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262" r:id="rId4"/>
    <p:sldId id="260" r:id="rId5"/>
    <p:sldId id="259" r:id="rId6"/>
    <p:sldId id="256" r:id="rId7"/>
    <p:sldId id="258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609"/>
  </p:normalViewPr>
  <p:slideViewPr>
    <p:cSldViewPr snapToGrid="0">
      <p:cViewPr>
        <p:scale>
          <a:sx n="77" d="100"/>
          <a:sy n="77" d="100"/>
        </p:scale>
        <p:origin x="784" y="1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C6AA4-7CF9-9E47-B3FE-7D7DC2F8F773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BB49-9211-1443-86B7-B9C5F14A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69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BB49-9211-1443-86B7-B9C5F14A23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BB49-9211-1443-86B7-B9C5F14A23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53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BB49-9211-1443-86B7-B9C5F14A238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0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BB49-9211-1443-86B7-B9C5F14A238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02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BB49-9211-1443-86B7-B9C5F14A238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3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8BB49-9211-1443-86B7-B9C5F14A238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31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34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8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98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56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4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4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42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8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868E-C0D7-3E49-80A4-24CB24E9DB7E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61F7-295B-BC45-94ED-6E454F49D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木メイサ「安室さんは私のスーパースター」～歌姫を語る・私と安室奈美恵（１）～ - 琉球新報Style -  沖縄の毎日をちょっと楽しく新しくするウェブマガジン。" hidden="1">
            <a:extLst>
              <a:ext uri="{FF2B5EF4-FFF2-40B4-BE49-F238E27FC236}">
                <a16:creationId xmlns:a16="http://schemas.microsoft.com/office/drawing/2014/main" id="{7A63358B-154E-6C95-87A9-9B6888E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1" y="0"/>
            <a:ext cx="8641080" cy="12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4" name="グループ化 1413">
            <a:extLst>
              <a:ext uri="{FF2B5EF4-FFF2-40B4-BE49-F238E27FC236}">
                <a16:creationId xmlns:a16="http://schemas.microsoft.com/office/drawing/2014/main" id="{9E929615-C6BE-2EC3-25A3-0F1079EF2B48}"/>
              </a:ext>
            </a:extLst>
          </p:cNvPr>
          <p:cNvGrpSpPr/>
          <p:nvPr/>
        </p:nvGrpSpPr>
        <p:grpSpPr>
          <a:xfrm>
            <a:off x="1645446" y="599764"/>
            <a:ext cx="6860834" cy="12145498"/>
            <a:chOff x="1645446" y="599764"/>
            <a:chExt cx="6860834" cy="12145498"/>
          </a:xfrm>
        </p:grpSpPr>
        <p:grpSp>
          <p:nvGrpSpPr>
            <p:cNvPr id="1177" name="グループ化 1176">
              <a:extLst>
                <a:ext uri="{FF2B5EF4-FFF2-40B4-BE49-F238E27FC236}">
                  <a16:creationId xmlns:a16="http://schemas.microsoft.com/office/drawing/2014/main" id="{48DAB9EE-37F3-2058-DDCE-A5C5105414E3}"/>
                </a:ext>
              </a:extLst>
            </p:cNvPr>
            <p:cNvGrpSpPr/>
            <p:nvPr/>
          </p:nvGrpSpPr>
          <p:grpSpPr>
            <a:xfrm>
              <a:off x="1685786" y="599764"/>
              <a:ext cx="6820494" cy="10219329"/>
              <a:chOff x="1685786" y="599764"/>
              <a:chExt cx="6820494" cy="10219329"/>
            </a:xfrm>
          </p:grpSpPr>
          <p:grpSp>
            <p:nvGrpSpPr>
              <p:cNvPr id="1119" name="グループ化 1118">
                <a:extLst>
                  <a:ext uri="{FF2B5EF4-FFF2-40B4-BE49-F238E27FC236}">
                    <a16:creationId xmlns:a16="http://schemas.microsoft.com/office/drawing/2014/main" id="{97B00598-1496-6A4C-F7D1-639E273BF031}"/>
                  </a:ext>
                </a:extLst>
              </p:cNvPr>
              <p:cNvGrpSpPr/>
              <p:nvPr/>
            </p:nvGrpSpPr>
            <p:grpSpPr>
              <a:xfrm>
                <a:off x="2079958" y="1200943"/>
                <a:ext cx="4706187" cy="5016935"/>
                <a:chOff x="2079958" y="1200943"/>
                <a:chExt cx="4706187" cy="5016935"/>
              </a:xfrm>
            </p:grpSpPr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DBD75E8A-30E9-B798-ED05-2785E4044199}"/>
                    </a:ext>
                  </a:extLst>
                </p:cNvPr>
                <p:cNvSpPr/>
                <p:nvPr/>
              </p:nvSpPr>
              <p:spPr>
                <a:xfrm>
                  <a:off x="4132612" y="3324279"/>
                  <a:ext cx="462816" cy="123939"/>
                </a:xfrm>
                <a:custGeom>
                  <a:avLst/>
                  <a:gdLst>
                    <a:gd name="connsiteX0" fmla="*/ 1238 w 462816"/>
                    <a:gd name="connsiteY0" fmla="*/ 123771 h 123939"/>
                    <a:gd name="connsiteX1" fmla="*/ 239363 w 462816"/>
                    <a:gd name="connsiteY1" fmla="*/ 9471 h 123939"/>
                    <a:gd name="connsiteX2" fmla="*/ 175863 w 462816"/>
                    <a:gd name="connsiteY2" fmla="*/ 6296 h 123939"/>
                    <a:gd name="connsiteX3" fmla="*/ 356838 w 462816"/>
                    <a:gd name="connsiteY3" fmla="*/ 6296 h 123939"/>
                    <a:gd name="connsiteX4" fmla="*/ 461613 w 462816"/>
                    <a:gd name="connsiteY4" fmla="*/ 18996 h 123939"/>
                    <a:gd name="connsiteX5" fmla="*/ 290163 w 462816"/>
                    <a:gd name="connsiteY5" fmla="*/ 15821 h 123939"/>
                    <a:gd name="connsiteX6" fmla="*/ 198088 w 462816"/>
                    <a:gd name="connsiteY6" fmla="*/ 12646 h 123939"/>
                    <a:gd name="connsiteX7" fmla="*/ 147288 w 462816"/>
                    <a:gd name="connsiteY7" fmla="*/ 34871 h 123939"/>
                    <a:gd name="connsiteX8" fmla="*/ 1238 w 462816"/>
                    <a:gd name="connsiteY8" fmla="*/ 123771 h 1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2816" h="123939">
                      <a:moveTo>
                        <a:pt x="1238" y="123771"/>
                      </a:moveTo>
                      <a:cubicBezTo>
                        <a:pt x="16584" y="119538"/>
                        <a:pt x="210259" y="29050"/>
                        <a:pt x="239363" y="9471"/>
                      </a:cubicBezTo>
                      <a:cubicBezTo>
                        <a:pt x="268467" y="-10108"/>
                        <a:pt x="156284" y="6825"/>
                        <a:pt x="175863" y="6296"/>
                      </a:cubicBezTo>
                      <a:cubicBezTo>
                        <a:pt x="195442" y="5767"/>
                        <a:pt x="309213" y="4179"/>
                        <a:pt x="356838" y="6296"/>
                      </a:cubicBezTo>
                      <a:cubicBezTo>
                        <a:pt x="404463" y="8413"/>
                        <a:pt x="472725" y="17409"/>
                        <a:pt x="461613" y="18996"/>
                      </a:cubicBezTo>
                      <a:cubicBezTo>
                        <a:pt x="450501" y="20583"/>
                        <a:pt x="334084" y="16879"/>
                        <a:pt x="290163" y="15821"/>
                      </a:cubicBezTo>
                      <a:cubicBezTo>
                        <a:pt x="246242" y="14763"/>
                        <a:pt x="221901" y="9471"/>
                        <a:pt x="198088" y="12646"/>
                      </a:cubicBezTo>
                      <a:cubicBezTo>
                        <a:pt x="174276" y="15821"/>
                        <a:pt x="176921" y="18467"/>
                        <a:pt x="147288" y="34871"/>
                      </a:cubicBezTo>
                      <a:cubicBezTo>
                        <a:pt x="117655" y="51275"/>
                        <a:pt x="-14108" y="128004"/>
                        <a:pt x="1238" y="1237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 2">
                  <a:extLst>
                    <a:ext uri="{FF2B5EF4-FFF2-40B4-BE49-F238E27FC236}">
                      <a16:creationId xmlns:a16="http://schemas.microsoft.com/office/drawing/2014/main" id="{F338A103-E170-DC07-BDC2-BA4881337814}"/>
                    </a:ext>
                  </a:extLst>
                </p:cNvPr>
                <p:cNvSpPr/>
                <p:nvPr/>
              </p:nvSpPr>
              <p:spPr>
                <a:xfrm>
                  <a:off x="4181475" y="3319593"/>
                  <a:ext cx="984441" cy="513155"/>
                </a:xfrm>
                <a:custGeom>
                  <a:avLst/>
                  <a:gdLst>
                    <a:gd name="connsiteX0" fmla="*/ 0 w 984441"/>
                    <a:gd name="connsiteY0" fmla="*/ 122107 h 513155"/>
                    <a:gd name="connsiteX1" fmla="*/ 161925 w 984441"/>
                    <a:gd name="connsiteY1" fmla="*/ 90357 h 513155"/>
                    <a:gd name="connsiteX2" fmla="*/ 133350 w 984441"/>
                    <a:gd name="connsiteY2" fmla="*/ 74482 h 513155"/>
                    <a:gd name="connsiteX3" fmla="*/ 200025 w 984441"/>
                    <a:gd name="connsiteY3" fmla="*/ 74482 h 513155"/>
                    <a:gd name="connsiteX4" fmla="*/ 171450 w 984441"/>
                    <a:gd name="connsiteY4" fmla="*/ 49082 h 513155"/>
                    <a:gd name="connsiteX5" fmla="*/ 307975 w 984441"/>
                    <a:gd name="connsiteY5" fmla="*/ 49082 h 513155"/>
                    <a:gd name="connsiteX6" fmla="*/ 333375 w 984441"/>
                    <a:gd name="connsiteY6" fmla="*/ 33207 h 513155"/>
                    <a:gd name="connsiteX7" fmla="*/ 333375 w 984441"/>
                    <a:gd name="connsiteY7" fmla="*/ 55432 h 513155"/>
                    <a:gd name="connsiteX8" fmla="*/ 425450 w 984441"/>
                    <a:gd name="connsiteY8" fmla="*/ 80832 h 513155"/>
                    <a:gd name="connsiteX9" fmla="*/ 412750 w 984441"/>
                    <a:gd name="connsiteY9" fmla="*/ 1457 h 513155"/>
                    <a:gd name="connsiteX10" fmla="*/ 422275 w 984441"/>
                    <a:gd name="connsiteY10" fmla="*/ 33207 h 513155"/>
                    <a:gd name="connsiteX11" fmla="*/ 460375 w 984441"/>
                    <a:gd name="connsiteY11" fmla="*/ 80832 h 513155"/>
                    <a:gd name="connsiteX12" fmla="*/ 473075 w 984441"/>
                    <a:gd name="connsiteY12" fmla="*/ 74482 h 513155"/>
                    <a:gd name="connsiteX13" fmla="*/ 485775 w 984441"/>
                    <a:gd name="connsiteY13" fmla="*/ 30032 h 513155"/>
                    <a:gd name="connsiteX14" fmla="*/ 508000 w 984441"/>
                    <a:gd name="connsiteY14" fmla="*/ 93532 h 513155"/>
                    <a:gd name="connsiteX15" fmla="*/ 590550 w 984441"/>
                    <a:gd name="connsiteY15" fmla="*/ 144332 h 513155"/>
                    <a:gd name="connsiteX16" fmla="*/ 635000 w 984441"/>
                    <a:gd name="connsiteY16" fmla="*/ 103057 h 513155"/>
                    <a:gd name="connsiteX17" fmla="*/ 647700 w 984441"/>
                    <a:gd name="connsiteY17" fmla="*/ 64957 h 513155"/>
                    <a:gd name="connsiteX18" fmla="*/ 619125 w 984441"/>
                    <a:gd name="connsiteY18" fmla="*/ 131632 h 513155"/>
                    <a:gd name="connsiteX19" fmla="*/ 657225 w 984441"/>
                    <a:gd name="connsiteY19" fmla="*/ 195132 h 513155"/>
                    <a:gd name="connsiteX20" fmla="*/ 723900 w 984441"/>
                    <a:gd name="connsiteY20" fmla="*/ 268157 h 513155"/>
                    <a:gd name="connsiteX21" fmla="*/ 695325 w 984441"/>
                    <a:gd name="connsiteY21" fmla="*/ 245932 h 513155"/>
                    <a:gd name="connsiteX22" fmla="*/ 771525 w 984441"/>
                    <a:gd name="connsiteY22" fmla="*/ 382457 h 513155"/>
                    <a:gd name="connsiteX23" fmla="*/ 717550 w 984441"/>
                    <a:gd name="connsiteY23" fmla="*/ 258632 h 513155"/>
                    <a:gd name="connsiteX24" fmla="*/ 781050 w 984441"/>
                    <a:gd name="connsiteY24" fmla="*/ 385632 h 513155"/>
                    <a:gd name="connsiteX25" fmla="*/ 825500 w 984441"/>
                    <a:gd name="connsiteY25" fmla="*/ 445957 h 513155"/>
                    <a:gd name="connsiteX26" fmla="*/ 984250 w 984441"/>
                    <a:gd name="connsiteY26" fmla="*/ 512632 h 513155"/>
                    <a:gd name="connsiteX27" fmla="*/ 857250 w 984441"/>
                    <a:gd name="connsiteY27" fmla="*/ 477707 h 513155"/>
                    <a:gd name="connsiteX28" fmla="*/ 825500 w 984441"/>
                    <a:gd name="connsiteY28" fmla="*/ 490407 h 513155"/>
                    <a:gd name="connsiteX29" fmla="*/ 800100 w 984441"/>
                    <a:gd name="connsiteY29" fmla="*/ 449132 h 513155"/>
                    <a:gd name="connsiteX30" fmla="*/ 762000 w 984441"/>
                    <a:gd name="connsiteY30" fmla="*/ 395157 h 513155"/>
                    <a:gd name="connsiteX31" fmla="*/ 746125 w 984441"/>
                    <a:gd name="connsiteY31" fmla="*/ 347532 h 513155"/>
                    <a:gd name="connsiteX32" fmla="*/ 739775 w 984441"/>
                    <a:gd name="connsiteY32" fmla="*/ 357057 h 513155"/>
                    <a:gd name="connsiteX33" fmla="*/ 682625 w 984441"/>
                    <a:gd name="connsiteY33" fmla="*/ 255457 h 513155"/>
                    <a:gd name="connsiteX34" fmla="*/ 603250 w 984441"/>
                    <a:gd name="connsiteY34" fmla="*/ 176082 h 513155"/>
                    <a:gd name="connsiteX35" fmla="*/ 377825 w 984441"/>
                    <a:gd name="connsiteY35" fmla="*/ 99882 h 513155"/>
                    <a:gd name="connsiteX36" fmla="*/ 422275 w 984441"/>
                    <a:gd name="connsiteY36" fmla="*/ 106232 h 513155"/>
                    <a:gd name="connsiteX37" fmla="*/ 320675 w 984441"/>
                    <a:gd name="connsiteY37" fmla="*/ 84007 h 513155"/>
                    <a:gd name="connsiteX38" fmla="*/ 263525 w 984441"/>
                    <a:gd name="connsiteY38" fmla="*/ 84007 h 513155"/>
                    <a:gd name="connsiteX39" fmla="*/ 190500 w 984441"/>
                    <a:gd name="connsiteY39" fmla="*/ 87182 h 513155"/>
                    <a:gd name="connsiteX40" fmla="*/ 288925 w 984441"/>
                    <a:gd name="connsiteY40" fmla="*/ 64957 h 513155"/>
                    <a:gd name="connsiteX41" fmla="*/ 184150 w 984441"/>
                    <a:gd name="connsiteY41" fmla="*/ 87182 h 513155"/>
                    <a:gd name="connsiteX42" fmla="*/ 0 w 984441"/>
                    <a:gd name="connsiteY42" fmla="*/ 122107 h 513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984441" h="513155">
                      <a:moveTo>
                        <a:pt x="0" y="122107"/>
                      </a:moveTo>
                      <a:cubicBezTo>
                        <a:pt x="69850" y="110200"/>
                        <a:pt x="139700" y="98294"/>
                        <a:pt x="161925" y="90357"/>
                      </a:cubicBezTo>
                      <a:cubicBezTo>
                        <a:pt x="184150" y="82419"/>
                        <a:pt x="127000" y="77128"/>
                        <a:pt x="133350" y="74482"/>
                      </a:cubicBezTo>
                      <a:cubicBezTo>
                        <a:pt x="139700" y="71836"/>
                        <a:pt x="193675" y="78715"/>
                        <a:pt x="200025" y="74482"/>
                      </a:cubicBezTo>
                      <a:cubicBezTo>
                        <a:pt x="206375" y="70249"/>
                        <a:pt x="153458" y="53315"/>
                        <a:pt x="171450" y="49082"/>
                      </a:cubicBezTo>
                      <a:cubicBezTo>
                        <a:pt x="189442" y="44849"/>
                        <a:pt x="280988" y="51728"/>
                        <a:pt x="307975" y="49082"/>
                      </a:cubicBezTo>
                      <a:cubicBezTo>
                        <a:pt x="334963" y="46436"/>
                        <a:pt x="329142" y="32149"/>
                        <a:pt x="333375" y="33207"/>
                      </a:cubicBezTo>
                      <a:cubicBezTo>
                        <a:pt x="337608" y="34265"/>
                        <a:pt x="318029" y="47495"/>
                        <a:pt x="333375" y="55432"/>
                      </a:cubicBezTo>
                      <a:cubicBezTo>
                        <a:pt x="348721" y="63369"/>
                        <a:pt x="412221" y="89828"/>
                        <a:pt x="425450" y="80832"/>
                      </a:cubicBezTo>
                      <a:cubicBezTo>
                        <a:pt x="438679" y="71836"/>
                        <a:pt x="413279" y="9394"/>
                        <a:pt x="412750" y="1457"/>
                      </a:cubicBezTo>
                      <a:cubicBezTo>
                        <a:pt x="412221" y="-6481"/>
                        <a:pt x="414338" y="19978"/>
                        <a:pt x="422275" y="33207"/>
                      </a:cubicBezTo>
                      <a:cubicBezTo>
                        <a:pt x="430212" y="46436"/>
                        <a:pt x="460375" y="80832"/>
                        <a:pt x="460375" y="80832"/>
                      </a:cubicBezTo>
                      <a:cubicBezTo>
                        <a:pt x="468842" y="87711"/>
                        <a:pt x="468842" y="82949"/>
                        <a:pt x="473075" y="74482"/>
                      </a:cubicBezTo>
                      <a:cubicBezTo>
                        <a:pt x="477308" y="66015"/>
                        <a:pt x="479954" y="26857"/>
                        <a:pt x="485775" y="30032"/>
                      </a:cubicBezTo>
                      <a:cubicBezTo>
                        <a:pt x="491596" y="33207"/>
                        <a:pt x="490538" y="74482"/>
                        <a:pt x="508000" y="93532"/>
                      </a:cubicBezTo>
                      <a:cubicBezTo>
                        <a:pt x="525462" y="112582"/>
                        <a:pt x="569383" y="142745"/>
                        <a:pt x="590550" y="144332"/>
                      </a:cubicBezTo>
                      <a:cubicBezTo>
                        <a:pt x="611717" y="145919"/>
                        <a:pt x="625475" y="116286"/>
                        <a:pt x="635000" y="103057"/>
                      </a:cubicBezTo>
                      <a:cubicBezTo>
                        <a:pt x="644525" y="89828"/>
                        <a:pt x="650346" y="60195"/>
                        <a:pt x="647700" y="64957"/>
                      </a:cubicBezTo>
                      <a:cubicBezTo>
                        <a:pt x="645054" y="69719"/>
                        <a:pt x="617538" y="109936"/>
                        <a:pt x="619125" y="131632"/>
                      </a:cubicBezTo>
                      <a:cubicBezTo>
                        <a:pt x="620712" y="153328"/>
                        <a:pt x="639763" y="172378"/>
                        <a:pt x="657225" y="195132"/>
                      </a:cubicBezTo>
                      <a:cubicBezTo>
                        <a:pt x="674688" y="217886"/>
                        <a:pt x="717550" y="259690"/>
                        <a:pt x="723900" y="268157"/>
                      </a:cubicBezTo>
                      <a:cubicBezTo>
                        <a:pt x="730250" y="276624"/>
                        <a:pt x="687388" y="226882"/>
                        <a:pt x="695325" y="245932"/>
                      </a:cubicBezTo>
                      <a:cubicBezTo>
                        <a:pt x="703262" y="264982"/>
                        <a:pt x="767821" y="380340"/>
                        <a:pt x="771525" y="382457"/>
                      </a:cubicBezTo>
                      <a:cubicBezTo>
                        <a:pt x="775229" y="384574"/>
                        <a:pt x="715963" y="258103"/>
                        <a:pt x="717550" y="258632"/>
                      </a:cubicBezTo>
                      <a:cubicBezTo>
                        <a:pt x="719137" y="259161"/>
                        <a:pt x="763058" y="354411"/>
                        <a:pt x="781050" y="385632"/>
                      </a:cubicBezTo>
                      <a:cubicBezTo>
                        <a:pt x="799042" y="416853"/>
                        <a:pt x="791633" y="424790"/>
                        <a:pt x="825500" y="445957"/>
                      </a:cubicBezTo>
                      <a:cubicBezTo>
                        <a:pt x="859367" y="467124"/>
                        <a:pt x="978958" y="507340"/>
                        <a:pt x="984250" y="512632"/>
                      </a:cubicBezTo>
                      <a:cubicBezTo>
                        <a:pt x="989542" y="517924"/>
                        <a:pt x="883708" y="481411"/>
                        <a:pt x="857250" y="477707"/>
                      </a:cubicBezTo>
                      <a:cubicBezTo>
                        <a:pt x="830792" y="474003"/>
                        <a:pt x="835025" y="495170"/>
                        <a:pt x="825500" y="490407"/>
                      </a:cubicBezTo>
                      <a:cubicBezTo>
                        <a:pt x="815975" y="485644"/>
                        <a:pt x="810683" y="465007"/>
                        <a:pt x="800100" y="449132"/>
                      </a:cubicBezTo>
                      <a:cubicBezTo>
                        <a:pt x="789517" y="433257"/>
                        <a:pt x="770996" y="412090"/>
                        <a:pt x="762000" y="395157"/>
                      </a:cubicBezTo>
                      <a:cubicBezTo>
                        <a:pt x="753004" y="378224"/>
                        <a:pt x="746125" y="347532"/>
                        <a:pt x="746125" y="347532"/>
                      </a:cubicBezTo>
                      <a:cubicBezTo>
                        <a:pt x="742421" y="341182"/>
                        <a:pt x="750358" y="372403"/>
                        <a:pt x="739775" y="357057"/>
                      </a:cubicBezTo>
                      <a:cubicBezTo>
                        <a:pt x="729192" y="341711"/>
                        <a:pt x="705379" y="285619"/>
                        <a:pt x="682625" y="255457"/>
                      </a:cubicBezTo>
                      <a:cubicBezTo>
                        <a:pt x="659871" y="225295"/>
                        <a:pt x="654050" y="202011"/>
                        <a:pt x="603250" y="176082"/>
                      </a:cubicBezTo>
                      <a:cubicBezTo>
                        <a:pt x="552450" y="150153"/>
                        <a:pt x="407987" y="111524"/>
                        <a:pt x="377825" y="99882"/>
                      </a:cubicBezTo>
                      <a:cubicBezTo>
                        <a:pt x="347663" y="88240"/>
                        <a:pt x="431800" y="108878"/>
                        <a:pt x="422275" y="106232"/>
                      </a:cubicBezTo>
                      <a:cubicBezTo>
                        <a:pt x="412750" y="103586"/>
                        <a:pt x="347133" y="87711"/>
                        <a:pt x="320675" y="84007"/>
                      </a:cubicBezTo>
                      <a:cubicBezTo>
                        <a:pt x="294217" y="80303"/>
                        <a:pt x="285221" y="83478"/>
                        <a:pt x="263525" y="84007"/>
                      </a:cubicBezTo>
                      <a:cubicBezTo>
                        <a:pt x="241829" y="84536"/>
                        <a:pt x="186267" y="90357"/>
                        <a:pt x="190500" y="87182"/>
                      </a:cubicBezTo>
                      <a:cubicBezTo>
                        <a:pt x="194733" y="84007"/>
                        <a:pt x="289983" y="64957"/>
                        <a:pt x="288925" y="64957"/>
                      </a:cubicBezTo>
                      <a:cubicBezTo>
                        <a:pt x="287867" y="64957"/>
                        <a:pt x="184150" y="87182"/>
                        <a:pt x="184150" y="87182"/>
                      </a:cubicBezTo>
                      <a:lnTo>
                        <a:pt x="0" y="12210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フリーフォーム 3">
                  <a:extLst>
                    <a:ext uri="{FF2B5EF4-FFF2-40B4-BE49-F238E27FC236}">
                      <a16:creationId xmlns:a16="http://schemas.microsoft.com/office/drawing/2014/main" id="{A3EE74ED-A25D-F9A4-1F07-7EEA3DF1A1CB}"/>
                    </a:ext>
                  </a:extLst>
                </p:cNvPr>
                <p:cNvSpPr/>
                <p:nvPr/>
              </p:nvSpPr>
              <p:spPr>
                <a:xfrm>
                  <a:off x="4428647" y="3349028"/>
                  <a:ext cx="511698" cy="222862"/>
                </a:xfrm>
                <a:custGeom>
                  <a:avLst/>
                  <a:gdLst>
                    <a:gd name="connsiteX0" fmla="*/ 478 w 511698"/>
                    <a:gd name="connsiteY0" fmla="*/ 597 h 222862"/>
                    <a:gd name="connsiteX1" fmla="*/ 286228 w 511698"/>
                    <a:gd name="connsiteY1" fmla="*/ 22822 h 222862"/>
                    <a:gd name="connsiteX2" fmla="*/ 273528 w 511698"/>
                    <a:gd name="connsiteY2" fmla="*/ 29172 h 222862"/>
                    <a:gd name="connsiteX3" fmla="*/ 378303 w 511698"/>
                    <a:gd name="connsiteY3" fmla="*/ 89497 h 222862"/>
                    <a:gd name="connsiteX4" fmla="*/ 346553 w 511698"/>
                    <a:gd name="connsiteY4" fmla="*/ 64097 h 222862"/>
                    <a:gd name="connsiteX5" fmla="*/ 435453 w 511698"/>
                    <a:gd name="connsiteY5" fmla="*/ 143472 h 222862"/>
                    <a:gd name="connsiteX6" fmla="*/ 511653 w 511698"/>
                    <a:gd name="connsiteY6" fmla="*/ 222847 h 222862"/>
                    <a:gd name="connsiteX7" fmla="*/ 444978 w 511698"/>
                    <a:gd name="connsiteY7" fmla="*/ 137122 h 222862"/>
                    <a:gd name="connsiteX8" fmla="*/ 343378 w 511698"/>
                    <a:gd name="connsiteY8" fmla="*/ 45047 h 222862"/>
                    <a:gd name="connsiteX9" fmla="*/ 283053 w 511698"/>
                    <a:gd name="connsiteY9" fmla="*/ 16472 h 222862"/>
                    <a:gd name="connsiteX10" fmla="*/ 219553 w 511698"/>
                    <a:gd name="connsiteY10" fmla="*/ 6947 h 222862"/>
                    <a:gd name="connsiteX11" fmla="*/ 478 w 511698"/>
                    <a:gd name="connsiteY11" fmla="*/ 597 h 22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1698" h="222862">
                      <a:moveTo>
                        <a:pt x="478" y="597"/>
                      </a:moveTo>
                      <a:cubicBezTo>
                        <a:pt x="11591" y="3243"/>
                        <a:pt x="240720" y="18060"/>
                        <a:pt x="286228" y="22822"/>
                      </a:cubicBezTo>
                      <a:cubicBezTo>
                        <a:pt x="331736" y="27584"/>
                        <a:pt x="258182" y="18060"/>
                        <a:pt x="273528" y="29172"/>
                      </a:cubicBezTo>
                      <a:cubicBezTo>
                        <a:pt x="288874" y="40284"/>
                        <a:pt x="366132" y="83676"/>
                        <a:pt x="378303" y="89497"/>
                      </a:cubicBezTo>
                      <a:cubicBezTo>
                        <a:pt x="390474" y="95318"/>
                        <a:pt x="337028" y="55101"/>
                        <a:pt x="346553" y="64097"/>
                      </a:cubicBezTo>
                      <a:cubicBezTo>
                        <a:pt x="356078" y="73093"/>
                        <a:pt x="407936" y="117014"/>
                        <a:pt x="435453" y="143472"/>
                      </a:cubicBezTo>
                      <a:cubicBezTo>
                        <a:pt x="462970" y="169930"/>
                        <a:pt x="510065" y="223905"/>
                        <a:pt x="511653" y="222847"/>
                      </a:cubicBezTo>
                      <a:cubicBezTo>
                        <a:pt x="513241" y="221789"/>
                        <a:pt x="473024" y="166755"/>
                        <a:pt x="444978" y="137122"/>
                      </a:cubicBezTo>
                      <a:cubicBezTo>
                        <a:pt x="416932" y="107489"/>
                        <a:pt x="370366" y="65155"/>
                        <a:pt x="343378" y="45047"/>
                      </a:cubicBezTo>
                      <a:cubicBezTo>
                        <a:pt x="316391" y="24939"/>
                        <a:pt x="303690" y="22822"/>
                        <a:pt x="283053" y="16472"/>
                      </a:cubicBezTo>
                      <a:cubicBezTo>
                        <a:pt x="262416" y="10122"/>
                        <a:pt x="264003" y="9064"/>
                        <a:pt x="219553" y="6947"/>
                      </a:cubicBezTo>
                      <a:cubicBezTo>
                        <a:pt x="175103" y="4830"/>
                        <a:pt x="-10635" y="-2049"/>
                        <a:pt x="478" y="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6D94115A-2800-304C-0331-456BCE868938}"/>
                    </a:ext>
                  </a:extLst>
                </p:cNvPr>
                <p:cNvSpPr/>
                <p:nvPr/>
              </p:nvSpPr>
              <p:spPr>
                <a:xfrm>
                  <a:off x="4809969" y="3511071"/>
                  <a:ext cx="206571" cy="257898"/>
                </a:xfrm>
                <a:custGeom>
                  <a:avLst/>
                  <a:gdLst>
                    <a:gd name="connsiteX0" fmla="*/ 156 w 206571"/>
                    <a:gd name="connsiteY0" fmla="*/ 51279 h 257898"/>
                    <a:gd name="connsiteX1" fmla="*/ 123981 w 206571"/>
                    <a:gd name="connsiteY1" fmla="*/ 479 h 257898"/>
                    <a:gd name="connsiteX2" fmla="*/ 63656 w 206571"/>
                    <a:gd name="connsiteY2" fmla="*/ 29054 h 257898"/>
                    <a:gd name="connsiteX3" fmla="*/ 57306 w 206571"/>
                    <a:gd name="connsiteY3" fmla="*/ 83029 h 257898"/>
                    <a:gd name="connsiteX4" fmla="*/ 76356 w 206571"/>
                    <a:gd name="connsiteY4" fmla="*/ 105254 h 257898"/>
                    <a:gd name="connsiteX5" fmla="*/ 184306 w 206571"/>
                    <a:gd name="connsiteY5" fmla="*/ 25879 h 257898"/>
                    <a:gd name="connsiteX6" fmla="*/ 133506 w 206571"/>
                    <a:gd name="connsiteY6" fmla="*/ 86204 h 257898"/>
                    <a:gd name="connsiteX7" fmla="*/ 139856 w 206571"/>
                    <a:gd name="connsiteY7" fmla="*/ 133829 h 257898"/>
                    <a:gd name="connsiteX8" fmla="*/ 177956 w 206571"/>
                    <a:gd name="connsiteY8" fmla="*/ 92554 h 257898"/>
                    <a:gd name="connsiteX9" fmla="*/ 158906 w 206571"/>
                    <a:gd name="connsiteY9" fmla="*/ 133829 h 257898"/>
                    <a:gd name="connsiteX10" fmla="*/ 168431 w 206571"/>
                    <a:gd name="connsiteY10" fmla="*/ 200504 h 257898"/>
                    <a:gd name="connsiteX11" fmla="*/ 155731 w 206571"/>
                    <a:gd name="connsiteY11" fmla="*/ 162404 h 257898"/>
                    <a:gd name="connsiteX12" fmla="*/ 206531 w 206571"/>
                    <a:gd name="connsiteY12" fmla="*/ 257654 h 257898"/>
                    <a:gd name="connsiteX13" fmla="*/ 146206 w 206571"/>
                    <a:gd name="connsiteY13" fmla="*/ 187804 h 257898"/>
                    <a:gd name="connsiteX14" fmla="*/ 98581 w 206571"/>
                    <a:gd name="connsiteY14" fmla="*/ 124304 h 257898"/>
                    <a:gd name="connsiteX15" fmla="*/ 156 w 206571"/>
                    <a:gd name="connsiteY15" fmla="*/ 51279 h 25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6571" h="257898">
                      <a:moveTo>
                        <a:pt x="156" y="51279"/>
                      </a:moveTo>
                      <a:cubicBezTo>
                        <a:pt x="4389" y="30642"/>
                        <a:pt x="113398" y="4183"/>
                        <a:pt x="123981" y="479"/>
                      </a:cubicBezTo>
                      <a:cubicBezTo>
                        <a:pt x="134564" y="-3225"/>
                        <a:pt x="74769" y="15296"/>
                        <a:pt x="63656" y="29054"/>
                      </a:cubicBezTo>
                      <a:cubicBezTo>
                        <a:pt x="52543" y="42812"/>
                        <a:pt x="55189" y="70329"/>
                        <a:pt x="57306" y="83029"/>
                      </a:cubicBezTo>
                      <a:cubicBezTo>
                        <a:pt x="59423" y="95729"/>
                        <a:pt x="55189" y="114779"/>
                        <a:pt x="76356" y="105254"/>
                      </a:cubicBezTo>
                      <a:cubicBezTo>
                        <a:pt x="97523" y="95729"/>
                        <a:pt x="174781" y="29054"/>
                        <a:pt x="184306" y="25879"/>
                      </a:cubicBezTo>
                      <a:cubicBezTo>
                        <a:pt x="193831" y="22704"/>
                        <a:pt x="140914" y="68212"/>
                        <a:pt x="133506" y="86204"/>
                      </a:cubicBezTo>
                      <a:cubicBezTo>
                        <a:pt x="126098" y="104196"/>
                        <a:pt x="132448" y="132771"/>
                        <a:pt x="139856" y="133829"/>
                      </a:cubicBezTo>
                      <a:cubicBezTo>
                        <a:pt x="147264" y="134887"/>
                        <a:pt x="174781" y="92554"/>
                        <a:pt x="177956" y="92554"/>
                      </a:cubicBezTo>
                      <a:cubicBezTo>
                        <a:pt x="181131" y="92554"/>
                        <a:pt x="160494" y="115837"/>
                        <a:pt x="158906" y="133829"/>
                      </a:cubicBezTo>
                      <a:cubicBezTo>
                        <a:pt x="157319" y="151821"/>
                        <a:pt x="168960" y="195742"/>
                        <a:pt x="168431" y="200504"/>
                      </a:cubicBezTo>
                      <a:cubicBezTo>
                        <a:pt x="167902" y="205267"/>
                        <a:pt x="149381" y="152879"/>
                        <a:pt x="155731" y="162404"/>
                      </a:cubicBezTo>
                      <a:cubicBezTo>
                        <a:pt x="162081" y="171929"/>
                        <a:pt x="208118" y="253421"/>
                        <a:pt x="206531" y="257654"/>
                      </a:cubicBezTo>
                      <a:cubicBezTo>
                        <a:pt x="204944" y="261887"/>
                        <a:pt x="164198" y="210029"/>
                        <a:pt x="146206" y="187804"/>
                      </a:cubicBezTo>
                      <a:cubicBezTo>
                        <a:pt x="128214" y="165579"/>
                        <a:pt x="118160" y="146000"/>
                        <a:pt x="98581" y="124304"/>
                      </a:cubicBezTo>
                      <a:cubicBezTo>
                        <a:pt x="79002" y="102608"/>
                        <a:pt x="-4077" y="71916"/>
                        <a:pt x="156" y="512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8BAA6298-3F25-33B9-7494-021AF337D322}"/>
                    </a:ext>
                  </a:extLst>
                </p:cNvPr>
                <p:cNvSpPr/>
                <p:nvPr/>
              </p:nvSpPr>
              <p:spPr>
                <a:xfrm>
                  <a:off x="4175125" y="3390645"/>
                  <a:ext cx="450318" cy="66930"/>
                </a:xfrm>
                <a:custGeom>
                  <a:avLst/>
                  <a:gdLst>
                    <a:gd name="connsiteX0" fmla="*/ 0 w 450318"/>
                    <a:gd name="connsiteY0" fmla="*/ 66930 h 66930"/>
                    <a:gd name="connsiteX1" fmla="*/ 333375 w 450318"/>
                    <a:gd name="connsiteY1" fmla="*/ 25655 h 66930"/>
                    <a:gd name="connsiteX2" fmla="*/ 257175 w 450318"/>
                    <a:gd name="connsiteY2" fmla="*/ 28830 h 66930"/>
                    <a:gd name="connsiteX3" fmla="*/ 444500 w 450318"/>
                    <a:gd name="connsiteY3" fmla="*/ 51055 h 66930"/>
                    <a:gd name="connsiteX4" fmla="*/ 396875 w 450318"/>
                    <a:gd name="connsiteY4" fmla="*/ 25655 h 66930"/>
                    <a:gd name="connsiteX5" fmla="*/ 336550 w 450318"/>
                    <a:gd name="connsiteY5" fmla="*/ 255 h 66930"/>
                    <a:gd name="connsiteX6" fmla="*/ 273050 w 450318"/>
                    <a:gd name="connsiteY6" fmla="*/ 12955 h 66930"/>
                    <a:gd name="connsiteX7" fmla="*/ 190500 w 450318"/>
                    <a:gd name="connsiteY7" fmla="*/ 19305 h 66930"/>
                    <a:gd name="connsiteX8" fmla="*/ 247650 w 450318"/>
                    <a:gd name="connsiteY8" fmla="*/ 6605 h 66930"/>
                    <a:gd name="connsiteX9" fmla="*/ 0 w 450318"/>
                    <a:gd name="connsiteY9" fmla="*/ 66930 h 66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0318" h="66930">
                      <a:moveTo>
                        <a:pt x="0" y="66930"/>
                      </a:moveTo>
                      <a:lnTo>
                        <a:pt x="333375" y="25655"/>
                      </a:lnTo>
                      <a:cubicBezTo>
                        <a:pt x="376237" y="19305"/>
                        <a:pt x="238654" y="24597"/>
                        <a:pt x="257175" y="28830"/>
                      </a:cubicBezTo>
                      <a:cubicBezTo>
                        <a:pt x="275696" y="33063"/>
                        <a:pt x="421217" y="51584"/>
                        <a:pt x="444500" y="51055"/>
                      </a:cubicBezTo>
                      <a:cubicBezTo>
                        <a:pt x="467783" y="50526"/>
                        <a:pt x="414867" y="34122"/>
                        <a:pt x="396875" y="25655"/>
                      </a:cubicBezTo>
                      <a:cubicBezTo>
                        <a:pt x="378883" y="17188"/>
                        <a:pt x="357187" y="2372"/>
                        <a:pt x="336550" y="255"/>
                      </a:cubicBezTo>
                      <a:cubicBezTo>
                        <a:pt x="315913" y="-1862"/>
                        <a:pt x="297392" y="9780"/>
                        <a:pt x="273050" y="12955"/>
                      </a:cubicBezTo>
                      <a:cubicBezTo>
                        <a:pt x="248708" y="16130"/>
                        <a:pt x="194733" y="20363"/>
                        <a:pt x="190500" y="19305"/>
                      </a:cubicBezTo>
                      <a:cubicBezTo>
                        <a:pt x="186267" y="18247"/>
                        <a:pt x="247650" y="6605"/>
                        <a:pt x="247650" y="6605"/>
                      </a:cubicBezTo>
                      <a:lnTo>
                        <a:pt x="0" y="6693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A2635D41-D2DE-9F3E-C834-125DAC6CDA4A}"/>
                    </a:ext>
                  </a:extLst>
                </p:cNvPr>
                <p:cNvSpPr/>
                <p:nvPr/>
              </p:nvSpPr>
              <p:spPr>
                <a:xfrm>
                  <a:off x="4197311" y="3454357"/>
                  <a:ext cx="349659" cy="247952"/>
                </a:xfrm>
                <a:custGeom>
                  <a:avLst/>
                  <a:gdLst>
                    <a:gd name="connsiteX0" fmla="*/ 39 w 349659"/>
                    <a:gd name="connsiteY0" fmla="*/ 43 h 247952"/>
                    <a:gd name="connsiteX1" fmla="*/ 95289 w 349659"/>
                    <a:gd name="connsiteY1" fmla="*/ 50843 h 247952"/>
                    <a:gd name="connsiteX2" fmla="*/ 133389 w 349659"/>
                    <a:gd name="connsiteY2" fmla="*/ 57193 h 247952"/>
                    <a:gd name="connsiteX3" fmla="*/ 76239 w 349659"/>
                    <a:gd name="connsiteY3" fmla="*/ 82593 h 247952"/>
                    <a:gd name="connsiteX4" fmla="*/ 181014 w 349659"/>
                    <a:gd name="connsiteY4" fmla="*/ 88943 h 247952"/>
                    <a:gd name="connsiteX5" fmla="*/ 117514 w 349659"/>
                    <a:gd name="connsiteY5" fmla="*/ 155618 h 247952"/>
                    <a:gd name="connsiteX6" fmla="*/ 219114 w 349659"/>
                    <a:gd name="connsiteY6" fmla="*/ 120693 h 247952"/>
                    <a:gd name="connsiteX7" fmla="*/ 174664 w 349659"/>
                    <a:gd name="connsiteY7" fmla="*/ 187368 h 247952"/>
                    <a:gd name="connsiteX8" fmla="*/ 241339 w 349659"/>
                    <a:gd name="connsiteY8" fmla="*/ 158793 h 247952"/>
                    <a:gd name="connsiteX9" fmla="*/ 298489 w 349659"/>
                    <a:gd name="connsiteY9" fmla="*/ 241343 h 247952"/>
                    <a:gd name="connsiteX10" fmla="*/ 269914 w 349659"/>
                    <a:gd name="connsiteY10" fmla="*/ 174668 h 247952"/>
                    <a:gd name="connsiteX11" fmla="*/ 349289 w 349659"/>
                    <a:gd name="connsiteY11" fmla="*/ 247693 h 247952"/>
                    <a:gd name="connsiteX12" fmla="*/ 231814 w 349659"/>
                    <a:gd name="connsiteY12" fmla="*/ 142918 h 247952"/>
                    <a:gd name="connsiteX13" fmla="*/ 146089 w 349659"/>
                    <a:gd name="connsiteY13" fmla="*/ 88943 h 247952"/>
                    <a:gd name="connsiteX14" fmla="*/ 206414 w 349659"/>
                    <a:gd name="connsiteY14" fmla="*/ 114343 h 247952"/>
                    <a:gd name="connsiteX15" fmla="*/ 73064 w 349659"/>
                    <a:gd name="connsiteY15" fmla="*/ 60368 h 247952"/>
                    <a:gd name="connsiteX16" fmla="*/ 19089 w 349659"/>
                    <a:gd name="connsiteY16" fmla="*/ 47668 h 247952"/>
                    <a:gd name="connsiteX17" fmla="*/ 82589 w 349659"/>
                    <a:gd name="connsiteY17" fmla="*/ 60368 h 247952"/>
                    <a:gd name="connsiteX18" fmla="*/ 39 w 349659"/>
                    <a:gd name="connsiteY18" fmla="*/ 43 h 24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9659" h="247952">
                      <a:moveTo>
                        <a:pt x="39" y="43"/>
                      </a:moveTo>
                      <a:cubicBezTo>
                        <a:pt x="2156" y="-1545"/>
                        <a:pt x="73064" y="41318"/>
                        <a:pt x="95289" y="50843"/>
                      </a:cubicBezTo>
                      <a:cubicBezTo>
                        <a:pt x="117514" y="60368"/>
                        <a:pt x="136564" y="51901"/>
                        <a:pt x="133389" y="57193"/>
                      </a:cubicBezTo>
                      <a:cubicBezTo>
                        <a:pt x="130214" y="62485"/>
                        <a:pt x="68302" y="77301"/>
                        <a:pt x="76239" y="82593"/>
                      </a:cubicBezTo>
                      <a:cubicBezTo>
                        <a:pt x="84176" y="87885"/>
                        <a:pt x="174135" y="76772"/>
                        <a:pt x="181014" y="88943"/>
                      </a:cubicBezTo>
                      <a:cubicBezTo>
                        <a:pt x="187893" y="101114"/>
                        <a:pt x="111164" y="150326"/>
                        <a:pt x="117514" y="155618"/>
                      </a:cubicBezTo>
                      <a:cubicBezTo>
                        <a:pt x="123864" y="160910"/>
                        <a:pt x="209589" y="115401"/>
                        <a:pt x="219114" y="120693"/>
                      </a:cubicBezTo>
                      <a:cubicBezTo>
                        <a:pt x="228639" y="125985"/>
                        <a:pt x="170960" y="181018"/>
                        <a:pt x="174664" y="187368"/>
                      </a:cubicBezTo>
                      <a:cubicBezTo>
                        <a:pt x="178368" y="193718"/>
                        <a:pt x="220702" y="149797"/>
                        <a:pt x="241339" y="158793"/>
                      </a:cubicBezTo>
                      <a:cubicBezTo>
                        <a:pt x="261977" y="167789"/>
                        <a:pt x="293727" y="238697"/>
                        <a:pt x="298489" y="241343"/>
                      </a:cubicBezTo>
                      <a:cubicBezTo>
                        <a:pt x="303251" y="243989"/>
                        <a:pt x="261447" y="173610"/>
                        <a:pt x="269914" y="174668"/>
                      </a:cubicBezTo>
                      <a:cubicBezTo>
                        <a:pt x="278381" y="175726"/>
                        <a:pt x="355639" y="252985"/>
                        <a:pt x="349289" y="247693"/>
                      </a:cubicBezTo>
                      <a:cubicBezTo>
                        <a:pt x="342939" y="242401"/>
                        <a:pt x="265681" y="169376"/>
                        <a:pt x="231814" y="142918"/>
                      </a:cubicBezTo>
                      <a:cubicBezTo>
                        <a:pt x="197947" y="116460"/>
                        <a:pt x="150322" y="93705"/>
                        <a:pt x="146089" y="88943"/>
                      </a:cubicBezTo>
                      <a:cubicBezTo>
                        <a:pt x="141856" y="84181"/>
                        <a:pt x="218585" y="119105"/>
                        <a:pt x="206414" y="114343"/>
                      </a:cubicBezTo>
                      <a:cubicBezTo>
                        <a:pt x="194243" y="109581"/>
                        <a:pt x="104285" y="71480"/>
                        <a:pt x="73064" y="60368"/>
                      </a:cubicBezTo>
                      <a:cubicBezTo>
                        <a:pt x="41843" y="49256"/>
                        <a:pt x="17502" y="47668"/>
                        <a:pt x="19089" y="47668"/>
                      </a:cubicBezTo>
                      <a:cubicBezTo>
                        <a:pt x="20676" y="47668"/>
                        <a:pt x="83647" y="65130"/>
                        <a:pt x="82589" y="60368"/>
                      </a:cubicBezTo>
                      <a:cubicBezTo>
                        <a:pt x="81531" y="55606"/>
                        <a:pt x="-2078" y="1631"/>
                        <a:pt x="39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92FEEE97-9AAB-5D29-B15D-1D5B76A10807}"/>
                    </a:ext>
                  </a:extLst>
                </p:cNvPr>
                <p:cNvSpPr/>
                <p:nvPr/>
              </p:nvSpPr>
              <p:spPr>
                <a:xfrm>
                  <a:off x="4444952" y="3657572"/>
                  <a:ext cx="359392" cy="155695"/>
                </a:xfrm>
                <a:custGeom>
                  <a:avLst/>
                  <a:gdLst>
                    <a:gd name="connsiteX0" fmla="*/ 48 w 359392"/>
                    <a:gd name="connsiteY0" fmla="*/ 3203 h 155695"/>
                    <a:gd name="connsiteX1" fmla="*/ 177848 w 359392"/>
                    <a:gd name="connsiteY1" fmla="*/ 60353 h 155695"/>
                    <a:gd name="connsiteX2" fmla="*/ 82598 w 359392"/>
                    <a:gd name="connsiteY2" fmla="*/ 34953 h 155695"/>
                    <a:gd name="connsiteX3" fmla="*/ 260398 w 359392"/>
                    <a:gd name="connsiteY3" fmla="*/ 76228 h 155695"/>
                    <a:gd name="connsiteX4" fmla="*/ 336598 w 359392"/>
                    <a:gd name="connsiteY4" fmla="*/ 155603 h 155695"/>
                    <a:gd name="connsiteX5" fmla="*/ 295323 w 359392"/>
                    <a:gd name="connsiteY5" fmla="*/ 92103 h 155695"/>
                    <a:gd name="connsiteX6" fmla="*/ 358823 w 359392"/>
                    <a:gd name="connsiteY6" fmla="*/ 88928 h 155695"/>
                    <a:gd name="connsiteX7" fmla="*/ 250873 w 359392"/>
                    <a:gd name="connsiteY7" fmla="*/ 66703 h 155695"/>
                    <a:gd name="connsiteX8" fmla="*/ 146098 w 359392"/>
                    <a:gd name="connsiteY8" fmla="*/ 38128 h 155695"/>
                    <a:gd name="connsiteX9" fmla="*/ 76248 w 359392"/>
                    <a:gd name="connsiteY9" fmla="*/ 28 h 155695"/>
                    <a:gd name="connsiteX10" fmla="*/ 158798 w 359392"/>
                    <a:gd name="connsiteY10" fmla="*/ 31778 h 155695"/>
                    <a:gd name="connsiteX11" fmla="*/ 48 w 359392"/>
                    <a:gd name="connsiteY11" fmla="*/ 3203 h 15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9392" h="155695">
                      <a:moveTo>
                        <a:pt x="48" y="3203"/>
                      </a:moveTo>
                      <a:cubicBezTo>
                        <a:pt x="3223" y="7965"/>
                        <a:pt x="164090" y="55061"/>
                        <a:pt x="177848" y="60353"/>
                      </a:cubicBezTo>
                      <a:cubicBezTo>
                        <a:pt x="191606" y="65645"/>
                        <a:pt x="68840" y="32307"/>
                        <a:pt x="82598" y="34953"/>
                      </a:cubicBezTo>
                      <a:cubicBezTo>
                        <a:pt x="96356" y="37599"/>
                        <a:pt x="218065" y="56120"/>
                        <a:pt x="260398" y="76228"/>
                      </a:cubicBezTo>
                      <a:cubicBezTo>
                        <a:pt x="302731" y="96336"/>
                        <a:pt x="330777" y="152957"/>
                        <a:pt x="336598" y="155603"/>
                      </a:cubicBezTo>
                      <a:cubicBezTo>
                        <a:pt x="342419" y="158249"/>
                        <a:pt x="291619" y="103215"/>
                        <a:pt x="295323" y="92103"/>
                      </a:cubicBezTo>
                      <a:cubicBezTo>
                        <a:pt x="299027" y="80991"/>
                        <a:pt x="366231" y="93161"/>
                        <a:pt x="358823" y="88928"/>
                      </a:cubicBezTo>
                      <a:cubicBezTo>
                        <a:pt x="351415" y="84695"/>
                        <a:pt x="286327" y="75170"/>
                        <a:pt x="250873" y="66703"/>
                      </a:cubicBezTo>
                      <a:cubicBezTo>
                        <a:pt x="215419" y="58236"/>
                        <a:pt x="175202" y="49241"/>
                        <a:pt x="146098" y="38128"/>
                      </a:cubicBezTo>
                      <a:cubicBezTo>
                        <a:pt x="116994" y="27016"/>
                        <a:pt x="74131" y="1086"/>
                        <a:pt x="76248" y="28"/>
                      </a:cubicBezTo>
                      <a:cubicBezTo>
                        <a:pt x="78365" y="-1030"/>
                        <a:pt x="167265" y="28074"/>
                        <a:pt x="158798" y="31778"/>
                      </a:cubicBezTo>
                      <a:cubicBezTo>
                        <a:pt x="150331" y="35482"/>
                        <a:pt x="-3127" y="-1559"/>
                        <a:pt x="48" y="32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73C2BDCE-B889-DE98-F56C-EA073AA178EB}"/>
                    </a:ext>
                  </a:extLst>
                </p:cNvPr>
                <p:cNvSpPr/>
                <p:nvPr/>
              </p:nvSpPr>
              <p:spPr>
                <a:xfrm>
                  <a:off x="4755941" y="3581311"/>
                  <a:ext cx="209715" cy="203641"/>
                </a:xfrm>
                <a:custGeom>
                  <a:avLst/>
                  <a:gdLst>
                    <a:gd name="connsiteX0" fmla="*/ 104984 w 209715"/>
                    <a:gd name="connsiteY0" fmla="*/ 89 h 203641"/>
                    <a:gd name="connsiteX1" fmla="*/ 139909 w 209715"/>
                    <a:gd name="connsiteY1" fmla="*/ 111214 h 203641"/>
                    <a:gd name="connsiteX2" fmla="*/ 206584 w 209715"/>
                    <a:gd name="connsiteY2" fmla="*/ 193764 h 203641"/>
                    <a:gd name="connsiteX3" fmla="*/ 178009 w 209715"/>
                    <a:gd name="connsiteY3" fmla="*/ 152489 h 203641"/>
                    <a:gd name="connsiteX4" fmla="*/ 209 w 209715"/>
                    <a:gd name="connsiteY4" fmla="*/ 177889 h 203641"/>
                    <a:gd name="connsiteX5" fmla="*/ 143084 w 209715"/>
                    <a:gd name="connsiteY5" fmla="*/ 158839 h 203641"/>
                    <a:gd name="connsiteX6" fmla="*/ 190709 w 209715"/>
                    <a:gd name="connsiteY6" fmla="*/ 203289 h 203641"/>
                    <a:gd name="connsiteX7" fmla="*/ 174834 w 209715"/>
                    <a:gd name="connsiteY7" fmla="*/ 130264 h 203641"/>
                    <a:gd name="connsiteX8" fmla="*/ 104984 w 209715"/>
                    <a:gd name="connsiteY8" fmla="*/ 89 h 20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15" h="203641">
                      <a:moveTo>
                        <a:pt x="104984" y="89"/>
                      </a:moveTo>
                      <a:cubicBezTo>
                        <a:pt x="99163" y="-3086"/>
                        <a:pt x="122976" y="78935"/>
                        <a:pt x="139909" y="111214"/>
                      </a:cubicBezTo>
                      <a:cubicBezTo>
                        <a:pt x="156842" y="143493"/>
                        <a:pt x="200234" y="186885"/>
                        <a:pt x="206584" y="193764"/>
                      </a:cubicBezTo>
                      <a:cubicBezTo>
                        <a:pt x="212934" y="200643"/>
                        <a:pt x="212405" y="155135"/>
                        <a:pt x="178009" y="152489"/>
                      </a:cubicBezTo>
                      <a:cubicBezTo>
                        <a:pt x="143613" y="149843"/>
                        <a:pt x="6030" y="176831"/>
                        <a:pt x="209" y="177889"/>
                      </a:cubicBezTo>
                      <a:cubicBezTo>
                        <a:pt x="-5612" y="178947"/>
                        <a:pt x="111334" y="154606"/>
                        <a:pt x="143084" y="158839"/>
                      </a:cubicBezTo>
                      <a:cubicBezTo>
                        <a:pt x="174834" y="163072"/>
                        <a:pt x="185417" y="208052"/>
                        <a:pt x="190709" y="203289"/>
                      </a:cubicBezTo>
                      <a:cubicBezTo>
                        <a:pt x="196001" y="198527"/>
                        <a:pt x="187534" y="158310"/>
                        <a:pt x="174834" y="130264"/>
                      </a:cubicBezTo>
                      <a:cubicBezTo>
                        <a:pt x="162134" y="102218"/>
                        <a:pt x="110805" y="3264"/>
                        <a:pt x="104984" y="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FA034237-F3C7-0313-4834-D7CEA0F43A79}"/>
                    </a:ext>
                  </a:extLst>
                </p:cNvPr>
                <p:cNvSpPr/>
                <p:nvPr/>
              </p:nvSpPr>
              <p:spPr>
                <a:xfrm>
                  <a:off x="4498776" y="3401640"/>
                  <a:ext cx="117674" cy="5735"/>
                </a:xfrm>
                <a:custGeom>
                  <a:avLst/>
                  <a:gdLst>
                    <a:gd name="connsiteX0" fmla="*/ 117674 w 117674"/>
                    <a:gd name="connsiteY0" fmla="*/ 5135 h 5735"/>
                    <a:gd name="connsiteX1" fmla="*/ 199 w 117674"/>
                    <a:gd name="connsiteY1" fmla="*/ 1960 h 5735"/>
                    <a:gd name="connsiteX2" fmla="*/ 117674 w 117674"/>
                    <a:gd name="connsiteY2" fmla="*/ 5135 h 5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674" h="5735">
                      <a:moveTo>
                        <a:pt x="117674" y="5135"/>
                      </a:moveTo>
                      <a:cubicBezTo>
                        <a:pt x="117674" y="5135"/>
                        <a:pt x="6020" y="-3861"/>
                        <a:pt x="199" y="1960"/>
                      </a:cubicBezTo>
                      <a:cubicBezTo>
                        <a:pt x="-5622" y="7781"/>
                        <a:pt x="117674" y="5135"/>
                        <a:pt x="117674" y="51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1FB1C3B1-E7E6-FB6B-AA9F-B7E85C7A6878}"/>
                    </a:ext>
                  </a:extLst>
                </p:cNvPr>
                <p:cNvSpPr/>
                <p:nvPr/>
              </p:nvSpPr>
              <p:spPr>
                <a:xfrm>
                  <a:off x="4543143" y="3412748"/>
                  <a:ext cx="351967" cy="286514"/>
                </a:xfrm>
                <a:custGeom>
                  <a:avLst/>
                  <a:gdLst>
                    <a:gd name="connsiteX0" fmla="*/ 3457 w 351967"/>
                    <a:gd name="connsiteY0" fmla="*/ 377 h 286514"/>
                    <a:gd name="connsiteX1" fmla="*/ 76482 w 351967"/>
                    <a:gd name="connsiteY1" fmla="*/ 28952 h 286514"/>
                    <a:gd name="connsiteX2" fmla="*/ 22507 w 351967"/>
                    <a:gd name="connsiteY2" fmla="*/ 86102 h 286514"/>
                    <a:gd name="connsiteX3" fmla="*/ 9807 w 351967"/>
                    <a:gd name="connsiteY3" fmla="*/ 136902 h 286514"/>
                    <a:gd name="connsiteX4" fmla="*/ 16157 w 351967"/>
                    <a:gd name="connsiteY4" fmla="*/ 190877 h 286514"/>
                    <a:gd name="connsiteX5" fmla="*/ 51082 w 351967"/>
                    <a:gd name="connsiteY5" fmla="*/ 238502 h 286514"/>
                    <a:gd name="connsiteX6" fmla="*/ 139982 w 351967"/>
                    <a:gd name="connsiteY6" fmla="*/ 273427 h 286514"/>
                    <a:gd name="connsiteX7" fmla="*/ 260632 w 351967"/>
                    <a:gd name="connsiteY7" fmla="*/ 286127 h 286514"/>
                    <a:gd name="connsiteX8" fmla="*/ 301907 w 351967"/>
                    <a:gd name="connsiteY8" fmla="*/ 260727 h 286514"/>
                    <a:gd name="connsiteX9" fmla="*/ 349532 w 351967"/>
                    <a:gd name="connsiteY9" fmla="*/ 222627 h 286514"/>
                    <a:gd name="connsiteX10" fmla="*/ 336832 w 351967"/>
                    <a:gd name="connsiteY10" fmla="*/ 165477 h 286514"/>
                    <a:gd name="connsiteX11" fmla="*/ 266982 w 351967"/>
                    <a:gd name="connsiteY11" fmla="*/ 82927 h 286514"/>
                    <a:gd name="connsiteX12" fmla="*/ 209832 w 351967"/>
                    <a:gd name="connsiteY12" fmla="*/ 48002 h 286514"/>
                    <a:gd name="connsiteX13" fmla="*/ 3457 w 351967"/>
                    <a:gd name="connsiteY13" fmla="*/ 377 h 286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1967" h="286514">
                      <a:moveTo>
                        <a:pt x="3457" y="377"/>
                      </a:moveTo>
                      <a:cubicBezTo>
                        <a:pt x="-18768" y="-2798"/>
                        <a:pt x="73307" y="14665"/>
                        <a:pt x="76482" y="28952"/>
                      </a:cubicBezTo>
                      <a:cubicBezTo>
                        <a:pt x="79657" y="43239"/>
                        <a:pt x="33619" y="68111"/>
                        <a:pt x="22507" y="86102"/>
                      </a:cubicBezTo>
                      <a:cubicBezTo>
                        <a:pt x="11395" y="104093"/>
                        <a:pt x="10865" y="119440"/>
                        <a:pt x="9807" y="136902"/>
                      </a:cubicBezTo>
                      <a:cubicBezTo>
                        <a:pt x="8749" y="154364"/>
                        <a:pt x="9278" y="173944"/>
                        <a:pt x="16157" y="190877"/>
                      </a:cubicBezTo>
                      <a:cubicBezTo>
                        <a:pt x="23036" y="207810"/>
                        <a:pt x="30444" y="224744"/>
                        <a:pt x="51082" y="238502"/>
                      </a:cubicBezTo>
                      <a:cubicBezTo>
                        <a:pt x="71720" y="252260"/>
                        <a:pt x="105057" y="265490"/>
                        <a:pt x="139982" y="273427"/>
                      </a:cubicBezTo>
                      <a:cubicBezTo>
                        <a:pt x="174907" y="281364"/>
                        <a:pt x="233645" y="288244"/>
                        <a:pt x="260632" y="286127"/>
                      </a:cubicBezTo>
                      <a:cubicBezTo>
                        <a:pt x="287620" y="284010"/>
                        <a:pt x="287090" y="271310"/>
                        <a:pt x="301907" y="260727"/>
                      </a:cubicBezTo>
                      <a:cubicBezTo>
                        <a:pt x="316724" y="250144"/>
                        <a:pt x="343711" y="238502"/>
                        <a:pt x="349532" y="222627"/>
                      </a:cubicBezTo>
                      <a:cubicBezTo>
                        <a:pt x="355353" y="206752"/>
                        <a:pt x="350590" y="188760"/>
                        <a:pt x="336832" y="165477"/>
                      </a:cubicBezTo>
                      <a:cubicBezTo>
                        <a:pt x="323074" y="142194"/>
                        <a:pt x="288149" y="102506"/>
                        <a:pt x="266982" y="82927"/>
                      </a:cubicBezTo>
                      <a:cubicBezTo>
                        <a:pt x="245815" y="63348"/>
                        <a:pt x="247932" y="61760"/>
                        <a:pt x="209832" y="48002"/>
                      </a:cubicBezTo>
                      <a:cubicBezTo>
                        <a:pt x="171732" y="34244"/>
                        <a:pt x="25682" y="3552"/>
                        <a:pt x="3457" y="3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円/楕円 11">
                  <a:extLst>
                    <a:ext uri="{FF2B5EF4-FFF2-40B4-BE49-F238E27FC236}">
                      <a16:creationId xmlns:a16="http://schemas.microsoft.com/office/drawing/2014/main" id="{D512BFF0-3888-6FE3-15A1-A0991EF74B01}"/>
                    </a:ext>
                  </a:extLst>
                </p:cNvPr>
                <p:cNvSpPr/>
                <p:nvPr/>
              </p:nvSpPr>
              <p:spPr>
                <a:xfrm rot="1674313">
                  <a:off x="4669436" y="3516337"/>
                  <a:ext cx="130498" cy="88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35C9CB49-0646-62ED-8936-A4290E72A18D}"/>
                    </a:ext>
                  </a:extLst>
                </p:cNvPr>
                <p:cNvSpPr/>
                <p:nvPr/>
              </p:nvSpPr>
              <p:spPr>
                <a:xfrm>
                  <a:off x="4149659" y="3479791"/>
                  <a:ext cx="645112" cy="400741"/>
                </a:xfrm>
                <a:custGeom>
                  <a:avLst/>
                  <a:gdLst>
                    <a:gd name="connsiteX0" fmla="*/ 25466 w 645112"/>
                    <a:gd name="connsiteY0" fmla="*/ 9 h 400741"/>
                    <a:gd name="connsiteX1" fmla="*/ 66 w 645112"/>
                    <a:gd name="connsiteY1" fmla="*/ 114309 h 400741"/>
                    <a:gd name="connsiteX2" fmla="*/ 25466 w 645112"/>
                    <a:gd name="connsiteY2" fmla="*/ 114309 h 400741"/>
                    <a:gd name="connsiteX3" fmla="*/ 168341 w 645112"/>
                    <a:gd name="connsiteY3" fmla="*/ 219084 h 400741"/>
                    <a:gd name="connsiteX4" fmla="*/ 165166 w 645112"/>
                    <a:gd name="connsiteY4" fmla="*/ 177809 h 400741"/>
                    <a:gd name="connsiteX5" fmla="*/ 228666 w 645112"/>
                    <a:gd name="connsiteY5" fmla="*/ 285759 h 400741"/>
                    <a:gd name="connsiteX6" fmla="*/ 244541 w 645112"/>
                    <a:gd name="connsiteY6" fmla="*/ 260359 h 400741"/>
                    <a:gd name="connsiteX7" fmla="*/ 358841 w 645112"/>
                    <a:gd name="connsiteY7" fmla="*/ 355609 h 400741"/>
                    <a:gd name="connsiteX8" fmla="*/ 358841 w 645112"/>
                    <a:gd name="connsiteY8" fmla="*/ 339734 h 400741"/>
                    <a:gd name="connsiteX9" fmla="*/ 431866 w 645112"/>
                    <a:gd name="connsiteY9" fmla="*/ 400059 h 400741"/>
                    <a:gd name="connsiteX10" fmla="*/ 431866 w 645112"/>
                    <a:gd name="connsiteY10" fmla="*/ 371484 h 400741"/>
                    <a:gd name="connsiteX11" fmla="*/ 520766 w 645112"/>
                    <a:gd name="connsiteY11" fmla="*/ 358784 h 400741"/>
                    <a:gd name="connsiteX12" fmla="*/ 644591 w 645112"/>
                    <a:gd name="connsiteY12" fmla="*/ 390534 h 400741"/>
                    <a:gd name="connsiteX13" fmla="*/ 469966 w 645112"/>
                    <a:gd name="connsiteY13" fmla="*/ 342909 h 400741"/>
                    <a:gd name="connsiteX14" fmla="*/ 362016 w 645112"/>
                    <a:gd name="connsiteY14" fmla="*/ 320684 h 400741"/>
                    <a:gd name="connsiteX15" fmla="*/ 400116 w 645112"/>
                    <a:gd name="connsiteY15" fmla="*/ 349259 h 400741"/>
                    <a:gd name="connsiteX16" fmla="*/ 241366 w 645112"/>
                    <a:gd name="connsiteY16" fmla="*/ 244484 h 400741"/>
                    <a:gd name="connsiteX17" fmla="*/ 47691 w 645112"/>
                    <a:gd name="connsiteY17" fmla="*/ 130184 h 400741"/>
                    <a:gd name="connsiteX18" fmla="*/ 54041 w 645112"/>
                    <a:gd name="connsiteY18" fmla="*/ 155584 h 400741"/>
                    <a:gd name="connsiteX19" fmla="*/ 15941 w 645112"/>
                    <a:gd name="connsiteY19" fmla="*/ 107959 h 400741"/>
                    <a:gd name="connsiteX20" fmla="*/ 25466 w 645112"/>
                    <a:gd name="connsiteY20" fmla="*/ 9 h 400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5112" h="400741">
                      <a:moveTo>
                        <a:pt x="25466" y="9"/>
                      </a:moveTo>
                      <a:cubicBezTo>
                        <a:pt x="22820" y="1067"/>
                        <a:pt x="66" y="95259"/>
                        <a:pt x="66" y="114309"/>
                      </a:cubicBezTo>
                      <a:cubicBezTo>
                        <a:pt x="66" y="133359"/>
                        <a:pt x="-2580" y="96847"/>
                        <a:pt x="25466" y="114309"/>
                      </a:cubicBezTo>
                      <a:cubicBezTo>
                        <a:pt x="53512" y="131772"/>
                        <a:pt x="145058" y="208501"/>
                        <a:pt x="168341" y="219084"/>
                      </a:cubicBezTo>
                      <a:cubicBezTo>
                        <a:pt x="191624" y="229667"/>
                        <a:pt x="155112" y="166697"/>
                        <a:pt x="165166" y="177809"/>
                      </a:cubicBezTo>
                      <a:cubicBezTo>
                        <a:pt x="175220" y="188921"/>
                        <a:pt x="215437" y="272001"/>
                        <a:pt x="228666" y="285759"/>
                      </a:cubicBezTo>
                      <a:cubicBezTo>
                        <a:pt x="241895" y="299517"/>
                        <a:pt x="222845" y="248717"/>
                        <a:pt x="244541" y="260359"/>
                      </a:cubicBezTo>
                      <a:cubicBezTo>
                        <a:pt x="266237" y="272001"/>
                        <a:pt x="339791" y="342380"/>
                        <a:pt x="358841" y="355609"/>
                      </a:cubicBezTo>
                      <a:cubicBezTo>
                        <a:pt x="377891" y="368838"/>
                        <a:pt x="346670" y="332326"/>
                        <a:pt x="358841" y="339734"/>
                      </a:cubicBezTo>
                      <a:cubicBezTo>
                        <a:pt x="371012" y="347142"/>
                        <a:pt x="419695" y="394767"/>
                        <a:pt x="431866" y="400059"/>
                      </a:cubicBezTo>
                      <a:cubicBezTo>
                        <a:pt x="444037" y="405351"/>
                        <a:pt x="417049" y="378363"/>
                        <a:pt x="431866" y="371484"/>
                      </a:cubicBezTo>
                      <a:cubicBezTo>
                        <a:pt x="446683" y="364605"/>
                        <a:pt x="485312" y="355609"/>
                        <a:pt x="520766" y="358784"/>
                      </a:cubicBezTo>
                      <a:cubicBezTo>
                        <a:pt x="556220" y="361959"/>
                        <a:pt x="653058" y="393180"/>
                        <a:pt x="644591" y="390534"/>
                      </a:cubicBezTo>
                      <a:cubicBezTo>
                        <a:pt x="636124" y="387888"/>
                        <a:pt x="517062" y="354551"/>
                        <a:pt x="469966" y="342909"/>
                      </a:cubicBezTo>
                      <a:cubicBezTo>
                        <a:pt x="422870" y="331267"/>
                        <a:pt x="373658" y="319626"/>
                        <a:pt x="362016" y="320684"/>
                      </a:cubicBezTo>
                      <a:cubicBezTo>
                        <a:pt x="350374" y="321742"/>
                        <a:pt x="420224" y="361959"/>
                        <a:pt x="400116" y="349259"/>
                      </a:cubicBezTo>
                      <a:cubicBezTo>
                        <a:pt x="380008" y="336559"/>
                        <a:pt x="300103" y="280996"/>
                        <a:pt x="241366" y="244484"/>
                      </a:cubicBezTo>
                      <a:cubicBezTo>
                        <a:pt x="182629" y="207972"/>
                        <a:pt x="78912" y="145001"/>
                        <a:pt x="47691" y="130184"/>
                      </a:cubicBezTo>
                      <a:cubicBezTo>
                        <a:pt x="16470" y="115367"/>
                        <a:pt x="59333" y="159288"/>
                        <a:pt x="54041" y="155584"/>
                      </a:cubicBezTo>
                      <a:cubicBezTo>
                        <a:pt x="48749" y="151880"/>
                        <a:pt x="21233" y="129655"/>
                        <a:pt x="15941" y="107959"/>
                      </a:cubicBezTo>
                      <a:cubicBezTo>
                        <a:pt x="10649" y="86263"/>
                        <a:pt x="28112" y="-1049"/>
                        <a:pt x="25466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BCC1D69B-7892-634B-A8C1-51432ED31738}"/>
                    </a:ext>
                  </a:extLst>
                </p:cNvPr>
                <p:cNvSpPr/>
                <p:nvPr/>
              </p:nvSpPr>
              <p:spPr>
                <a:xfrm>
                  <a:off x="4260679" y="3609544"/>
                  <a:ext cx="492347" cy="251371"/>
                </a:xfrm>
                <a:custGeom>
                  <a:avLst/>
                  <a:gdLst>
                    <a:gd name="connsiteX0" fmla="*/ 171 w 492347"/>
                    <a:gd name="connsiteY0" fmla="*/ 431 h 251371"/>
                    <a:gd name="connsiteX1" fmla="*/ 209721 w 492347"/>
                    <a:gd name="connsiteY1" fmla="*/ 92506 h 251371"/>
                    <a:gd name="connsiteX2" fmla="*/ 266871 w 492347"/>
                    <a:gd name="connsiteY2" fmla="*/ 130606 h 251371"/>
                    <a:gd name="connsiteX3" fmla="*/ 304971 w 492347"/>
                    <a:gd name="connsiteY3" fmla="*/ 194106 h 251371"/>
                    <a:gd name="connsiteX4" fmla="*/ 320846 w 492347"/>
                    <a:gd name="connsiteY4" fmla="*/ 162356 h 251371"/>
                    <a:gd name="connsiteX5" fmla="*/ 349421 w 492347"/>
                    <a:gd name="connsiteY5" fmla="*/ 190931 h 251371"/>
                    <a:gd name="connsiteX6" fmla="*/ 403396 w 492347"/>
                    <a:gd name="connsiteY6" fmla="*/ 178231 h 251371"/>
                    <a:gd name="connsiteX7" fmla="*/ 492296 w 492347"/>
                    <a:gd name="connsiteY7" fmla="*/ 251256 h 251371"/>
                    <a:gd name="connsiteX8" fmla="*/ 412921 w 492347"/>
                    <a:gd name="connsiteY8" fmla="*/ 194106 h 251371"/>
                    <a:gd name="connsiteX9" fmla="*/ 219246 w 492347"/>
                    <a:gd name="connsiteY9" fmla="*/ 152831 h 251371"/>
                    <a:gd name="connsiteX10" fmla="*/ 298621 w 492347"/>
                    <a:gd name="connsiteY10" fmla="*/ 187756 h 251371"/>
                    <a:gd name="connsiteX11" fmla="*/ 247821 w 492347"/>
                    <a:gd name="connsiteY11" fmla="*/ 133781 h 251371"/>
                    <a:gd name="connsiteX12" fmla="*/ 171 w 492347"/>
                    <a:gd name="connsiteY12" fmla="*/ 431 h 25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2347" h="251371">
                      <a:moveTo>
                        <a:pt x="171" y="431"/>
                      </a:moveTo>
                      <a:cubicBezTo>
                        <a:pt x="-6179" y="-6448"/>
                        <a:pt x="165271" y="70810"/>
                        <a:pt x="209721" y="92506"/>
                      </a:cubicBezTo>
                      <a:cubicBezTo>
                        <a:pt x="254171" y="114202"/>
                        <a:pt x="250996" y="113673"/>
                        <a:pt x="266871" y="130606"/>
                      </a:cubicBezTo>
                      <a:cubicBezTo>
                        <a:pt x="282746" y="147539"/>
                        <a:pt x="295975" y="188814"/>
                        <a:pt x="304971" y="194106"/>
                      </a:cubicBezTo>
                      <a:cubicBezTo>
                        <a:pt x="313967" y="199398"/>
                        <a:pt x="313438" y="162885"/>
                        <a:pt x="320846" y="162356"/>
                      </a:cubicBezTo>
                      <a:cubicBezTo>
                        <a:pt x="328254" y="161827"/>
                        <a:pt x="335663" y="188285"/>
                        <a:pt x="349421" y="190931"/>
                      </a:cubicBezTo>
                      <a:cubicBezTo>
                        <a:pt x="363179" y="193577"/>
                        <a:pt x="379584" y="168177"/>
                        <a:pt x="403396" y="178231"/>
                      </a:cubicBezTo>
                      <a:cubicBezTo>
                        <a:pt x="427208" y="188285"/>
                        <a:pt x="490709" y="248610"/>
                        <a:pt x="492296" y="251256"/>
                      </a:cubicBezTo>
                      <a:cubicBezTo>
                        <a:pt x="493884" y="253902"/>
                        <a:pt x="458429" y="210510"/>
                        <a:pt x="412921" y="194106"/>
                      </a:cubicBezTo>
                      <a:cubicBezTo>
                        <a:pt x="367413" y="177702"/>
                        <a:pt x="238296" y="153889"/>
                        <a:pt x="219246" y="152831"/>
                      </a:cubicBezTo>
                      <a:cubicBezTo>
                        <a:pt x="200196" y="151773"/>
                        <a:pt x="293859" y="190931"/>
                        <a:pt x="298621" y="187756"/>
                      </a:cubicBezTo>
                      <a:cubicBezTo>
                        <a:pt x="303383" y="184581"/>
                        <a:pt x="294388" y="164473"/>
                        <a:pt x="247821" y="133781"/>
                      </a:cubicBezTo>
                      <a:cubicBezTo>
                        <a:pt x="201254" y="103089"/>
                        <a:pt x="6521" y="7310"/>
                        <a:pt x="171" y="4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CA65E6DC-B205-7636-55EF-76414286C468}"/>
                    </a:ext>
                  </a:extLst>
                </p:cNvPr>
                <p:cNvSpPr/>
                <p:nvPr/>
              </p:nvSpPr>
              <p:spPr>
                <a:xfrm>
                  <a:off x="4698657" y="3752848"/>
                  <a:ext cx="441817" cy="158875"/>
                </a:xfrm>
                <a:custGeom>
                  <a:avLst/>
                  <a:gdLst>
                    <a:gd name="connsiteX0" fmla="*/ 343 w 441817"/>
                    <a:gd name="connsiteY0" fmla="*/ 2 h 158875"/>
                    <a:gd name="connsiteX1" fmla="*/ 133693 w 441817"/>
                    <a:gd name="connsiteY1" fmla="*/ 82552 h 158875"/>
                    <a:gd name="connsiteX2" fmla="*/ 54318 w 441817"/>
                    <a:gd name="connsiteY2" fmla="*/ 73027 h 158875"/>
                    <a:gd name="connsiteX3" fmla="*/ 260693 w 441817"/>
                    <a:gd name="connsiteY3" fmla="*/ 44452 h 158875"/>
                    <a:gd name="connsiteX4" fmla="*/ 203543 w 441817"/>
                    <a:gd name="connsiteY4" fmla="*/ 66677 h 158875"/>
                    <a:gd name="connsiteX5" fmla="*/ 308318 w 441817"/>
                    <a:gd name="connsiteY5" fmla="*/ 82552 h 158875"/>
                    <a:gd name="connsiteX6" fmla="*/ 289268 w 441817"/>
                    <a:gd name="connsiteY6" fmla="*/ 92077 h 158875"/>
                    <a:gd name="connsiteX7" fmla="*/ 441668 w 441817"/>
                    <a:gd name="connsiteY7" fmla="*/ 158752 h 158875"/>
                    <a:gd name="connsiteX8" fmla="*/ 314668 w 441817"/>
                    <a:gd name="connsiteY8" fmla="*/ 107952 h 158875"/>
                    <a:gd name="connsiteX9" fmla="*/ 174968 w 441817"/>
                    <a:gd name="connsiteY9" fmla="*/ 82552 h 158875"/>
                    <a:gd name="connsiteX10" fmla="*/ 136868 w 441817"/>
                    <a:gd name="connsiteY10" fmla="*/ 85727 h 158875"/>
                    <a:gd name="connsiteX11" fmla="*/ 181318 w 441817"/>
                    <a:gd name="connsiteY11" fmla="*/ 85727 h 158875"/>
                    <a:gd name="connsiteX12" fmla="*/ 343 w 441817"/>
                    <a:gd name="connsiteY12" fmla="*/ 2 h 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1817" h="158875">
                      <a:moveTo>
                        <a:pt x="343" y="2"/>
                      </a:moveTo>
                      <a:cubicBezTo>
                        <a:pt x="-7595" y="-527"/>
                        <a:pt x="124697" y="70381"/>
                        <a:pt x="133693" y="82552"/>
                      </a:cubicBezTo>
                      <a:cubicBezTo>
                        <a:pt x="142689" y="94723"/>
                        <a:pt x="33151" y="79377"/>
                        <a:pt x="54318" y="73027"/>
                      </a:cubicBezTo>
                      <a:cubicBezTo>
                        <a:pt x="75485" y="66677"/>
                        <a:pt x="235822" y="45510"/>
                        <a:pt x="260693" y="44452"/>
                      </a:cubicBezTo>
                      <a:cubicBezTo>
                        <a:pt x="285564" y="43394"/>
                        <a:pt x="195606" y="60327"/>
                        <a:pt x="203543" y="66677"/>
                      </a:cubicBezTo>
                      <a:cubicBezTo>
                        <a:pt x="211480" y="73027"/>
                        <a:pt x="294031" y="78319"/>
                        <a:pt x="308318" y="82552"/>
                      </a:cubicBezTo>
                      <a:cubicBezTo>
                        <a:pt x="322605" y="86785"/>
                        <a:pt x="267043" y="79377"/>
                        <a:pt x="289268" y="92077"/>
                      </a:cubicBezTo>
                      <a:cubicBezTo>
                        <a:pt x="311493" y="104777"/>
                        <a:pt x="437435" y="156106"/>
                        <a:pt x="441668" y="158752"/>
                      </a:cubicBezTo>
                      <a:cubicBezTo>
                        <a:pt x="445901" y="161398"/>
                        <a:pt x="359118" y="120652"/>
                        <a:pt x="314668" y="107952"/>
                      </a:cubicBezTo>
                      <a:cubicBezTo>
                        <a:pt x="270218" y="95252"/>
                        <a:pt x="204601" y="86256"/>
                        <a:pt x="174968" y="82552"/>
                      </a:cubicBezTo>
                      <a:cubicBezTo>
                        <a:pt x="145335" y="78848"/>
                        <a:pt x="135810" y="85198"/>
                        <a:pt x="136868" y="85727"/>
                      </a:cubicBezTo>
                      <a:cubicBezTo>
                        <a:pt x="137926" y="86256"/>
                        <a:pt x="198781" y="96310"/>
                        <a:pt x="181318" y="85727"/>
                      </a:cubicBezTo>
                      <a:cubicBezTo>
                        <a:pt x="163856" y="75144"/>
                        <a:pt x="8281" y="531"/>
                        <a:pt x="34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27EEE2A6-7F27-87E0-0F58-B1B02ECEBADB}"/>
                    </a:ext>
                  </a:extLst>
                </p:cNvPr>
                <p:cNvSpPr/>
                <p:nvPr/>
              </p:nvSpPr>
              <p:spPr>
                <a:xfrm>
                  <a:off x="4562225" y="3717919"/>
                  <a:ext cx="426319" cy="60646"/>
                </a:xfrm>
                <a:custGeom>
                  <a:avLst/>
                  <a:gdLst>
                    <a:gd name="connsiteX0" fmla="*/ 250 w 426319"/>
                    <a:gd name="connsiteY0" fmla="*/ 6 h 60646"/>
                    <a:gd name="connsiteX1" fmla="*/ 301875 w 426319"/>
                    <a:gd name="connsiteY1" fmla="*/ 38106 h 60646"/>
                    <a:gd name="connsiteX2" fmla="*/ 368550 w 426319"/>
                    <a:gd name="connsiteY2" fmla="*/ 31756 h 60646"/>
                    <a:gd name="connsiteX3" fmla="*/ 298700 w 426319"/>
                    <a:gd name="connsiteY3" fmla="*/ 44456 h 60646"/>
                    <a:gd name="connsiteX4" fmla="*/ 425700 w 426319"/>
                    <a:gd name="connsiteY4" fmla="*/ 60331 h 60646"/>
                    <a:gd name="connsiteX5" fmla="*/ 343150 w 426319"/>
                    <a:gd name="connsiteY5" fmla="*/ 53981 h 60646"/>
                    <a:gd name="connsiteX6" fmla="*/ 251075 w 426319"/>
                    <a:gd name="connsiteY6" fmla="*/ 41281 h 60646"/>
                    <a:gd name="connsiteX7" fmla="*/ 250 w 426319"/>
                    <a:gd name="connsiteY7" fmla="*/ 6 h 60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6319" h="60646">
                      <a:moveTo>
                        <a:pt x="250" y="6"/>
                      </a:moveTo>
                      <a:cubicBezTo>
                        <a:pt x="8717" y="-523"/>
                        <a:pt x="240492" y="32814"/>
                        <a:pt x="301875" y="38106"/>
                      </a:cubicBezTo>
                      <a:cubicBezTo>
                        <a:pt x="363258" y="43398"/>
                        <a:pt x="369079" y="30698"/>
                        <a:pt x="368550" y="31756"/>
                      </a:cubicBezTo>
                      <a:cubicBezTo>
                        <a:pt x="368021" y="32814"/>
                        <a:pt x="289175" y="39693"/>
                        <a:pt x="298700" y="44456"/>
                      </a:cubicBezTo>
                      <a:cubicBezTo>
                        <a:pt x="308225" y="49219"/>
                        <a:pt x="418292" y="58744"/>
                        <a:pt x="425700" y="60331"/>
                      </a:cubicBezTo>
                      <a:cubicBezTo>
                        <a:pt x="433108" y="61918"/>
                        <a:pt x="372254" y="57156"/>
                        <a:pt x="343150" y="53981"/>
                      </a:cubicBezTo>
                      <a:cubicBezTo>
                        <a:pt x="314046" y="50806"/>
                        <a:pt x="301875" y="47102"/>
                        <a:pt x="251075" y="41281"/>
                      </a:cubicBezTo>
                      <a:cubicBezTo>
                        <a:pt x="200275" y="35460"/>
                        <a:pt x="-8217" y="535"/>
                        <a:pt x="250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6B979F47-B1B9-AE74-1F2B-806270E2E4B1}"/>
                    </a:ext>
                  </a:extLst>
                </p:cNvPr>
                <p:cNvSpPr/>
                <p:nvPr/>
              </p:nvSpPr>
              <p:spPr>
                <a:xfrm>
                  <a:off x="4903777" y="3485354"/>
                  <a:ext cx="277823" cy="404061"/>
                </a:xfrm>
                <a:custGeom>
                  <a:avLst/>
                  <a:gdLst>
                    <a:gd name="connsiteX0" fmla="*/ 1598 w 277823"/>
                    <a:gd name="connsiteY0" fmla="*/ 796 h 404061"/>
                    <a:gd name="connsiteX1" fmla="*/ 176223 w 277823"/>
                    <a:gd name="connsiteY1" fmla="*/ 238921 h 404061"/>
                    <a:gd name="connsiteX2" fmla="*/ 163523 w 277823"/>
                    <a:gd name="connsiteY2" fmla="*/ 203996 h 404061"/>
                    <a:gd name="connsiteX3" fmla="*/ 201623 w 277823"/>
                    <a:gd name="connsiteY3" fmla="*/ 311946 h 404061"/>
                    <a:gd name="connsiteX4" fmla="*/ 277823 w 277823"/>
                    <a:gd name="connsiteY4" fmla="*/ 404021 h 404061"/>
                    <a:gd name="connsiteX5" fmla="*/ 201623 w 277823"/>
                    <a:gd name="connsiteY5" fmla="*/ 321471 h 404061"/>
                    <a:gd name="connsiteX6" fmla="*/ 90498 w 277823"/>
                    <a:gd name="connsiteY6" fmla="*/ 172246 h 404061"/>
                    <a:gd name="connsiteX7" fmla="*/ 125423 w 277823"/>
                    <a:gd name="connsiteY7" fmla="*/ 216696 h 404061"/>
                    <a:gd name="connsiteX8" fmla="*/ 90498 w 277823"/>
                    <a:gd name="connsiteY8" fmla="*/ 162721 h 404061"/>
                    <a:gd name="connsiteX9" fmla="*/ 1598 w 277823"/>
                    <a:gd name="connsiteY9" fmla="*/ 796 h 40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7823" h="404061">
                      <a:moveTo>
                        <a:pt x="1598" y="796"/>
                      </a:moveTo>
                      <a:cubicBezTo>
                        <a:pt x="15886" y="13496"/>
                        <a:pt x="149236" y="205054"/>
                        <a:pt x="176223" y="238921"/>
                      </a:cubicBezTo>
                      <a:cubicBezTo>
                        <a:pt x="203210" y="272788"/>
                        <a:pt x="159290" y="191825"/>
                        <a:pt x="163523" y="203996"/>
                      </a:cubicBezTo>
                      <a:cubicBezTo>
                        <a:pt x="167756" y="216167"/>
                        <a:pt x="182573" y="278609"/>
                        <a:pt x="201623" y="311946"/>
                      </a:cubicBezTo>
                      <a:cubicBezTo>
                        <a:pt x="220673" y="345284"/>
                        <a:pt x="277823" y="402434"/>
                        <a:pt x="277823" y="404021"/>
                      </a:cubicBezTo>
                      <a:cubicBezTo>
                        <a:pt x="277823" y="405608"/>
                        <a:pt x="232844" y="360100"/>
                        <a:pt x="201623" y="321471"/>
                      </a:cubicBezTo>
                      <a:cubicBezTo>
                        <a:pt x="170402" y="282842"/>
                        <a:pt x="103198" y="189709"/>
                        <a:pt x="90498" y="172246"/>
                      </a:cubicBezTo>
                      <a:cubicBezTo>
                        <a:pt x="77798" y="154784"/>
                        <a:pt x="125423" y="218283"/>
                        <a:pt x="125423" y="216696"/>
                      </a:cubicBezTo>
                      <a:cubicBezTo>
                        <a:pt x="125423" y="215109"/>
                        <a:pt x="107960" y="194471"/>
                        <a:pt x="90498" y="162721"/>
                      </a:cubicBezTo>
                      <a:cubicBezTo>
                        <a:pt x="73036" y="130971"/>
                        <a:pt x="-12690" y="-11904"/>
                        <a:pt x="1598" y="7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8192B70D-F7A6-9C9A-5D60-271B372F3D4A}"/>
                    </a:ext>
                  </a:extLst>
                </p:cNvPr>
                <p:cNvSpPr/>
                <p:nvPr/>
              </p:nvSpPr>
              <p:spPr>
                <a:xfrm>
                  <a:off x="4139502" y="3253667"/>
                  <a:ext cx="434089" cy="124731"/>
                </a:xfrm>
                <a:custGeom>
                  <a:avLst/>
                  <a:gdLst>
                    <a:gd name="connsiteX0" fmla="*/ 698 w 434089"/>
                    <a:gd name="connsiteY0" fmla="*/ 124533 h 124731"/>
                    <a:gd name="connsiteX1" fmla="*/ 248348 w 434089"/>
                    <a:gd name="connsiteY1" fmla="*/ 19758 h 124731"/>
                    <a:gd name="connsiteX2" fmla="*/ 181673 w 434089"/>
                    <a:gd name="connsiteY2" fmla="*/ 26108 h 124731"/>
                    <a:gd name="connsiteX3" fmla="*/ 432498 w 434089"/>
                    <a:gd name="connsiteY3" fmla="*/ 708 h 124731"/>
                    <a:gd name="connsiteX4" fmla="*/ 283273 w 434089"/>
                    <a:gd name="connsiteY4" fmla="*/ 7058 h 124731"/>
                    <a:gd name="connsiteX5" fmla="*/ 172148 w 434089"/>
                    <a:gd name="connsiteY5" fmla="*/ 7058 h 124731"/>
                    <a:gd name="connsiteX6" fmla="*/ 292798 w 434089"/>
                    <a:gd name="connsiteY6" fmla="*/ 7058 h 124731"/>
                    <a:gd name="connsiteX7" fmla="*/ 178498 w 434089"/>
                    <a:gd name="connsiteY7" fmla="*/ 45158 h 124731"/>
                    <a:gd name="connsiteX8" fmla="*/ 698 w 434089"/>
                    <a:gd name="connsiteY8" fmla="*/ 124533 h 124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089" h="124731">
                      <a:moveTo>
                        <a:pt x="698" y="124533"/>
                      </a:moveTo>
                      <a:cubicBezTo>
                        <a:pt x="12340" y="120300"/>
                        <a:pt x="218186" y="36162"/>
                        <a:pt x="248348" y="19758"/>
                      </a:cubicBezTo>
                      <a:cubicBezTo>
                        <a:pt x="278510" y="3354"/>
                        <a:pt x="181673" y="26108"/>
                        <a:pt x="181673" y="26108"/>
                      </a:cubicBezTo>
                      <a:lnTo>
                        <a:pt x="432498" y="708"/>
                      </a:lnTo>
                      <a:cubicBezTo>
                        <a:pt x="449431" y="-2467"/>
                        <a:pt x="326665" y="6000"/>
                        <a:pt x="283273" y="7058"/>
                      </a:cubicBezTo>
                      <a:cubicBezTo>
                        <a:pt x="239881" y="8116"/>
                        <a:pt x="172148" y="7058"/>
                        <a:pt x="172148" y="7058"/>
                      </a:cubicBezTo>
                      <a:cubicBezTo>
                        <a:pt x="173735" y="7058"/>
                        <a:pt x="291740" y="708"/>
                        <a:pt x="292798" y="7058"/>
                      </a:cubicBezTo>
                      <a:cubicBezTo>
                        <a:pt x="293856" y="13408"/>
                        <a:pt x="230886" y="26108"/>
                        <a:pt x="178498" y="45158"/>
                      </a:cubicBezTo>
                      <a:cubicBezTo>
                        <a:pt x="126111" y="64208"/>
                        <a:pt x="-10944" y="128766"/>
                        <a:pt x="698" y="1245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589BEE83-9414-0274-521C-30AA1F465CB3}"/>
                    </a:ext>
                  </a:extLst>
                </p:cNvPr>
                <p:cNvSpPr/>
                <p:nvPr/>
              </p:nvSpPr>
              <p:spPr>
                <a:xfrm>
                  <a:off x="4968495" y="3809997"/>
                  <a:ext cx="232167" cy="130492"/>
                </a:xfrm>
                <a:custGeom>
                  <a:avLst/>
                  <a:gdLst>
                    <a:gd name="connsiteX0" fmla="*/ 380 w 232167"/>
                    <a:gd name="connsiteY0" fmla="*/ 3 h 130492"/>
                    <a:gd name="connsiteX1" fmla="*/ 127380 w 232167"/>
                    <a:gd name="connsiteY1" fmla="*/ 76203 h 130492"/>
                    <a:gd name="connsiteX2" fmla="*/ 232155 w 232167"/>
                    <a:gd name="connsiteY2" fmla="*/ 117478 h 130492"/>
                    <a:gd name="connsiteX3" fmla="*/ 121030 w 232167"/>
                    <a:gd name="connsiteY3" fmla="*/ 101603 h 130492"/>
                    <a:gd name="connsiteX4" fmla="*/ 222630 w 232167"/>
                    <a:gd name="connsiteY4" fmla="*/ 130178 h 130492"/>
                    <a:gd name="connsiteX5" fmla="*/ 92455 w 232167"/>
                    <a:gd name="connsiteY5" fmla="*/ 79378 h 130492"/>
                    <a:gd name="connsiteX6" fmla="*/ 380 w 232167"/>
                    <a:gd name="connsiteY6" fmla="*/ 3 h 13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167" h="130492">
                      <a:moveTo>
                        <a:pt x="380" y="3"/>
                      </a:moveTo>
                      <a:cubicBezTo>
                        <a:pt x="6201" y="-526"/>
                        <a:pt x="88751" y="56624"/>
                        <a:pt x="127380" y="76203"/>
                      </a:cubicBezTo>
                      <a:cubicBezTo>
                        <a:pt x="166009" y="95782"/>
                        <a:pt x="233213" y="113245"/>
                        <a:pt x="232155" y="117478"/>
                      </a:cubicBezTo>
                      <a:cubicBezTo>
                        <a:pt x="231097" y="121711"/>
                        <a:pt x="122618" y="99486"/>
                        <a:pt x="121030" y="101603"/>
                      </a:cubicBezTo>
                      <a:cubicBezTo>
                        <a:pt x="119442" y="103720"/>
                        <a:pt x="227392" y="133882"/>
                        <a:pt x="222630" y="130178"/>
                      </a:cubicBezTo>
                      <a:cubicBezTo>
                        <a:pt x="217868" y="126474"/>
                        <a:pt x="127909" y="98428"/>
                        <a:pt x="92455" y="79378"/>
                      </a:cubicBezTo>
                      <a:cubicBezTo>
                        <a:pt x="57001" y="60328"/>
                        <a:pt x="-5441" y="532"/>
                        <a:pt x="380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EF04FADE-617A-0D5C-5FB2-6224167398C6}"/>
                    </a:ext>
                  </a:extLst>
                </p:cNvPr>
                <p:cNvSpPr/>
                <p:nvPr/>
              </p:nvSpPr>
              <p:spPr>
                <a:xfrm>
                  <a:off x="4149626" y="2628405"/>
                  <a:ext cx="184678" cy="330755"/>
                </a:xfrm>
                <a:custGeom>
                  <a:avLst/>
                  <a:gdLst>
                    <a:gd name="connsiteX0" fmla="*/ 73124 w 184678"/>
                    <a:gd name="connsiteY0" fmla="*/ 495 h 330755"/>
                    <a:gd name="connsiteX1" fmla="*/ 15974 w 184678"/>
                    <a:gd name="connsiteY1" fmla="*/ 156070 h 330755"/>
                    <a:gd name="connsiteX2" fmla="*/ 28674 w 184678"/>
                    <a:gd name="connsiteY2" fmla="*/ 267195 h 330755"/>
                    <a:gd name="connsiteX3" fmla="*/ 35024 w 184678"/>
                    <a:gd name="connsiteY3" fmla="*/ 238620 h 330755"/>
                    <a:gd name="connsiteX4" fmla="*/ 99 w 184678"/>
                    <a:gd name="connsiteY4" fmla="*/ 314820 h 330755"/>
                    <a:gd name="connsiteX5" fmla="*/ 47724 w 184678"/>
                    <a:gd name="connsiteY5" fmla="*/ 279895 h 330755"/>
                    <a:gd name="connsiteX6" fmla="*/ 95349 w 184678"/>
                    <a:gd name="connsiteY6" fmla="*/ 317995 h 330755"/>
                    <a:gd name="connsiteX7" fmla="*/ 98524 w 184678"/>
                    <a:gd name="connsiteY7" fmla="*/ 276720 h 330755"/>
                    <a:gd name="connsiteX8" fmla="*/ 184249 w 184678"/>
                    <a:gd name="connsiteY8" fmla="*/ 330695 h 330755"/>
                    <a:gd name="connsiteX9" fmla="*/ 57249 w 184678"/>
                    <a:gd name="connsiteY9" fmla="*/ 264020 h 330755"/>
                    <a:gd name="connsiteX10" fmla="*/ 25499 w 184678"/>
                    <a:gd name="connsiteY10" fmla="*/ 251320 h 330755"/>
                    <a:gd name="connsiteX11" fmla="*/ 15974 w 184678"/>
                    <a:gd name="connsiteY11" fmla="*/ 187820 h 330755"/>
                    <a:gd name="connsiteX12" fmla="*/ 12799 w 184678"/>
                    <a:gd name="connsiteY12" fmla="*/ 89395 h 330755"/>
                    <a:gd name="connsiteX13" fmla="*/ 15974 w 184678"/>
                    <a:gd name="connsiteY13" fmla="*/ 105270 h 330755"/>
                    <a:gd name="connsiteX14" fmla="*/ 73124 w 184678"/>
                    <a:gd name="connsiteY14" fmla="*/ 495 h 330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4678" h="330755">
                      <a:moveTo>
                        <a:pt x="73124" y="495"/>
                      </a:moveTo>
                      <a:cubicBezTo>
                        <a:pt x="73124" y="8962"/>
                        <a:pt x="23382" y="111620"/>
                        <a:pt x="15974" y="156070"/>
                      </a:cubicBezTo>
                      <a:cubicBezTo>
                        <a:pt x="8566" y="200520"/>
                        <a:pt x="25499" y="253437"/>
                        <a:pt x="28674" y="267195"/>
                      </a:cubicBezTo>
                      <a:cubicBezTo>
                        <a:pt x="31849" y="280953"/>
                        <a:pt x="39786" y="230683"/>
                        <a:pt x="35024" y="238620"/>
                      </a:cubicBezTo>
                      <a:cubicBezTo>
                        <a:pt x="30261" y="246558"/>
                        <a:pt x="-2018" y="307941"/>
                        <a:pt x="99" y="314820"/>
                      </a:cubicBezTo>
                      <a:cubicBezTo>
                        <a:pt x="2216" y="321699"/>
                        <a:pt x="31849" y="279366"/>
                        <a:pt x="47724" y="279895"/>
                      </a:cubicBezTo>
                      <a:cubicBezTo>
                        <a:pt x="63599" y="280424"/>
                        <a:pt x="86882" y="318524"/>
                        <a:pt x="95349" y="317995"/>
                      </a:cubicBezTo>
                      <a:cubicBezTo>
                        <a:pt x="103816" y="317466"/>
                        <a:pt x="83707" y="274603"/>
                        <a:pt x="98524" y="276720"/>
                      </a:cubicBezTo>
                      <a:cubicBezTo>
                        <a:pt x="113341" y="278837"/>
                        <a:pt x="191128" y="332812"/>
                        <a:pt x="184249" y="330695"/>
                      </a:cubicBezTo>
                      <a:cubicBezTo>
                        <a:pt x="177370" y="328578"/>
                        <a:pt x="83707" y="277249"/>
                        <a:pt x="57249" y="264020"/>
                      </a:cubicBezTo>
                      <a:cubicBezTo>
                        <a:pt x="30791" y="250791"/>
                        <a:pt x="32378" y="264020"/>
                        <a:pt x="25499" y="251320"/>
                      </a:cubicBezTo>
                      <a:cubicBezTo>
                        <a:pt x="18620" y="238620"/>
                        <a:pt x="18091" y="214808"/>
                        <a:pt x="15974" y="187820"/>
                      </a:cubicBezTo>
                      <a:cubicBezTo>
                        <a:pt x="13857" y="160833"/>
                        <a:pt x="12799" y="103153"/>
                        <a:pt x="12799" y="89395"/>
                      </a:cubicBezTo>
                      <a:cubicBezTo>
                        <a:pt x="12799" y="75637"/>
                        <a:pt x="8566" y="115853"/>
                        <a:pt x="15974" y="105270"/>
                      </a:cubicBezTo>
                      <a:cubicBezTo>
                        <a:pt x="23382" y="94687"/>
                        <a:pt x="73124" y="-7972"/>
                        <a:pt x="73124" y="4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C8EA3676-8D1A-4344-CD02-5517C91CA5AF}"/>
                    </a:ext>
                  </a:extLst>
                </p:cNvPr>
                <p:cNvSpPr/>
                <p:nvPr/>
              </p:nvSpPr>
              <p:spPr>
                <a:xfrm>
                  <a:off x="4226892" y="2672748"/>
                  <a:ext cx="380110" cy="165847"/>
                </a:xfrm>
                <a:custGeom>
                  <a:avLst/>
                  <a:gdLst>
                    <a:gd name="connsiteX0" fmla="*/ 40308 w 380110"/>
                    <a:gd name="connsiteY0" fmla="*/ 16477 h 165847"/>
                    <a:gd name="connsiteX1" fmla="*/ 81583 w 380110"/>
                    <a:gd name="connsiteY1" fmla="*/ 111727 h 165847"/>
                    <a:gd name="connsiteX2" fmla="*/ 56183 w 380110"/>
                    <a:gd name="connsiteY2" fmla="*/ 118077 h 165847"/>
                    <a:gd name="connsiteX3" fmla="*/ 2208 w 380110"/>
                    <a:gd name="connsiteY3" fmla="*/ 162527 h 165847"/>
                    <a:gd name="connsiteX4" fmla="*/ 138733 w 380110"/>
                    <a:gd name="connsiteY4" fmla="*/ 16477 h 165847"/>
                    <a:gd name="connsiteX5" fmla="*/ 170483 w 380110"/>
                    <a:gd name="connsiteY5" fmla="*/ 6952 h 165847"/>
                    <a:gd name="connsiteX6" fmla="*/ 221283 w 380110"/>
                    <a:gd name="connsiteY6" fmla="*/ 48227 h 165847"/>
                    <a:gd name="connsiteX7" fmla="*/ 380033 w 380110"/>
                    <a:gd name="connsiteY7" fmla="*/ 102202 h 165847"/>
                    <a:gd name="connsiteX8" fmla="*/ 240333 w 380110"/>
                    <a:gd name="connsiteY8" fmla="*/ 29177 h 165847"/>
                    <a:gd name="connsiteX9" fmla="*/ 94283 w 380110"/>
                    <a:gd name="connsiteY9" fmla="*/ 32352 h 165847"/>
                    <a:gd name="connsiteX10" fmla="*/ 40308 w 380110"/>
                    <a:gd name="connsiteY10" fmla="*/ 16477 h 16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0110" h="165847">
                      <a:moveTo>
                        <a:pt x="40308" y="16477"/>
                      </a:moveTo>
                      <a:cubicBezTo>
                        <a:pt x="38191" y="29706"/>
                        <a:pt x="78937" y="94794"/>
                        <a:pt x="81583" y="111727"/>
                      </a:cubicBezTo>
                      <a:cubicBezTo>
                        <a:pt x="84229" y="128660"/>
                        <a:pt x="69412" y="109610"/>
                        <a:pt x="56183" y="118077"/>
                      </a:cubicBezTo>
                      <a:cubicBezTo>
                        <a:pt x="42954" y="126544"/>
                        <a:pt x="-11550" y="179460"/>
                        <a:pt x="2208" y="162527"/>
                      </a:cubicBezTo>
                      <a:cubicBezTo>
                        <a:pt x="15966" y="145594"/>
                        <a:pt x="110687" y="42406"/>
                        <a:pt x="138733" y="16477"/>
                      </a:cubicBezTo>
                      <a:cubicBezTo>
                        <a:pt x="166779" y="-9452"/>
                        <a:pt x="156725" y="1660"/>
                        <a:pt x="170483" y="6952"/>
                      </a:cubicBezTo>
                      <a:cubicBezTo>
                        <a:pt x="184241" y="12244"/>
                        <a:pt x="186358" y="32352"/>
                        <a:pt x="221283" y="48227"/>
                      </a:cubicBezTo>
                      <a:cubicBezTo>
                        <a:pt x="256208" y="64102"/>
                        <a:pt x="376858" y="105377"/>
                        <a:pt x="380033" y="102202"/>
                      </a:cubicBezTo>
                      <a:cubicBezTo>
                        <a:pt x="383208" y="99027"/>
                        <a:pt x="287958" y="40819"/>
                        <a:pt x="240333" y="29177"/>
                      </a:cubicBezTo>
                      <a:cubicBezTo>
                        <a:pt x="192708" y="17535"/>
                        <a:pt x="126562" y="33410"/>
                        <a:pt x="94283" y="32352"/>
                      </a:cubicBezTo>
                      <a:cubicBezTo>
                        <a:pt x="62004" y="31294"/>
                        <a:pt x="42425" y="3248"/>
                        <a:pt x="40308" y="164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AC0B5C5F-7FEF-DA93-BC36-279B5A3FC69E}"/>
                    </a:ext>
                  </a:extLst>
                </p:cNvPr>
                <p:cNvSpPr/>
                <p:nvPr/>
              </p:nvSpPr>
              <p:spPr>
                <a:xfrm>
                  <a:off x="4348080" y="2793956"/>
                  <a:ext cx="684385" cy="210775"/>
                </a:xfrm>
                <a:custGeom>
                  <a:avLst/>
                  <a:gdLst>
                    <a:gd name="connsiteX0" fmla="*/ 1670 w 684385"/>
                    <a:gd name="connsiteY0" fmla="*/ 104819 h 210775"/>
                    <a:gd name="connsiteX1" fmla="*/ 360445 w 684385"/>
                    <a:gd name="connsiteY1" fmla="*/ 63544 h 210775"/>
                    <a:gd name="connsiteX2" fmla="*/ 322345 w 684385"/>
                    <a:gd name="connsiteY2" fmla="*/ 25444 h 210775"/>
                    <a:gd name="connsiteX3" fmla="*/ 519195 w 684385"/>
                    <a:gd name="connsiteY3" fmla="*/ 92119 h 210775"/>
                    <a:gd name="connsiteX4" fmla="*/ 681120 w 684385"/>
                    <a:gd name="connsiteY4" fmla="*/ 209594 h 210775"/>
                    <a:gd name="connsiteX5" fmla="*/ 608095 w 684385"/>
                    <a:gd name="connsiteY5" fmla="*/ 146094 h 210775"/>
                    <a:gd name="connsiteX6" fmla="*/ 379495 w 684385"/>
                    <a:gd name="connsiteY6" fmla="*/ 41319 h 210775"/>
                    <a:gd name="connsiteX7" fmla="*/ 287420 w 684385"/>
                    <a:gd name="connsiteY7" fmla="*/ 44 h 210775"/>
                    <a:gd name="connsiteX8" fmla="*/ 350920 w 684385"/>
                    <a:gd name="connsiteY8" fmla="*/ 47669 h 210775"/>
                    <a:gd name="connsiteX9" fmla="*/ 230270 w 684385"/>
                    <a:gd name="connsiteY9" fmla="*/ 60369 h 210775"/>
                    <a:gd name="connsiteX10" fmla="*/ 1670 w 684385"/>
                    <a:gd name="connsiteY10" fmla="*/ 104819 h 2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4385" h="210775">
                      <a:moveTo>
                        <a:pt x="1670" y="104819"/>
                      </a:moveTo>
                      <a:cubicBezTo>
                        <a:pt x="23366" y="105348"/>
                        <a:pt x="306999" y="76773"/>
                        <a:pt x="360445" y="63544"/>
                      </a:cubicBezTo>
                      <a:cubicBezTo>
                        <a:pt x="413891" y="50315"/>
                        <a:pt x="295887" y="20682"/>
                        <a:pt x="322345" y="25444"/>
                      </a:cubicBezTo>
                      <a:cubicBezTo>
                        <a:pt x="348803" y="30206"/>
                        <a:pt x="459399" y="61427"/>
                        <a:pt x="519195" y="92119"/>
                      </a:cubicBezTo>
                      <a:cubicBezTo>
                        <a:pt x="578991" y="122811"/>
                        <a:pt x="666303" y="200598"/>
                        <a:pt x="681120" y="209594"/>
                      </a:cubicBezTo>
                      <a:cubicBezTo>
                        <a:pt x="695937" y="218590"/>
                        <a:pt x="658366" y="174140"/>
                        <a:pt x="608095" y="146094"/>
                      </a:cubicBezTo>
                      <a:cubicBezTo>
                        <a:pt x="557824" y="118048"/>
                        <a:pt x="379495" y="41319"/>
                        <a:pt x="379495" y="41319"/>
                      </a:cubicBezTo>
                      <a:cubicBezTo>
                        <a:pt x="326049" y="16977"/>
                        <a:pt x="292182" y="-1014"/>
                        <a:pt x="287420" y="44"/>
                      </a:cubicBezTo>
                      <a:cubicBezTo>
                        <a:pt x="282658" y="1102"/>
                        <a:pt x="360445" y="37615"/>
                        <a:pt x="350920" y="47669"/>
                      </a:cubicBezTo>
                      <a:cubicBezTo>
                        <a:pt x="341395" y="57723"/>
                        <a:pt x="284774" y="52961"/>
                        <a:pt x="230270" y="60369"/>
                      </a:cubicBezTo>
                      <a:cubicBezTo>
                        <a:pt x="175766" y="67777"/>
                        <a:pt x="-20026" y="104290"/>
                        <a:pt x="1670" y="104819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581CABC7-D34A-988A-CFD4-38598E4EB44B}"/>
                    </a:ext>
                  </a:extLst>
                </p:cNvPr>
                <p:cNvSpPr/>
                <p:nvPr/>
              </p:nvSpPr>
              <p:spPr>
                <a:xfrm>
                  <a:off x="4376993" y="2987494"/>
                  <a:ext cx="551136" cy="115030"/>
                </a:xfrm>
                <a:custGeom>
                  <a:avLst/>
                  <a:gdLst>
                    <a:gd name="connsiteX0" fmla="*/ 4507 w 551136"/>
                    <a:gd name="connsiteY0" fmla="*/ 181 h 115030"/>
                    <a:gd name="connsiteX1" fmla="*/ 544257 w 551136"/>
                    <a:gd name="connsiteY1" fmla="*/ 50981 h 115030"/>
                    <a:gd name="connsiteX2" fmla="*/ 318832 w 551136"/>
                    <a:gd name="connsiteY2" fmla="*/ 54156 h 115030"/>
                    <a:gd name="connsiteX3" fmla="*/ 458532 w 551136"/>
                    <a:gd name="connsiteY3" fmla="*/ 92256 h 115030"/>
                    <a:gd name="connsiteX4" fmla="*/ 534732 w 551136"/>
                    <a:gd name="connsiteY4" fmla="*/ 114481 h 115030"/>
                    <a:gd name="connsiteX5" fmla="*/ 388682 w 551136"/>
                    <a:gd name="connsiteY5" fmla="*/ 70031 h 115030"/>
                    <a:gd name="connsiteX6" fmla="*/ 290257 w 551136"/>
                    <a:gd name="connsiteY6" fmla="*/ 35106 h 115030"/>
                    <a:gd name="connsiteX7" fmla="*/ 4507 w 551136"/>
                    <a:gd name="connsiteY7" fmla="*/ 181 h 115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1136" h="115030">
                      <a:moveTo>
                        <a:pt x="4507" y="181"/>
                      </a:moveTo>
                      <a:cubicBezTo>
                        <a:pt x="46840" y="2827"/>
                        <a:pt x="491870" y="41985"/>
                        <a:pt x="544257" y="50981"/>
                      </a:cubicBezTo>
                      <a:cubicBezTo>
                        <a:pt x="596644" y="59977"/>
                        <a:pt x="333120" y="47277"/>
                        <a:pt x="318832" y="54156"/>
                      </a:cubicBezTo>
                      <a:cubicBezTo>
                        <a:pt x="304545" y="61035"/>
                        <a:pt x="422549" y="82202"/>
                        <a:pt x="458532" y="92256"/>
                      </a:cubicBezTo>
                      <a:cubicBezTo>
                        <a:pt x="494515" y="102310"/>
                        <a:pt x="546374" y="118185"/>
                        <a:pt x="534732" y="114481"/>
                      </a:cubicBezTo>
                      <a:cubicBezTo>
                        <a:pt x="523090" y="110777"/>
                        <a:pt x="429428" y="83260"/>
                        <a:pt x="388682" y="70031"/>
                      </a:cubicBezTo>
                      <a:cubicBezTo>
                        <a:pt x="347936" y="56802"/>
                        <a:pt x="350053" y="45689"/>
                        <a:pt x="290257" y="35106"/>
                      </a:cubicBezTo>
                      <a:cubicBezTo>
                        <a:pt x="230461" y="24523"/>
                        <a:pt x="-37826" y="-2465"/>
                        <a:pt x="4507" y="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B721CAFE-E02D-25A1-1B3A-20F7C877E432}"/>
                    </a:ext>
                  </a:extLst>
                </p:cNvPr>
                <p:cNvSpPr/>
                <p:nvPr/>
              </p:nvSpPr>
              <p:spPr>
                <a:xfrm>
                  <a:off x="4869787" y="2946053"/>
                  <a:ext cx="430355" cy="320445"/>
                </a:xfrm>
                <a:custGeom>
                  <a:avLst/>
                  <a:gdLst>
                    <a:gd name="connsiteX0" fmla="*/ 663 w 430355"/>
                    <a:gd name="connsiteY0" fmla="*/ 347 h 320445"/>
                    <a:gd name="connsiteX1" fmla="*/ 254663 w 430355"/>
                    <a:gd name="connsiteY1" fmla="*/ 178147 h 320445"/>
                    <a:gd name="connsiteX2" fmla="*/ 241963 w 430355"/>
                    <a:gd name="connsiteY2" fmla="*/ 105122 h 320445"/>
                    <a:gd name="connsiteX3" fmla="*/ 286413 w 430355"/>
                    <a:gd name="connsiteY3" fmla="*/ 165447 h 320445"/>
                    <a:gd name="connsiteX4" fmla="*/ 426113 w 430355"/>
                    <a:gd name="connsiteY4" fmla="*/ 314672 h 320445"/>
                    <a:gd name="connsiteX5" fmla="*/ 381663 w 430355"/>
                    <a:gd name="connsiteY5" fmla="*/ 276572 h 320445"/>
                    <a:gd name="connsiteX6" fmla="*/ 254663 w 430355"/>
                    <a:gd name="connsiteY6" fmla="*/ 152747 h 320445"/>
                    <a:gd name="connsiteX7" fmla="*/ 175288 w 430355"/>
                    <a:gd name="connsiteY7" fmla="*/ 73372 h 320445"/>
                    <a:gd name="connsiteX8" fmla="*/ 251488 w 430355"/>
                    <a:gd name="connsiteY8" fmla="*/ 140047 h 320445"/>
                    <a:gd name="connsiteX9" fmla="*/ 127663 w 430355"/>
                    <a:gd name="connsiteY9" fmla="*/ 63847 h 320445"/>
                    <a:gd name="connsiteX10" fmla="*/ 178463 w 430355"/>
                    <a:gd name="connsiteY10" fmla="*/ 130522 h 320445"/>
                    <a:gd name="connsiteX11" fmla="*/ 663 w 430355"/>
                    <a:gd name="connsiteY11" fmla="*/ 347 h 320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0355" h="320445">
                      <a:moveTo>
                        <a:pt x="663" y="347"/>
                      </a:moveTo>
                      <a:cubicBezTo>
                        <a:pt x="13363" y="8284"/>
                        <a:pt x="214446" y="160685"/>
                        <a:pt x="254663" y="178147"/>
                      </a:cubicBezTo>
                      <a:cubicBezTo>
                        <a:pt x="294880" y="195609"/>
                        <a:pt x="236671" y="107239"/>
                        <a:pt x="241963" y="105122"/>
                      </a:cubicBezTo>
                      <a:cubicBezTo>
                        <a:pt x="247255" y="103005"/>
                        <a:pt x="255721" y="130522"/>
                        <a:pt x="286413" y="165447"/>
                      </a:cubicBezTo>
                      <a:cubicBezTo>
                        <a:pt x="317105" y="200372"/>
                        <a:pt x="410238" y="296151"/>
                        <a:pt x="426113" y="314672"/>
                      </a:cubicBezTo>
                      <a:cubicBezTo>
                        <a:pt x="441988" y="333193"/>
                        <a:pt x="410238" y="303560"/>
                        <a:pt x="381663" y="276572"/>
                      </a:cubicBezTo>
                      <a:cubicBezTo>
                        <a:pt x="353088" y="249585"/>
                        <a:pt x="289059" y="186614"/>
                        <a:pt x="254663" y="152747"/>
                      </a:cubicBezTo>
                      <a:cubicBezTo>
                        <a:pt x="220267" y="118880"/>
                        <a:pt x="175817" y="75489"/>
                        <a:pt x="175288" y="73372"/>
                      </a:cubicBezTo>
                      <a:cubicBezTo>
                        <a:pt x="174759" y="71255"/>
                        <a:pt x="259426" y="141635"/>
                        <a:pt x="251488" y="140047"/>
                      </a:cubicBezTo>
                      <a:cubicBezTo>
                        <a:pt x="243550" y="138459"/>
                        <a:pt x="139834" y="65434"/>
                        <a:pt x="127663" y="63847"/>
                      </a:cubicBezTo>
                      <a:cubicBezTo>
                        <a:pt x="115492" y="62260"/>
                        <a:pt x="195396" y="137930"/>
                        <a:pt x="178463" y="130522"/>
                      </a:cubicBezTo>
                      <a:cubicBezTo>
                        <a:pt x="161530" y="123114"/>
                        <a:pt x="-12037" y="-7590"/>
                        <a:pt x="663" y="3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038595FD-5A59-C5FD-A489-A80EB8AE383D}"/>
                    </a:ext>
                  </a:extLst>
                </p:cNvPr>
                <p:cNvSpPr/>
                <p:nvPr/>
              </p:nvSpPr>
              <p:spPr>
                <a:xfrm>
                  <a:off x="4481115" y="3037860"/>
                  <a:ext cx="658094" cy="211422"/>
                </a:xfrm>
                <a:custGeom>
                  <a:avLst/>
                  <a:gdLst>
                    <a:gd name="connsiteX0" fmla="*/ 8335 w 658094"/>
                    <a:gd name="connsiteY0" fmla="*/ 615 h 211422"/>
                    <a:gd name="connsiteX1" fmla="*/ 443310 w 658094"/>
                    <a:gd name="connsiteY1" fmla="*/ 51415 h 211422"/>
                    <a:gd name="connsiteX2" fmla="*/ 335360 w 658094"/>
                    <a:gd name="connsiteY2" fmla="*/ 67290 h 211422"/>
                    <a:gd name="connsiteX3" fmla="*/ 544910 w 658094"/>
                    <a:gd name="connsiteY3" fmla="*/ 102215 h 211422"/>
                    <a:gd name="connsiteX4" fmla="*/ 570310 w 658094"/>
                    <a:gd name="connsiteY4" fmla="*/ 114915 h 211422"/>
                    <a:gd name="connsiteX5" fmla="*/ 433785 w 658094"/>
                    <a:gd name="connsiteY5" fmla="*/ 92690 h 211422"/>
                    <a:gd name="connsiteX6" fmla="*/ 579835 w 658094"/>
                    <a:gd name="connsiteY6" fmla="*/ 153015 h 211422"/>
                    <a:gd name="connsiteX7" fmla="*/ 652860 w 658094"/>
                    <a:gd name="connsiteY7" fmla="*/ 210165 h 211422"/>
                    <a:gd name="connsiteX8" fmla="*/ 440135 w 658094"/>
                    <a:gd name="connsiteY8" fmla="*/ 95865 h 211422"/>
                    <a:gd name="connsiteX9" fmla="*/ 243285 w 658094"/>
                    <a:gd name="connsiteY9" fmla="*/ 3790 h 211422"/>
                    <a:gd name="connsiteX10" fmla="*/ 262335 w 658094"/>
                    <a:gd name="connsiteY10" fmla="*/ 19665 h 211422"/>
                    <a:gd name="connsiteX11" fmla="*/ 163910 w 658094"/>
                    <a:gd name="connsiteY11" fmla="*/ 22840 h 211422"/>
                    <a:gd name="connsiteX12" fmla="*/ 8335 w 658094"/>
                    <a:gd name="connsiteY12" fmla="*/ 615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8094" h="211422">
                      <a:moveTo>
                        <a:pt x="8335" y="615"/>
                      </a:moveTo>
                      <a:cubicBezTo>
                        <a:pt x="54902" y="5377"/>
                        <a:pt x="388806" y="40303"/>
                        <a:pt x="443310" y="51415"/>
                      </a:cubicBezTo>
                      <a:cubicBezTo>
                        <a:pt x="497814" y="62527"/>
                        <a:pt x="318427" y="58823"/>
                        <a:pt x="335360" y="67290"/>
                      </a:cubicBezTo>
                      <a:cubicBezTo>
                        <a:pt x="352293" y="75757"/>
                        <a:pt x="505752" y="94278"/>
                        <a:pt x="544910" y="102215"/>
                      </a:cubicBezTo>
                      <a:cubicBezTo>
                        <a:pt x="584068" y="110152"/>
                        <a:pt x="588831" y="116502"/>
                        <a:pt x="570310" y="114915"/>
                      </a:cubicBezTo>
                      <a:cubicBezTo>
                        <a:pt x="551789" y="113328"/>
                        <a:pt x="432198" y="86340"/>
                        <a:pt x="433785" y="92690"/>
                      </a:cubicBezTo>
                      <a:cubicBezTo>
                        <a:pt x="435373" y="99040"/>
                        <a:pt x="543323" y="133436"/>
                        <a:pt x="579835" y="153015"/>
                      </a:cubicBezTo>
                      <a:cubicBezTo>
                        <a:pt x="616348" y="172594"/>
                        <a:pt x="676143" y="219690"/>
                        <a:pt x="652860" y="210165"/>
                      </a:cubicBezTo>
                      <a:cubicBezTo>
                        <a:pt x="629577" y="200640"/>
                        <a:pt x="508398" y="130261"/>
                        <a:pt x="440135" y="95865"/>
                      </a:cubicBezTo>
                      <a:cubicBezTo>
                        <a:pt x="371872" y="61469"/>
                        <a:pt x="272918" y="16490"/>
                        <a:pt x="243285" y="3790"/>
                      </a:cubicBezTo>
                      <a:cubicBezTo>
                        <a:pt x="213652" y="-8910"/>
                        <a:pt x="275564" y="16490"/>
                        <a:pt x="262335" y="19665"/>
                      </a:cubicBezTo>
                      <a:cubicBezTo>
                        <a:pt x="249106" y="22840"/>
                        <a:pt x="204127" y="25486"/>
                        <a:pt x="163910" y="22840"/>
                      </a:cubicBezTo>
                      <a:cubicBezTo>
                        <a:pt x="123693" y="20194"/>
                        <a:pt x="-38232" y="-4147"/>
                        <a:pt x="8335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F4584218-9CE2-1DD7-CE0A-2F2DF0D19CDE}"/>
                    </a:ext>
                  </a:extLst>
                </p:cNvPr>
                <p:cNvSpPr/>
                <p:nvPr/>
              </p:nvSpPr>
              <p:spPr>
                <a:xfrm>
                  <a:off x="5073495" y="3162237"/>
                  <a:ext cx="298780" cy="339917"/>
                </a:xfrm>
                <a:custGeom>
                  <a:avLst/>
                  <a:gdLst>
                    <a:gd name="connsiteX0" fmla="*/ 155 w 298780"/>
                    <a:gd name="connsiteY0" fmla="*/ 63 h 339917"/>
                    <a:gd name="connsiteX1" fmla="*/ 114455 w 298780"/>
                    <a:gd name="connsiteY1" fmla="*/ 127063 h 339917"/>
                    <a:gd name="connsiteX2" fmla="*/ 76355 w 298780"/>
                    <a:gd name="connsiteY2" fmla="*/ 95313 h 339917"/>
                    <a:gd name="connsiteX3" fmla="*/ 143030 w 298780"/>
                    <a:gd name="connsiteY3" fmla="*/ 130238 h 339917"/>
                    <a:gd name="connsiteX4" fmla="*/ 127155 w 298780"/>
                    <a:gd name="connsiteY4" fmla="*/ 76263 h 339917"/>
                    <a:gd name="connsiteX5" fmla="*/ 263680 w 298780"/>
                    <a:gd name="connsiteY5" fmla="*/ 241363 h 339917"/>
                    <a:gd name="connsiteX6" fmla="*/ 216055 w 298780"/>
                    <a:gd name="connsiteY6" fmla="*/ 206438 h 339917"/>
                    <a:gd name="connsiteX7" fmla="*/ 298605 w 298780"/>
                    <a:gd name="connsiteY7" fmla="*/ 339788 h 339917"/>
                    <a:gd name="connsiteX8" fmla="*/ 235105 w 298780"/>
                    <a:gd name="connsiteY8" fmla="*/ 228663 h 339917"/>
                    <a:gd name="connsiteX9" fmla="*/ 143030 w 298780"/>
                    <a:gd name="connsiteY9" fmla="*/ 111188 h 339917"/>
                    <a:gd name="connsiteX10" fmla="*/ 155 w 298780"/>
                    <a:gd name="connsiteY10" fmla="*/ 63 h 339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780" h="339917">
                      <a:moveTo>
                        <a:pt x="155" y="63"/>
                      </a:moveTo>
                      <a:cubicBezTo>
                        <a:pt x="-4607" y="2709"/>
                        <a:pt x="101755" y="111188"/>
                        <a:pt x="114455" y="127063"/>
                      </a:cubicBezTo>
                      <a:cubicBezTo>
                        <a:pt x="127155" y="142938"/>
                        <a:pt x="71593" y="94784"/>
                        <a:pt x="76355" y="95313"/>
                      </a:cubicBezTo>
                      <a:cubicBezTo>
                        <a:pt x="81118" y="95842"/>
                        <a:pt x="134563" y="133413"/>
                        <a:pt x="143030" y="130238"/>
                      </a:cubicBezTo>
                      <a:cubicBezTo>
                        <a:pt x="151497" y="127063"/>
                        <a:pt x="107047" y="57742"/>
                        <a:pt x="127155" y="76263"/>
                      </a:cubicBezTo>
                      <a:cubicBezTo>
                        <a:pt x="147263" y="94784"/>
                        <a:pt x="248863" y="219667"/>
                        <a:pt x="263680" y="241363"/>
                      </a:cubicBezTo>
                      <a:cubicBezTo>
                        <a:pt x="278497" y="263059"/>
                        <a:pt x="210234" y="190034"/>
                        <a:pt x="216055" y="206438"/>
                      </a:cubicBezTo>
                      <a:cubicBezTo>
                        <a:pt x="221876" y="222842"/>
                        <a:pt x="295430" y="336084"/>
                        <a:pt x="298605" y="339788"/>
                      </a:cubicBezTo>
                      <a:cubicBezTo>
                        <a:pt x="301780" y="343492"/>
                        <a:pt x="261034" y="266763"/>
                        <a:pt x="235105" y="228663"/>
                      </a:cubicBezTo>
                      <a:cubicBezTo>
                        <a:pt x="209176" y="190563"/>
                        <a:pt x="181659" y="143996"/>
                        <a:pt x="143030" y="111188"/>
                      </a:cubicBezTo>
                      <a:cubicBezTo>
                        <a:pt x="104401" y="78380"/>
                        <a:pt x="4917" y="-2583"/>
                        <a:pt x="155" y="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B818B823-0E17-48CC-0A05-B3CE8E611D83}"/>
                    </a:ext>
                  </a:extLst>
                </p:cNvPr>
                <p:cNvSpPr/>
                <p:nvPr/>
              </p:nvSpPr>
              <p:spPr>
                <a:xfrm>
                  <a:off x="5152986" y="3184353"/>
                  <a:ext cx="267941" cy="337075"/>
                </a:xfrm>
                <a:custGeom>
                  <a:avLst/>
                  <a:gdLst>
                    <a:gd name="connsiteX0" fmla="*/ 39 w 267941"/>
                    <a:gd name="connsiteY0" fmla="*/ 172 h 337075"/>
                    <a:gd name="connsiteX1" fmla="*/ 155614 w 267941"/>
                    <a:gd name="connsiteY1" fmla="*/ 130347 h 337075"/>
                    <a:gd name="connsiteX2" fmla="*/ 161964 w 267941"/>
                    <a:gd name="connsiteY2" fmla="*/ 104947 h 337075"/>
                    <a:gd name="connsiteX3" fmla="*/ 266739 w 267941"/>
                    <a:gd name="connsiteY3" fmla="*/ 333547 h 337075"/>
                    <a:gd name="connsiteX4" fmla="*/ 215939 w 267941"/>
                    <a:gd name="connsiteY4" fmla="*/ 238297 h 337075"/>
                    <a:gd name="connsiteX5" fmla="*/ 171489 w 267941"/>
                    <a:gd name="connsiteY5" fmla="*/ 162097 h 337075"/>
                    <a:gd name="connsiteX6" fmla="*/ 39 w 267941"/>
                    <a:gd name="connsiteY6" fmla="*/ 172 h 33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941" h="337075">
                      <a:moveTo>
                        <a:pt x="39" y="172"/>
                      </a:moveTo>
                      <a:cubicBezTo>
                        <a:pt x="-2607" y="-5120"/>
                        <a:pt x="128626" y="112884"/>
                        <a:pt x="155614" y="130347"/>
                      </a:cubicBezTo>
                      <a:cubicBezTo>
                        <a:pt x="182602" y="147810"/>
                        <a:pt x="143443" y="71080"/>
                        <a:pt x="161964" y="104947"/>
                      </a:cubicBezTo>
                      <a:cubicBezTo>
                        <a:pt x="180485" y="138814"/>
                        <a:pt x="257743" y="311322"/>
                        <a:pt x="266739" y="333547"/>
                      </a:cubicBezTo>
                      <a:cubicBezTo>
                        <a:pt x="275735" y="355772"/>
                        <a:pt x="231814" y="266872"/>
                        <a:pt x="215939" y="238297"/>
                      </a:cubicBezTo>
                      <a:cubicBezTo>
                        <a:pt x="200064" y="209722"/>
                        <a:pt x="203768" y="199139"/>
                        <a:pt x="171489" y="162097"/>
                      </a:cubicBezTo>
                      <a:cubicBezTo>
                        <a:pt x="139210" y="125055"/>
                        <a:pt x="2685" y="5464"/>
                        <a:pt x="39" y="1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EE57C9AA-57A1-EF58-ED8D-A2046EDCC097}"/>
                    </a:ext>
                  </a:extLst>
                </p:cNvPr>
                <p:cNvSpPr/>
                <p:nvPr/>
              </p:nvSpPr>
              <p:spPr>
                <a:xfrm>
                  <a:off x="2889064" y="2724099"/>
                  <a:ext cx="466916" cy="168514"/>
                </a:xfrm>
                <a:custGeom>
                  <a:avLst/>
                  <a:gdLst>
                    <a:gd name="connsiteX0" fmla="*/ 466911 w 466916"/>
                    <a:gd name="connsiteY0" fmla="*/ 168326 h 168514"/>
                    <a:gd name="connsiteX1" fmla="*/ 397061 w 466916"/>
                    <a:gd name="connsiteY1" fmla="*/ 136576 h 168514"/>
                    <a:gd name="connsiteX2" fmla="*/ 279586 w 466916"/>
                    <a:gd name="connsiteY2" fmla="*/ 117526 h 168514"/>
                    <a:gd name="connsiteX3" fmla="*/ 136711 w 466916"/>
                    <a:gd name="connsiteY3" fmla="*/ 51 h 168514"/>
                    <a:gd name="connsiteX4" fmla="*/ 216086 w 466916"/>
                    <a:gd name="connsiteY4" fmla="*/ 101651 h 168514"/>
                    <a:gd name="connsiteX5" fmla="*/ 82736 w 466916"/>
                    <a:gd name="connsiteY5" fmla="*/ 25451 h 168514"/>
                    <a:gd name="connsiteX6" fmla="*/ 181161 w 466916"/>
                    <a:gd name="connsiteY6" fmla="*/ 101651 h 168514"/>
                    <a:gd name="connsiteX7" fmla="*/ 25586 w 466916"/>
                    <a:gd name="connsiteY7" fmla="*/ 34976 h 168514"/>
                    <a:gd name="connsiteX8" fmla="*/ 162111 w 466916"/>
                    <a:gd name="connsiteY8" fmla="*/ 136576 h 168514"/>
                    <a:gd name="connsiteX9" fmla="*/ 186 w 466916"/>
                    <a:gd name="connsiteY9" fmla="*/ 69901 h 168514"/>
                    <a:gd name="connsiteX10" fmla="*/ 130361 w 466916"/>
                    <a:gd name="connsiteY10" fmla="*/ 152451 h 168514"/>
                    <a:gd name="connsiteX11" fmla="*/ 158936 w 466916"/>
                    <a:gd name="connsiteY11" fmla="*/ 127051 h 168514"/>
                    <a:gd name="connsiteX12" fmla="*/ 212911 w 466916"/>
                    <a:gd name="connsiteY12" fmla="*/ 66726 h 168514"/>
                    <a:gd name="connsiteX13" fmla="*/ 311336 w 466916"/>
                    <a:gd name="connsiteY13" fmla="*/ 104826 h 168514"/>
                    <a:gd name="connsiteX14" fmla="*/ 266886 w 466916"/>
                    <a:gd name="connsiteY14" fmla="*/ 76251 h 168514"/>
                    <a:gd name="connsiteX15" fmla="*/ 400236 w 466916"/>
                    <a:gd name="connsiteY15" fmla="*/ 120701 h 168514"/>
                    <a:gd name="connsiteX16" fmla="*/ 466911 w 466916"/>
                    <a:gd name="connsiteY16" fmla="*/ 168326 h 168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6916" h="168514">
                      <a:moveTo>
                        <a:pt x="466911" y="168326"/>
                      </a:moveTo>
                      <a:cubicBezTo>
                        <a:pt x="466382" y="170972"/>
                        <a:pt x="428282" y="145043"/>
                        <a:pt x="397061" y="136576"/>
                      </a:cubicBezTo>
                      <a:cubicBezTo>
                        <a:pt x="365840" y="128109"/>
                        <a:pt x="322978" y="140280"/>
                        <a:pt x="279586" y="117526"/>
                      </a:cubicBezTo>
                      <a:cubicBezTo>
                        <a:pt x="236194" y="94772"/>
                        <a:pt x="147294" y="2697"/>
                        <a:pt x="136711" y="51"/>
                      </a:cubicBezTo>
                      <a:cubicBezTo>
                        <a:pt x="126128" y="-2595"/>
                        <a:pt x="225082" y="97418"/>
                        <a:pt x="216086" y="101651"/>
                      </a:cubicBezTo>
                      <a:cubicBezTo>
                        <a:pt x="207090" y="105884"/>
                        <a:pt x="88557" y="25451"/>
                        <a:pt x="82736" y="25451"/>
                      </a:cubicBezTo>
                      <a:cubicBezTo>
                        <a:pt x="76915" y="25451"/>
                        <a:pt x="190686" y="100063"/>
                        <a:pt x="181161" y="101651"/>
                      </a:cubicBezTo>
                      <a:cubicBezTo>
                        <a:pt x="171636" y="103238"/>
                        <a:pt x="28761" y="29155"/>
                        <a:pt x="25586" y="34976"/>
                      </a:cubicBezTo>
                      <a:cubicBezTo>
                        <a:pt x="22411" y="40797"/>
                        <a:pt x="166344" y="130755"/>
                        <a:pt x="162111" y="136576"/>
                      </a:cubicBezTo>
                      <a:cubicBezTo>
                        <a:pt x="157878" y="142397"/>
                        <a:pt x="5478" y="67255"/>
                        <a:pt x="186" y="69901"/>
                      </a:cubicBezTo>
                      <a:cubicBezTo>
                        <a:pt x="-5106" y="72547"/>
                        <a:pt x="103903" y="142926"/>
                        <a:pt x="130361" y="152451"/>
                      </a:cubicBezTo>
                      <a:cubicBezTo>
                        <a:pt x="156819" y="161976"/>
                        <a:pt x="145178" y="141339"/>
                        <a:pt x="158936" y="127051"/>
                      </a:cubicBezTo>
                      <a:cubicBezTo>
                        <a:pt x="172694" y="112763"/>
                        <a:pt x="187511" y="70430"/>
                        <a:pt x="212911" y="66726"/>
                      </a:cubicBezTo>
                      <a:cubicBezTo>
                        <a:pt x="238311" y="63022"/>
                        <a:pt x="302340" y="103239"/>
                        <a:pt x="311336" y="104826"/>
                      </a:cubicBezTo>
                      <a:cubicBezTo>
                        <a:pt x="320332" y="106413"/>
                        <a:pt x="252069" y="73605"/>
                        <a:pt x="266886" y="76251"/>
                      </a:cubicBezTo>
                      <a:cubicBezTo>
                        <a:pt x="281703" y="78897"/>
                        <a:pt x="370603" y="107472"/>
                        <a:pt x="400236" y="120701"/>
                      </a:cubicBezTo>
                      <a:cubicBezTo>
                        <a:pt x="429869" y="133930"/>
                        <a:pt x="467440" y="165680"/>
                        <a:pt x="466911" y="1683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01074901-0D5D-CA46-D75D-19DEB4A58CD5}"/>
                    </a:ext>
                  </a:extLst>
                </p:cNvPr>
                <p:cNvSpPr/>
                <p:nvPr/>
              </p:nvSpPr>
              <p:spPr>
                <a:xfrm>
                  <a:off x="3103865" y="2761891"/>
                  <a:ext cx="417364" cy="479618"/>
                </a:xfrm>
                <a:custGeom>
                  <a:avLst/>
                  <a:gdLst>
                    <a:gd name="connsiteX0" fmla="*/ 1285 w 417364"/>
                    <a:gd name="connsiteY0" fmla="*/ 359 h 479618"/>
                    <a:gd name="connsiteX1" fmla="*/ 236235 w 417364"/>
                    <a:gd name="connsiteY1" fmla="*/ 76559 h 479618"/>
                    <a:gd name="connsiteX2" fmla="*/ 198135 w 417364"/>
                    <a:gd name="connsiteY2" fmla="*/ 63859 h 479618"/>
                    <a:gd name="connsiteX3" fmla="*/ 302910 w 417364"/>
                    <a:gd name="connsiteY3" fmla="*/ 133709 h 479618"/>
                    <a:gd name="connsiteX4" fmla="*/ 302910 w 417364"/>
                    <a:gd name="connsiteY4" fmla="*/ 124184 h 479618"/>
                    <a:gd name="connsiteX5" fmla="*/ 385460 w 417364"/>
                    <a:gd name="connsiteY5" fmla="*/ 219434 h 479618"/>
                    <a:gd name="connsiteX6" fmla="*/ 394985 w 417364"/>
                    <a:gd name="connsiteY6" fmla="*/ 216259 h 479618"/>
                    <a:gd name="connsiteX7" fmla="*/ 417210 w 417364"/>
                    <a:gd name="connsiteY7" fmla="*/ 324209 h 479618"/>
                    <a:gd name="connsiteX8" fmla="*/ 404510 w 417364"/>
                    <a:gd name="connsiteY8" fmla="*/ 422634 h 479618"/>
                    <a:gd name="connsiteX9" fmla="*/ 398160 w 417364"/>
                    <a:gd name="connsiteY9" fmla="*/ 476609 h 479618"/>
                    <a:gd name="connsiteX10" fmla="*/ 407685 w 417364"/>
                    <a:gd name="connsiteY10" fmla="*/ 333734 h 479618"/>
                    <a:gd name="connsiteX11" fmla="*/ 353710 w 417364"/>
                    <a:gd name="connsiteY11" fmla="*/ 225784 h 479618"/>
                    <a:gd name="connsiteX12" fmla="*/ 245760 w 417364"/>
                    <a:gd name="connsiteY12" fmla="*/ 136884 h 479618"/>
                    <a:gd name="connsiteX13" fmla="*/ 182260 w 417364"/>
                    <a:gd name="connsiteY13" fmla="*/ 114659 h 479618"/>
                    <a:gd name="connsiteX14" fmla="*/ 90185 w 417364"/>
                    <a:gd name="connsiteY14" fmla="*/ 51159 h 479618"/>
                    <a:gd name="connsiteX15" fmla="*/ 140985 w 417364"/>
                    <a:gd name="connsiteY15" fmla="*/ 47984 h 479618"/>
                    <a:gd name="connsiteX16" fmla="*/ 1285 w 417364"/>
                    <a:gd name="connsiteY16" fmla="*/ 359 h 47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7364" h="479618">
                      <a:moveTo>
                        <a:pt x="1285" y="359"/>
                      </a:moveTo>
                      <a:cubicBezTo>
                        <a:pt x="17160" y="5121"/>
                        <a:pt x="203427" y="65976"/>
                        <a:pt x="236235" y="76559"/>
                      </a:cubicBezTo>
                      <a:cubicBezTo>
                        <a:pt x="269043" y="87142"/>
                        <a:pt x="187023" y="54334"/>
                        <a:pt x="198135" y="63859"/>
                      </a:cubicBezTo>
                      <a:cubicBezTo>
                        <a:pt x="209248" y="73384"/>
                        <a:pt x="302910" y="133709"/>
                        <a:pt x="302910" y="133709"/>
                      </a:cubicBezTo>
                      <a:cubicBezTo>
                        <a:pt x="320372" y="143763"/>
                        <a:pt x="289152" y="109896"/>
                        <a:pt x="302910" y="124184"/>
                      </a:cubicBezTo>
                      <a:cubicBezTo>
                        <a:pt x="316668" y="138472"/>
                        <a:pt x="385460" y="219434"/>
                        <a:pt x="385460" y="219434"/>
                      </a:cubicBezTo>
                      <a:cubicBezTo>
                        <a:pt x="400806" y="234780"/>
                        <a:pt x="389693" y="198797"/>
                        <a:pt x="394985" y="216259"/>
                      </a:cubicBezTo>
                      <a:cubicBezTo>
                        <a:pt x="400277" y="233721"/>
                        <a:pt x="415623" y="289813"/>
                        <a:pt x="417210" y="324209"/>
                      </a:cubicBezTo>
                      <a:cubicBezTo>
                        <a:pt x="418798" y="358605"/>
                        <a:pt x="407685" y="397234"/>
                        <a:pt x="404510" y="422634"/>
                      </a:cubicBezTo>
                      <a:cubicBezTo>
                        <a:pt x="401335" y="448034"/>
                        <a:pt x="397631" y="491426"/>
                        <a:pt x="398160" y="476609"/>
                      </a:cubicBezTo>
                      <a:cubicBezTo>
                        <a:pt x="398689" y="461792"/>
                        <a:pt x="415093" y="375538"/>
                        <a:pt x="407685" y="333734"/>
                      </a:cubicBezTo>
                      <a:cubicBezTo>
                        <a:pt x="400277" y="291930"/>
                        <a:pt x="380698" y="258592"/>
                        <a:pt x="353710" y="225784"/>
                      </a:cubicBezTo>
                      <a:cubicBezTo>
                        <a:pt x="326723" y="192976"/>
                        <a:pt x="274335" y="155405"/>
                        <a:pt x="245760" y="136884"/>
                      </a:cubicBezTo>
                      <a:cubicBezTo>
                        <a:pt x="217185" y="118363"/>
                        <a:pt x="208189" y="128946"/>
                        <a:pt x="182260" y="114659"/>
                      </a:cubicBezTo>
                      <a:cubicBezTo>
                        <a:pt x="156331" y="100372"/>
                        <a:pt x="97064" y="62271"/>
                        <a:pt x="90185" y="51159"/>
                      </a:cubicBezTo>
                      <a:cubicBezTo>
                        <a:pt x="83306" y="40047"/>
                        <a:pt x="160564" y="56451"/>
                        <a:pt x="140985" y="47984"/>
                      </a:cubicBezTo>
                      <a:cubicBezTo>
                        <a:pt x="121406" y="39517"/>
                        <a:pt x="-14590" y="-4403"/>
                        <a:pt x="1285" y="3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37591006-AEAD-B65C-7922-AFE2B2D010AD}"/>
                    </a:ext>
                  </a:extLst>
                </p:cNvPr>
                <p:cNvSpPr/>
                <p:nvPr/>
              </p:nvSpPr>
              <p:spPr>
                <a:xfrm>
                  <a:off x="3002901" y="2813045"/>
                  <a:ext cx="118465" cy="251566"/>
                </a:xfrm>
                <a:custGeom>
                  <a:avLst/>
                  <a:gdLst>
                    <a:gd name="connsiteX0" fmla="*/ 111774 w 118465"/>
                    <a:gd name="connsiteY0" fmla="*/ 5 h 251566"/>
                    <a:gd name="connsiteX1" fmla="*/ 64149 w 118465"/>
                    <a:gd name="connsiteY1" fmla="*/ 66680 h 251566"/>
                    <a:gd name="connsiteX2" fmla="*/ 70499 w 118465"/>
                    <a:gd name="connsiteY2" fmla="*/ 161930 h 251566"/>
                    <a:gd name="connsiteX3" fmla="*/ 649 w 118465"/>
                    <a:gd name="connsiteY3" fmla="*/ 171455 h 251566"/>
                    <a:gd name="connsiteX4" fmla="*/ 118124 w 118465"/>
                    <a:gd name="connsiteY4" fmla="*/ 250830 h 251566"/>
                    <a:gd name="connsiteX5" fmla="*/ 35574 w 118465"/>
                    <a:gd name="connsiteY5" fmla="*/ 209555 h 251566"/>
                    <a:gd name="connsiteX6" fmla="*/ 10174 w 118465"/>
                    <a:gd name="connsiteY6" fmla="*/ 184155 h 251566"/>
                    <a:gd name="connsiteX7" fmla="*/ 26049 w 118465"/>
                    <a:gd name="connsiteY7" fmla="*/ 111130 h 251566"/>
                    <a:gd name="connsiteX8" fmla="*/ 19699 w 118465"/>
                    <a:gd name="connsiteY8" fmla="*/ 47630 h 251566"/>
                    <a:gd name="connsiteX9" fmla="*/ 38749 w 118465"/>
                    <a:gd name="connsiteY9" fmla="*/ 104780 h 251566"/>
                    <a:gd name="connsiteX10" fmla="*/ 51449 w 118465"/>
                    <a:gd name="connsiteY10" fmla="*/ 69855 h 251566"/>
                    <a:gd name="connsiteX11" fmla="*/ 111774 w 118465"/>
                    <a:gd name="connsiteY11" fmla="*/ 5 h 25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465" h="251566">
                      <a:moveTo>
                        <a:pt x="111774" y="5"/>
                      </a:moveTo>
                      <a:cubicBezTo>
                        <a:pt x="113891" y="-524"/>
                        <a:pt x="71028" y="39693"/>
                        <a:pt x="64149" y="66680"/>
                      </a:cubicBezTo>
                      <a:cubicBezTo>
                        <a:pt x="57270" y="93667"/>
                        <a:pt x="81082" y="144468"/>
                        <a:pt x="70499" y="161930"/>
                      </a:cubicBezTo>
                      <a:cubicBezTo>
                        <a:pt x="59916" y="179393"/>
                        <a:pt x="-7289" y="156638"/>
                        <a:pt x="649" y="171455"/>
                      </a:cubicBezTo>
                      <a:cubicBezTo>
                        <a:pt x="8586" y="186272"/>
                        <a:pt x="112303" y="244480"/>
                        <a:pt x="118124" y="250830"/>
                      </a:cubicBezTo>
                      <a:cubicBezTo>
                        <a:pt x="123945" y="257180"/>
                        <a:pt x="53565" y="220667"/>
                        <a:pt x="35574" y="209555"/>
                      </a:cubicBezTo>
                      <a:cubicBezTo>
                        <a:pt x="17583" y="198443"/>
                        <a:pt x="11761" y="200559"/>
                        <a:pt x="10174" y="184155"/>
                      </a:cubicBezTo>
                      <a:cubicBezTo>
                        <a:pt x="8587" y="167751"/>
                        <a:pt x="24462" y="133884"/>
                        <a:pt x="26049" y="111130"/>
                      </a:cubicBezTo>
                      <a:cubicBezTo>
                        <a:pt x="27636" y="88376"/>
                        <a:pt x="17582" y="48688"/>
                        <a:pt x="19699" y="47630"/>
                      </a:cubicBezTo>
                      <a:cubicBezTo>
                        <a:pt x="21816" y="46572"/>
                        <a:pt x="33457" y="101076"/>
                        <a:pt x="38749" y="104780"/>
                      </a:cubicBezTo>
                      <a:cubicBezTo>
                        <a:pt x="44041" y="108484"/>
                        <a:pt x="43512" y="85730"/>
                        <a:pt x="51449" y="69855"/>
                      </a:cubicBezTo>
                      <a:cubicBezTo>
                        <a:pt x="59386" y="53980"/>
                        <a:pt x="109657" y="534"/>
                        <a:pt x="111774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37032878-F5BA-DA70-A641-12E173A18776}"/>
                    </a:ext>
                  </a:extLst>
                </p:cNvPr>
                <p:cNvSpPr/>
                <p:nvPr/>
              </p:nvSpPr>
              <p:spPr>
                <a:xfrm>
                  <a:off x="3054294" y="2816301"/>
                  <a:ext cx="280225" cy="77654"/>
                </a:xfrm>
                <a:custGeom>
                  <a:avLst/>
                  <a:gdLst>
                    <a:gd name="connsiteX0" fmla="*/ 56 w 280225"/>
                    <a:gd name="connsiteY0" fmla="*/ 9449 h 77654"/>
                    <a:gd name="connsiteX1" fmla="*/ 139756 w 280225"/>
                    <a:gd name="connsiteY1" fmla="*/ 60249 h 77654"/>
                    <a:gd name="connsiteX2" fmla="*/ 63556 w 280225"/>
                    <a:gd name="connsiteY2" fmla="*/ 50724 h 77654"/>
                    <a:gd name="connsiteX3" fmla="*/ 203256 w 280225"/>
                    <a:gd name="connsiteY3" fmla="*/ 69774 h 77654"/>
                    <a:gd name="connsiteX4" fmla="*/ 279456 w 280225"/>
                    <a:gd name="connsiteY4" fmla="*/ 72949 h 77654"/>
                    <a:gd name="connsiteX5" fmla="*/ 158806 w 280225"/>
                    <a:gd name="connsiteY5" fmla="*/ 6274 h 77654"/>
                    <a:gd name="connsiteX6" fmla="*/ 56 w 280225"/>
                    <a:gd name="connsiteY6" fmla="*/ 9449 h 77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225" h="77654">
                      <a:moveTo>
                        <a:pt x="56" y="9449"/>
                      </a:moveTo>
                      <a:cubicBezTo>
                        <a:pt x="-3119" y="18445"/>
                        <a:pt x="129173" y="53370"/>
                        <a:pt x="139756" y="60249"/>
                      </a:cubicBezTo>
                      <a:cubicBezTo>
                        <a:pt x="150339" y="67128"/>
                        <a:pt x="52973" y="49137"/>
                        <a:pt x="63556" y="50724"/>
                      </a:cubicBezTo>
                      <a:cubicBezTo>
                        <a:pt x="74139" y="52312"/>
                        <a:pt x="167273" y="66070"/>
                        <a:pt x="203256" y="69774"/>
                      </a:cubicBezTo>
                      <a:cubicBezTo>
                        <a:pt x="239239" y="73478"/>
                        <a:pt x="286864" y="83532"/>
                        <a:pt x="279456" y="72949"/>
                      </a:cubicBezTo>
                      <a:cubicBezTo>
                        <a:pt x="272048" y="62366"/>
                        <a:pt x="206960" y="17387"/>
                        <a:pt x="158806" y="6274"/>
                      </a:cubicBezTo>
                      <a:cubicBezTo>
                        <a:pt x="110652" y="-4839"/>
                        <a:pt x="3231" y="453"/>
                        <a:pt x="56" y="94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C5EE1095-0BD1-7B67-4952-56C9B4ADDBC1}"/>
                    </a:ext>
                  </a:extLst>
                </p:cNvPr>
                <p:cNvSpPr/>
                <p:nvPr/>
              </p:nvSpPr>
              <p:spPr>
                <a:xfrm>
                  <a:off x="3060518" y="2841625"/>
                  <a:ext cx="101804" cy="217946"/>
                </a:xfrm>
                <a:custGeom>
                  <a:avLst/>
                  <a:gdLst>
                    <a:gd name="connsiteX0" fmla="*/ 101782 w 101804"/>
                    <a:gd name="connsiteY0" fmla="*/ 0 h 217946"/>
                    <a:gd name="connsiteX1" fmla="*/ 19232 w 101804"/>
                    <a:gd name="connsiteY1" fmla="*/ 82550 h 217946"/>
                    <a:gd name="connsiteX2" fmla="*/ 182 w 101804"/>
                    <a:gd name="connsiteY2" fmla="*/ 101600 h 217946"/>
                    <a:gd name="connsiteX3" fmla="*/ 25582 w 101804"/>
                    <a:gd name="connsiteY3" fmla="*/ 101600 h 217946"/>
                    <a:gd name="connsiteX4" fmla="*/ 22407 w 101804"/>
                    <a:gd name="connsiteY4" fmla="*/ 158750 h 217946"/>
                    <a:gd name="connsiteX5" fmla="*/ 60507 w 101804"/>
                    <a:gd name="connsiteY5" fmla="*/ 215900 h 217946"/>
                    <a:gd name="connsiteX6" fmla="*/ 35107 w 101804"/>
                    <a:gd name="connsiteY6" fmla="*/ 193675 h 217946"/>
                    <a:gd name="connsiteX7" fmla="*/ 3357 w 101804"/>
                    <a:gd name="connsiteY7" fmla="*/ 85725 h 217946"/>
                    <a:gd name="connsiteX8" fmla="*/ 22407 w 101804"/>
                    <a:gd name="connsiteY8" fmla="*/ 117475 h 217946"/>
                    <a:gd name="connsiteX9" fmla="*/ 50982 w 101804"/>
                    <a:gd name="connsiteY9" fmla="*/ 57150 h 217946"/>
                    <a:gd name="connsiteX10" fmla="*/ 9707 w 101804"/>
                    <a:gd name="connsiteY10" fmla="*/ 82550 h 217946"/>
                    <a:gd name="connsiteX11" fmla="*/ 101782 w 101804"/>
                    <a:gd name="connsiteY11" fmla="*/ 0 h 217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1804" h="217946">
                      <a:moveTo>
                        <a:pt x="101782" y="0"/>
                      </a:moveTo>
                      <a:cubicBezTo>
                        <a:pt x="103369" y="0"/>
                        <a:pt x="19232" y="82550"/>
                        <a:pt x="19232" y="82550"/>
                      </a:cubicBezTo>
                      <a:cubicBezTo>
                        <a:pt x="2299" y="99483"/>
                        <a:pt x="-876" y="98425"/>
                        <a:pt x="182" y="101600"/>
                      </a:cubicBezTo>
                      <a:cubicBezTo>
                        <a:pt x="1240" y="104775"/>
                        <a:pt x="21878" y="92075"/>
                        <a:pt x="25582" y="101600"/>
                      </a:cubicBezTo>
                      <a:cubicBezTo>
                        <a:pt x="29286" y="111125"/>
                        <a:pt x="16586" y="139700"/>
                        <a:pt x="22407" y="158750"/>
                      </a:cubicBezTo>
                      <a:cubicBezTo>
                        <a:pt x="28228" y="177800"/>
                        <a:pt x="60507" y="215900"/>
                        <a:pt x="60507" y="215900"/>
                      </a:cubicBezTo>
                      <a:cubicBezTo>
                        <a:pt x="62624" y="221721"/>
                        <a:pt x="44632" y="215371"/>
                        <a:pt x="35107" y="193675"/>
                      </a:cubicBezTo>
                      <a:cubicBezTo>
                        <a:pt x="25582" y="171979"/>
                        <a:pt x="5474" y="98425"/>
                        <a:pt x="3357" y="85725"/>
                      </a:cubicBezTo>
                      <a:cubicBezTo>
                        <a:pt x="1240" y="73025"/>
                        <a:pt x="14469" y="122238"/>
                        <a:pt x="22407" y="117475"/>
                      </a:cubicBezTo>
                      <a:cubicBezTo>
                        <a:pt x="30344" y="112713"/>
                        <a:pt x="53099" y="62971"/>
                        <a:pt x="50982" y="57150"/>
                      </a:cubicBezTo>
                      <a:cubicBezTo>
                        <a:pt x="48865" y="51329"/>
                        <a:pt x="4415" y="88371"/>
                        <a:pt x="9707" y="82550"/>
                      </a:cubicBezTo>
                      <a:cubicBezTo>
                        <a:pt x="14999" y="76729"/>
                        <a:pt x="100195" y="0"/>
                        <a:pt x="101782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80EB2F7D-3D46-FB32-0761-F1B44926A130}"/>
                    </a:ext>
                  </a:extLst>
                </p:cNvPr>
                <p:cNvSpPr/>
                <p:nvPr/>
              </p:nvSpPr>
              <p:spPr>
                <a:xfrm>
                  <a:off x="2993930" y="2892001"/>
                  <a:ext cx="282772" cy="276884"/>
                </a:xfrm>
                <a:custGeom>
                  <a:avLst/>
                  <a:gdLst>
                    <a:gd name="connsiteX0" fmla="*/ 38195 w 282772"/>
                    <a:gd name="connsiteY0" fmla="*/ 424 h 276884"/>
                    <a:gd name="connsiteX1" fmla="*/ 6445 w 282772"/>
                    <a:gd name="connsiteY1" fmla="*/ 124249 h 276884"/>
                    <a:gd name="connsiteX2" fmla="*/ 69945 w 282772"/>
                    <a:gd name="connsiteY2" fmla="*/ 238549 h 276884"/>
                    <a:gd name="connsiteX3" fmla="*/ 35020 w 282772"/>
                    <a:gd name="connsiteY3" fmla="*/ 200449 h 276884"/>
                    <a:gd name="connsiteX4" fmla="*/ 139795 w 282772"/>
                    <a:gd name="connsiteY4" fmla="*/ 232199 h 276884"/>
                    <a:gd name="connsiteX5" fmla="*/ 111220 w 282772"/>
                    <a:gd name="connsiteY5" fmla="*/ 235374 h 276884"/>
                    <a:gd name="connsiteX6" fmla="*/ 181070 w 282772"/>
                    <a:gd name="connsiteY6" fmla="*/ 244899 h 276884"/>
                    <a:gd name="connsiteX7" fmla="*/ 165195 w 282772"/>
                    <a:gd name="connsiteY7" fmla="*/ 260774 h 276884"/>
                    <a:gd name="connsiteX8" fmla="*/ 282670 w 282772"/>
                    <a:gd name="connsiteY8" fmla="*/ 276649 h 276884"/>
                    <a:gd name="connsiteX9" fmla="*/ 184245 w 282772"/>
                    <a:gd name="connsiteY9" fmla="*/ 248074 h 276884"/>
                    <a:gd name="connsiteX10" fmla="*/ 101695 w 282772"/>
                    <a:gd name="connsiteY10" fmla="*/ 203624 h 276884"/>
                    <a:gd name="connsiteX11" fmla="*/ 181070 w 282772"/>
                    <a:gd name="connsiteY11" fmla="*/ 225849 h 276884"/>
                    <a:gd name="connsiteX12" fmla="*/ 108045 w 282772"/>
                    <a:gd name="connsiteY12" fmla="*/ 203624 h 276884"/>
                    <a:gd name="connsiteX13" fmla="*/ 35020 w 282772"/>
                    <a:gd name="connsiteY13" fmla="*/ 197274 h 276884"/>
                    <a:gd name="connsiteX14" fmla="*/ 95 w 282772"/>
                    <a:gd name="connsiteY14" fmla="*/ 168699 h 276884"/>
                    <a:gd name="connsiteX15" fmla="*/ 38195 w 282772"/>
                    <a:gd name="connsiteY15" fmla="*/ 424 h 276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2772" h="276884">
                      <a:moveTo>
                        <a:pt x="38195" y="424"/>
                      </a:moveTo>
                      <a:cubicBezTo>
                        <a:pt x="39253" y="-6984"/>
                        <a:pt x="1153" y="84562"/>
                        <a:pt x="6445" y="124249"/>
                      </a:cubicBezTo>
                      <a:cubicBezTo>
                        <a:pt x="11737" y="163937"/>
                        <a:pt x="65182" y="225849"/>
                        <a:pt x="69945" y="238549"/>
                      </a:cubicBezTo>
                      <a:cubicBezTo>
                        <a:pt x="74708" y="251249"/>
                        <a:pt x="23378" y="201507"/>
                        <a:pt x="35020" y="200449"/>
                      </a:cubicBezTo>
                      <a:cubicBezTo>
                        <a:pt x="46662" y="199391"/>
                        <a:pt x="127095" y="226378"/>
                        <a:pt x="139795" y="232199"/>
                      </a:cubicBezTo>
                      <a:cubicBezTo>
                        <a:pt x="152495" y="238020"/>
                        <a:pt x="104341" y="233257"/>
                        <a:pt x="111220" y="235374"/>
                      </a:cubicBezTo>
                      <a:cubicBezTo>
                        <a:pt x="118099" y="237491"/>
                        <a:pt x="172074" y="240666"/>
                        <a:pt x="181070" y="244899"/>
                      </a:cubicBezTo>
                      <a:cubicBezTo>
                        <a:pt x="190066" y="249132"/>
                        <a:pt x="148262" y="255482"/>
                        <a:pt x="165195" y="260774"/>
                      </a:cubicBezTo>
                      <a:cubicBezTo>
                        <a:pt x="182128" y="266066"/>
                        <a:pt x="279495" y="278766"/>
                        <a:pt x="282670" y="276649"/>
                      </a:cubicBezTo>
                      <a:cubicBezTo>
                        <a:pt x="285845" y="274532"/>
                        <a:pt x="214407" y="260245"/>
                        <a:pt x="184245" y="248074"/>
                      </a:cubicBezTo>
                      <a:cubicBezTo>
                        <a:pt x="154083" y="235903"/>
                        <a:pt x="102224" y="207328"/>
                        <a:pt x="101695" y="203624"/>
                      </a:cubicBezTo>
                      <a:cubicBezTo>
                        <a:pt x="101166" y="199920"/>
                        <a:pt x="180012" y="225849"/>
                        <a:pt x="181070" y="225849"/>
                      </a:cubicBezTo>
                      <a:cubicBezTo>
                        <a:pt x="182128" y="225849"/>
                        <a:pt x="132387" y="208386"/>
                        <a:pt x="108045" y="203624"/>
                      </a:cubicBezTo>
                      <a:cubicBezTo>
                        <a:pt x="83703" y="198862"/>
                        <a:pt x="53012" y="203095"/>
                        <a:pt x="35020" y="197274"/>
                      </a:cubicBezTo>
                      <a:cubicBezTo>
                        <a:pt x="17028" y="191453"/>
                        <a:pt x="-1492" y="197803"/>
                        <a:pt x="95" y="168699"/>
                      </a:cubicBezTo>
                      <a:cubicBezTo>
                        <a:pt x="1682" y="139595"/>
                        <a:pt x="37137" y="7832"/>
                        <a:pt x="38195" y="4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A18FD1CB-7F7C-6FEC-E0F3-6A7D262B6045}"/>
                    </a:ext>
                  </a:extLst>
                </p:cNvPr>
                <p:cNvSpPr/>
                <p:nvPr/>
              </p:nvSpPr>
              <p:spPr>
                <a:xfrm>
                  <a:off x="3211818" y="3127167"/>
                  <a:ext cx="283388" cy="95458"/>
                </a:xfrm>
                <a:custGeom>
                  <a:avLst/>
                  <a:gdLst>
                    <a:gd name="connsiteX0" fmla="*/ 1282 w 283388"/>
                    <a:gd name="connsiteY0" fmla="*/ 208 h 95458"/>
                    <a:gd name="connsiteX1" fmla="*/ 166382 w 283388"/>
                    <a:gd name="connsiteY1" fmla="*/ 25608 h 95458"/>
                    <a:gd name="connsiteX2" fmla="*/ 150507 w 283388"/>
                    <a:gd name="connsiteY2" fmla="*/ 28783 h 95458"/>
                    <a:gd name="connsiteX3" fmla="*/ 217182 w 283388"/>
                    <a:gd name="connsiteY3" fmla="*/ 54183 h 95458"/>
                    <a:gd name="connsiteX4" fmla="*/ 188607 w 283388"/>
                    <a:gd name="connsiteY4" fmla="*/ 85933 h 95458"/>
                    <a:gd name="connsiteX5" fmla="*/ 280682 w 283388"/>
                    <a:gd name="connsiteY5" fmla="*/ 95458 h 95458"/>
                    <a:gd name="connsiteX6" fmla="*/ 252107 w 283388"/>
                    <a:gd name="connsiteY6" fmla="*/ 73233 h 95458"/>
                    <a:gd name="connsiteX7" fmla="*/ 182257 w 283388"/>
                    <a:gd name="connsiteY7" fmla="*/ 47833 h 95458"/>
                    <a:gd name="connsiteX8" fmla="*/ 93357 w 283388"/>
                    <a:gd name="connsiteY8" fmla="*/ 41483 h 95458"/>
                    <a:gd name="connsiteX9" fmla="*/ 1282 w 283388"/>
                    <a:gd name="connsiteY9" fmla="*/ 208 h 9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388" h="95458">
                      <a:moveTo>
                        <a:pt x="1282" y="208"/>
                      </a:moveTo>
                      <a:cubicBezTo>
                        <a:pt x="13453" y="-2438"/>
                        <a:pt x="141511" y="20846"/>
                        <a:pt x="166382" y="25608"/>
                      </a:cubicBezTo>
                      <a:cubicBezTo>
                        <a:pt x="191253" y="30370"/>
                        <a:pt x="142040" y="24020"/>
                        <a:pt x="150507" y="28783"/>
                      </a:cubicBezTo>
                      <a:cubicBezTo>
                        <a:pt x="158974" y="33546"/>
                        <a:pt x="210832" y="44658"/>
                        <a:pt x="217182" y="54183"/>
                      </a:cubicBezTo>
                      <a:cubicBezTo>
                        <a:pt x="223532" y="63708"/>
                        <a:pt x="178024" y="79054"/>
                        <a:pt x="188607" y="85933"/>
                      </a:cubicBezTo>
                      <a:cubicBezTo>
                        <a:pt x="199190" y="92812"/>
                        <a:pt x="280682" y="95458"/>
                        <a:pt x="280682" y="95458"/>
                      </a:cubicBezTo>
                      <a:cubicBezTo>
                        <a:pt x="291265" y="93341"/>
                        <a:pt x="268511" y="81171"/>
                        <a:pt x="252107" y="73233"/>
                      </a:cubicBezTo>
                      <a:cubicBezTo>
                        <a:pt x="235703" y="65296"/>
                        <a:pt x="208715" y="53125"/>
                        <a:pt x="182257" y="47833"/>
                      </a:cubicBezTo>
                      <a:cubicBezTo>
                        <a:pt x="155799" y="42541"/>
                        <a:pt x="119815" y="46775"/>
                        <a:pt x="93357" y="41483"/>
                      </a:cubicBezTo>
                      <a:cubicBezTo>
                        <a:pt x="66899" y="36191"/>
                        <a:pt x="-10889" y="2854"/>
                        <a:pt x="1282" y="2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08FE24BA-7F6C-622B-4E93-ADB7B41F22A5}"/>
                    </a:ext>
                  </a:extLst>
                </p:cNvPr>
                <p:cNvSpPr/>
                <p:nvPr/>
              </p:nvSpPr>
              <p:spPr>
                <a:xfrm>
                  <a:off x="3063864" y="3012982"/>
                  <a:ext cx="265276" cy="162096"/>
                </a:xfrm>
                <a:custGeom>
                  <a:avLst/>
                  <a:gdLst>
                    <a:gd name="connsiteX0" fmla="*/ 11 w 265276"/>
                    <a:gd name="connsiteY0" fmla="*/ 93 h 162096"/>
                    <a:gd name="connsiteX1" fmla="*/ 98436 w 265276"/>
                    <a:gd name="connsiteY1" fmla="*/ 79468 h 162096"/>
                    <a:gd name="connsiteX2" fmla="*/ 63511 w 265276"/>
                    <a:gd name="connsiteY2" fmla="*/ 82643 h 162096"/>
                    <a:gd name="connsiteX3" fmla="*/ 158761 w 265276"/>
                    <a:gd name="connsiteY3" fmla="*/ 120743 h 162096"/>
                    <a:gd name="connsiteX4" fmla="*/ 263536 w 265276"/>
                    <a:gd name="connsiteY4" fmla="*/ 162018 h 162096"/>
                    <a:gd name="connsiteX5" fmla="*/ 219086 w 265276"/>
                    <a:gd name="connsiteY5" fmla="*/ 130268 h 162096"/>
                    <a:gd name="connsiteX6" fmla="*/ 152411 w 265276"/>
                    <a:gd name="connsiteY6" fmla="*/ 98518 h 162096"/>
                    <a:gd name="connsiteX7" fmla="*/ 92086 w 265276"/>
                    <a:gd name="connsiteY7" fmla="*/ 63593 h 162096"/>
                    <a:gd name="connsiteX8" fmla="*/ 11 w 265276"/>
                    <a:gd name="connsiteY8" fmla="*/ 93 h 162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76" h="162096">
                      <a:moveTo>
                        <a:pt x="11" y="93"/>
                      </a:moveTo>
                      <a:cubicBezTo>
                        <a:pt x="1069" y="2739"/>
                        <a:pt x="87853" y="65710"/>
                        <a:pt x="98436" y="79468"/>
                      </a:cubicBezTo>
                      <a:cubicBezTo>
                        <a:pt x="109019" y="93226"/>
                        <a:pt x="53457" y="75764"/>
                        <a:pt x="63511" y="82643"/>
                      </a:cubicBezTo>
                      <a:cubicBezTo>
                        <a:pt x="73565" y="89522"/>
                        <a:pt x="158761" y="120743"/>
                        <a:pt x="158761" y="120743"/>
                      </a:cubicBezTo>
                      <a:cubicBezTo>
                        <a:pt x="192098" y="133972"/>
                        <a:pt x="253482" y="160431"/>
                        <a:pt x="263536" y="162018"/>
                      </a:cubicBezTo>
                      <a:cubicBezTo>
                        <a:pt x="273590" y="163605"/>
                        <a:pt x="237607" y="140851"/>
                        <a:pt x="219086" y="130268"/>
                      </a:cubicBezTo>
                      <a:cubicBezTo>
                        <a:pt x="200565" y="119685"/>
                        <a:pt x="173578" y="109631"/>
                        <a:pt x="152411" y="98518"/>
                      </a:cubicBezTo>
                      <a:cubicBezTo>
                        <a:pt x="131244" y="87406"/>
                        <a:pt x="114840" y="75235"/>
                        <a:pt x="92086" y="63593"/>
                      </a:cubicBezTo>
                      <a:cubicBezTo>
                        <a:pt x="69332" y="51951"/>
                        <a:pt x="-1047" y="-2553"/>
                        <a:pt x="11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5B056316-3C41-4644-01BC-8CA6CEA29D6B}"/>
                    </a:ext>
                  </a:extLst>
                </p:cNvPr>
                <p:cNvSpPr/>
                <p:nvPr/>
              </p:nvSpPr>
              <p:spPr>
                <a:xfrm>
                  <a:off x="3066020" y="2834964"/>
                  <a:ext cx="261701" cy="63461"/>
                </a:xfrm>
                <a:custGeom>
                  <a:avLst/>
                  <a:gdLst>
                    <a:gd name="connsiteX0" fmla="*/ 1030 w 261701"/>
                    <a:gd name="connsiteY0" fmla="*/ 22536 h 63461"/>
                    <a:gd name="connsiteX1" fmla="*/ 143905 w 261701"/>
                    <a:gd name="connsiteY1" fmla="*/ 60636 h 63461"/>
                    <a:gd name="connsiteX2" fmla="*/ 261380 w 261701"/>
                    <a:gd name="connsiteY2" fmla="*/ 57461 h 63461"/>
                    <a:gd name="connsiteX3" fmla="*/ 175655 w 261701"/>
                    <a:gd name="connsiteY3" fmla="*/ 32061 h 63461"/>
                    <a:gd name="connsiteX4" fmla="*/ 83580 w 261701"/>
                    <a:gd name="connsiteY4" fmla="*/ 311 h 63461"/>
                    <a:gd name="connsiteX5" fmla="*/ 1030 w 261701"/>
                    <a:gd name="connsiteY5" fmla="*/ 22536 h 63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701" h="63461">
                      <a:moveTo>
                        <a:pt x="1030" y="22536"/>
                      </a:moveTo>
                      <a:cubicBezTo>
                        <a:pt x="11084" y="32590"/>
                        <a:pt x="100513" y="54815"/>
                        <a:pt x="143905" y="60636"/>
                      </a:cubicBezTo>
                      <a:cubicBezTo>
                        <a:pt x="187297" y="66457"/>
                        <a:pt x="256088" y="62224"/>
                        <a:pt x="261380" y="57461"/>
                      </a:cubicBezTo>
                      <a:cubicBezTo>
                        <a:pt x="266672" y="52699"/>
                        <a:pt x="205288" y="41586"/>
                        <a:pt x="175655" y="32061"/>
                      </a:cubicBezTo>
                      <a:cubicBezTo>
                        <a:pt x="146022" y="22536"/>
                        <a:pt x="110038" y="2957"/>
                        <a:pt x="83580" y="311"/>
                      </a:cubicBezTo>
                      <a:cubicBezTo>
                        <a:pt x="57122" y="-2335"/>
                        <a:pt x="-9024" y="12482"/>
                        <a:pt x="1030" y="225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97FB6178-DFE6-231C-60C6-BFAE75C66CD8}"/>
                    </a:ext>
                  </a:extLst>
                </p:cNvPr>
                <p:cNvSpPr/>
                <p:nvPr/>
              </p:nvSpPr>
              <p:spPr>
                <a:xfrm>
                  <a:off x="3209624" y="2864083"/>
                  <a:ext cx="311451" cy="371690"/>
                </a:xfrm>
                <a:custGeom>
                  <a:avLst/>
                  <a:gdLst>
                    <a:gd name="connsiteX0" fmla="*/ 95551 w 311451"/>
                    <a:gd name="connsiteY0" fmla="*/ 2942 h 371690"/>
                    <a:gd name="connsiteX1" fmla="*/ 301 w 311451"/>
                    <a:gd name="connsiteY1" fmla="*/ 9292 h 371690"/>
                    <a:gd name="connsiteX2" fmla="*/ 63801 w 311451"/>
                    <a:gd name="connsiteY2" fmla="*/ 56917 h 371690"/>
                    <a:gd name="connsiteX3" fmla="*/ 16176 w 311451"/>
                    <a:gd name="connsiteY3" fmla="*/ 129942 h 371690"/>
                    <a:gd name="connsiteX4" fmla="*/ 35226 w 311451"/>
                    <a:gd name="connsiteY4" fmla="*/ 206142 h 371690"/>
                    <a:gd name="connsiteX5" fmla="*/ 301 w 311451"/>
                    <a:gd name="connsiteY5" fmla="*/ 164867 h 371690"/>
                    <a:gd name="connsiteX6" fmla="*/ 57451 w 311451"/>
                    <a:gd name="connsiteY6" fmla="*/ 250592 h 371690"/>
                    <a:gd name="connsiteX7" fmla="*/ 197151 w 311451"/>
                    <a:gd name="connsiteY7" fmla="*/ 304567 h 371690"/>
                    <a:gd name="connsiteX8" fmla="*/ 273351 w 311451"/>
                    <a:gd name="connsiteY8" fmla="*/ 371242 h 371690"/>
                    <a:gd name="connsiteX9" fmla="*/ 311451 w 311451"/>
                    <a:gd name="connsiteY9" fmla="*/ 269642 h 371690"/>
                    <a:gd name="connsiteX10" fmla="*/ 273351 w 311451"/>
                    <a:gd name="connsiteY10" fmla="*/ 126767 h 371690"/>
                    <a:gd name="connsiteX11" fmla="*/ 181276 w 311451"/>
                    <a:gd name="connsiteY11" fmla="*/ 44217 h 371690"/>
                    <a:gd name="connsiteX12" fmla="*/ 95551 w 311451"/>
                    <a:gd name="connsiteY12" fmla="*/ 2942 h 371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1451" h="371690">
                      <a:moveTo>
                        <a:pt x="95551" y="2942"/>
                      </a:moveTo>
                      <a:cubicBezTo>
                        <a:pt x="65388" y="-2879"/>
                        <a:pt x="5593" y="296"/>
                        <a:pt x="301" y="9292"/>
                      </a:cubicBezTo>
                      <a:cubicBezTo>
                        <a:pt x="-4991" y="18288"/>
                        <a:pt x="61155" y="36809"/>
                        <a:pt x="63801" y="56917"/>
                      </a:cubicBezTo>
                      <a:cubicBezTo>
                        <a:pt x="66447" y="77025"/>
                        <a:pt x="20938" y="105071"/>
                        <a:pt x="16176" y="129942"/>
                      </a:cubicBezTo>
                      <a:cubicBezTo>
                        <a:pt x="11414" y="154813"/>
                        <a:pt x="37872" y="200321"/>
                        <a:pt x="35226" y="206142"/>
                      </a:cubicBezTo>
                      <a:cubicBezTo>
                        <a:pt x="32580" y="211963"/>
                        <a:pt x="-3403" y="157459"/>
                        <a:pt x="301" y="164867"/>
                      </a:cubicBezTo>
                      <a:cubicBezTo>
                        <a:pt x="4005" y="172275"/>
                        <a:pt x="24643" y="227309"/>
                        <a:pt x="57451" y="250592"/>
                      </a:cubicBezTo>
                      <a:cubicBezTo>
                        <a:pt x="90259" y="273875"/>
                        <a:pt x="161168" y="284459"/>
                        <a:pt x="197151" y="304567"/>
                      </a:cubicBezTo>
                      <a:cubicBezTo>
                        <a:pt x="233134" y="324675"/>
                        <a:pt x="254301" y="377063"/>
                        <a:pt x="273351" y="371242"/>
                      </a:cubicBezTo>
                      <a:cubicBezTo>
                        <a:pt x="292401" y="365421"/>
                        <a:pt x="311451" y="310388"/>
                        <a:pt x="311451" y="269642"/>
                      </a:cubicBezTo>
                      <a:cubicBezTo>
                        <a:pt x="311451" y="228896"/>
                        <a:pt x="295047" y="164338"/>
                        <a:pt x="273351" y="126767"/>
                      </a:cubicBezTo>
                      <a:cubicBezTo>
                        <a:pt x="251655" y="89196"/>
                        <a:pt x="205088" y="63267"/>
                        <a:pt x="181276" y="44217"/>
                      </a:cubicBezTo>
                      <a:cubicBezTo>
                        <a:pt x="157464" y="25167"/>
                        <a:pt x="125714" y="8763"/>
                        <a:pt x="95551" y="29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/楕円 37">
                  <a:extLst>
                    <a:ext uri="{FF2B5EF4-FFF2-40B4-BE49-F238E27FC236}">
                      <a16:creationId xmlns:a16="http://schemas.microsoft.com/office/drawing/2014/main" id="{EC746B2C-D07B-5B79-743F-48D998F57A32}"/>
                    </a:ext>
                  </a:extLst>
                </p:cNvPr>
                <p:cNvSpPr/>
                <p:nvPr/>
              </p:nvSpPr>
              <p:spPr>
                <a:xfrm rot="2826224">
                  <a:off x="3344068" y="2983920"/>
                  <a:ext cx="130498" cy="622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936D5D77-3660-9899-4740-5B4D3F31CCF0}"/>
                    </a:ext>
                  </a:extLst>
                </p:cNvPr>
                <p:cNvSpPr/>
                <p:nvPr/>
              </p:nvSpPr>
              <p:spPr>
                <a:xfrm>
                  <a:off x="3440800" y="2431904"/>
                  <a:ext cx="229539" cy="212884"/>
                </a:xfrm>
                <a:custGeom>
                  <a:avLst/>
                  <a:gdLst>
                    <a:gd name="connsiteX0" fmla="*/ 229500 w 229539"/>
                    <a:gd name="connsiteY0" fmla="*/ 146 h 212884"/>
                    <a:gd name="connsiteX1" fmla="*/ 207275 w 229539"/>
                    <a:gd name="connsiteY1" fmla="*/ 69996 h 212884"/>
                    <a:gd name="connsiteX2" fmla="*/ 213625 w 229539"/>
                    <a:gd name="connsiteY2" fmla="*/ 143021 h 212884"/>
                    <a:gd name="connsiteX3" fmla="*/ 223150 w 229539"/>
                    <a:gd name="connsiteY3" fmla="*/ 111271 h 212884"/>
                    <a:gd name="connsiteX4" fmla="*/ 185050 w 229539"/>
                    <a:gd name="connsiteY4" fmla="*/ 181121 h 212884"/>
                    <a:gd name="connsiteX5" fmla="*/ 181875 w 229539"/>
                    <a:gd name="connsiteY5" fmla="*/ 212871 h 212884"/>
                    <a:gd name="connsiteX6" fmla="*/ 194575 w 229539"/>
                    <a:gd name="connsiteY6" fmla="*/ 177946 h 212884"/>
                    <a:gd name="connsiteX7" fmla="*/ 134250 w 229539"/>
                    <a:gd name="connsiteY7" fmla="*/ 133496 h 212884"/>
                    <a:gd name="connsiteX8" fmla="*/ 900 w 229539"/>
                    <a:gd name="connsiteY8" fmla="*/ 117621 h 212884"/>
                    <a:gd name="connsiteX9" fmla="*/ 77100 w 229539"/>
                    <a:gd name="connsiteY9" fmla="*/ 155721 h 212884"/>
                    <a:gd name="connsiteX10" fmla="*/ 102500 w 229539"/>
                    <a:gd name="connsiteY10" fmla="*/ 127146 h 212884"/>
                    <a:gd name="connsiteX11" fmla="*/ 175525 w 229539"/>
                    <a:gd name="connsiteY11" fmla="*/ 190646 h 212884"/>
                    <a:gd name="connsiteX12" fmla="*/ 185050 w 229539"/>
                    <a:gd name="connsiteY12" fmla="*/ 162071 h 212884"/>
                    <a:gd name="connsiteX13" fmla="*/ 200925 w 229539"/>
                    <a:gd name="connsiteY13" fmla="*/ 89046 h 212884"/>
                    <a:gd name="connsiteX14" fmla="*/ 229500 w 229539"/>
                    <a:gd name="connsiteY14" fmla="*/ 146 h 21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9539" h="212884">
                      <a:moveTo>
                        <a:pt x="229500" y="146"/>
                      </a:moveTo>
                      <a:cubicBezTo>
                        <a:pt x="230558" y="-3029"/>
                        <a:pt x="209921" y="46184"/>
                        <a:pt x="207275" y="69996"/>
                      </a:cubicBezTo>
                      <a:cubicBezTo>
                        <a:pt x="204629" y="93808"/>
                        <a:pt x="210979" y="136142"/>
                        <a:pt x="213625" y="143021"/>
                      </a:cubicBezTo>
                      <a:cubicBezTo>
                        <a:pt x="216271" y="149900"/>
                        <a:pt x="227912" y="104921"/>
                        <a:pt x="223150" y="111271"/>
                      </a:cubicBezTo>
                      <a:cubicBezTo>
                        <a:pt x="218388" y="117621"/>
                        <a:pt x="191929" y="164188"/>
                        <a:pt x="185050" y="181121"/>
                      </a:cubicBezTo>
                      <a:cubicBezTo>
                        <a:pt x="178171" y="198054"/>
                        <a:pt x="180288" y="213400"/>
                        <a:pt x="181875" y="212871"/>
                      </a:cubicBezTo>
                      <a:cubicBezTo>
                        <a:pt x="183462" y="212342"/>
                        <a:pt x="202512" y="191175"/>
                        <a:pt x="194575" y="177946"/>
                      </a:cubicBezTo>
                      <a:cubicBezTo>
                        <a:pt x="186638" y="164717"/>
                        <a:pt x="166529" y="143550"/>
                        <a:pt x="134250" y="133496"/>
                      </a:cubicBezTo>
                      <a:cubicBezTo>
                        <a:pt x="101971" y="123442"/>
                        <a:pt x="10425" y="113917"/>
                        <a:pt x="900" y="117621"/>
                      </a:cubicBezTo>
                      <a:cubicBezTo>
                        <a:pt x="-8625" y="121325"/>
                        <a:pt x="60167" y="154134"/>
                        <a:pt x="77100" y="155721"/>
                      </a:cubicBezTo>
                      <a:cubicBezTo>
                        <a:pt x="94033" y="157309"/>
                        <a:pt x="86096" y="121325"/>
                        <a:pt x="102500" y="127146"/>
                      </a:cubicBezTo>
                      <a:cubicBezTo>
                        <a:pt x="118904" y="132967"/>
                        <a:pt x="161767" y="184825"/>
                        <a:pt x="175525" y="190646"/>
                      </a:cubicBezTo>
                      <a:cubicBezTo>
                        <a:pt x="189283" y="196467"/>
                        <a:pt x="180817" y="179004"/>
                        <a:pt x="185050" y="162071"/>
                      </a:cubicBezTo>
                      <a:cubicBezTo>
                        <a:pt x="189283" y="145138"/>
                        <a:pt x="196163" y="110213"/>
                        <a:pt x="200925" y="89046"/>
                      </a:cubicBezTo>
                      <a:cubicBezTo>
                        <a:pt x="205687" y="67879"/>
                        <a:pt x="228442" y="3321"/>
                        <a:pt x="229500" y="1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54C4EC44-197E-CFA1-85B5-1FB36ADEE5DC}"/>
                    </a:ext>
                  </a:extLst>
                </p:cNvPr>
                <p:cNvSpPr/>
                <p:nvPr/>
              </p:nvSpPr>
              <p:spPr>
                <a:xfrm>
                  <a:off x="3174785" y="2273726"/>
                  <a:ext cx="365478" cy="107524"/>
                </a:xfrm>
                <a:custGeom>
                  <a:avLst/>
                  <a:gdLst>
                    <a:gd name="connsiteX0" fmla="*/ 215 w 365478"/>
                    <a:gd name="connsiteY0" fmla="*/ 63074 h 107524"/>
                    <a:gd name="connsiteX1" fmla="*/ 212940 w 365478"/>
                    <a:gd name="connsiteY1" fmla="*/ 21799 h 107524"/>
                    <a:gd name="connsiteX2" fmla="*/ 155790 w 365478"/>
                    <a:gd name="connsiteY2" fmla="*/ 44024 h 107524"/>
                    <a:gd name="connsiteX3" fmla="*/ 270090 w 365478"/>
                    <a:gd name="connsiteY3" fmla="*/ 34499 h 107524"/>
                    <a:gd name="connsiteX4" fmla="*/ 206590 w 365478"/>
                    <a:gd name="connsiteY4" fmla="*/ 59899 h 107524"/>
                    <a:gd name="connsiteX5" fmla="*/ 365340 w 365478"/>
                    <a:gd name="connsiteY5" fmla="*/ 44024 h 107524"/>
                    <a:gd name="connsiteX6" fmla="*/ 174840 w 365478"/>
                    <a:gd name="connsiteY6" fmla="*/ 107524 h 107524"/>
                    <a:gd name="connsiteX7" fmla="*/ 343115 w 365478"/>
                    <a:gd name="connsiteY7" fmla="*/ 44024 h 107524"/>
                    <a:gd name="connsiteX8" fmla="*/ 197065 w 365478"/>
                    <a:gd name="connsiteY8" fmla="*/ 40849 h 107524"/>
                    <a:gd name="connsiteX9" fmla="*/ 228815 w 365478"/>
                    <a:gd name="connsiteY9" fmla="*/ 15449 h 107524"/>
                    <a:gd name="connsiteX10" fmla="*/ 114515 w 365478"/>
                    <a:gd name="connsiteY10" fmla="*/ 5924 h 107524"/>
                    <a:gd name="connsiteX11" fmla="*/ 171665 w 365478"/>
                    <a:gd name="connsiteY11" fmla="*/ 2749 h 107524"/>
                    <a:gd name="connsiteX12" fmla="*/ 215 w 365478"/>
                    <a:gd name="connsiteY12" fmla="*/ 63074 h 107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5478" h="107524">
                      <a:moveTo>
                        <a:pt x="215" y="63074"/>
                      </a:moveTo>
                      <a:cubicBezTo>
                        <a:pt x="7094" y="66249"/>
                        <a:pt x="187011" y="24974"/>
                        <a:pt x="212940" y="21799"/>
                      </a:cubicBezTo>
                      <a:cubicBezTo>
                        <a:pt x="238869" y="18624"/>
                        <a:pt x="146265" y="41907"/>
                        <a:pt x="155790" y="44024"/>
                      </a:cubicBezTo>
                      <a:cubicBezTo>
                        <a:pt x="165315" y="46141"/>
                        <a:pt x="261623" y="31853"/>
                        <a:pt x="270090" y="34499"/>
                      </a:cubicBezTo>
                      <a:cubicBezTo>
                        <a:pt x="278557" y="37145"/>
                        <a:pt x="190715" y="58311"/>
                        <a:pt x="206590" y="59899"/>
                      </a:cubicBezTo>
                      <a:cubicBezTo>
                        <a:pt x="222465" y="61486"/>
                        <a:pt x="370632" y="36087"/>
                        <a:pt x="365340" y="44024"/>
                      </a:cubicBezTo>
                      <a:cubicBezTo>
                        <a:pt x="360048" y="51961"/>
                        <a:pt x="178544" y="107524"/>
                        <a:pt x="174840" y="107524"/>
                      </a:cubicBezTo>
                      <a:cubicBezTo>
                        <a:pt x="171136" y="107524"/>
                        <a:pt x="339411" y="55136"/>
                        <a:pt x="343115" y="44024"/>
                      </a:cubicBezTo>
                      <a:cubicBezTo>
                        <a:pt x="346819" y="32912"/>
                        <a:pt x="216115" y="45611"/>
                        <a:pt x="197065" y="40849"/>
                      </a:cubicBezTo>
                      <a:cubicBezTo>
                        <a:pt x="178015" y="36087"/>
                        <a:pt x="242573" y="21270"/>
                        <a:pt x="228815" y="15449"/>
                      </a:cubicBezTo>
                      <a:cubicBezTo>
                        <a:pt x="215057" y="9628"/>
                        <a:pt x="124040" y="8041"/>
                        <a:pt x="114515" y="5924"/>
                      </a:cubicBezTo>
                      <a:cubicBezTo>
                        <a:pt x="104990" y="3807"/>
                        <a:pt x="189657" y="-4130"/>
                        <a:pt x="171665" y="2749"/>
                      </a:cubicBezTo>
                      <a:cubicBezTo>
                        <a:pt x="153673" y="9628"/>
                        <a:pt x="-6664" y="59899"/>
                        <a:pt x="215" y="630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C938C226-AA1E-9F8A-47F0-F2DAFC079077}"/>
                    </a:ext>
                  </a:extLst>
                </p:cNvPr>
                <p:cNvSpPr/>
                <p:nvPr/>
              </p:nvSpPr>
              <p:spPr>
                <a:xfrm>
                  <a:off x="3333670" y="2348613"/>
                  <a:ext cx="319404" cy="194739"/>
                </a:xfrm>
                <a:custGeom>
                  <a:avLst/>
                  <a:gdLst>
                    <a:gd name="connsiteX0" fmla="*/ 80 w 319404"/>
                    <a:gd name="connsiteY0" fmla="*/ 13587 h 194739"/>
                    <a:gd name="connsiteX1" fmla="*/ 219155 w 319404"/>
                    <a:gd name="connsiteY1" fmla="*/ 10412 h 194739"/>
                    <a:gd name="connsiteX2" fmla="*/ 165180 w 319404"/>
                    <a:gd name="connsiteY2" fmla="*/ 29462 h 194739"/>
                    <a:gd name="connsiteX3" fmla="*/ 260430 w 319404"/>
                    <a:gd name="connsiteY3" fmla="*/ 29462 h 194739"/>
                    <a:gd name="connsiteX4" fmla="*/ 254080 w 319404"/>
                    <a:gd name="connsiteY4" fmla="*/ 73912 h 194739"/>
                    <a:gd name="connsiteX5" fmla="*/ 273130 w 319404"/>
                    <a:gd name="connsiteY5" fmla="*/ 58037 h 194739"/>
                    <a:gd name="connsiteX6" fmla="*/ 304880 w 319404"/>
                    <a:gd name="connsiteY6" fmla="*/ 115187 h 194739"/>
                    <a:gd name="connsiteX7" fmla="*/ 314405 w 319404"/>
                    <a:gd name="connsiteY7" fmla="*/ 73912 h 194739"/>
                    <a:gd name="connsiteX8" fmla="*/ 317580 w 319404"/>
                    <a:gd name="connsiteY8" fmla="*/ 194562 h 194739"/>
                    <a:gd name="connsiteX9" fmla="*/ 285830 w 319404"/>
                    <a:gd name="connsiteY9" fmla="*/ 99312 h 194739"/>
                    <a:gd name="connsiteX10" fmla="*/ 238205 w 319404"/>
                    <a:gd name="connsiteY10" fmla="*/ 32637 h 194739"/>
                    <a:gd name="connsiteX11" fmla="*/ 193755 w 319404"/>
                    <a:gd name="connsiteY11" fmla="*/ 887 h 194739"/>
                    <a:gd name="connsiteX12" fmla="*/ 80 w 319404"/>
                    <a:gd name="connsiteY12" fmla="*/ 13587 h 19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9404" h="194739">
                      <a:moveTo>
                        <a:pt x="80" y="13587"/>
                      </a:moveTo>
                      <a:cubicBezTo>
                        <a:pt x="4313" y="15174"/>
                        <a:pt x="191638" y="7766"/>
                        <a:pt x="219155" y="10412"/>
                      </a:cubicBezTo>
                      <a:cubicBezTo>
                        <a:pt x="246672" y="13058"/>
                        <a:pt x="158301" y="26287"/>
                        <a:pt x="165180" y="29462"/>
                      </a:cubicBezTo>
                      <a:cubicBezTo>
                        <a:pt x="172059" y="32637"/>
                        <a:pt x="245613" y="22054"/>
                        <a:pt x="260430" y="29462"/>
                      </a:cubicBezTo>
                      <a:cubicBezTo>
                        <a:pt x="275247" y="36870"/>
                        <a:pt x="254080" y="73912"/>
                        <a:pt x="254080" y="73912"/>
                      </a:cubicBezTo>
                      <a:cubicBezTo>
                        <a:pt x="256197" y="78674"/>
                        <a:pt x="264663" y="51158"/>
                        <a:pt x="273130" y="58037"/>
                      </a:cubicBezTo>
                      <a:cubicBezTo>
                        <a:pt x="281597" y="64916"/>
                        <a:pt x="298001" y="112541"/>
                        <a:pt x="304880" y="115187"/>
                      </a:cubicBezTo>
                      <a:cubicBezTo>
                        <a:pt x="311759" y="117833"/>
                        <a:pt x="312288" y="60683"/>
                        <a:pt x="314405" y="73912"/>
                      </a:cubicBezTo>
                      <a:cubicBezTo>
                        <a:pt x="316522" y="87141"/>
                        <a:pt x="322342" y="190329"/>
                        <a:pt x="317580" y="194562"/>
                      </a:cubicBezTo>
                      <a:cubicBezTo>
                        <a:pt x="312818" y="198795"/>
                        <a:pt x="299059" y="126300"/>
                        <a:pt x="285830" y="99312"/>
                      </a:cubicBezTo>
                      <a:cubicBezTo>
                        <a:pt x="272601" y="72325"/>
                        <a:pt x="253551" y="49041"/>
                        <a:pt x="238205" y="32637"/>
                      </a:cubicBezTo>
                      <a:cubicBezTo>
                        <a:pt x="222859" y="16233"/>
                        <a:pt x="227622" y="5649"/>
                        <a:pt x="193755" y="887"/>
                      </a:cubicBezTo>
                      <a:cubicBezTo>
                        <a:pt x="159888" y="-3875"/>
                        <a:pt x="-4153" y="12000"/>
                        <a:pt x="80" y="135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C6DE19E1-FE7A-524F-1206-09DE09EAB332}"/>
                    </a:ext>
                  </a:extLst>
                </p:cNvPr>
                <p:cNvSpPr/>
                <p:nvPr/>
              </p:nvSpPr>
              <p:spPr>
                <a:xfrm>
                  <a:off x="3101970" y="2406629"/>
                  <a:ext cx="408951" cy="143268"/>
                </a:xfrm>
                <a:custGeom>
                  <a:avLst/>
                  <a:gdLst>
                    <a:gd name="connsiteX0" fmla="*/ 5 w 408951"/>
                    <a:gd name="connsiteY0" fmla="*/ 38121 h 143268"/>
                    <a:gd name="connsiteX1" fmla="*/ 168280 w 408951"/>
                    <a:gd name="connsiteY1" fmla="*/ 21 h 143268"/>
                    <a:gd name="connsiteX2" fmla="*/ 142880 w 408951"/>
                    <a:gd name="connsiteY2" fmla="*/ 44471 h 143268"/>
                    <a:gd name="connsiteX3" fmla="*/ 234955 w 408951"/>
                    <a:gd name="connsiteY3" fmla="*/ 25421 h 143268"/>
                    <a:gd name="connsiteX4" fmla="*/ 206380 w 408951"/>
                    <a:gd name="connsiteY4" fmla="*/ 53996 h 143268"/>
                    <a:gd name="connsiteX5" fmla="*/ 269880 w 408951"/>
                    <a:gd name="connsiteY5" fmla="*/ 57171 h 143268"/>
                    <a:gd name="connsiteX6" fmla="*/ 247655 w 408951"/>
                    <a:gd name="connsiteY6" fmla="*/ 79396 h 143268"/>
                    <a:gd name="connsiteX7" fmla="*/ 406405 w 408951"/>
                    <a:gd name="connsiteY7" fmla="*/ 57171 h 143268"/>
                    <a:gd name="connsiteX8" fmla="*/ 349255 w 408951"/>
                    <a:gd name="connsiteY8" fmla="*/ 88921 h 143268"/>
                    <a:gd name="connsiteX9" fmla="*/ 400055 w 408951"/>
                    <a:gd name="connsiteY9" fmla="*/ 142896 h 143268"/>
                    <a:gd name="connsiteX10" fmla="*/ 361955 w 408951"/>
                    <a:gd name="connsiteY10" fmla="*/ 111146 h 143268"/>
                    <a:gd name="connsiteX11" fmla="*/ 247655 w 408951"/>
                    <a:gd name="connsiteY11" fmla="*/ 79396 h 143268"/>
                    <a:gd name="connsiteX12" fmla="*/ 307980 w 408951"/>
                    <a:gd name="connsiteY12" fmla="*/ 85746 h 143268"/>
                    <a:gd name="connsiteX13" fmla="*/ 203205 w 408951"/>
                    <a:gd name="connsiteY13" fmla="*/ 9546 h 143268"/>
                    <a:gd name="connsiteX14" fmla="*/ 222255 w 408951"/>
                    <a:gd name="connsiteY14" fmla="*/ 38121 h 143268"/>
                    <a:gd name="connsiteX15" fmla="*/ 174630 w 408951"/>
                    <a:gd name="connsiteY15" fmla="*/ 9546 h 143268"/>
                    <a:gd name="connsiteX16" fmla="*/ 5 w 408951"/>
                    <a:gd name="connsiteY16" fmla="*/ 38121 h 14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8951" h="143268">
                      <a:moveTo>
                        <a:pt x="5" y="38121"/>
                      </a:moveTo>
                      <a:cubicBezTo>
                        <a:pt x="-1053" y="36533"/>
                        <a:pt x="144468" y="-1037"/>
                        <a:pt x="168280" y="21"/>
                      </a:cubicBezTo>
                      <a:cubicBezTo>
                        <a:pt x="192092" y="1079"/>
                        <a:pt x="131768" y="40238"/>
                        <a:pt x="142880" y="44471"/>
                      </a:cubicBezTo>
                      <a:cubicBezTo>
                        <a:pt x="153993" y="48704"/>
                        <a:pt x="224372" y="23833"/>
                        <a:pt x="234955" y="25421"/>
                      </a:cubicBezTo>
                      <a:cubicBezTo>
                        <a:pt x="245538" y="27008"/>
                        <a:pt x="200559" y="48704"/>
                        <a:pt x="206380" y="53996"/>
                      </a:cubicBezTo>
                      <a:cubicBezTo>
                        <a:pt x="212201" y="59288"/>
                        <a:pt x="263001" y="52938"/>
                        <a:pt x="269880" y="57171"/>
                      </a:cubicBezTo>
                      <a:cubicBezTo>
                        <a:pt x="276759" y="61404"/>
                        <a:pt x="224901" y="79396"/>
                        <a:pt x="247655" y="79396"/>
                      </a:cubicBezTo>
                      <a:cubicBezTo>
                        <a:pt x="270409" y="79396"/>
                        <a:pt x="389472" y="55584"/>
                        <a:pt x="406405" y="57171"/>
                      </a:cubicBezTo>
                      <a:cubicBezTo>
                        <a:pt x="423338" y="58759"/>
                        <a:pt x="350313" y="74634"/>
                        <a:pt x="349255" y="88921"/>
                      </a:cubicBezTo>
                      <a:cubicBezTo>
                        <a:pt x="348197" y="103208"/>
                        <a:pt x="397938" y="139192"/>
                        <a:pt x="400055" y="142896"/>
                      </a:cubicBezTo>
                      <a:cubicBezTo>
                        <a:pt x="402172" y="146600"/>
                        <a:pt x="387355" y="121729"/>
                        <a:pt x="361955" y="111146"/>
                      </a:cubicBezTo>
                      <a:cubicBezTo>
                        <a:pt x="336555" y="100563"/>
                        <a:pt x="256651" y="83629"/>
                        <a:pt x="247655" y="79396"/>
                      </a:cubicBezTo>
                      <a:cubicBezTo>
                        <a:pt x="238659" y="75163"/>
                        <a:pt x="315388" y="97388"/>
                        <a:pt x="307980" y="85746"/>
                      </a:cubicBezTo>
                      <a:cubicBezTo>
                        <a:pt x="300572" y="74104"/>
                        <a:pt x="217492" y="17483"/>
                        <a:pt x="203205" y="9546"/>
                      </a:cubicBezTo>
                      <a:cubicBezTo>
                        <a:pt x="188918" y="1609"/>
                        <a:pt x="227017" y="38121"/>
                        <a:pt x="222255" y="38121"/>
                      </a:cubicBezTo>
                      <a:cubicBezTo>
                        <a:pt x="217493" y="38121"/>
                        <a:pt x="207967" y="11133"/>
                        <a:pt x="174630" y="9546"/>
                      </a:cubicBezTo>
                      <a:cubicBezTo>
                        <a:pt x="141293" y="7959"/>
                        <a:pt x="1063" y="39709"/>
                        <a:pt x="5" y="381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7F37CA26-D8F9-A26A-7155-9DB8C1B2A912}"/>
                    </a:ext>
                  </a:extLst>
                </p:cNvPr>
                <p:cNvSpPr/>
                <p:nvPr/>
              </p:nvSpPr>
              <p:spPr>
                <a:xfrm>
                  <a:off x="3418529" y="2685994"/>
                  <a:ext cx="318446" cy="664920"/>
                </a:xfrm>
                <a:custGeom>
                  <a:avLst/>
                  <a:gdLst>
                    <a:gd name="connsiteX0" fmla="*/ 318446 w 318446"/>
                    <a:gd name="connsiteY0" fmla="*/ 56 h 664920"/>
                    <a:gd name="connsiteX1" fmla="*/ 267646 w 318446"/>
                    <a:gd name="connsiteY1" fmla="*/ 333431 h 664920"/>
                    <a:gd name="connsiteX2" fmla="*/ 289871 w 318446"/>
                    <a:gd name="connsiteY2" fmla="*/ 257231 h 664920"/>
                    <a:gd name="connsiteX3" fmla="*/ 146996 w 318446"/>
                    <a:gd name="connsiteY3" fmla="*/ 527106 h 664920"/>
                    <a:gd name="connsiteX4" fmla="*/ 67621 w 318446"/>
                    <a:gd name="connsiteY4" fmla="*/ 593781 h 664920"/>
                    <a:gd name="connsiteX5" fmla="*/ 118421 w 318446"/>
                    <a:gd name="connsiteY5" fmla="*/ 549331 h 664920"/>
                    <a:gd name="connsiteX6" fmla="*/ 946 w 318446"/>
                    <a:gd name="connsiteY6" fmla="*/ 663631 h 664920"/>
                    <a:gd name="connsiteX7" fmla="*/ 194621 w 318446"/>
                    <a:gd name="connsiteY7" fmla="*/ 460431 h 664920"/>
                    <a:gd name="connsiteX8" fmla="*/ 267646 w 318446"/>
                    <a:gd name="connsiteY8" fmla="*/ 362006 h 664920"/>
                    <a:gd name="connsiteX9" fmla="*/ 318446 w 318446"/>
                    <a:gd name="connsiteY9" fmla="*/ 56 h 66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446" h="664920">
                      <a:moveTo>
                        <a:pt x="318446" y="56"/>
                      </a:moveTo>
                      <a:cubicBezTo>
                        <a:pt x="318446" y="-4706"/>
                        <a:pt x="272408" y="290569"/>
                        <a:pt x="267646" y="333431"/>
                      </a:cubicBezTo>
                      <a:cubicBezTo>
                        <a:pt x="262883" y="376294"/>
                        <a:pt x="309979" y="224952"/>
                        <a:pt x="289871" y="257231"/>
                      </a:cubicBezTo>
                      <a:cubicBezTo>
                        <a:pt x="269763" y="289510"/>
                        <a:pt x="184038" y="471014"/>
                        <a:pt x="146996" y="527106"/>
                      </a:cubicBezTo>
                      <a:cubicBezTo>
                        <a:pt x="109954" y="583198"/>
                        <a:pt x="72383" y="590077"/>
                        <a:pt x="67621" y="593781"/>
                      </a:cubicBezTo>
                      <a:cubicBezTo>
                        <a:pt x="62859" y="597485"/>
                        <a:pt x="129533" y="537689"/>
                        <a:pt x="118421" y="549331"/>
                      </a:cubicBezTo>
                      <a:cubicBezTo>
                        <a:pt x="107308" y="560973"/>
                        <a:pt x="-11754" y="678448"/>
                        <a:pt x="946" y="663631"/>
                      </a:cubicBezTo>
                      <a:cubicBezTo>
                        <a:pt x="13646" y="648814"/>
                        <a:pt x="150171" y="510702"/>
                        <a:pt x="194621" y="460431"/>
                      </a:cubicBezTo>
                      <a:cubicBezTo>
                        <a:pt x="239071" y="410160"/>
                        <a:pt x="247538" y="433973"/>
                        <a:pt x="267646" y="362006"/>
                      </a:cubicBezTo>
                      <a:cubicBezTo>
                        <a:pt x="287754" y="290039"/>
                        <a:pt x="318446" y="4818"/>
                        <a:pt x="31844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3E909BBF-A3FF-E51E-36F0-7E472A105AFF}"/>
                    </a:ext>
                  </a:extLst>
                </p:cNvPr>
                <p:cNvSpPr/>
                <p:nvPr/>
              </p:nvSpPr>
              <p:spPr>
                <a:xfrm>
                  <a:off x="2922155" y="3486103"/>
                  <a:ext cx="424828" cy="293591"/>
                </a:xfrm>
                <a:custGeom>
                  <a:avLst/>
                  <a:gdLst>
                    <a:gd name="connsiteX0" fmla="*/ 424295 w 424828"/>
                    <a:gd name="connsiteY0" fmla="*/ 47 h 293591"/>
                    <a:gd name="connsiteX1" fmla="*/ 265545 w 424828"/>
                    <a:gd name="connsiteY1" fmla="*/ 95297 h 293591"/>
                    <a:gd name="connsiteX2" fmla="*/ 138545 w 424828"/>
                    <a:gd name="connsiteY2" fmla="*/ 165147 h 293591"/>
                    <a:gd name="connsiteX3" fmla="*/ 71870 w 424828"/>
                    <a:gd name="connsiteY3" fmla="*/ 203247 h 293591"/>
                    <a:gd name="connsiteX4" fmla="*/ 5195 w 424828"/>
                    <a:gd name="connsiteY4" fmla="*/ 292147 h 293591"/>
                    <a:gd name="connsiteX5" fmla="*/ 33770 w 424828"/>
                    <a:gd name="connsiteY5" fmla="*/ 244522 h 293591"/>
                    <a:gd name="connsiteX6" fmla="*/ 265545 w 424828"/>
                    <a:gd name="connsiteY6" fmla="*/ 73072 h 293591"/>
                    <a:gd name="connsiteX7" fmla="*/ 208395 w 424828"/>
                    <a:gd name="connsiteY7" fmla="*/ 107997 h 293591"/>
                    <a:gd name="connsiteX8" fmla="*/ 424295 w 424828"/>
                    <a:gd name="connsiteY8" fmla="*/ 47 h 293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828" h="293591">
                      <a:moveTo>
                        <a:pt x="424295" y="47"/>
                      </a:moveTo>
                      <a:cubicBezTo>
                        <a:pt x="433820" y="-2070"/>
                        <a:pt x="313170" y="67780"/>
                        <a:pt x="265545" y="95297"/>
                      </a:cubicBezTo>
                      <a:cubicBezTo>
                        <a:pt x="217920" y="122814"/>
                        <a:pt x="170824" y="147155"/>
                        <a:pt x="138545" y="165147"/>
                      </a:cubicBezTo>
                      <a:cubicBezTo>
                        <a:pt x="106266" y="183139"/>
                        <a:pt x="94095" y="182080"/>
                        <a:pt x="71870" y="203247"/>
                      </a:cubicBezTo>
                      <a:cubicBezTo>
                        <a:pt x="49645" y="224414"/>
                        <a:pt x="11545" y="285268"/>
                        <a:pt x="5195" y="292147"/>
                      </a:cubicBezTo>
                      <a:cubicBezTo>
                        <a:pt x="-1155" y="299026"/>
                        <a:pt x="-9622" y="281035"/>
                        <a:pt x="33770" y="244522"/>
                      </a:cubicBezTo>
                      <a:cubicBezTo>
                        <a:pt x="77162" y="208009"/>
                        <a:pt x="236441" y="95826"/>
                        <a:pt x="265545" y="73072"/>
                      </a:cubicBezTo>
                      <a:cubicBezTo>
                        <a:pt x="294649" y="50318"/>
                        <a:pt x="185641" y="115405"/>
                        <a:pt x="208395" y="107997"/>
                      </a:cubicBezTo>
                      <a:cubicBezTo>
                        <a:pt x="231149" y="100589"/>
                        <a:pt x="414770" y="2164"/>
                        <a:pt x="424295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294A8CE8-391E-800C-8151-8C7C54B4C076}"/>
                    </a:ext>
                  </a:extLst>
                </p:cNvPr>
                <p:cNvSpPr/>
                <p:nvPr/>
              </p:nvSpPr>
              <p:spPr>
                <a:xfrm>
                  <a:off x="2914404" y="3809702"/>
                  <a:ext cx="125658" cy="245241"/>
                </a:xfrm>
                <a:custGeom>
                  <a:avLst/>
                  <a:gdLst>
                    <a:gd name="connsiteX0" fmla="*/ 25646 w 125658"/>
                    <a:gd name="connsiteY0" fmla="*/ 298 h 245241"/>
                    <a:gd name="connsiteX1" fmla="*/ 246 w 125658"/>
                    <a:gd name="connsiteY1" fmla="*/ 70148 h 245241"/>
                    <a:gd name="connsiteX2" fmla="*/ 44696 w 125658"/>
                    <a:gd name="connsiteY2" fmla="*/ 127298 h 245241"/>
                    <a:gd name="connsiteX3" fmla="*/ 16121 w 125658"/>
                    <a:gd name="connsiteY3" fmla="*/ 127298 h 245241"/>
                    <a:gd name="connsiteX4" fmla="*/ 85971 w 125658"/>
                    <a:gd name="connsiteY4" fmla="*/ 174923 h 245241"/>
                    <a:gd name="connsiteX5" fmla="*/ 124071 w 125658"/>
                    <a:gd name="connsiteY5" fmla="*/ 244773 h 245241"/>
                    <a:gd name="connsiteX6" fmla="*/ 111371 w 125658"/>
                    <a:gd name="connsiteY6" fmla="*/ 203498 h 245241"/>
                    <a:gd name="connsiteX7" fmla="*/ 47871 w 125658"/>
                    <a:gd name="connsiteY7" fmla="*/ 165398 h 245241"/>
                    <a:gd name="connsiteX8" fmla="*/ 22471 w 125658"/>
                    <a:gd name="connsiteY8" fmla="*/ 136823 h 245241"/>
                    <a:gd name="connsiteX9" fmla="*/ 246 w 125658"/>
                    <a:gd name="connsiteY9" fmla="*/ 98723 h 245241"/>
                    <a:gd name="connsiteX10" fmla="*/ 25646 w 125658"/>
                    <a:gd name="connsiteY10" fmla="*/ 298 h 245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5658" h="245241">
                      <a:moveTo>
                        <a:pt x="25646" y="298"/>
                      </a:moveTo>
                      <a:cubicBezTo>
                        <a:pt x="25646" y="-4464"/>
                        <a:pt x="-2929" y="48981"/>
                        <a:pt x="246" y="70148"/>
                      </a:cubicBezTo>
                      <a:cubicBezTo>
                        <a:pt x="3421" y="91315"/>
                        <a:pt x="42050" y="117773"/>
                        <a:pt x="44696" y="127298"/>
                      </a:cubicBezTo>
                      <a:cubicBezTo>
                        <a:pt x="47342" y="136823"/>
                        <a:pt x="9242" y="119360"/>
                        <a:pt x="16121" y="127298"/>
                      </a:cubicBezTo>
                      <a:cubicBezTo>
                        <a:pt x="23000" y="135236"/>
                        <a:pt x="67979" y="155344"/>
                        <a:pt x="85971" y="174923"/>
                      </a:cubicBezTo>
                      <a:cubicBezTo>
                        <a:pt x="103963" y="194502"/>
                        <a:pt x="119838" y="240011"/>
                        <a:pt x="124071" y="244773"/>
                      </a:cubicBezTo>
                      <a:cubicBezTo>
                        <a:pt x="128304" y="249535"/>
                        <a:pt x="124071" y="216727"/>
                        <a:pt x="111371" y="203498"/>
                      </a:cubicBezTo>
                      <a:cubicBezTo>
                        <a:pt x="98671" y="190269"/>
                        <a:pt x="62687" y="176510"/>
                        <a:pt x="47871" y="165398"/>
                      </a:cubicBezTo>
                      <a:cubicBezTo>
                        <a:pt x="33055" y="154286"/>
                        <a:pt x="30409" y="147936"/>
                        <a:pt x="22471" y="136823"/>
                      </a:cubicBezTo>
                      <a:cubicBezTo>
                        <a:pt x="14533" y="125711"/>
                        <a:pt x="775" y="116715"/>
                        <a:pt x="246" y="98723"/>
                      </a:cubicBezTo>
                      <a:cubicBezTo>
                        <a:pt x="-283" y="80731"/>
                        <a:pt x="25646" y="5060"/>
                        <a:pt x="25646" y="2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E1DE16D7-20E6-311F-AF66-444B1DA726A6}"/>
                    </a:ext>
                  </a:extLst>
                </p:cNvPr>
                <p:cNvSpPr/>
                <p:nvPr/>
              </p:nvSpPr>
              <p:spPr>
                <a:xfrm>
                  <a:off x="2862677" y="3825829"/>
                  <a:ext cx="111039" cy="316430"/>
                </a:xfrm>
                <a:custGeom>
                  <a:avLst/>
                  <a:gdLst>
                    <a:gd name="connsiteX0" fmla="*/ 29748 w 111039"/>
                    <a:gd name="connsiteY0" fmla="*/ 46 h 316430"/>
                    <a:gd name="connsiteX1" fmla="*/ 17048 w 111039"/>
                    <a:gd name="connsiteY1" fmla="*/ 146096 h 316430"/>
                    <a:gd name="connsiteX2" fmla="*/ 29748 w 111039"/>
                    <a:gd name="connsiteY2" fmla="*/ 225471 h 316430"/>
                    <a:gd name="connsiteX3" fmla="*/ 4348 w 111039"/>
                    <a:gd name="connsiteY3" fmla="*/ 190546 h 316430"/>
                    <a:gd name="connsiteX4" fmla="*/ 109123 w 111039"/>
                    <a:gd name="connsiteY4" fmla="*/ 314371 h 316430"/>
                    <a:gd name="connsiteX5" fmla="*/ 67848 w 111039"/>
                    <a:gd name="connsiteY5" fmla="*/ 263571 h 316430"/>
                    <a:gd name="connsiteX6" fmla="*/ 13873 w 111039"/>
                    <a:gd name="connsiteY6" fmla="*/ 206421 h 316430"/>
                    <a:gd name="connsiteX7" fmla="*/ 1173 w 111039"/>
                    <a:gd name="connsiteY7" fmla="*/ 161971 h 316430"/>
                    <a:gd name="connsiteX8" fmla="*/ 29748 w 111039"/>
                    <a:gd name="connsiteY8" fmla="*/ 46 h 31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039" h="316430">
                      <a:moveTo>
                        <a:pt x="29748" y="46"/>
                      </a:moveTo>
                      <a:cubicBezTo>
                        <a:pt x="32394" y="-2600"/>
                        <a:pt x="17048" y="108525"/>
                        <a:pt x="17048" y="146096"/>
                      </a:cubicBezTo>
                      <a:cubicBezTo>
                        <a:pt x="17048" y="183667"/>
                        <a:pt x="31865" y="218063"/>
                        <a:pt x="29748" y="225471"/>
                      </a:cubicBezTo>
                      <a:cubicBezTo>
                        <a:pt x="27631" y="232879"/>
                        <a:pt x="-8881" y="175729"/>
                        <a:pt x="4348" y="190546"/>
                      </a:cubicBezTo>
                      <a:cubicBezTo>
                        <a:pt x="17577" y="205363"/>
                        <a:pt x="98540" y="302200"/>
                        <a:pt x="109123" y="314371"/>
                      </a:cubicBezTo>
                      <a:cubicBezTo>
                        <a:pt x="119706" y="326542"/>
                        <a:pt x="83723" y="281563"/>
                        <a:pt x="67848" y="263571"/>
                      </a:cubicBezTo>
                      <a:cubicBezTo>
                        <a:pt x="51973" y="245579"/>
                        <a:pt x="24985" y="223354"/>
                        <a:pt x="13873" y="206421"/>
                      </a:cubicBezTo>
                      <a:cubicBezTo>
                        <a:pt x="2761" y="189488"/>
                        <a:pt x="-2531" y="189488"/>
                        <a:pt x="1173" y="161971"/>
                      </a:cubicBezTo>
                      <a:cubicBezTo>
                        <a:pt x="4877" y="134454"/>
                        <a:pt x="27102" y="2692"/>
                        <a:pt x="29748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548DBAA8-14C1-4DB2-CCF6-ECE3FACAD82C}"/>
                    </a:ext>
                  </a:extLst>
                </p:cNvPr>
                <p:cNvSpPr/>
                <p:nvPr/>
              </p:nvSpPr>
              <p:spPr>
                <a:xfrm>
                  <a:off x="3085846" y="3960009"/>
                  <a:ext cx="448524" cy="333542"/>
                </a:xfrm>
                <a:custGeom>
                  <a:avLst/>
                  <a:gdLst>
                    <a:gd name="connsiteX0" fmla="*/ 254 w 448524"/>
                    <a:gd name="connsiteY0" fmla="*/ 2391 h 333542"/>
                    <a:gd name="connsiteX1" fmla="*/ 222504 w 448524"/>
                    <a:gd name="connsiteY1" fmla="*/ 15091 h 333542"/>
                    <a:gd name="connsiteX2" fmla="*/ 301879 w 448524"/>
                    <a:gd name="connsiteY2" fmla="*/ 91291 h 333542"/>
                    <a:gd name="connsiteX3" fmla="*/ 317754 w 448524"/>
                    <a:gd name="connsiteY3" fmla="*/ 62716 h 333542"/>
                    <a:gd name="connsiteX4" fmla="*/ 416179 w 448524"/>
                    <a:gd name="connsiteY4" fmla="*/ 221466 h 333542"/>
                    <a:gd name="connsiteX5" fmla="*/ 387604 w 448524"/>
                    <a:gd name="connsiteY5" fmla="*/ 167491 h 333542"/>
                    <a:gd name="connsiteX6" fmla="*/ 447929 w 448524"/>
                    <a:gd name="connsiteY6" fmla="*/ 332591 h 333542"/>
                    <a:gd name="connsiteX7" fmla="*/ 413004 w 448524"/>
                    <a:gd name="connsiteY7" fmla="*/ 227816 h 333542"/>
                    <a:gd name="connsiteX8" fmla="*/ 327279 w 448524"/>
                    <a:gd name="connsiteY8" fmla="*/ 75416 h 333542"/>
                    <a:gd name="connsiteX9" fmla="*/ 270129 w 448524"/>
                    <a:gd name="connsiteY9" fmla="*/ 46841 h 333542"/>
                    <a:gd name="connsiteX10" fmla="*/ 254 w 448524"/>
                    <a:gd name="connsiteY10" fmla="*/ 2391 h 33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8524" h="333542">
                      <a:moveTo>
                        <a:pt x="254" y="2391"/>
                      </a:moveTo>
                      <a:cubicBezTo>
                        <a:pt x="-7683" y="-2901"/>
                        <a:pt x="172233" y="274"/>
                        <a:pt x="222504" y="15091"/>
                      </a:cubicBezTo>
                      <a:cubicBezTo>
                        <a:pt x="272775" y="29908"/>
                        <a:pt x="286004" y="83354"/>
                        <a:pt x="301879" y="91291"/>
                      </a:cubicBezTo>
                      <a:cubicBezTo>
                        <a:pt x="317754" y="99228"/>
                        <a:pt x="298704" y="41020"/>
                        <a:pt x="317754" y="62716"/>
                      </a:cubicBezTo>
                      <a:cubicBezTo>
                        <a:pt x="336804" y="84412"/>
                        <a:pt x="404537" y="204004"/>
                        <a:pt x="416179" y="221466"/>
                      </a:cubicBezTo>
                      <a:cubicBezTo>
                        <a:pt x="427821" y="238928"/>
                        <a:pt x="382312" y="148970"/>
                        <a:pt x="387604" y="167491"/>
                      </a:cubicBezTo>
                      <a:cubicBezTo>
                        <a:pt x="392896" y="186012"/>
                        <a:pt x="443696" y="322537"/>
                        <a:pt x="447929" y="332591"/>
                      </a:cubicBezTo>
                      <a:cubicBezTo>
                        <a:pt x="452162" y="342645"/>
                        <a:pt x="433112" y="270678"/>
                        <a:pt x="413004" y="227816"/>
                      </a:cubicBezTo>
                      <a:cubicBezTo>
                        <a:pt x="392896" y="184954"/>
                        <a:pt x="351091" y="105578"/>
                        <a:pt x="327279" y="75416"/>
                      </a:cubicBezTo>
                      <a:cubicBezTo>
                        <a:pt x="303467" y="45254"/>
                        <a:pt x="318812" y="62187"/>
                        <a:pt x="270129" y="46841"/>
                      </a:cubicBezTo>
                      <a:cubicBezTo>
                        <a:pt x="221446" y="31495"/>
                        <a:pt x="8191" y="7683"/>
                        <a:pt x="254" y="23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06EF1CAC-D079-644B-F02D-FEA35BDDA398}"/>
                    </a:ext>
                  </a:extLst>
                </p:cNvPr>
                <p:cNvSpPr/>
                <p:nvPr/>
              </p:nvSpPr>
              <p:spPr>
                <a:xfrm>
                  <a:off x="3530145" y="3895702"/>
                  <a:ext cx="127470" cy="429062"/>
                </a:xfrm>
                <a:custGeom>
                  <a:avLst/>
                  <a:gdLst>
                    <a:gd name="connsiteX0" fmla="*/ 51255 w 127470"/>
                    <a:gd name="connsiteY0" fmla="*/ 23 h 429062"/>
                    <a:gd name="connsiteX1" fmla="*/ 124280 w 127470"/>
                    <a:gd name="connsiteY1" fmla="*/ 161948 h 429062"/>
                    <a:gd name="connsiteX2" fmla="*/ 114755 w 127470"/>
                    <a:gd name="connsiteY2" fmla="*/ 146073 h 429062"/>
                    <a:gd name="connsiteX3" fmla="*/ 117930 w 127470"/>
                    <a:gd name="connsiteY3" fmla="*/ 244498 h 429062"/>
                    <a:gd name="connsiteX4" fmla="*/ 102055 w 127470"/>
                    <a:gd name="connsiteY4" fmla="*/ 317523 h 429062"/>
                    <a:gd name="connsiteX5" fmla="*/ 111580 w 127470"/>
                    <a:gd name="connsiteY5" fmla="*/ 327048 h 429062"/>
                    <a:gd name="connsiteX6" fmla="*/ 455 w 127470"/>
                    <a:gd name="connsiteY6" fmla="*/ 428648 h 429062"/>
                    <a:gd name="connsiteX7" fmla="*/ 73480 w 127470"/>
                    <a:gd name="connsiteY7" fmla="*/ 358798 h 429062"/>
                    <a:gd name="connsiteX8" fmla="*/ 105230 w 127470"/>
                    <a:gd name="connsiteY8" fmla="*/ 257198 h 429062"/>
                    <a:gd name="connsiteX9" fmla="*/ 105230 w 127470"/>
                    <a:gd name="connsiteY9" fmla="*/ 174648 h 429062"/>
                    <a:gd name="connsiteX10" fmla="*/ 51255 w 127470"/>
                    <a:gd name="connsiteY10" fmla="*/ 23 h 42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470" h="429062">
                      <a:moveTo>
                        <a:pt x="51255" y="23"/>
                      </a:moveTo>
                      <a:cubicBezTo>
                        <a:pt x="54430" y="-2094"/>
                        <a:pt x="113697" y="137606"/>
                        <a:pt x="124280" y="161948"/>
                      </a:cubicBezTo>
                      <a:cubicBezTo>
                        <a:pt x="134863" y="186290"/>
                        <a:pt x="115813" y="132315"/>
                        <a:pt x="114755" y="146073"/>
                      </a:cubicBezTo>
                      <a:cubicBezTo>
                        <a:pt x="113697" y="159831"/>
                        <a:pt x="120047" y="215923"/>
                        <a:pt x="117930" y="244498"/>
                      </a:cubicBezTo>
                      <a:cubicBezTo>
                        <a:pt x="115813" y="273073"/>
                        <a:pt x="103113" y="303765"/>
                        <a:pt x="102055" y="317523"/>
                      </a:cubicBezTo>
                      <a:cubicBezTo>
                        <a:pt x="100997" y="331281"/>
                        <a:pt x="128513" y="308527"/>
                        <a:pt x="111580" y="327048"/>
                      </a:cubicBezTo>
                      <a:cubicBezTo>
                        <a:pt x="94647" y="345569"/>
                        <a:pt x="6805" y="423356"/>
                        <a:pt x="455" y="428648"/>
                      </a:cubicBezTo>
                      <a:cubicBezTo>
                        <a:pt x="-5895" y="433940"/>
                        <a:pt x="56018" y="387373"/>
                        <a:pt x="73480" y="358798"/>
                      </a:cubicBezTo>
                      <a:cubicBezTo>
                        <a:pt x="90942" y="330223"/>
                        <a:pt x="99938" y="287890"/>
                        <a:pt x="105230" y="257198"/>
                      </a:cubicBezTo>
                      <a:cubicBezTo>
                        <a:pt x="110522" y="226506"/>
                        <a:pt x="115284" y="218040"/>
                        <a:pt x="105230" y="174648"/>
                      </a:cubicBezTo>
                      <a:cubicBezTo>
                        <a:pt x="95176" y="131256"/>
                        <a:pt x="48080" y="2140"/>
                        <a:pt x="51255" y="23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8972312A-B88A-0EF4-A4E4-0B4B1DDA8E32}"/>
                    </a:ext>
                  </a:extLst>
                </p:cNvPr>
                <p:cNvSpPr/>
                <p:nvPr/>
              </p:nvSpPr>
              <p:spPr>
                <a:xfrm>
                  <a:off x="3323171" y="3101255"/>
                  <a:ext cx="545749" cy="520349"/>
                </a:xfrm>
                <a:custGeom>
                  <a:avLst/>
                  <a:gdLst>
                    <a:gd name="connsiteX0" fmla="*/ 540804 w 545749"/>
                    <a:gd name="connsiteY0" fmla="*/ 3895 h 520349"/>
                    <a:gd name="connsiteX1" fmla="*/ 197904 w 545749"/>
                    <a:gd name="connsiteY1" fmla="*/ 295995 h 520349"/>
                    <a:gd name="connsiteX2" fmla="*/ 267754 w 545749"/>
                    <a:gd name="connsiteY2" fmla="*/ 248370 h 520349"/>
                    <a:gd name="connsiteX3" fmla="*/ 99479 w 545749"/>
                    <a:gd name="connsiteY3" fmla="*/ 438870 h 520349"/>
                    <a:gd name="connsiteX4" fmla="*/ 1054 w 545749"/>
                    <a:gd name="connsiteY4" fmla="*/ 518245 h 520349"/>
                    <a:gd name="connsiteX5" fmla="*/ 159804 w 545749"/>
                    <a:gd name="connsiteY5" fmla="*/ 362670 h 520349"/>
                    <a:gd name="connsiteX6" fmla="*/ 131229 w 545749"/>
                    <a:gd name="connsiteY6" fmla="*/ 349970 h 520349"/>
                    <a:gd name="connsiteX7" fmla="*/ 385229 w 545749"/>
                    <a:gd name="connsiteY7" fmla="*/ 140420 h 520349"/>
                    <a:gd name="connsiteX8" fmla="*/ 540804 w 545749"/>
                    <a:gd name="connsiteY8" fmla="*/ 3895 h 52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5749" h="520349">
                      <a:moveTo>
                        <a:pt x="540804" y="3895"/>
                      </a:moveTo>
                      <a:cubicBezTo>
                        <a:pt x="509583" y="29824"/>
                        <a:pt x="243412" y="255249"/>
                        <a:pt x="197904" y="295995"/>
                      </a:cubicBezTo>
                      <a:cubicBezTo>
                        <a:pt x="152396" y="336741"/>
                        <a:pt x="284158" y="224558"/>
                        <a:pt x="267754" y="248370"/>
                      </a:cubicBezTo>
                      <a:cubicBezTo>
                        <a:pt x="251350" y="272182"/>
                        <a:pt x="143929" y="393891"/>
                        <a:pt x="99479" y="438870"/>
                      </a:cubicBezTo>
                      <a:cubicBezTo>
                        <a:pt x="55029" y="483849"/>
                        <a:pt x="-9000" y="530945"/>
                        <a:pt x="1054" y="518245"/>
                      </a:cubicBezTo>
                      <a:cubicBezTo>
                        <a:pt x="11108" y="505545"/>
                        <a:pt x="138108" y="390716"/>
                        <a:pt x="159804" y="362670"/>
                      </a:cubicBezTo>
                      <a:cubicBezTo>
                        <a:pt x="181500" y="334624"/>
                        <a:pt x="93658" y="387012"/>
                        <a:pt x="131229" y="349970"/>
                      </a:cubicBezTo>
                      <a:cubicBezTo>
                        <a:pt x="168800" y="312928"/>
                        <a:pt x="322787" y="192807"/>
                        <a:pt x="385229" y="140420"/>
                      </a:cubicBezTo>
                      <a:cubicBezTo>
                        <a:pt x="447671" y="88033"/>
                        <a:pt x="572025" y="-22034"/>
                        <a:pt x="540804" y="3895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10FE68C9-BE76-C06B-40CF-6BE867C24964}"/>
                    </a:ext>
                  </a:extLst>
                </p:cNvPr>
                <p:cNvSpPr/>
                <p:nvPr/>
              </p:nvSpPr>
              <p:spPr>
                <a:xfrm>
                  <a:off x="3027982" y="3724266"/>
                  <a:ext cx="315484" cy="203612"/>
                </a:xfrm>
                <a:custGeom>
                  <a:avLst/>
                  <a:gdLst>
                    <a:gd name="connsiteX0" fmla="*/ 315293 w 315484"/>
                    <a:gd name="connsiteY0" fmla="*/ 9 h 203612"/>
                    <a:gd name="connsiteX1" fmla="*/ 207343 w 315484"/>
                    <a:gd name="connsiteY1" fmla="*/ 107959 h 203612"/>
                    <a:gd name="connsiteX2" fmla="*/ 150193 w 315484"/>
                    <a:gd name="connsiteY2" fmla="*/ 107959 h 203612"/>
                    <a:gd name="connsiteX3" fmla="*/ 968 w 315484"/>
                    <a:gd name="connsiteY3" fmla="*/ 98434 h 203612"/>
                    <a:gd name="connsiteX4" fmla="*/ 93043 w 315484"/>
                    <a:gd name="connsiteY4" fmla="*/ 111134 h 203612"/>
                    <a:gd name="connsiteX5" fmla="*/ 232743 w 315484"/>
                    <a:gd name="connsiteY5" fmla="*/ 203209 h 203612"/>
                    <a:gd name="connsiteX6" fmla="*/ 156543 w 315484"/>
                    <a:gd name="connsiteY6" fmla="*/ 142884 h 203612"/>
                    <a:gd name="connsiteX7" fmla="*/ 118443 w 315484"/>
                    <a:gd name="connsiteY7" fmla="*/ 98434 h 203612"/>
                    <a:gd name="connsiteX8" fmla="*/ 178768 w 315484"/>
                    <a:gd name="connsiteY8" fmla="*/ 101609 h 203612"/>
                    <a:gd name="connsiteX9" fmla="*/ 315293 w 315484"/>
                    <a:gd name="connsiteY9" fmla="*/ 9 h 203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5484" h="203612">
                      <a:moveTo>
                        <a:pt x="315293" y="9"/>
                      </a:moveTo>
                      <a:cubicBezTo>
                        <a:pt x="320055" y="1067"/>
                        <a:pt x="234860" y="89967"/>
                        <a:pt x="207343" y="107959"/>
                      </a:cubicBezTo>
                      <a:cubicBezTo>
                        <a:pt x="179826" y="125951"/>
                        <a:pt x="184589" y="109547"/>
                        <a:pt x="150193" y="107959"/>
                      </a:cubicBezTo>
                      <a:cubicBezTo>
                        <a:pt x="115797" y="106372"/>
                        <a:pt x="10493" y="97905"/>
                        <a:pt x="968" y="98434"/>
                      </a:cubicBezTo>
                      <a:cubicBezTo>
                        <a:pt x="-8557" y="98963"/>
                        <a:pt x="54414" y="93672"/>
                        <a:pt x="93043" y="111134"/>
                      </a:cubicBezTo>
                      <a:cubicBezTo>
                        <a:pt x="131672" y="128596"/>
                        <a:pt x="222160" y="197917"/>
                        <a:pt x="232743" y="203209"/>
                      </a:cubicBezTo>
                      <a:cubicBezTo>
                        <a:pt x="243326" y="208501"/>
                        <a:pt x="175593" y="160346"/>
                        <a:pt x="156543" y="142884"/>
                      </a:cubicBezTo>
                      <a:cubicBezTo>
                        <a:pt x="137493" y="125422"/>
                        <a:pt x="114739" y="105313"/>
                        <a:pt x="118443" y="98434"/>
                      </a:cubicBezTo>
                      <a:cubicBezTo>
                        <a:pt x="122147" y="91555"/>
                        <a:pt x="143314" y="113780"/>
                        <a:pt x="178768" y="101609"/>
                      </a:cubicBezTo>
                      <a:cubicBezTo>
                        <a:pt x="214222" y="89438"/>
                        <a:pt x="310531" y="-1049"/>
                        <a:pt x="315293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68CEAA54-B0EA-07BA-BE1E-93F5A8A4DAB3}"/>
                    </a:ext>
                  </a:extLst>
                </p:cNvPr>
                <p:cNvSpPr/>
                <p:nvPr/>
              </p:nvSpPr>
              <p:spPr>
                <a:xfrm>
                  <a:off x="3384501" y="3689156"/>
                  <a:ext cx="89096" cy="254252"/>
                </a:xfrm>
                <a:custGeom>
                  <a:avLst/>
                  <a:gdLst>
                    <a:gd name="connsiteX0" fmla="*/ 22274 w 89096"/>
                    <a:gd name="connsiteY0" fmla="*/ 194 h 254252"/>
                    <a:gd name="connsiteX1" fmla="*/ 88949 w 89096"/>
                    <a:gd name="connsiteY1" fmla="*/ 127194 h 254252"/>
                    <a:gd name="connsiteX2" fmla="*/ 49 w 89096"/>
                    <a:gd name="connsiteY2" fmla="*/ 254194 h 254252"/>
                    <a:gd name="connsiteX3" fmla="*/ 76249 w 89096"/>
                    <a:gd name="connsiteY3" fmla="*/ 143069 h 254252"/>
                    <a:gd name="connsiteX4" fmla="*/ 69899 w 89096"/>
                    <a:gd name="connsiteY4" fmla="*/ 98619 h 254252"/>
                    <a:gd name="connsiteX5" fmla="*/ 22274 w 89096"/>
                    <a:gd name="connsiteY5" fmla="*/ 194 h 25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096" h="254252">
                      <a:moveTo>
                        <a:pt x="22274" y="194"/>
                      </a:moveTo>
                      <a:cubicBezTo>
                        <a:pt x="25449" y="4956"/>
                        <a:pt x="92653" y="84861"/>
                        <a:pt x="88949" y="127194"/>
                      </a:cubicBezTo>
                      <a:cubicBezTo>
                        <a:pt x="85245" y="169527"/>
                        <a:pt x="2166" y="251548"/>
                        <a:pt x="49" y="254194"/>
                      </a:cubicBezTo>
                      <a:cubicBezTo>
                        <a:pt x="-2068" y="256840"/>
                        <a:pt x="64607" y="168998"/>
                        <a:pt x="76249" y="143069"/>
                      </a:cubicBezTo>
                      <a:cubicBezTo>
                        <a:pt x="87891" y="117140"/>
                        <a:pt x="78366" y="117669"/>
                        <a:pt x="69899" y="98619"/>
                      </a:cubicBezTo>
                      <a:cubicBezTo>
                        <a:pt x="61432" y="79569"/>
                        <a:pt x="19099" y="-4568"/>
                        <a:pt x="22274" y="194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EC95AA33-2AB2-9F99-D477-AFB86FCB45B8}"/>
                    </a:ext>
                  </a:extLst>
                </p:cNvPr>
                <p:cNvSpPr/>
                <p:nvPr/>
              </p:nvSpPr>
              <p:spPr>
                <a:xfrm>
                  <a:off x="3809502" y="2546311"/>
                  <a:ext cx="191232" cy="460864"/>
                </a:xfrm>
                <a:custGeom>
                  <a:avLst/>
                  <a:gdLst>
                    <a:gd name="connsiteX0" fmla="*/ 190998 w 191232"/>
                    <a:gd name="connsiteY0" fmla="*/ 39 h 460864"/>
                    <a:gd name="connsiteX1" fmla="*/ 121148 w 191232"/>
                    <a:gd name="connsiteY1" fmla="*/ 161964 h 460864"/>
                    <a:gd name="connsiteX2" fmla="*/ 156073 w 191232"/>
                    <a:gd name="connsiteY2" fmla="*/ 193714 h 460864"/>
                    <a:gd name="connsiteX3" fmla="*/ 498 w 191232"/>
                    <a:gd name="connsiteY3" fmla="*/ 393739 h 460864"/>
                    <a:gd name="connsiteX4" fmla="*/ 105273 w 191232"/>
                    <a:gd name="connsiteY4" fmla="*/ 314364 h 460864"/>
                    <a:gd name="connsiteX5" fmla="*/ 67173 w 191232"/>
                    <a:gd name="connsiteY5" fmla="*/ 460414 h 460864"/>
                    <a:gd name="connsiteX6" fmla="*/ 98923 w 191232"/>
                    <a:gd name="connsiteY6" fmla="*/ 355639 h 460864"/>
                    <a:gd name="connsiteX7" fmla="*/ 130673 w 191232"/>
                    <a:gd name="connsiteY7" fmla="*/ 231814 h 460864"/>
                    <a:gd name="connsiteX8" fmla="*/ 143373 w 191232"/>
                    <a:gd name="connsiteY8" fmla="*/ 177839 h 460864"/>
                    <a:gd name="connsiteX9" fmla="*/ 190998 w 191232"/>
                    <a:gd name="connsiteY9" fmla="*/ 39 h 460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232" h="460864">
                      <a:moveTo>
                        <a:pt x="190998" y="39"/>
                      </a:moveTo>
                      <a:cubicBezTo>
                        <a:pt x="187294" y="-2607"/>
                        <a:pt x="126969" y="129685"/>
                        <a:pt x="121148" y="161964"/>
                      </a:cubicBezTo>
                      <a:cubicBezTo>
                        <a:pt x="115327" y="194243"/>
                        <a:pt x="176181" y="155085"/>
                        <a:pt x="156073" y="193714"/>
                      </a:cubicBezTo>
                      <a:cubicBezTo>
                        <a:pt x="135965" y="232343"/>
                        <a:pt x="8965" y="373631"/>
                        <a:pt x="498" y="393739"/>
                      </a:cubicBezTo>
                      <a:cubicBezTo>
                        <a:pt x="-7969" y="413847"/>
                        <a:pt x="94161" y="303252"/>
                        <a:pt x="105273" y="314364"/>
                      </a:cubicBezTo>
                      <a:cubicBezTo>
                        <a:pt x="116385" y="325476"/>
                        <a:pt x="68231" y="453535"/>
                        <a:pt x="67173" y="460414"/>
                      </a:cubicBezTo>
                      <a:cubicBezTo>
                        <a:pt x="66115" y="467293"/>
                        <a:pt x="88340" y="393739"/>
                        <a:pt x="98923" y="355639"/>
                      </a:cubicBezTo>
                      <a:cubicBezTo>
                        <a:pt x="109506" y="317539"/>
                        <a:pt x="123265" y="261447"/>
                        <a:pt x="130673" y="231814"/>
                      </a:cubicBezTo>
                      <a:cubicBezTo>
                        <a:pt x="138081" y="202181"/>
                        <a:pt x="133319" y="214881"/>
                        <a:pt x="143373" y="177839"/>
                      </a:cubicBezTo>
                      <a:cubicBezTo>
                        <a:pt x="153427" y="140797"/>
                        <a:pt x="194702" y="2685"/>
                        <a:pt x="19099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1827A469-AFDB-6310-144F-10166182925A}"/>
                    </a:ext>
                  </a:extLst>
                </p:cNvPr>
                <p:cNvSpPr/>
                <p:nvPr/>
              </p:nvSpPr>
              <p:spPr>
                <a:xfrm>
                  <a:off x="3120042" y="4044290"/>
                  <a:ext cx="250264" cy="73967"/>
                </a:xfrm>
                <a:custGeom>
                  <a:avLst/>
                  <a:gdLst>
                    <a:gd name="connsiteX0" fmla="*/ 983 w 250264"/>
                    <a:gd name="connsiteY0" fmla="*/ 660 h 73967"/>
                    <a:gd name="connsiteX1" fmla="*/ 124808 w 250264"/>
                    <a:gd name="connsiteY1" fmla="*/ 13360 h 73967"/>
                    <a:gd name="connsiteX2" fmla="*/ 245458 w 250264"/>
                    <a:gd name="connsiteY2" fmla="*/ 73685 h 73967"/>
                    <a:gd name="connsiteX3" fmla="*/ 223233 w 250264"/>
                    <a:gd name="connsiteY3" fmla="*/ 35585 h 73967"/>
                    <a:gd name="connsiteX4" fmla="*/ 194658 w 250264"/>
                    <a:gd name="connsiteY4" fmla="*/ 26060 h 73967"/>
                    <a:gd name="connsiteX5" fmla="*/ 983 w 250264"/>
                    <a:gd name="connsiteY5" fmla="*/ 660 h 7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0264" h="73967">
                      <a:moveTo>
                        <a:pt x="983" y="660"/>
                      </a:moveTo>
                      <a:cubicBezTo>
                        <a:pt x="-10659" y="-1457"/>
                        <a:pt x="84062" y="1189"/>
                        <a:pt x="124808" y="13360"/>
                      </a:cubicBezTo>
                      <a:cubicBezTo>
                        <a:pt x="165554" y="25531"/>
                        <a:pt x="229054" y="69981"/>
                        <a:pt x="245458" y="73685"/>
                      </a:cubicBezTo>
                      <a:cubicBezTo>
                        <a:pt x="261862" y="77389"/>
                        <a:pt x="231700" y="43523"/>
                        <a:pt x="223233" y="35585"/>
                      </a:cubicBezTo>
                      <a:cubicBezTo>
                        <a:pt x="214766" y="27648"/>
                        <a:pt x="229583" y="31881"/>
                        <a:pt x="194658" y="26060"/>
                      </a:cubicBezTo>
                      <a:cubicBezTo>
                        <a:pt x="159733" y="20239"/>
                        <a:pt x="12625" y="2777"/>
                        <a:pt x="983" y="6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FC09FAC4-C47C-F63C-39C3-923FE2DFBBB3}"/>
                    </a:ext>
                  </a:extLst>
                </p:cNvPr>
                <p:cNvSpPr/>
                <p:nvPr/>
              </p:nvSpPr>
              <p:spPr>
                <a:xfrm>
                  <a:off x="2906296" y="4177093"/>
                  <a:ext cx="130716" cy="107928"/>
                </a:xfrm>
                <a:custGeom>
                  <a:avLst/>
                  <a:gdLst>
                    <a:gd name="connsiteX0" fmla="*/ 125829 w 130716"/>
                    <a:gd name="connsiteY0" fmla="*/ 1207 h 107928"/>
                    <a:gd name="connsiteX1" fmla="*/ 2004 w 130716"/>
                    <a:gd name="connsiteY1" fmla="*/ 105982 h 107928"/>
                    <a:gd name="connsiteX2" fmla="*/ 52804 w 130716"/>
                    <a:gd name="connsiteY2" fmla="*/ 67882 h 107928"/>
                    <a:gd name="connsiteX3" fmla="*/ 100429 w 130716"/>
                    <a:gd name="connsiteY3" fmla="*/ 48832 h 107928"/>
                    <a:gd name="connsiteX4" fmla="*/ 125829 w 130716"/>
                    <a:gd name="connsiteY4" fmla="*/ 1207 h 107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716" h="107928">
                      <a:moveTo>
                        <a:pt x="125829" y="1207"/>
                      </a:moveTo>
                      <a:cubicBezTo>
                        <a:pt x="109425" y="10732"/>
                        <a:pt x="14175" y="94869"/>
                        <a:pt x="2004" y="105982"/>
                      </a:cubicBezTo>
                      <a:cubicBezTo>
                        <a:pt x="-10167" y="117095"/>
                        <a:pt x="36400" y="77407"/>
                        <a:pt x="52804" y="67882"/>
                      </a:cubicBezTo>
                      <a:cubicBezTo>
                        <a:pt x="69208" y="58357"/>
                        <a:pt x="87729" y="56240"/>
                        <a:pt x="100429" y="48832"/>
                      </a:cubicBezTo>
                      <a:cubicBezTo>
                        <a:pt x="113129" y="41424"/>
                        <a:pt x="142233" y="-8318"/>
                        <a:pt x="125829" y="12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61D26D67-8684-74E1-8B19-BE3B67788549}"/>
                    </a:ext>
                  </a:extLst>
                </p:cNvPr>
                <p:cNvSpPr/>
                <p:nvPr/>
              </p:nvSpPr>
              <p:spPr>
                <a:xfrm>
                  <a:off x="2990838" y="4181266"/>
                  <a:ext cx="153293" cy="190709"/>
                </a:xfrm>
                <a:custGeom>
                  <a:avLst/>
                  <a:gdLst>
                    <a:gd name="connsiteX0" fmla="*/ 152412 w 153293"/>
                    <a:gd name="connsiteY0" fmla="*/ 209 h 190709"/>
                    <a:gd name="connsiteX1" fmla="*/ 117487 w 153293"/>
                    <a:gd name="connsiteY1" fmla="*/ 98634 h 190709"/>
                    <a:gd name="connsiteX2" fmla="*/ 82562 w 153293"/>
                    <a:gd name="connsiteY2" fmla="*/ 152609 h 190709"/>
                    <a:gd name="connsiteX3" fmla="*/ 12 w 153293"/>
                    <a:gd name="connsiteY3" fmla="*/ 190709 h 190709"/>
                    <a:gd name="connsiteX4" fmla="*/ 88912 w 153293"/>
                    <a:gd name="connsiteY4" fmla="*/ 152609 h 190709"/>
                    <a:gd name="connsiteX5" fmla="*/ 79387 w 153293"/>
                    <a:gd name="connsiteY5" fmla="*/ 127209 h 190709"/>
                    <a:gd name="connsiteX6" fmla="*/ 152412 w 153293"/>
                    <a:gd name="connsiteY6" fmla="*/ 209 h 19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93" h="190709">
                      <a:moveTo>
                        <a:pt x="152412" y="209"/>
                      </a:moveTo>
                      <a:cubicBezTo>
                        <a:pt x="158762" y="-4553"/>
                        <a:pt x="129129" y="73234"/>
                        <a:pt x="117487" y="98634"/>
                      </a:cubicBezTo>
                      <a:cubicBezTo>
                        <a:pt x="105845" y="124034"/>
                        <a:pt x="102141" y="137263"/>
                        <a:pt x="82562" y="152609"/>
                      </a:cubicBezTo>
                      <a:cubicBezTo>
                        <a:pt x="62983" y="167955"/>
                        <a:pt x="-1046" y="190709"/>
                        <a:pt x="12" y="190709"/>
                      </a:cubicBezTo>
                      <a:cubicBezTo>
                        <a:pt x="1070" y="190709"/>
                        <a:pt x="75683" y="163192"/>
                        <a:pt x="88912" y="152609"/>
                      </a:cubicBezTo>
                      <a:cubicBezTo>
                        <a:pt x="102141" y="142026"/>
                        <a:pt x="67216" y="147317"/>
                        <a:pt x="79387" y="127209"/>
                      </a:cubicBezTo>
                      <a:cubicBezTo>
                        <a:pt x="91558" y="107101"/>
                        <a:pt x="146062" y="4971"/>
                        <a:pt x="152412" y="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537B5CF2-A472-8D19-55A1-99B4597655BB}"/>
                    </a:ext>
                  </a:extLst>
                </p:cNvPr>
                <p:cNvSpPr/>
                <p:nvPr/>
              </p:nvSpPr>
              <p:spPr>
                <a:xfrm>
                  <a:off x="2552663" y="4379791"/>
                  <a:ext cx="336587" cy="230717"/>
                </a:xfrm>
                <a:custGeom>
                  <a:avLst/>
                  <a:gdLst>
                    <a:gd name="connsiteX0" fmla="*/ 336587 w 336587"/>
                    <a:gd name="connsiteY0" fmla="*/ 30284 h 230717"/>
                    <a:gd name="connsiteX1" fmla="*/ 241337 w 336587"/>
                    <a:gd name="connsiteY1" fmla="*/ 1709 h 230717"/>
                    <a:gd name="connsiteX2" fmla="*/ 104812 w 336587"/>
                    <a:gd name="connsiteY2" fmla="*/ 74734 h 230717"/>
                    <a:gd name="connsiteX3" fmla="*/ 171487 w 336587"/>
                    <a:gd name="connsiteY3" fmla="*/ 46159 h 230717"/>
                    <a:gd name="connsiteX4" fmla="*/ 85762 w 336587"/>
                    <a:gd name="connsiteY4" fmla="*/ 116009 h 230717"/>
                    <a:gd name="connsiteX5" fmla="*/ 92112 w 336587"/>
                    <a:gd name="connsiteY5" fmla="*/ 93784 h 230717"/>
                    <a:gd name="connsiteX6" fmla="*/ 37 w 336587"/>
                    <a:gd name="connsiteY6" fmla="*/ 230309 h 230717"/>
                    <a:gd name="connsiteX7" fmla="*/ 82587 w 336587"/>
                    <a:gd name="connsiteY7" fmla="*/ 131884 h 230717"/>
                    <a:gd name="connsiteX8" fmla="*/ 206412 w 336587"/>
                    <a:gd name="connsiteY8" fmla="*/ 17584 h 230717"/>
                    <a:gd name="connsiteX9" fmla="*/ 168312 w 336587"/>
                    <a:gd name="connsiteY9" fmla="*/ 23934 h 230717"/>
                    <a:gd name="connsiteX10" fmla="*/ 336587 w 336587"/>
                    <a:gd name="connsiteY10" fmla="*/ 30284 h 23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6587" h="230717">
                      <a:moveTo>
                        <a:pt x="336587" y="30284"/>
                      </a:moveTo>
                      <a:cubicBezTo>
                        <a:pt x="308276" y="12292"/>
                        <a:pt x="279966" y="-5699"/>
                        <a:pt x="241337" y="1709"/>
                      </a:cubicBezTo>
                      <a:cubicBezTo>
                        <a:pt x="202708" y="9117"/>
                        <a:pt x="116454" y="67326"/>
                        <a:pt x="104812" y="74734"/>
                      </a:cubicBezTo>
                      <a:cubicBezTo>
                        <a:pt x="93170" y="82142"/>
                        <a:pt x="174662" y="39280"/>
                        <a:pt x="171487" y="46159"/>
                      </a:cubicBezTo>
                      <a:cubicBezTo>
                        <a:pt x="168312" y="53038"/>
                        <a:pt x="85762" y="116009"/>
                        <a:pt x="85762" y="116009"/>
                      </a:cubicBezTo>
                      <a:cubicBezTo>
                        <a:pt x="72533" y="123946"/>
                        <a:pt x="106399" y="74734"/>
                        <a:pt x="92112" y="93784"/>
                      </a:cubicBezTo>
                      <a:cubicBezTo>
                        <a:pt x="77824" y="112834"/>
                        <a:pt x="1624" y="223959"/>
                        <a:pt x="37" y="230309"/>
                      </a:cubicBezTo>
                      <a:cubicBezTo>
                        <a:pt x="-1551" y="236659"/>
                        <a:pt x="48191" y="167338"/>
                        <a:pt x="82587" y="131884"/>
                      </a:cubicBezTo>
                      <a:cubicBezTo>
                        <a:pt x="116983" y="96430"/>
                        <a:pt x="192124" y="35576"/>
                        <a:pt x="206412" y="17584"/>
                      </a:cubicBezTo>
                      <a:cubicBezTo>
                        <a:pt x="220700" y="-408"/>
                        <a:pt x="168312" y="23934"/>
                        <a:pt x="168312" y="23934"/>
                      </a:cubicBezTo>
                      <a:lnTo>
                        <a:pt x="336587" y="3028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CF700537-F35B-2011-7C14-C0D065100243}"/>
                    </a:ext>
                  </a:extLst>
                </p:cNvPr>
                <p:cNvSpPr/>
                <p:nvPr/>
              </p:nvSpPr>
              <p:spPr>
                <a:xfrm>
                  <a:off x="2955328" y="4423775"/>
                  <a:ext cx="350726" cy="435956"/>
                </a:xfrm>
                <a:custGeom>
                  <a:avLst/>
                  <a:gdLst>
                    <a:gd name="connsiteX0" fmla="*/ 597 w 350726"/>
                    <a:gd name="connsiteY0" fmla="*/ 2175 h 435956"/>
                    <a:gd name="connsiteX1" fmla="*/ 143472 w 350726"/>
                    <a:gd name="connsiteY1" fmla="*/ 126000 h 435956"/>
                    <a:gd name="connsiteX2" fmla="*/ 121247 w 350726"/>
                    <a:gd name="connsiteY2" fmla="*/ 113300 h 435956"/>
                    <a:gd name="connsiteX3" fmla="*/ 238722 w 350726"/>
                    <a:gd name="connsiteY3" fmla="*/ 284750 h 435956"/>
                    <a:gd name="connsiteX4" fmla="*/ 260947 w 350726"/>
                    <a:gd name="connsiteY4" fmla="*/ 316500 h 435956"/>
                    <a:gd name="connsiteX5" fmla="*/ 254597 w 350726"/>
                    <a:gd name="connsiteY5" fmla="*/ 306975 h 435956"/>
                    <a:gd name="connsiteX6" fmla="*/ 349847 w 350726"/>
                    <a:gd name="connsiteY6" fmla="*/ 433975 h 435956"/>
                    <a:gd name="connsiteX7" fmla="*/ 295872 w 350726"/>
                    <a:gd name="connsiteY7" fmla="*/ 376825 h 435956"/>
                    <a:gd name="connsiteX8" fmla="*/ 194272 w 350726"/>
                    <a:gd name="connsiteY8" fmla="*/ 275225 h 435956"/>
                    <a:gd name="connsiteX9" fmla="*/ 108547 w 350726"/>
                    <a:gd name="connsiteY9" fmla="*/ 132350 h 435956"/>
                    <a:gd name="connsiteX10" fmla="*/ 206972 w 350726"/>
                    <a:gd name="connsiteY10" fmla="*/ 246650 h 435956"/>
                    <a:gd name="connsiteX11" fmla="*/ 597 w 350726"/>
                    <a:gd name="connsiteY11" fmla="*/ 2175 h 43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0726" h="435956">
                      <a:moveTo>
                        <a:pt x="597" y="2175"/>
                      </a:moveTo>
                      <a:cubicBezTo>
                        <a:pt x="-9986" y="-17933"/>
                        <a:pt x="123364" y="107479"/>
                        <a:pt x="143472" y="126000"/>
                      </a:cubicBezTo>
                      <a:cubicBezTo>
                        <a:pt x="163580" y="144521"/>
                        <a:pt x="105372" y="86842"/>
                        <a:pt x="121247" y="113300"/>
                      </a:cubicBezTo>
                      <a:cubicBezTo>
                        <a:pt x="137122" y="139758"/>
                        <a:pt x="215439" y="250883"/>
                        <a:pt x="238722" y="284750"/>
                      </a:cubicBezTo>
                      <a:cubicBezTo>
                        <a:pt x="262005" y="318617"/>
                        <a:pt x="258301" y="312796"/>
                        <a:pt x="260947" y="316500"/>
                      </a:cubicBezTo>
                      <a:cubicBezTo>
                        <a:pt x="263593" y="320204"/>
                        <a:pt x="239780" y="287396"/>
                        <a:pt x="254597" y="306975"/>
                      </a:cubicBezTo>
                      <a:cubicBezTo>
                        <a:pt x="269414" y="326554"/>
                        <a:pt x="342968" y="422333"/>
                        <a:pt x="349847" y="433975"/>
                      </a:cubicBezTo>
                      <a:cubicBezTo>
                        <a:pt x="356726" y="445617"/>
                        <a:pt x="321801" y="403283"/>
                        <a:pt x="295872" y="376825"/>
                      </a:cubicBezTo>
                      <a:cubicBezTo>
                        <a:pt x="269943" y="350367"/>
                        <a:pt x="225493" y="315971"/>
                        <a:pt x="194272" y="275225"/>
                      </a:cubicBezTo>
                      <a:cubicBezTo>
                        <a:pt x="163051" y="234479"/>
                        <a:pt x="106430" y="137112"/>
                        <a:pt x="108547" y="132350"/>
                      </a:cubicBezTo>
                      <a:cubicBezTo>
                        <a:pt x="110664" y="127588"/>
                        <a:pt x="219672" y="265700"/>
                        <a:pt x="206972" y="246650"/>
                      </a:cubicBezTo>
                      <a:cubicBezTo>
                        <a:pt x="194272" y="227600"/>
                        <a:pt x="11180" y="22283"/>
                        <a:pt x="597" y="2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34264BA3-74EF-8305-D1B4-2D215A51EAE4}"/>
                    </a:ext>
                  </a:extLst>
                </p:cNvPr>
                <p:cNvSpPr/>
                <p:nvPr/>
              </p:nvSpPr>
              <p:spPr>
                <a:xfrm>
                  <a:off x="2578014" y="4557955"/>
                  <a:ext cx="312201" cy="77694"/>
                </a:xfrm>
                <a:custGeom>
                  <a:avLst/>
                  <a:gdLst>
                    <a:gd name="connsiteX0" fmla="*/ 86 w 312201"/>
                    <a:gd name="connsiteY0" fmla="*/ 77545 h 77694"/>
                    <a:gd name="connsiteX1" fmla="*/ 206461 w 312201"/>
                    <a:gd name="connsiteY1" fmla="*/ 20395 h 77694"/>
                    <a:gd name="connsiteX2" fmla="*/ 152486 w 312201"/>
                    <a:gd name="connsiteY2" fmla="*/ 4520 h 77694"/>
                    <a:gd name="connsiteX3" fmla="*/ 146136 w 312201"/>
                    <a:gd name="connsiteY3" fmla="*/ 4520 h 77694"/>
                    <a:gd name="connsiteX4" fmla="*/ 298536 w 312201"/>
                    <a:gd name="connsiteY4" fmla="*/ 48970 h 77694"/>
                    <a:gd name="connsiteX5" fmla="*/ 304886 w 312201"/>
                    <a:gd name="connsiteY5" fmla="*/ 14045 h 77694"/>
                    <a:gd name="connsiteX6" fmla="*/ 298536 w 312201"/>
                    <a:gd name="connsiteY6" fmla="*/ 26745 h 77694"/>
                    <a:gd name="connsiteX7" fmla="*/ 212811 w 312201"/>
                    <a:gd name="connsiteY7" fmla="*/ 23570 h 77694"/>
                    <a:gd name="connsiteX8" fmla="*/ 181061 w 312201"/>
                    <a:gd name="connsiteY8" fmla="*/ 1345 h 77694"/>
                    <a:gd name="connsiteX9" fmla="*/ 86 w 312201"/>
                    <a:gd name="connsiteY9" fmla="*/ 77545 h 77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2201" h="77694">
                      <a:moveTo>
                        <a:pt x="86" y="77545"/>
                      </a:moveTo>
                      <a:cubicBezTo>
                        <a:pt x="4319" y="80720"/>
                        <a:pt x="181061" y="32566"/>
                        <a:pt x="206461" y="20395"/>
                      </a:cubicBezTo>
                      <a:cubicBezTo>
                        <a:pt x="231861" y="8224"/>
                        <a:pt x="162540" y="7166"/>
                        <a:pt x="152486" y="4520"/>
                      </a:cubicBezTo>
                      <a:cubicBezTo>
                        <a:pt x="142432" y="1874"/>
                        <a:pt x="121794" y="-2888"/>
                        <a:pt x="146136" y="4520"/>
                      </a:cubicBezTo>
                      <a:cubicBezTo>
                        <a:pt x="170478" y="11928"/>
                        <a:pt x="272078" y="47382"/>
                        <a:pt x="298536" y="48970"/>
                      </a:cubicBezTo>
                      <a:cubicBezTo>
                        <a:pt x="324994" y="50557"/>
                        <a:pt x="304886" y="17749"/>
                        <a:pt x="304886" y="14045"/>
                      </a:cubicBezTo>
                      <a:cubicBezTo>
                        <a:pt x="304886" y="10341"/>
                        <a:pt x="313882" y="25157"/>
                        <a:pt x="298536" y="26745"/>
                      </a:cubicBezTo>
                      <a:cubicBezTo>
                        <a:pt x="283190" y="28332"/>
                        <a:pt x="232390" y="27803"/>
                        <a:pt x="212811" y="23570"/>
                      </a:cubicBezTo>
                      <a:cubicBezTo>
                        <a:pt x="193232" y="19337"/>
                        <a:pt x="213340" y="-6063"/>
                        <a:pt x="181061" y="1345"/>
                      </a:cubicBezTo>
                      <a:cubicBezTo>
                        <a:pt x="148782" y="8753"/>
                        <a:pt x="-4147" y="74370"/>
                        <a:pt x="86" y="775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E0864166-8DB4-7A4A-7116-A032298A0209}"/>
                    </a:ext>
                  </a:extLst>
                </p:cNvPr>
                <p:cNvSpPr/>
                <p:nvPr/>
              </p:nvSpPr>
              <p:spPr>
                <a:xfrm>
                  <a:off x="2831255" y="4511434"/>
                  <a:ext cx="432527" cy="353237"/>
                </a:xfrm>
                <a:custGeom>
                  <a:avLst/>
                  <a:gdLst>
                    <a:gd name="connsiteX0" fmla="*/ 845 w 432527"/>
                    <a:gd name="connsiteY0" fmla="*/ 241 h 353237"/>
                    <a:gd name="connsiteX1" fmla="*/ 153245 w 432527"/>
                    <a:gd name="connsiteY1" fmla="*/ 143116 h 353237"/>
                    <a:gd name="connsiteX2" fmla="*/ 131020 w 432527"/>
                    <a:gd name="connsiteY2" fmla="*/ 127241 h 353237"/>
                    <a:gd name="connsiteX3" fmla="*/ 356445 w 432527"/>
                    <a:gd name="connsiteY3" fmla="*/ 232016 h 353237"/>
                    <a:gd name="connsiteX4" fmla="*/ 299295 w 432527"/>
                    <a:gd name="connsiteY4" fmla="*/ 225666 h 353237"/>
                    <a:gd name="connsiteX5" fmla="*/ 410420 w 432527"/>
                    <a:gd name="connsiteY5" fmla="*/ 327266 h 353237"/>
                    <a:gd name="connsiteX6" fmla="*/ 426295 w 432527"/>
                    <a:gd name="connsiteY6" fmla="*/ 346316 h 353237"/>
                    <a:gd name="connsiteX7" fmla="*/ 334220 w 432527"/>
                    <a:gd name="connsiteY7" fmla="*/ 228841 h 353237"/>
                    <a:gd name="connsiteX8" fmla="*/ 146895 w 432527"/>
                    <a:gd name="connsiteY8" fmla="*/ 139941 h 353237"/>
                    <a:gd name="connsiteX9" fmla="*/ 83395 w 432527"/>
                    <a:gd name="connsiteY9" fmla="*/ 108191 h 353237"/>
                    <a:gd name="connsiteX10" fmla="*/ 89745 w 432527"/>
                    <a:gd name="connsiteY10" fmla="*/ 108191 h 353237"/>
                    <a:gd name="connsiteX11" fmla="*/ 845 w 432527"/>
                    <a:gd name="connsiteY11" fmla="*/ 241 h 353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2527" h="353237">
                      <a:moveTo>
                        <a:pt x="845" y="241"/>
                      </a:moveTo>
                      <a:cubicBezTo>
                        <a:pt x="11428" y="6062"/>
                        <a:pt x="131549" y="121949"/>
                        <a:pt x="153245" y="143116"/>
                      </a:cubicBezTo>
                      <a:cubicBezTo>
                        <a:pt x="174941" y="164283"/>
                        <a:pt x="97153" y="112424"/>
                        <a:pt x="131020" y="127241"/>
                      </a:cubicBezTo>
                      <a:cubicBezTo>
                        <a:pt x="164887" y="142058"/>
                        <a:pt x="328399" y="215612"/>
                        <a:pt x="356445" y="232016"/>
                      </a:cubicBezTo>
                      <a:cubicBezTo>
                        <a:pt x="384491" y="248420"/>
                        <a:pt x="290299" y="209791"/>
                        <a:pt x="299295" y="225666"/>
                      </a:cubicBezTo>
                      <a:cubicBezTo>
                        <a:pt x="308291" y="241541"/>
                        <a:pt x="389253" y="307158"/>
                        <a:pt x="410420" y="327266"/>
                      </a:cubicBezTo>
                      <a:cubicBezTo>
                        <a:pt x="431587" y="347374"/>
                        <a:pt x="438995" y="362720"/>
                        <a:pt x="426295" y="346316"/>
                      </a:cubicBezTo>
                      <a:cubicBezTo>
                        <a:pt x="413595" y="329912"/>
                        <a:pt x="380787" y="263237"/>
                        <a:pt x="334220" y="228841"/>
                      </a:cubicBezTo>
                      <a:cubicBezTo>
                        <a:pt x="287653" y="194445"/>
                        <a:pt x="188699" y="160049"/>
                        <a:pt x="146895" y="139941"/>
                      </a:cubicBezTo>
                      <a:cubicBezTo>
                        <a:pt x="105091" y="119833"/>
                        <a:pt x="92920" y="113483"/>
                        <a:pt x="83395" y="108191"/>
                      </a:cubicBezTo>
                      <a:cubicBezTo>
                        <a:pt x="73870" y="102899"/>
                        <a:pt x="97153" y="120891"/>
                        <a:pt x="89745" y="108191"/>
                      </a:cubicBezTo>
                      <a:cubicBezTo>
                        <a:pt x="82337" y="95491"/>
                        <a:pt x="-9738" y="-5580"/>
                        <a:pt x="845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3221A631-E765-2948-71B9-996D9926B0E8}"/>
                    </a:ext>
                  </a:extLst>
                </p:cNvPr>
                <p:cNvSpPr/>
                <p:nvPr/>
              </p:nvSpPr>
              <p:spPr>
                <a:xfrm>
                  <a:off x="2538927" y="4612174"/>
                  <a:ext cx="89973" cy="306665"/>
                </a:xfrm>
                <a:custGeom>
                  <a:avLst/>
                  <a:gdLst>
                    <a:gd name="connsiteX0" fmla="*/ 26473 w 89973"/>
                    <a:gd name="connsiteY0" fmla="*/ 4276 h 306665"/>
                    <a:gd name="connsiteX1" fmla="*/ 32823 w 89973"/>
                    <a:gd name="connsiteY1" fmla="*/ 169376 h 306665"/>
                    <a:gd name="connsiteX2" fmla="*/ 89973 w 89973"/>
                    <a:gd name="connsiteY2" fmla="*/ 305901 h 306665"/>
                    <a:gd name="connsiteX3" fmla="*/ 32823 w 89973"/>
                    <a:gd name="connsiteY3" fmla="*/ 223351 h 306665"/>
                    <a:gd name="connsiteX4" fmla="*/ 1073 w 89973"/>
                    <a:gd name="connsiteY4" fmla="*/ 194776 h 306665"/>
                    <a:gd name="connsiteX5" fmla="*/ 70923 w 89973"/>
                    <a:gd name="connsiteY5" fmla="*/ 261451 h 306665"/>
                    <a:gd name="connsiteX6" fmla="*/ 13773 w 89973"/>
                    <a:gd name="connsiteY6" fmla="*/ 156676 h 306665"/>
                    <a:gd name="connsiteX7" fmla="*/ 26473 w 89973"/>
                    <a:gd name="connsiteY7" fmla="*/ 58251 h 306665"/>
                    <a:gd name="connsiteX8" fmla="*/ 26473 w 89973"/>
                    <a:gd name="connsiteY8" fmla="*/ 4276 h 30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73" h="306665">
                      <a:moveTo>
                        <a:pt x="26473" y="4276"/>
                      </a:moveTo>
                      <a:cubicBezTo>
                        <a:pt x="27531" y="22797"/>
                        <a:pt x="22240" y="119105"/>
                        <a:pt x="32823" y="169376"/>
                      </a:cubicBezTo>
                      <a:cubicBezTo>
                        <a:pt x="43406" y="219647"/>
                        <a:pt x="89973" y="296905"/>
                        <a:pt x="89973" y="305901"/>
                      </a:cubicBezTo>
                      <a:cubicBezTo>
                        <a:pt x="89973" y="314897"/>
                        <a:pt x="47640" y="241872"/>
                        <a:pt x="32823" y="223351"/>
                      </a:cubicBezTo>
                      <a:cubicBezTo>
                        <a:pt x="18006" y="204830"/>
                        <a:pt x="-5277" y="188426"/>
                        <a:pt x="1073" y="194776"/>
                      </a:cubicBezTo>
                      <a:cubicBezTo>
                        <a:pt x="7423" y="201126"/>
                        <a:pt x="68806" y="267801"/>
                        <a:pt x="70923" y="261451"/>
                      </a:cubicBezTo>
                      <a:cubicBezTo>
                        <a:pt x="73040" y="255101"/>
                        <a:pt x="21181" y="190543"/>
                        <a:pt x="13773" y="156676"/>
                      </a:cubicBezTo>
                      <a:cubicBezTo>
                        <a:pt x="6365" y="122809"/>
                        <a:pt x="23298" y="84709"/>
                        <a:pt x="26473" y="58251"/>
                      </a:cubicBezTo>
                      <a:cubicBezTo>
                        <a:pt x="29648" y="31793"/>
                        <a:pt x="25415" y="-14245"/>
                        <a:pt x="26473" y="42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2F2CAD17-3F17-5DBF-4F8B-DB2916FE6DE4}"/>
                    </a:ext>
                  </a:extLst>
                </p:cNvPr>
                <p:cNvSpPr/>
                <p:nvPr/>
              </p:nvSpPr>
              <p:spPr>
                <a:xfrm>
                  <a:off x="2692399" y="4911723"/>
                  <a:ext cx="778359" cy="260352"/>
                </a:xfrm>
                <a:custGeom>
                  <a:avLst/>
                  <a:gdLst>
                    <a:gd name="connsiteX0" fmla="*/ 1 w 778359"/>
                    <a:gd name="connsiteY0" fmla="*/ 2 h 260352"/>
                    <a:gd name="connsiteX1" fmla="*/ 161926 w 778359"/>
                    <a:gd name="connsiteY1" fmla="*/ 85727 h 260352"/>
                    <a:gd name="connsiteX2" fmla="*/ 171451 w 778359"/>
                    <a:gd name="connsiteY2" fmla="*/ 66677 h 260352"/>
                    <a:gd name="connsiteX3" fmla="*/ 454026 w 778359"/>
                    <a:gd name="connsiteY3" fmla="*/ 133352 h 260352"/>
                    <a:gd name="connsiteX4" fmla="*/ 396876 w 778359"/>
                    <a:gd name="connsiteY4" fmla="*/ 107952 h 260352"/>
                    <a:gd name="connsiteX5" fmla="*/ 638176 w 778359"/>
                    <a:gd name="connsiteY5" fmla="*/ 168277 h 260352"/>
                    <a:gd name="connsiteX6" fmla="*/ 730251 w 778359"/>
                    <a:gd name="connsiteY6" fmla="*/ 190502 h 260352"/>
                    <a:gd name="connsiteX7" fmla="*/ 777876 w 778359"/>
                    <a:gd name="connsiteY7" fmla="*/ 260352 h 260352"/>
                    <a:gd name="connsiteX8" fmla="*/ 736601 w 778359"/>
                    <a:gd name="connsiteY8" fmla="*/ 190502 h 260352"/>
                    <a:gd name="connsiteX9" fmla="*/ 504826 w 778359"/>
                    <a:gd name="connsiteY9" fmla="*/ 139702 h 260352"/>
                    <a:gd name="connsiteX10" fmla="*/ 295276 w 778359"/>
                    <a:gd name="connsiteY10" fmla="*/ 85727 h 260352"/>
                    <a:gd name="connsiteX11" fmla="*/ 301626 w 778359"/>
                    <a:gd name="connsiteY11" fmla="*/ 107952 h 260352"/>
                    <a:gd name="connsiteX12" fmla="*/ 165101 w 778359"/>
                    <a:gd name="connsiteY12" fmla="*/ 88902 h 260352"/>
                    <a:gd name="connsiteX13" fmla="*/ 1 w 778359"/>
                    <a:gd name="connsiteY13" fmla="*/ 2 h 2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78359" h="260352">
                      <a:moveTo>
                        <a:pt x="1" y="2"/>
                      </a:moveTo>
                      <a:cubicBezTo>
                        <a:pt x="-528" y="-527"/>
                        <a:pt x="133351" y="74615"/>
                        <a:pt x="161926" y="85727"/>
                      </a:cubicBezTo>
                      <a:cubicBezTo>
                        <a:pt x="190501" y="96839"/>
                        <a:pt x="122768" y="58740"/>
                        <a:pt x="171451" y="66677"/>
                      </a:cubicBezTo>
                      <a:cubicBezTo>
                        <a:pt x="220134" y="74614"/>
                        <a:pt x="416455" y="126473"/>
                        <a:pt x="454026" y="133352"/>
                      </a:cubicBezTo>
                      <a:cubicBezTo>
                        <a:pt x="491597" y="140231"/>
                        <a:pt x="366184" y="102131"/>
                        <a:pt x="396876" y="107952"/>
                      </a:cubicBezTo>
                      <a:cubicBezTo>
                        <a:pt x="427568" y="113773"/>
                        <a:pt x="638176" y="168277"/>
                        <a:pt x="638176" y="168277"/>
                      </a:cubicBezTo>
                      <a:cubicBezTo>
                        <a:pt x="693739" y="182035"/>
                        <a:pt x="706968" y="175156"/>
                        <a:pt x="730251" y="190502"/>
                      </a:cubicBezTo>
                      <a:cubicBezTo>
                        <a:pt x="753534" y="205848"/>
                        <a:pt x="776818" y="260352"/>
                        <a:pt x="777876" y="260352"/>
                      </a:cubicBezTo>
                      <a:cubicBezTo>
                        <a:pt x="778934" y="260352"/>
                        <a:pt x="782109" y="210610"/>
                        <a:pt x="736601" y="190502"/>
                      </a:cubicBezTo>
                      <a:cubicBezTo>
                        <a:pt x="691093" y="170394"/>
                        <a:pt x="578380" y="157164"/>
                        <a:pt x="504826" y="139702"/>
                      </a:cubicBezTo>
                      <a:cubicBezTo>
                        <a:pt x="431272" y="122240"/>
                        <a:pt x="329143" y="91019"/>
                        <a:pt x="295276" y="85727"/>
                      </a:cubicBezTo>
                      <a:cubicBezTo>
                        <a:pt x="261409" y="80435"/>
                        <a:pt x="323322" y="107423"/>
                        <a:pt x="301626" y="107952"/>
                      </a:cubicBezTo>
                      <a:cubicBezTo>
                        <a:pt x="279930" y="108481"/>
                        <a:pt x="208493" y="106364"/>
                        <a:pt x="165101" y="88902"/>
                      </a:cubicBezTo>
                      <a:cubicBezTo>
                        <a:pt x="121709" y="71440"/>
                        <a:pt x="530" y="531"/>
                        <a:pt x="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80B6809D-AFBA-1DDF-C670-8455E90E723D}"/>
                    </a:ext>
                  </a:extLst>
                </p:cNvPr>
                <p:cNvSpPr/>
                <p:nvPr/>
              </p:nvSpPr>
              <p:spPr>
                <a:xfrm>
                  <a:off x="2591672" y="4714148"/>
                  <a:ext cx="357910" cy="258314"/>
                </a:xfrm>
                <a:custGeom>
                  <a:avLst/>
                  <a:gdLst>
                    <a:gd name="connsiteX0" fmla="*/ 2303 w 357910"/>
                    <a:gd name="connsiteY0" fmla="*/ 727 h 258314"/>
                    <a:gd name="connsiteX1" fmla="*/ 221378 w 357910"/>
                    <a:gd name="connsiteY1" fmla="*/ 153127 h 258314"/>
                    <a:gd name="connsiteX2" fmla="*/ 148353 w 357910"/>
                    <a:gd name="connsiteY2" fmla="*/ 124552 h 258314"/>
                    <a:gd name="connsiteX3" fmla="*/ 129303 w 357910"/>
                    <a:gd name="connsiteY3" fmla="*/ 156302 h 258314"/>
                    <a:gd name="connsiteX4" fmla="*/ 211853 w 357910"/>
                    <a:gd name="connsiteY4" fmla="*/ 178527 h 258314"/>
                    <a:gd name="connsiteX5" fmla="*/ 357903 w 357910"/>
                    <a:gd name="connsiteY5" fmla="*/ 257902 h 258314"/>
                    <a:gd name="connsiteX6" fmla="*/ 205503 w 357910"/>
                    <a:gd name="connsiteY6" fmla="*/ 140427 h 258314"/>
                    <a:gd name="connsiteX7" fmla="*/ 110253 w 357910"/>
                    <a:gd name="connsiteY7" fmla="*/ 95977 h 258314"/>
                    <a:gd name="connsiteX8" fmla="*/ 2303 w 357910"/>
                    <a:gd name="connsiteY8" fmla="*/ 727 h 258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7910" h="258314">
                      <a:moveTo>
                        <a:pt x="2303" y="727"/>
                      </a:moveTo>
                      <a:cubicBezTo>
                        <a:pt x="20824" y="10252"/>
                        <a:pt x="197036" y="132490"/>
                        <a:pt x="221378" y="153127"/>
                      </a:cubicBezTo>
                      <a:cubicBezTo>
                        <a:pt x="245720" y="173764"/>
                        <a:pt x="163699" y="124023"/>
                        <a:pt x="148353" y="124552"/>
                      </a:cubicBezTo>
                      <a:cubicBezTo>
                        <a:pt x="133007" y="125081"/>
                        <a:pt x="118720" y="147306"/>
                        <a:pt x="129303" y="156302"/>
                      </a:cubicBezTo>
                      <a:cubicBezTo>
                        <a:pt x="139886" y="165298"/>
                        <a:pt x="173753" y="161594"/>
                        <a:pt x="211853" y="178527"/>
                      </a:cubicBezTo>
                      <a:cubicBezTo>
                        <a:pt x="249953" y="195460"/>
                        <a:pt x="358961" y="264252"/>
                        <a:pt x="357903" y="257902"/>
                      </a:cubicBezTo>
                      <a:cubicBezTo>
                        <a:pt x="356845" y="251552"/>
                        <a:pt x="246778" y="167414"/>
                        <a:pt x="205503" y="140427"/>
                      </a:cubicBezTo>
                      <a:cubicBezTo>
                        <a:pt x="164228" y="113440"/>
                        <a:pt x="138299" y="113969"/>
                        <a:pt x="110253" y="95977"/>
                      </a:cubicBezTo>
                      <a:cubicBezTo>
                        <a:pt x="82207" y="77985"/>
                        <a:pt x="-16218" y="-8798"/>
                        <a:pt x="2303" y="7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296A0491-7F50-38BB-3F8D-0A99061D889B}"/>
                    </a:ext>
                  </a:extLst>
                </p:cNvPr>
                <p:cNvSpPr/>
                <p:nvPr/>
              </p:nvSpPr>
              <p:spPr>
                <a:xfrm>
                  <a:off x="2632060" y="4670398"/>
                  <a:ext cx="762547" cy="354142"/>
                </a:xfrm>
                <a:custGeom>
                  <a:avLst/>
                  <a:gdLst>
                    <a:gd name="connsiteX0" fmla="*/ 15 w 762547"/>
                    <a:gd name="connsiteY0" fmla="*/ 27 h 354142"/>
                    <a:gd name="connsiteX1" fmla="*/ 247665 w 762547"/>
                    <a:gd name="connsiteY1" fmla="*/ 139727 h 354142"/>
                    <a:gd name="connsiteX2" fmla="*/ 209565 w 762547"/>
                    <a:gd name="connsiteY2" fmla="*/ 127027 h 354142"/>
                    <a:gd name="connsiteX3" fmla="*/ 441340 w 762547"/>
                    <a:gd name="connsiteY3" fmla="*/ 215927 h 354142"/>
                    <a:gd name="connsiteX4" fmla="*/ 390540 w 762547"/>
                    <a:gd name="connsiteY4" fmla="*/ 219102 h 354142"/>
                    <a:gd name="connsiteX5" fmla="*/ 549290 w 762547"/>
                    <a:gd name="connsiteY5" fmla="*/ 257202 h 354142"/>
                    <a:gd name="connsiteX6" fmla="*/ 577865 w 762547"/>
                    <a:gd name="connsiteY6" fmla="*/ 266727 h 354142"/>
                    <a:gd name="connsiteX7" fmla="*/ 730265 w 762547"/>
                    <a:gd name="connsiteY7" fmla="*/ 342927 h 354142"/>
                    <a:gd name="connsiteX8" fmla="*/ 755665 w 762547"/>
                    <a:gd name="connsiteY8" fmla="*/ 346102 h 354142"/>
                    <a:gd name="connsiteX9" fmla="*/ 638190 w 762547"/>
                    <a:gd name="connsiteY9" fmla="*/ 269902 h 354142"/>
                    <a:gd name="connsiteX10" fmla="*/ 374665 w 762547"/>
                    <a:gd name="connsiteY10" fmla="*/ 215927 h 354142"/>
                    <a:gd name="connsiteX11" fmla="*/ 260365 w 762547"/>
                    <a:gd name="connsiteY11" fmla="*/ 152427 h 354142"/>
                    <a:gd name="connsiteX12" fmla="*/ 15 w 762547"/>
                    <a:gd name="connsiteY12" fmla="*/ 27 h 35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2547" h="354142">
                      <a:moveTo>
                        <a:pt x="15" y="27"/>
                      </a:moveTo>
                      <a:cubicBezTo>
                        <a:pt x="-2102" y="-2090"/>
                        <a:pt x="212740" y="118560"/>
                        <a:pt x="247665" y="139727"/>
                      </a:cubicBezTo>
                      <a:cubicBezTo>
                        <a:pt x="282590" y="160894"/>
                        <a:pt x="209565" y="127027"/>
                        <a:pt x="209565" y="127027"/>
                      </a:cubicBezTo>
                      <a:cubicBezTo>
                        <a:pt x="241844" y="139727"/>
                        <a:pt x="411178" y="200581"/>
                        <a:pt x="441340" y="215927"/>
                      </a:cubicBezTo>
                      <a:cubicBezTo>
                        <a:pt x="471503" y="231273"/>
                        <a:pt x="372548" y="212223"/>
                        <a:pt x="390540" y="219102"/>
                      </a:cubicBezTo>
                      <a:cubicBezTo>
                        <a:pt x="408532" y="225981"/>
                        <a:pt x="518069" y="249265"/>
                        <a:pt x="549290" y="257202"/>
                      </a:cubicBezTo>
                      <a:cubicBezTo>
                        <a:pt x="580511" y="265139"/>
                        <a:pt x="547703" y="252440"/>
                        <a:pt x="577865" y="266727"/>
                      </a:cubicBezTo>
                      <a:cubicBezTo>
                        <a:pt x="608027" y="281014"/>
                        <a:pt x="700632" y="329698"/>
                        <a:pt x="730265" y="342927"/>
                      </a:cubicBezTo>
                      <a:cubicBezTo>
                        <a:pt x="759898" y="356156"/>
                        <a:pt x="771011" y="358273"/>
                        <a:pt x="755665" y="346102"/>
                      </a:cubicBezTo>
                      <a:cubicBezTo>
                        <a:pt x="740319" y="333931"/>
                        <a:pt x="701690" y="291598"/>
                        <a:pt x="638190" y="269902"/>
                      </a:cubicBezTo>
                      <a:cubicBezTo>
                        <a:pt x="574690" y="248206"/>
                        <a:pt x="437636" y="235506"/>
                        <a:pt x="374665" y="215927"/>
                      </a:cubicBezTo>
                      <a:cubicBezTo>
                        <a:pt x="311694" y="196348"/>
                        <a:pt x="318044" y="187352"/>
                        <a:pt x="260365" y="152427"/>
                      </a:cubicBezTo>
                      <a:cubicBezTo>
                        <a:pt x="202686" y="117502"/>
                        <a:pt x="2132" y="2144"/>
                        <a:pt x="15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 1023">
                  <a:extLst>
                    <a:ext uri="{FF2B5EF4-FFF2-40B4-BE49-F238E27FC236}">
                      <a16:creationId xmlns:a16="http://schemas.microsoft.com/office/drawing/2014/main" id="{07BCC1DE-059B-CCCB-4B86-0DDFDB593C50}"/>
                    </a:ext>
                  </a:extLst>
                </p:cNvPr>
                <p:cNvSpPr/>
                <p:nvPr/>
              </p:nvSpPr>
              <p:spPr>
                <a:xfrm>
                  <a:off x="3254109" y="4787593"/>
                  <a:ext cx="277368" cy="389504"/>
                </a:xfrm>
                <a:custGeom>
                  <a:avLst/>
                  <a:gdLst>
                    <a:gd name="connsiteX0" fmla="*/ 266 w 277368"/>
                    <a:gd name="connsiteY0" fmla="*/ 307 h 389504"/>
                    <a:gd name="connsiteX1" fmla="*/ 184416 w 277368"/>
                    <a:gd name="connsiteY1" fmla="*/ 155882 h 389504"/>
                    <a:gd name="connsiteX2" fmla="*/ 254266 w 277368"/>
                    <a:gd name="connsiteY2" fmla="*/ 206682 h 389504"/>
                    <a:gd name="connsiteX3" fmla="*/ 235216 w 277368"/>
                    <a:gd name="connsiteY3" fmla="*/ 387657 h 389504"/>
                    <a:gd name="connsiteX4" fmla="*/ 260616 w 277368"/>
                    <a:gd name="connsiteY4" fmla="*/ 295582 h 389504"/>
                    <a:gd name="connsiteX5" fmla="*/ 273316 w 277368"/>
                    <a:gd name="connsiteY5" fmla="*/ 216207 h 389504"/>
                    <a:gd name="connsiteX6" fmla="*/ 187591 w 277368"/>
                    <a:gd name="connsiteY6" fmla="*/ 149532 h 389504"/>
                    <a:gd name="connsiteX7" fmla="*/ 79641 w 277368"/>
                    <a:gd name="connsiteY7" fmla="*/ 89207 h 389504"/>
                    <a:gd name="connsiteX8" fmla="*/ 228866 w 277368"/>
                    <a:gd name="connsiteY8" fmla="*/ 200332 h 389504"/>
                    <a:gd name="connsiteX9" fmla="*/ 266 w 277368"/>
                    <a:gd name="connsiteY9" fmla="*/ 307 h 389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7368" h="389504">
                      <a:moveTo>
                        <a:pt x="266" y="307"/>
                      </a:moveTo>
                      <a:cubicBezTo>
                        <a:pt x="-7142" y="-7101"/>
                        <a:pt x="142083" y="121486"/>
                        <a:pt x="184416" y="155882"/>
                      </a:cubicBezTo>
                      <a:cubicBezTo>
                        <a:pt x="226749" y="190278"/>
                        <a:pt x="245799" y="168053"/>
                        <a:pt x="254266" y="206682"/>
                      </a:cubicBezTo>
                      <a:cubicBezTo>
                        <a:pt x="262733" y="245311"/>
                        <a:pt x="234158" y="372840"/>
                        <a:pt x="235216" y="387657"/>
                      </a:cubicBezTo>
                      <a:cubicBezTo>
                        <a:pt x="236274" y="402474"/>
                        <a:pt x="254266" y="324157"/>
                        <a:pt x="260616" y="295582"/>
                      </a:cubicBezTo>
                      <a:cubicBezTo>
                        <a:pt x="266966" y="267007"/>
                        <a:pt x="285487" y="240549"/>
                        <a:pt x="273316" y="216207"/>
                      </a:cubicBezTo>
                      <a:cubicBezTo>
                        <a:pt x="261145" y="191865"/>
                        <a:pt x="219870" y="170699"/>
                        <a:pt x="187591" y="149532"/>
                      </a:cubicBezTo>
                      <a:cubicBezTo>
                        <a:pt x="155312" y="128365"/>
                        <a:pt x="72762" y="80740"/>
                        <a:pt x="79641" y="89207"/>
                      </a:cubicBezTo>
                      <a:cubicBezTo>
                        <a:pt x="86520" y="97674"/>
                        <a:pt x="236804" y="215149"/>
                        <a:pt x="228866" y="200332"/>
                      </a:cubicBezTo>
                      <a:cubicBezTo>
                        <a:pt x="220929" y="185515"/>
                        <a:pt x="7674" y="7715"/>
                        <a:pt x="266" y="3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 1024">
                  <a:extLst>
                    <a:ext uri="{FF2B5EF4-FFF2-40B4-BE49-F238E27FC236}">
                      <a16:creationId xmlns:a16="http://schemas.microsoft.com/office/drawing/2014/main" id="{1E5AF549-3473-1FD2-7B41-1B37081ABEE9}"/>
                    </a:ext>
                  </a:extLst>
                </p:cNvPr>
                <p:cNvSpPr/>
                <p:nvPr/>
              </p:nvSpPr>
              <p:spPr>
                <a:xfrm>
                  <a:off x="2581238" y="4618776"/>
                  <a:ext cx="884119" cy="521570"/>
                </a:xfrm>
                <a:custGeom>
                  <a:avLst/>
                  <a:gdLst>
                    <a:gd name="connsiteX0" fmla="*/ 37 w 884119"/>
                    <a:gd name="connsiteY0" fmla="*/ 849 h 521570"/>
                    <a:gd name="connsiteX1" fmla="*/ 231812 w 884119"/>
                    <a:gd name="connsiteY1" fmla="*/ 70699 h 521570"/>
                    <a:gd name="connsiteX2" fmla="*/ 212762 w 884119"/>
                    <a:gd name="connsiteY2" fmla="*/ 83399 h 521570"/>
                    <a:gd name="connsiteX3" fmla="*/ 520737 w 884119"/>
                    <a:gd name="connsiteY3" fmla="*/ 235799 h 521570"/>
                    <a:gd name="connsiteX4" fmla="*/ 527087 w 884119"/>
                    <a:gd name="connsiteY4" fmla="*/ 251674 h 521570"/>
                    <a:gd name="connsiteX5" fmla="*/ 596937 w 884119"/>
                    <a:gd name="connsiteY5" fmla="*/ 226274 h 521570"/>
                    <a:gd name="connsiteX6" fmla="*/ 619162 w 884119"/>
                    <a:gd name="connsiteY6" fmla="*/ 248499 h 521570"/>
                    <a:gd name="connsiteX7" fmla="*/ 742987 w 884119"/>
                    <a:gd name="connsiteY7" fmla="*/ 334224 h 521570"/>
                    <a:gd name="connsiteX8" fmla="*/ 733462 w 884119"/>
                    <a:gd name="connsiteY8" fmla="*/ 308824 h 521570"/>
                    <a:gd name="connsiteX9" fmla="*/ 854112 w 884119"/>
                    <a:gd name="connsiteY9" fmla="*/ 400899 h 521570"/>
                    <a:gd name="connsiteX10" fmla="*/ 882687 w 884119"/>
                    <a:gd name="connsiteY10" fmla="*/ 521549 h 521570"/>
                    <a:gd name="connsiteX11" fmla="*/ 854112 w 884119"/>
                    <a:gd name="connsiteY11" fmla="*/ 391374 h 521570"/>
                    <a:gd name="connsiteX12" fmla="*/ 644562 w 884119"/>
                    <a:gd name="connsiteY12" fmla="*/ 258024 h 521570"/>
                    <a:gd name="connsiteX13" fmla="*/ 669962 w 884119"/>
                    <a:gd name="connsiteY13" fmla="*/ 286599 h 521570"/>
                    <a:gd name="connsiteX14" fmla="*/ 403262 w 884119"/>
                    <a:gd name="connsiteY14" fmla="*/ 175474 h 521570"/>
                    <a:gd name="connsiteX15" fmla="*/ 209587 w 884119"/>
                    <a:gd name="connsiteY15" fmla="*/ 96099 h 521570"/>
                    <a:gd name="connsiteX16" fmla="*/ 250862 w 884119"/>
                    <a:gd name="connsiteY16" fmla="*/ 124674 h 521570"/>
                    <a:gd name="connsiteX17" fmla="*/ 37 w 884119"/>
                    <a:gd name="connsiteY17" fmla="*/ 849 h 52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4119" h="521570">
                      <a:moveTo>
                        <a:pt x="37" y="849"/>
                      </a:moveTo>
                      <a:cubicBezTo>
                        <a:pt x="-3138" y="-8147"/>
                        <a:pt x="196358" y="56941"/>
                        <a:pt x="231812" y="70699"/>
                      </a:cubicBezTo>
                      <a:cubicBezTo>
                        <a:pt x="267266" y="84457"/>
                        <a:pt x="164608" y="55882"/>
                        <a:pt x="212762" y="83399"/>
                      </a:cubicBezTo>
                      <a:cubicBezTo>
                        <a:pt x="260916" y="110916"/>
                        <a:pt x="468350" y="207753"/>
                        <a:pt x="520737" y="235799"/>
                      </a:cubicBezTo>
                      <a:cubicBezTo>
                        <a:pt x="573124" y="263845"/>
                        <a:pt x="514387" y="253261"/>
                        <a:pt x="527087" y="251674"/>
                      </a:cubicBezTo>
                      <a:cubicBezTo>
                        <a:pt x="539787" y="250087"/>
                        <a:pt x="596937" y="226274"/>
                        <a:pt x="596937" y="226274"/>
                      </a:cubicBezTo>
                      <a:cubicBezTo>
                        <a:pt x="612283" y="225745"/>
                        <a:pt x="594820" y="230507"/>
                        <a:pt x="619162" y="248499"/>
                      </a:cubicBezTo>
                      <a:cubicBezTo>
                        <a:pt x="643504" y="266491"/>
                        <a:pt x="723937" y="324170"/>
                        <a:pt x="742987" y="334224"/>
                      </a:cubicBezTo>
                      <a:cubicBezTo>
                        <a:pt x="762037" y="344278"/>
                        <a:pt x="714941" y="297712"/>
                        <a:pt x="733462" y="308824"/>
                      </a:cubicBezTo>
                      <a:cubicBezTo>
                        <a:pt x="751983" y="319937"/>
                        <a:pt x="829241" y="365445"/>
                        <a:pt x="854112" y="400899"/>
                      </a:cubicBezTo>
                      <a:cubicBezTo>
                        <a:pt x="878983" y="436353"/>
                        <a:pt x="882687" y="523136"/>
                        <a:pt x="882687" y="521549"/>
                      </a:cubicBezTo>
                      <a:cubicBezTo>
                        <a:pt x="882687" y="519962"/>
                        <a:pt x="893800" y="435295"/>
                        <a:pt x="854112" y="391374"/>
                      </a:cubicBezTo>
                      <a:cubicBezTo>
                        <a:pt x="814425" y="347453"/>
                        <a:pt x="675254" y="275487"/>
                        <a:pt x="644562" y="258024"/>
                      </a:cubicBezTo>
                      <a:cubicBezTo>
                        <a:pt x="613870" y="240562"/>
                        <a:pt x="710179" y="300357"/>
                        <a:pt x="669962" y="286599"/>
                      </a:cubicBezTo>
                      <a:cubicBezTo>
                        <a:pt x="629745" y="272841"/>
                        <a:pt x="403262" y="175474"/>
                        <a:pt x="403262" y="175474"/>
                      </a:cubicBezTo>
                      <a:cubicBezTo>
                        <a:pt x="326533" y="143724"/>
                        <a:pt x="234987" y="104566"/>
                        <a:pt x="209587" y="96099"/>
                      </a:cubicBezTo>
                      <a:cubicBezTo>
                        <a:pt x="184187" y="87632"/>
                        <a:pt x="286845" y="138432"/>
                        <a:pt x="250862" y="124674"/>
                      </a:cubicBezTo>
                      <a:cubicBezTo>
                        <a:pt x="214879" y="110916"/>
                        <a:pt x="3212" y="9845"/>
                        <a:pt x="37" y="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 1026">
                  <a:extLst>
                    <a:ext uri="{FF2B5EF4-FFF2-40B4-BE49-F238E27FC236}">
                      <a16:creationId xmlns:a16="http://schemas.microsoft.com/office/drawing/2014/main" id="{96622793-3F28-1F81-AC57-3CE2D254B7FD}"/>
                    </a:ext>
                  </a:extLst>
                </p:cNvPr>
                <p:cNvSpPr/>
                <p:nvPr/>
              </p:nvSpPr>
              <p:spPr>
                <a:xfrm>
                  <a:off x="3855444" y="1459665"/>
                  <a:ext cx="1368436" cy="235465"/>
                </a:xfrm>
                <a:custGeom>
                  <a:avLst/>
                  <a:gdLst>
                    <a:gd name="connsiteX0" fmla="*/ 9 w 1368436"/>
                    <a:gd name="connsiteY0" fmla="*/ 235451 h 235465"/>
                    <a:gd name="connsiteX1" fmla="*/ 695167 w 1368436"/>
                    <a:gd name="connsiteY1" fmla="*/ 42946 h 235465"/>
                    <a:gd name="connsiteX2" fmla="*/ 524051 w 1368436"/>
                    <a:gd name="connsiteY2" fmla="*/ 80377 h 235465"/>
                    <a:gd name="connsiteX3" fmla="*/ 930451 w 1368436"/>
                    <a:gd name="connsiteY3" fmla="*/ 167 h 235465"/>
                    <a:gd name="connsiteX4" fmla="*/ 1363588 w 1368436"/>
                    <a:gd name="connsiteY4" fmla="*/ 58988 h 235465"/>
                    <a:gd name="connsiteX5" fmla="*/ 1155040 w 1368436"/>
                    <a:gd name="connsiteY5" fmla="*/ 48293 h 235465"/>
                    <a:gd name="connsiteX6" fmla="*/ 1026703 w 1368436"/>
                    <a:gd name="connsiteY6" fmla="*/ 26903 h 235465"/>
                    <a:gd name="connsiteX7" fmla="*/ 1106914 w 1368436"/>
                    <a:gd name="connsiteY7" fmla="*/ 32251 h 235465"/>
                    <a:gd name="connsiteX8" fmla="*/ 641693 w 1368436"/>
                    <a:gd name="connsiteY8" fmla="*/ 21556 h 235465"/>
                    <a:gd name="connsiteX9" fmla="*/ 679124 w 1368436"/>
                    <a:gd name="connsiteY9" fmla="*/ 32251 h 235465"/>
                    <a:gd name="connsiteX10" fmla="*/ 9 w 1368436"/>
                    <a:gd name="connsiteY10" fmla="*/ 235451 h 23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68436" h="235465">
                      <a:moveTo>
                        <a:pt x="9" y="235451"/>
                      </a:moveTo>
                      <a:cubicBezTo>
                        <a:pt x="2683" y="237233"/>
                        <a:pt x="607827" y="68792"/>
                        <a:pt x="695167" y="42946"/>
                      </a:cubicBezTo>
                      <a:cubicBezTo>
                        <a:pt x="782507" y="17100"/>
                        <a:pt x="484837" y="87507"/>
                        <a:pt x="524051" y="80377"/>
                      </a:cubicBezTo>
                      <a:cubicBezTo>
                        <a:pt x="563265" y="73247"/>
                        <a:pt x="790528" y="3732"/>
                        <a:pt x="930451" y="167"/>
                      </a:cubicBezTo>
                      <a:cubicBezTo>
                        <a:pt x="1070374" y="-3398"/>
                        <a:pt x="1326157" y="50967"/>
                        <a:pt x="1363588" y="58988"/>
                      </a:cubicBezTo>
                      <a:cubicBezTo>
                        <a:pt x="1401020" y="67009"/>
                        <a:pt x="1211187" y="53640"/>
                        <a:pt x="1155040" y="48293"/>
                      </a:cubicBezTo>
                      <a:cubicBezTo>
                        <a:pt x="1098893" y="42946"/>
                        <a:pt x="1034724" y="29577"/>
                        <a:pt x="1026703" y="26903"/>
                      </a:cubicBezTo>
                      <a:cubicBezTo>
                        <a:pt x="1018682" y="24229"/>
                        <a:pt x="1106914" y="32251"/>
                        <a:pt x="1106914" y="32251"/>
                      </a:cubicBezTo>
                      <a:lnTo>
                        <a:pt x="641693" y="21556"/>
                      </a:lnTo>
                      <a:cubicBezTo>
                        <a:pt x="570395" y="21556"/>
                        <a:pt x="785180" y="-1616"/>
                        <a:pt x="679124" y="32251"/>
                      </a:cubicBezTo>
                      <a:cubicBezTo>
                        <a:pt x="573068" y="66118"/>
                        <a:pt x="-2665" y="233669"/>
                        <a:pt x="9" y="2354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 1027">
                  <a:extLst>
                    <a:ext uri="{FF2B5EF4-FFF2-40B4-BE49-F238E27FC236}">
                      <a16:creationId xmlns:a16="http://schemas.microsoft.com/office/drawing/2014/main" id="{DAD5072F-0829-2091-034C-9F0A064FBF68}"/>
                    </a:ext>
                  </a:extLst>
                </p:cNvPr>
                <p:cNvSpPr/>
                <p:nvPr/>
              </p:nvSpPr>
              <p:spPr>
                <a:xfrm>
                  <a:off x="3320433" y="1759281"/>
                  <a:ext cx="513773" cy="487173"/>
                </a:xfrm>
                <a:custGeom>
                  <a:avLst/>
                  <a:gdLst>
                    <a:gd name="connsiteX0" fmla="*/ 513630 w 513773"/>
                    <a:gd name="connsiteY0" fmla="*/ 3 h 487173"/>
                    <a:gd name="connsiteX1" fmla="*/ 283693 w 513773"/>
                    <a:gd name="connsiteY1" fmla="*/ 203203 h 487173"/>
                    <a:gd name="connsiteX2" fmla="*/ 342514 w 513773"/>
                    <a:gd name="connsiteY2" fmla="*/ 176466 h 487173"/>
                    <a:gd name="connsiteX3" fmla="*/ 123272 w 513773"/>
                    <a:gd name="connsiteY3" fmla="*/ 379666 h 487173"/>
                    <a:gd name="connsiteX4" fmla="*/ 283 w 513773"/>
                    <a:gd name="connsiteY4" fmla="*/ 486614 h 487173"/>
                    <a:gd name="connsiteX5" fmla="*/ 155356 w 513773"/>
                    <a:gd name="connsiteY5" fmla="*/ 336887 h 487173"/>
                    <a:gd name="connsiteX6" fmla="*/ 315778 w 513773"/>
                    <a:gd name="connsiteY6" fmla="*/ 208551 h 487173"/>
                    <a:gd name="connsiteX7" fmla="*/ 513630 w 513773"/>
                    <a:gd name="connsiteY7" fmla="*/ 3 h 48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3773" h="487173">
                      <a:moveTo>
                        <a:pt x="513630" y="3"/>
                      </a:moveTo>
                      <a:cubicBezTo>
                        <a:pt x="508283" y="-888"/>
                        <a:pt x="312212" y="173793"/>
                        <a:pt x="283693" y="203203"/>
                      </a:cubicBezTo>
                      <a:cubicBezTo>
                        <a:pt x="255174" y="232613"/>
                        <a:pt x="369251" y="147055"/>
                        <a:pt x="342514" y="176466"/>
                      </a:cubicBezTo>
                      <a:cubicBezTo>
                        <a:pt x="315777" y="205877"/>
                        <a:pt x="180310" y="327975"/>
                        <a:pt x="123272" y="379666"/>
                      </a:cubicBezTo>
                      <a:cubicBezTo>
                        <a:pt x="66234" y="431357"/>
                        <a:pt x="-5064" y="493744"/>
                        <a:pt x="283" y="486614"/>
                      </a:cubicBezTo>
                      <a:cubicBezTo>
                        <a:pt x="5630" y="479484"/>
                        <a:pt x="102774" y="383231"/>
                        <a:pt x="155356" y="336887"/>
                      </a:cubicBezTo>
                      <a:cubicBezTo>
                        <a:pt x="207938" y="290543"/>
                        <a:pt x="257848" y="257568"/>
                        <a:pt x="315778" y="208551"/>
                      </a:cubicBezTo>
                      <a:cubicBezTo>
                        <a:pt x="373708" y="159534"/>
                        <a:pt x="518977" y="894"/>
                        <a:pt x="513630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 1028">
                  <a:extLst>
                    <a:ext uri="{FF2B5EF4-FFF2-40B4-BE49-F238E27FC236}">
                      <a16:creationId xmlns:a16="http://schemas.microsoft.com/office/drawing/2014/main" id="{06192E84-C208-ACE5-D3C6-C6BAB3431262}"/>
                    </a:ext>
                  </a:extLst>
                </p:cNvPr>
                <p:cNvSpPr/>
                <p:nvPr/>
              </p:nvSpPr>
              <p:spPr>
                <a:xfrm>
                  <a:off x="3073386" y="2272664"/>
                  <a:ext cx="299070" cy="493113"/>
                </a:xfrm>
                <a:custGeom>
                  <a:avLst/>
                  <a:gdLst>
                    <a:gd name="connsiteX0" fmla="*/ 295456 w 299070"/>
                    <a:gd name="connsiteY0" fmla="*/ 5315 h 493113"/>
                    <a:gd name="connsiteX1" fmla="*/ 156425 w 299070"/>
                    <a:gd name="connsiteY1" fmla="*/ 133652 h 493113"/>
                    <a:gd name="connsiteX2" fmla="*/ 86909 w 299070"/>
                    <a:gd name="connsiteY2" fmla="*/ 310115 h 493113"/>
                    <a:gd name="connsiteX3" fmla="*/ 92256 w 299070"/>
                    <a:gd name="connsiteY3" fmla="*/ 245947 h 493113"/>
                    <a:gd name="connsiteX4" fmla="*/ 1351 w 299070"/>
                    <a:gd name="connsiteY4" fmla="*/ 491925 h 493113"/>
                    <a:gd name="connsiteX5" fmla="*/ 44130 w 299070"/>
                    <a:gd name="connsiteY5" fmla="*/ 331504 h 493113"/>
                    <a:gd name="connsiteX6" fmla="*/ 129688 w 299070"/>
                    <a:gd name="connsiteY6" fmla="*/ 149694 h 493113"/>
                    <a:gd name="connsiteX7" fmla="*/ 108298 w 299070"/>
                    <a:gd name="connsiteY7" fmla="*/ 203168 h 493113"/>
                    <a:gd name="connsiteX8" fmla="*/ 247330 w 299070"/>
                    <a:gd name="connsiteY8" fmla="*/ 42747 h 493113"/>
                    <a:gd name="connsiteX9" fmla="*/ 295456 w 299070"/>
                    <a:gd name="connsiteY9" fmla="*/ 5315 h 49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9070" h="493113">
                      <a:moveTo>
                        <a:pt x="295456" y="5315"/>
                      </a:moveTo>
                      <a:cubicBezTo>
                        <a:pt x="280305" y="20466"/>
                        <a:pt x="191183" y="82852"/>
                        <a:pt x="156425" y="133652"/>
                      </a:cubicBezTo>
                      <a:cubicBezTo>
                        <a:pt x="121667" y="184452"/>
                        <a:pt x="97604" y="291399"/>
                        <a:pt x="86909" y="310115"/>
                      </a:cubicBezTo>
                      <a:cubicBezTo>
                        <a:pt x="76214" y="328831"/>
                        <a:pt x="106516" y="215645"/>
                        <a:pt x="92256" y="245947"/>
                      </a:cubicBezTo>
                      <a:cubicBezTo>
                        <a:pt x="77996" y="276249"/>
                        <a:pt x="9372" y="477666"/>
                        <a:pt x="1351" y="491925"/>
                      </a:cubicBezTo>
                      <a:cubicBezTo>
                        <a:pt x="-6670" y="506184"/>
                        <a:pt x="22741" y="388542"/>
                        <a:pt x="44130" y="331504"/>
                      </a:cubicBezTo>
                      <a:cubicBezTo>
                        <a:pt x="65519" y="274466"/>
                        <a:pt x="118993" y="171083"/>
                        <a:pt x="129688" y="149694"/>
                      </a:cubicBezTo>
                      <a:cubicBezTo>
                        <a:pt x="140383" y="128305"/>
                        <a:pt x="88691" y="220993"/>
                        <a:pt x="108298" y="203168"/>
                      </a:cubicBezTo>
                      <a:cubicBezTo>
                        <a:pt x="127905" y="185344"/>
                        <a:pt x="219702" y="76614"/>
                        <a:pt x="247330" y="42747"/>
                      </a:cubicBezTo>
                      <a:cubicBezTo>
                        <a:pt x="274958" y="8880"/>
                        <a:pt x="310607" y="-9836"/>
                        <a:pt x="295456" y="5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 1029">
                  <a:extLst>
                    <a:ext uri="{FF2B5EF4-FFF2-40B4-BE49-F238E27FC236}">
                      <a16:creationId xmlns:a16="http://schemas.microsoft.com/office/drawing/2014/main" id="{ED7BCEF7-938B-33CD-2B92-8C671DA811F9}"/>
                    </a:ext>
                  </a:extLst>
                </p:cNvPr>
                <p:cNvSpPr/>
                <p:nvPr/>
              </p:nvSpPr>
              <p:spPr>
                <a:xfrm>
                  <a:off x="2543565" y="3112143"/>
                  <a:ext cx="408182" cy="748452"/>
                </a:xfrm>
                <a:custGeom>
                  <a:avLst/>
                  <a:gdLst>
                    <a:gd name="connsiteX0" fmla="*/ 408182 w 408182"/>
                    <a:gd name="connsiteY0" fmla="*/ 25 h 748452"/>
                    <a:gd name="connsiteX1" fmla="*/ 215677 w 408182"/>
                    <a:gd name="connsiteY1" fmla="*/ 208573 h 748452"/>
                    <a:gd name="connsiteX2" fmla="*/ 263803 w 408182"/>
                    <a:gd name="connsiteY2" fmla="*/ 176489 h 748452"/>
                    <a:gd name="connsiteX3" fmla="*/ 114077 w 408182"/>
                    <a:gd name="connsiteY3" fmla="*/ 401078 h 748452"/>
                    <a:gd name="connsiteX4" fmla="*/ 87340 w 408182"/>
                    <a:gd name="connsiteY4" fmla="*/ 475941 h 748452"/>
                    <a:gd name="connsiteX5" fmla="*/ 1782 w 408182"/>
                    <a:gd name="connsiteY5" fmla="*/ 737962 h 748452"/>
                    <a:gd name="connsiteX6" fmla="*/ 44561 w 408182"/>
                    <a:gd name="connsiteY6" fmla="*/ 647057 h 748452"/>
                    <a:gd name="connsiteX7" fmla="*/ 215677 w 408182"/>
                    <a:gd name="connsiteY7" fmla="*/ 197878 h 748452"/>
                    <a:gd name="connsiteX8" fmla="*/ 408182 w 408182"/>
                    <a:gd name="connsiteY8" fmla="*/ 25 h 74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82" h="748452">
                      <a:moveTo>
                        <a:pt x="408182" y="25"/>
                      </a:moveTo>
                      <a:cubicBezTo>
                        <a:pt x="408182" y="1807"/>
                        <a:pt x="239740" y="179162"/>
                        <a:pt x="215677" y="208573"/>
                      </a:cubicBezTo>
                      <a:cubicBezTo>
                        <a:pt x="191614" y="237984"/>
                        <a:pt x="280736" y="144405"/>
                        <a:pt x="263803" y="176489"/>
                      </a:cubicBezTo>
                      <a:cubicBezTo>
                        <a:pt x="246870" y="208573"/>
                        <a:pt x="143487" y="351169"/>
                        <a:pt x="114077" y="401078"/>
                      </a:cubicBezTo>
                      <a:cubicBezTo>
                        <a:pt x="84667" y="450987"/>
                        <a:pt x="106056" y="419794"/>
                        <a:pt x="87340" y="475941"/>
                      </a:cubicBezTo>
                      <a:cubicBezTo>
                        <a:pt x="68624" y="532088"/>
                        <a:pt x="8912" y="709443"/>
                        <a:pt x="1782" y="737962"/>
                      </a:cubicBezTo>
                      <a:cubicBezTo>
                        <a:pt x="-5348" y="766481"/>
                        <a:pt x="8912" y="737071"/>
                        <a:pt x="44561" y="647057"/>
                      </a:cubicBezTo>
                      <a:cubicBezTo>
                        <a:pt x="80210" y="557043"/>
                        <a:pt x="151508" y="304825"/>
                        <a:pt x="215677" y="197878"/>
                      </a:cubicBezTo>
                      <a:cubicBezTo>
                        <a:pt x="279845" y="90931"/>
                        <a:pt x="408182" y="-1757"/>
                        <a:pt x="408182" y="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 1030">
                  <a:extLst>
                    <a:ext uri="{FF2B5EF4-FFF2-40B4-BE49-F238E27FC236}">
                      <a16:creationId xmlns:a16="http://schemas.microsoft.com/office/drawing/2014/main" id="{36F05EF1-A51E-1F14-4043-18B368362C20}"/>
                    </a:ext>
                  </a:extLst>
                </p:cNvPr>
                <p:cNvSpPr/>
                <p:nvPr/>
              </p:nvSpPr>
              <p:spPr>
                <a:xfrm>
                  <a:off x="2368301" y="3593213"/>
                  <a:ext cx="219832" cy="1144123"/>
                </a:xfrm>
                <a:custGeom>
                  <a:avLst/>
                  <a:gdLst>
                    <a:gd name="connsiteX0" fmla="*/ 219825 w 219832"/>
                    <a:gd name="connsiteY0" fmla="*/ 219 h 1144123"/>
                    <a:gd name="connsiteX1" fmla="*/ 123573 w 219832"/>
                    <a:gd name="connsiteY1" fmla="*/ 422661 h 1144123"/>
                    <a:gd name="connsiteX2" fmla="*/ 75446 w 219832"/>
                    <a:gd name="connsiteY2" fmla="*/ 764892 h 1144123"/>
                    <a:gd name="connsiteX3" fmla="*/ 96836 w 219832"/>
                    <a:gd name="connsiteY3" fmla="*/ 524261 h 1144123"/>
                    <a:gd name="connsiteX4" fmla="*/ 583 w 219832"/>
                    <a:gd name="connsiteY4" fmla="*/ 1133861 h 1144123"/>
                    <a:gd name="connsiteX5" fmla="*/ 59404 w 219832"/>
                    <a:gd name="connsiteY5" fmla="*/ 866492 h 1144123"/>
                    <a:gd name="connsiteX6" fmla="*/ 118225 w 219832"/>
                    <a:gd name="connsiteY6" fmla="*/ 347798 h 1144123"/>
                    <a:gd name="connsiteX7" fmla="*/ 128920 w 219832"/>
                    <a:gd name="connsiteY7" fmla="*/ 363840 h 1144123"/>
                    <a:gd name="connsiteX8" fmla="*/ 219825 w 219832"/>
                    <a:gd name="connsiteY8" fmla="*/ 219 h 114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832" h="1144123">
                      <a:moveTo>
                        <a:pt x="219825" y="219"/>
                      </a:moveTo>
                      <a:cubicBezTo>
                        <a:pt x="218934" y="10022"/>
                        <a:pt x="147636" y="295216"/>
                        <a:pt x="123573" y="422661"/>
                      </a:cubicBezTo>
                      <a:cubicBezTo>
                        <a:pt x="99510" y="550106"/>
                        <a:pt x="79902" y="747959"/>
                        <a:pt x="75446" y="764892"/>
                      </a:cubicBezTo>
                      <a:cubicBezTo>
                        <a:pt x="70990" y="781825"/>
                        <a:pt x="109313" y="462766"/>
                        <a:pt x="96836" y="524261"/>
                      </a:cubicBezTo>
                      <a:cubicBezTo>
                        <a:pt x="84359" y="585756"/>
                        <a:pt x="6822" y="1076823"/>
                        <a:pt x="583" y="1133861"/>
                      </a:cubicBezTo>
                      <a:cubicBezTo>
                        <a:pt x="-5656" y="1190899"/>
                        <a:pt x="39797" y="997502"/>
                        <a:pt x="59404" y="866492"/>
                      </a:cubicBezTo>
                      <a:cubicBezTo>
                        <a:pt x="79011" y="735482"/>
                        <a:pt x="106639" y="431573"/>
                        <a:pt x="118225" y="347798"/>
                      </a:cubicBezTo>
                      <a:cubicBezTo>
                        <a:pt x="129811" y="264023"/>
                        <a:pt x="111095" y="416423"/>
                        <a:pt x="128920" y="363840"/>
                      </a:cubicBezTo>
                      <a:cubicBezTo>
                        <a:pt x="146745" y="311258"/>
                        <a:pt x="220716" y="-9584"/>
                        <a:pt x="219825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 1031">
                  <a:extLst>
                    <a:ext uri="{FF2B5EF4-FFF2-40B4-BE49-F238E27FC236}">
                      <a16:creationId xmlns:a16="http://schemas.microsoft.com/office/drawing/2014/main" id="{F5731A50-A4F2-ADBB-2513-85B5037109C5}"/>
                    </a:ext>
                  </a:extLst>
                </p:cNvPr>
                <p:cNvSpPr/>
                <p:nvPr/>
              </p:nvSpPr>
              <p:spPr>
                <a:xfrm>
                  <a:off x="2293997" y="4549506"/>
                  <a:ext cx="86871" cy="937077"/>
                </a:xfrm>
                <a:custGeom>
                  <a:avLst/>
                  <a:gdLst>
                    <a:gd name="connsiteX0" fmla="*/ 85582 w 86871"/>
                    <a:gd name="connsiteY0" fmla="*/ 27841 h 937077"/>
                    <a:gd name="connsiteX1" fmla="*/ 10719 w 86871"/>
                    <a:gd name="connsiteY1" fmla="*/ 477020 h 937077"/>
                    <a:gd name="connsiteX2" fmla="*/ 26761 w 86871"/>
                    <a:gd name="connsiteY2" fmla="*/ 632094 h 937077"/>
                    <a:gd name="connsiteX3" fmla="*/ 32108 w 86871"/>
                    <a:gd name="connsiteY3" fmla="*/ 541189 h 937077"/>
                    <a:gd name="connsiteX4" fmla="*/ 24 w 86871"/>
                    <a:gd name="connsiteY4" fmla="*/ 797862 h 937077"/>
                    <a:gd name="connsiteX5" fmla="*/ 26761 w 86871"/>
                    <a:gd name="connsiteY5" fmla="*/ 936894 h 937077"/>
                    <a:gd name="connsiteX6" fmla="*/ 21414 w 86871"/>
                    <a:gd name="connsiteY6" fmla="*/ 771126 h 937077"/>
                    <a:gd name="connsiteX7" fmla="*/ 16066 w 86871"/>
                    <a:gd name="connsiteY7" fmla="*/ 434241 h 937077"/>
                    <a:gd name="connsiteX8" fmla="*/ 21414 w 86871"/>
                    <a:gd name="connsiteY8" fmla="*/ 300557 h 937077"/>
                    <a:gd name="connsiteX9" fmla="*/ 53498 w 86871"/>
                    <a:gd name="connsiteY9" fmla="*/ 75968 h 937077"/>
                    <a:gd name="connsiteX10" fmla="*/ 85582 w 86871"/>
                    <a:gd name="connsiteY10" fmla="*/ 27841 h 93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871" h="937077">
                      <a:moveTo>
                        <a:pt x="85582" y="27841"/>
                      </a:moveTo>
                      <a:cubicBezTo>
                        <a:pt x="78452" y="94683"/>
                        <a:pt x="20522" y="376311"/>
                        <a:pt x="10719" y="477020"/>
                      </a:cubicBezTo>
                      <a:cubicBezTo>
                        <a:pt x="916" y="577729"/>
                        <a:pt x="23196" y="621399"/>
                        <a:pt x="26761" y="632094"/>
                      </a:cubicBezTo>
                      <a:cubicBezTo>
                        <a:pt x="30326" y="642789"/>
                        <a:pt x="36564" y="513561"/>
                        <a:pt x="32108" y="541189"/>
                      </a:cubicBezTo>
                      <a:cubicBezTo>
                        <a:pt x="27652" y="568817"/>
                        <a:pt x="915" y="731911"/>
                        <a:pt x="24" y="797862"/>
                      </a:cubicBezTo>
                      <a:cubicBezTo>
                        <a:pt x="-867" y="863813"/>
                        <a:pt x="23196" y="941350"/>
                        <a:pt x="26761" y="936894"/>
                      </a:cubicBezTo>
                      <a:cubicBezTo>
                        <a:pt x="30326" y="932438"/>
                        <a:pt x="23196" y="854902"/>
                        <a:pt x="21414" y="771126"/>
                      </a:cubicBezTo>
                      <a:cubicBezTo>
                        <a:pt x="19631" y="687351"/>
                        <a:pt x="16066" y="512669"/>
                        <a:pt x="16066" y="434241"/>
                      </a:cubicBezTo>
                      <a:cubicBezTo>
                        <a:pt x="16066" y="355813"/>
                        <a:pt x="15175" y="360269"/>
                        <a:pt x="21414" y="300557"/>
                      </a:cubicBezTo>
                      <a:cubicBezTo>
                        <a:pt x="27653" y="240845"/>
                        <a:pt x="38347" y="122312"/>
                        <a:pt x="53498" y="75968"/>
                      </a:cubicBezTo>
                      <a:cubicBezTo>
                        <a:pt x="68649" y="29624"/>
                        <a:pt x="92712" y="-39001"/>
                        <a:pt x="85582" y="278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 1032">
                  <a:extLst>
                    <a:ext uri="{FF2B5EF4-FFF2-40B4-BE49-F238E27FC236}">
                      <a16:creationId xmlns:a16="http://schemas.microsoft.com/office/drawing/2014/main" id="{B8600108-C313-7582-E1A7-00B22319893C}"/>
                    </a:ext>
                  </a:extLst>
                </p:cNvPr>
                <p:cNvSpPr/>
                <p:nvPr/>
              </p:nvSpPr>
              <p:spPr>
                <a:xfrm>
                  <a:off x="2373778" y="5363392"/>
                  <a:ext cx="2770459" cy="605496"/>
                </a:xfrm>
                <a:custGeom>
                  <a:avLst/>
                  <a:gdLst>
                    <a:gd name="connsiteX0" fmla="*/ 454 w 2770459"/>
                    <a:gd name="connsiteY0" fmla="*/ 19 h 605496"/>
                    <a:gd name="connsiteX1" fmla="*/ 588664 w 2770459"/>
                    <a:gd name="connsiteY1" fmla="*/ 368987 h 605496"/>
                    <a:gd name="connsiteX2" fmla="*/ 567275 w 2770459"/>
                    <a:gd name="connsiteY2" fmla="*/ 331555 h 605496"/>
                    <a:gd name="connsiteX3" fmla="*/ 1091317 w 2770459"/>
                    <a:gd name="connsiteY3" fmla="*/ 513366 h 605496"/>
                    <a:gd name="connsiteX4" fmla="*/ 1069927 w 2770459"/>
                    <a:gd name="connsiteY4" fmla="*/ 481282 h 605496"/>
                    <a:gd name="connsiteX5" fmla="*/ 2091275 w 2770459"/>
                    <a:gd name="connsiteY5" fmla="*/ 529408 h 605496"/>
                    <a:gd name="connsiteX6" fmla="*/ 2011064 w 2770459"/>
                    <a:gd name="connsiteY6" fmla="*/ 518713 h 605496"/>
                    <a:gd name="connsiteX7" fmla="*/ 2770390 w 2770459"/>
                    <a:gd name="connsiteY7" fmla="*/ 187176 h 605496"/>
                    <a:gd name="connsiteX8" fmla="*/ 2053843 w 2770459"/>
                    <a:gd name="connsiteY8" fmla="*/ 534755 h 605496"/>
                    <a:gd name="connsiteX9" fmla="*/ 1674180 w 2770459"/>
                    <a:gd name="connsiteY9" fmla="*/ 604271 h 605496"/>
                    <a:gd name="connsiteX10" fmla="*/ 1374727 w 2770459"/>
                    <a:gd name="connsiteY10" fmla="*/ 508019 h 605496"/>
                    <a:gd name="connsiteX11" fmla="*/ 1593969 w 2770459"/>
                    <a:gd name="connsiteY11" fmla="*/ 508019 h 605496"/>
                    <a:gd name="connsiteX12" fmla="*/ 695611 w 2770459"/>
                    <a:gd name="connsiteY12" fmla="*/ 352945 h 605496"/>
                    <a:gd name="connsiteX13" fmla="*/ 454 w 2770459"/>
                    <a:gd name="connsiteY13" fmla="*/ 19 h 60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70459" h="605496">
                      <a:moveTo>
                        <a:pt x="454" y="19"/>
                      </a:moveTo>
                      <a:cubicBezTo>
                        <a:pt x="-17371" y="2693"/>
                        <a:pt x="494194" y="313731"/>
                        <a:pt x="588664" y="368987"/>
                      </a:cubicBezTo>
                      <a:cubicBezTo>
                        <a:pt x="683134" y="424243"/>
                        <a:pt x="483500" y="307492"/>
                        <a:pt x="567275" y="331555"/>
                      </a:cubicBezTo>
                      <a:cubicBezTo>
                        <a:pt x="651051" y="355618"/>
                        <a:pt x="1007542" y="488412"/>
                        <a:pt x="1091317" y="513366"/>
                      </a:cubicBezTo>
                      <a:cubicBezTo>
                        <a:pt x="1175092" y="538320"/>
                        <a:pt x="903267" y="478608"/>
                        <a:pt x="1069927" y="481282"/>
                      </a:cubicBezTo>
                      <a:cubicBezTo>
                        <a:pt x="1236587" y="483956"/>
                        <a:pt x="1934419" y="523169"/>
                        <a:pt x="2091275" y="529408"/>
                      </a:cubicBezTo>
                      <a:cubicBezTo>
                        <a:pt x="2248131" y="535647"/>
                        <a:pt x="1897878" y="575752"/>
                        <a:pt x="2011064" y="518713"/>
                      </a:cubicBezTo>
                      <a:cubicBezTo>
                        <a:pt x="2124250" y="461674"/>
                        <a:pt x="2763260" y="184502"/>
                        <a:pt x="2770390" y="187176"/>
                      </a:cubicBezTo>
                      <a:cubicBezTo>
                        <a:pt x="2777520" y="189850"/>
                        <a:pt x="2236545" y="465239"/>
                        <a:pt x="2053843" y="534755"/>
                      </a:cubicBezTo>
                      <a:cubicBezTo>
                        <a:pt x="1871141" y="604271"/>
                        <a:pt x="1787366" y="608727"/>
                        <a:pt x="1674180" y="604271"/>
                      </a:cubicBezTo>
                      <a:cubicBezTo>
                        <a:pt x="1560994" y="599815"/>
                        <a:pt x="1388096" y="524061"/>
                        <a:pt x="1374727" y="508019"/>
                      </a:cubicBezTo>
                      <a:cubicBezTo>
                        <a:pt x="1361359" y="491977"/>
                        <a:pt x="1707155" y="533865"/>
                        <a:pt x="1593969" y="508019"/>
                      </a:cubicBezTo>
                      <a:cubicBezTo>
                        <a:pt x="1480783" y="482173"/>
                        <a:pt x="955849" y="438503"/>
                        <a:pt x="695611" y="352945"/>
                      </a:cubicBezTo>
                      <a:cubicBezTo>
                        <a:pt x="435373" y="267387"/>
                        <a:pt x="18279" y="-2655"/>
                        <a:pt x="454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 1033">
                  <a:extLst>
                    <a:ext uri="{FF2B5EF4-FFF2-40B4-BE49-F238E27FC236}">
                      <a16:creationId xmlns:a16="http://schemas.microsoft.com/office/drawing/2014/main" id="{1B856E55-DBC5-F461-62E8-6686C35907D8}"/>
                    </a:ext>
                  </a:extLst>
                </p:cNvPr>
                <p:cNvSpPr/>
                <p:nvPr/>
              </p:nvSpPr>
              <p:spPr>
                <a:xfrm>
                  <a:off x="4966571" y="5104128"/>
                  <a:ext cx="1028923" cy="494926"/>
                </a:xfrm>
                <a:custGeom>
                  <a:avLst/>
                  <a:gdLst>
                    <a:gd name="connsiteX0" fmla="*/ 1027829 w 1028923"/>
                    <a:gd name="connsiteY0" fmla="*/ 2609 h 494926"/>
                    <a:gd name="connsiteX1" fmla="*/ 215029 w 1028923"/>
                    <a:gd name="connsiteY1" fmla="*/ 339493 h 494926"/>
                    <a:gd name="connsiteX2" fmla="*/ 327324 w 1028923"/>
                    <a:gd name="connsiteY2" fmla="*/ 318104 h 494926"/>
                    <a:gd name="connsiteX3" fmla="*/ 1134 w 1028923"/>
                    <a:gd name="connsiteY3" fmla="*/ 494567 h 494926"/>
                    <a:gd name="connsiteX4" fmla="*/ 461008 w 1028923"/>
                    <a:gd name="connsiteY4" fmla="*/ 264630 h 494926"/>
                    <a:gd name="connsiteX5" fmla="*/ 311282 w 1028923"/>
                    <a:gd name="connsiteY5" fmla="*/ 264630 h 494926"/>
                    <a:gd name="connsiteX6" fmla="*/ 706987 w 1028923"/>
                    <a:gd name="connsiteY6" fmla="*/ 120251 h 494926"/>
                    <a:gd name="connsiteX7" fmla="*/ 396840 w 1028923"/>
                    <a:gd name="connsiteY7" fmla="*/ 179072 h 494926"/>
                    <a:gd name="connsiteX8" fmla="*/ 1027829 w 1028923"/>
                    <a:gd name="connsiteY8" fmla="*/ 2609 h 494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923" h="494926">
                      <a:moveTo>
                        <a:pt x="1027829" y="2609"/>
                      </a:moveTo>
                      <a:cubicBezTo>
                        <a:pt x="997527" y="29346"/>
                        <a:pt x="331780" y="286911"/>
                        <a:pt x="215029" y="339493"/>
                      </a:cubicBezTo>
                      <a:cubicBezTo>
                        <a:pt x="98278" y="392076"/>
                        <a:pt x="362973" y="292258"/>
                        <a:pt x="327324" y="318104"/>
                      </a:cubicBezTo>
                      <a:cubicBezTo>
                        <a:pt x="291675" y="343950"/>
                        <a:pt x="-21146" y="503479"/>
                        <a:pt x="1134" y="494567"/>
                      </a:cubicBezTo>
                      <a:cubicBezTo>
                        <a:pt x="23414" y="485655"/>
                        <a:pt x="409317" y="302953"/>
                        <a:pt x="461008" y="264630"/>
                      </a:cubicBezTo>
                      <a:cubicBezTo>
                        <a:pt x="512699" y="226307"/>
                        <a:pt x="270285" y="288693"/>
                        <a:pt x="311282" y="264630"/>
                      </a:cubicBezTo>
                      <a:cubicBezTo>
                        <a:pt x="352279" y="240567"/>
                        <a:pt x="692727" y="134511"/>
                        <a:pt x="706987" y="120251"/>
                      </a:cubicBezTo>
                      <a:cubicBezTo>
                        <a:pt x="721247" y="105991"/>
                        <a:pt x="344257" y="195114"/>
                        <a:pt x="396840" y="179072"/>
                      </a:cubicBezTo>
                      <a:cubicBezTo>
                        <a:pt x="449423" y="163030"/>
                        <a:pt x="1058131" y="-24128"/>
                        <a:pt x="1027829" y="26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 1034">
                  <a:extLst>
                    <a:ext uri="{FF2B5EF4-FFF2-40B4-BE49-F238E27FC236}">
                      <a16:creationId xmlns:a16="http://schemas.microsoft.com/office/drawing/2014/main" id="{9210FAC0-A46F-BB7A-2B1D-DDC70562B02A}"/>
                    </a:ext>
                  </a:extLst>
                </p:cNvPr>
                <p:cNvSpPr/>
                <p:nvPr/>
              </p:nvSpPr>
              <p:spPr>
                <a:xfrm>
                  <a:off x="5176253" y="5273225"/>
                  <a:ext cx="1609892" cy="592838"/>
                </a:xfrm>
                <a:custGeom>
                  <a:avLst/>
                  <a:gdLst>
                    <a:gd name="connsiteX0" fmla="*/ 0 w 1609892"/>
                    <a:gd name="connsiteY0" fmla="*/ 592838 h 592838"/>
                    <a:gd name="connsiteX1" fmla="*/ 422442 w 1609892"/>
                    <a:gd name="connsiteY1" fmla="*/ 469849 h 592838"/>
                    <a:gd name="connsiteX2" fmla="*/ 385010 w 1609892"/>
                    <a:gd name="connsiteY2" fmla="*/ 485891 h 592838"/>
                    <a:gd name="connsiteX3" fmla="*/ 753979 w 1609892"/>
                    <a:gd name="connsiteY3" fmla="*/ 571449 h 592838"/>
                    <a:gd name="connsiteX4" fmla="*/ 689810 w 1609892"/>
                    <a:gd name="connsiteY4" fmla="*/ 582143 h 592838"/>
                    <a:gd name="connsiteX5" fmla="*/ 1144336 w 1609892"/>
                    <a:gd name="connsiteY5" fmla="*/ 480543 h 592838"/>
                    <a:gd name="connsiteX6" fmla="*/ 1122947 w 1609892"/>
                    <a:gd name="connsiteY6" fmla="*/ 469849 h 592838"/>
                    <a:gd name="connsiteX7" fmla="*/ 1278021 w 1609892"/>
                    <a:gd name="connsiteY7" fmla="*/ 341512 h 592838"/>
                    <a:gd name="connsiteX8" fmla="*/ 1256631 w 1609892"/>
                    <a:gd name="connsiteY8" fmla="*/ 394986 h 592838"/>
                    <a:gd name="connsiteX9" fmla="*/ 1604210 w 1609892"/>
                    <a:gd name="connsiteY9" fmla="*/ 4628 h 592838"/>
                    <a:gd name="connsiteX10" fmla="*/ 1454484 w 1609892"/>
                    <a:gd name="connsiteY10" fmla="*/ 197133 h 592838"/>
                    <a:gd name="connsiteX11" fmla="*/ 1219200 w 1609892"/>
                    <a:gd name="connsiteY11" fmla="*/ 448459 h 592838"/>
                    <a:gd name="connsiteX12" fmla="*/ 898358 w 1609892"/>
                    <a:gd name="connsiteY12" fmla="*/ 512628 h 592838"/>
                    <a:gd name="connsiteX13" fmla="*/ 620294 w 1609892"/>
                    <a:gd name="connsiteY13" fmla="*/ 517975 h 592838"/>
                    <a:gd name="connsiteX14" fmla="*/ 245979 w 1609892"/>
                    <a:gd name="connsiteY14" fmla="*/ 437764 h 592838"/>
                    <a:gd name="connsiteX15" fmla="*/ 352926 w 1609892"/>
                    <a:gd name="connsiteY15" fmla="*/ 443112 h 592838"/>
                    <a:gd name="connsiteX16" fmla="*/ 219242 w 1609892"/>
                    <a:gd name="connsiteY16" fmla="*/ 496586 h 592838"/>
                    <a:gd name="connsiteX17" fmla="*/ 0 w 1609892"/>
                    <a:gd name="connsiteY17" fmla="*/ 592838 h 592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609892" h="592838">
                      <a:moveTo>
                        <a:pt x="0" y="592838"/>
                      </a:moveTo>
                      <a:lnTo>
                        <a:pt x="422442" y="469849"/>
                      </a:lnTo>
                      <a:cubicBezTo>
                        <a:pt x="486610" y="452025"/>
                        <a:pt x="329754" y="468958"/>
                        <a:pt x="385010" y="485891"/>
                      </a:cubicBezTo>
                      <a:cubicBezTo>
                        <a:pt x="440266" y="502824"/>
                        <a:pt x="703179" y="555407"/>
                        <a:pt x="753979" y="571449"/>
                      </a:cubicBezTo>
                      <a:cubicBezTo>
                        <a:pt x="804779" y="587491"/>
                        <a:pt x="689810" y="582143"/>
                        <a:pt x="689810" y="582143"/>
                      </a:cubicBezTo>
                      <a:lnTo>
                        <a:pt x="1144336" y="480543"/>
                      </a:lnTo>
                      <a:cubicBezTo>
                        <a:pt x="1216525" y="461827"/>
                        <a:pt x="1100666" y="493021"/>
                        <a:pt x="1122947" y="469849"/>
                      </a:cubicBezTo>
                      <a:cubicBezTo>
                        <a:pt x="1145228" y="446677"/>
                        <a:pt x="1255740" y="353989"/>
                        <a:pt x="1278021" y="341512"/>
                      </a:cubicBezTo>
                      <a:cubicBezTo>
                        <a:pt x="1300302" y="329035"/>
                        <a:pt x="1202266" y="451133"/>
                        <a:pt x="1256631" y="394986"/>
                      </a:cubicBezTo>
                      <a:cubicBezTo>
                        <a:pt x="1310996" y="338839"/>
                        <a:pt x="1571235" y="37603"/>
                        <a:pt x="1604210" y="4628"/>
                      </a:cubicBezTo>
                      <a:cubicBezTo>
                        <a:pt x="1637185" y="-28347"/>
                        <a:pt x="1518652" y="123161"/>
                        <a:pt x="1454484" y="197133"/>
                      </a:cubicBezTo>
                      <a:cubicBezTo>
                        <a:pt x="1390316" y="271105"/>
                        <a:pt x="1311888" y="395876"/>
                        <a:pt x="1219200" y="448459"/>
                      </a:cubicBezTo>
                      <a:cubicBezTo>
                        <a:pt x="1126512" y="501042"/>
                        <a:pt x="998176" y="501042"/>
                        <a:pt x="898358" y="512628"/>
                      </a:cubicBezTo>
                      <a:cubicBezTo>
                        <a:pt x="798540" y="524214"/>
                        <a:pt x="729024" y="530452"/>
                        <a:pt x="620294" y="517975"/>
                      </a:cubicBezTo>
                      <a:cubicBezTo>
                        <a:pt x="511564" y="505498"/>
                        <a:pt x="290540" y="450241"/>
                        <a:pt x="245979" y="437764"/>
                      </a:cubicBezTo>
                      <a:cubicBezTo>
                        <a:pt x="201418" y="425287"/>
                        <a:pt x="357382" y="433308"/>
                        <a:pt x="352926" y="443112"/>
                      </a:cubicBezTo>
                      <a:cubicBezTo>
                        <a:pt x="348470" y="452916"/>
                        <a:pt x="219242" y="496586"/>
                        <a:pt x="219242" y="496586"/>
                      </a:cubicBezTo>
                      <a:lnTo>
                        <a:pt x="0" y="59283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 1035">
                  <a:extLst>
                    <a:ext uri="{FF2B5EF4-FFF2-40B4-BE49-F238E27FC236}">
                      <a16:creationId xmlns:a16="http://schemas.microsoft.com/office/drawing/2014/main" id="{E8FCB0D2-7522-03B1-D985-3DBFB07E8A79}"/>
                    </a:ext>
                  </a:extLst>
                </p:cNvPr>
                <p:cNvSpPr/>
                <p:nvPr/>
              </p:nvSpPr>
              <p:spPr>
                <a:xfrm>
                  <a:off x="5925056" y="5146675"/>
                  <a:ext cx="810165" cy="533422"/>
                </a:xfrm>
                <a:custGeom>
                  <a:avLst/>
                  <a:gdLst>
                    <a:gd name="connsiteX0" fmla="*/ 805944 w 810165"/>
                    <a:gd name="connsiteY0" fmla="*/ 130175 h 533422"/>
                    <a:gd name="connsiteX1" fmla="*/ 434469 w 810165"/>
                    <a:gd name="connsiteY1" fmla="*/ 454025 h 533422"/>
                    <a:gd name="connsiteX2" fmla="*/ 437644 w 810165"/>
                    <a:gd name="connsiteY2" fmla="*/ 454025 h 533422"/>
                    <a:gd name="connsiteX3" fmla="*/ 386844 w 810165"/>
                    <a:gd name="connsiteY3" fmla="*/ 457200 h 533422"/>
                    <a:gd name="connsiteX4" fmla="*/ 205869 w 810165"/>
                    <a:gd name="connsiteY4" fmla="*/ 485775 h 533422"/>
                    <a:gd name="connsiteX5" fmla="*/ 126494 w 810165"/>
                    <a:gd name="connsiteY5" fmla="*/ 533400 h 533422"/>
                    <a:gd name="connsiteX6" fmla="*/ 228094 w 810165"/>
                    <a:gd name="connsiteY6" fmla="*/ 479425 h 533422"/>
                    <a:gd name="connsiteX7" fmla="*/ 2669 w 810165"/>
                    <a:gd name="connsiteY7" fmla="*/ 457200 h 533422"/>
                    <a:gd name="connsiteX8" fmla="*/ 409069 w 810165"/>
                    <a:gd name="connsiteY8" fmla="*/ 434975 h 533422"/>
                    <a:gd name="connsiteX9" fmla="*/ 456694 w 810165"/>
                    <a:gd name="connsiteY9" fmla="*/ 438150 h 533422"/>
                    <a:gd name="connsiteX10" fmla="*/ 440819 w 810165"/>
                    <a:gd name="connsiteY10" fmla="*/ 434975 h 533422"/>
                    <a:gd name="connsiteX11" fmla="*/ 656719 w 810165"/>
                    <a:gd name="connsiteY11" fmla="*/ 250825 h 533422"/>
                    <a:gd name="connsiteX12" fmla="*/ 767844 w 810165"/>
                    <a:gd name="connsiteY12" fmla="*/ 0 h 533422"/>
                    <a:gd name="connsiteX13" fmla="*/ 644019 w 810165"/>
                    <a:gd name="connsiteY13" fmla="*/ 247650 h 533422"/>
                    <a:gd name="connsiteX14" fmla="*/ 805944 w 810165"/>
                    <a:gd name="connsiteY14" fmla="*/ 130175 h 533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10165" h="533422">
                      <a:moveTo>
                        <a:pt x="805944" y="130175"/>
                      </a:moveTo>
                      <a:cubicBezTo>
                        <a:pt x="771019" y="164571"/>
                        <a:pt x="495852" y="400050"/>
                        <a:pt x="434469" y="454025"/>
                      </a:cubicBezTo>
                      <a:cubicBezTo>
                        <a:pt x="373086" y="508000"/>
                        <a:pt x="437644" y="454025"/>
                        <a:pt x="437644" y="454025"/>
                      </a:cubicBezTo>
                      <a:cubicBezTo>
                        <a:pt x="429706" y="454554"/>
                        <a:pt x="425473" y="451908"/>
                        <a:pt x="386844" y="457200"/>
                      </a:cubicBezTo>
                      <a:cubicBezTo>
                        <a:pt x="348215" y="462492"/>
                        <a:pt x="249261" y="473075"/>
                        <a:pt x="205869" y="485775"/>
                      </a:cubicBezTo>
                      <a:cubicBezTo>
                        <a:pt x="162477" y="498475"/>
                        <a:pt x="122790" y="534458"/>
                        <a:pt x="126494" y="533400"/>
                      </a:cubicBezTo>
                      <a:cubicBezTo>
                        <a:pt x="130198" y="532342"/>
                        <a:pt x="248731" y="492125"/>
                        <a:pt x="228094" y="479425"/>
                      </a:cubicBezTo>
                      <a:cubicBezTo>
                        <a:pt x="207457" y="466725"/>
                        <a:pt x="-27493" y="464608"/>
                        <a:pt x="2669" y="457200"/>
                      </a:cubicBezTo>
                      <a:cubicBezTo>
                        <a:pt x="32831" y="449792"/>
                        <a:pt x="333398" y="438150"/>
                        <a:pt x="409069" y="434975"/>
                      </a:cubicBezTo>
                      <a:cubicBezTo>
                        <a:pt x="484740" y="431800"/>
                        <a:pt x="451402" y="438150"/>
                        <a:pt x="456694" y="438150"/>
                      </a:cubicBezTo>
                      <a:cubicBezTo>
                        <a:pt x="461986" y="438150"/>
                        <a:pt x="407482" y="466196"/>
                        <a:pt x="440819" y="434975"/>
                      </a:cubicBezTo>
                      <a:cubicBezTo>
                        <a:pt x="474156" y="403754"/>
                        <a:pt x="602215" y="323321"/>
                        <a:pt x="656719" y="250825"/>
                      </a:cubicBezTo>
                      <a:cubicBezTo>
                        <a:pt x="711223" y="178329"/>
                        <a:pt x="769961" y="529"/>
                        <a:pt x="767844" y="0"/>
                      </a:cubicBezTo>
                      <a:cubicBezTo>
                        <a:pt x="765727" y="-529"/>
                        <a:pt x="640315" y="224896"/>
                        <a:pt x="644019" y="247650"/>
                      </a:cubicBezTo>
                      <a:cubicBezTo>
                        <a:pt x="647723" y="270404"/>
                        <a:pt x="840869" y="95779"/>
                        <a:pt x="805944" y="130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 1036">
                  <a:extLst>
                    <a:ext uri="{FF2B5EF4-FFF2-40B4-BE49-F238E27FC236}">
                      <a16:creationId xmlns:a16="http://schemas.microsoft.com/office/drawing/2014/main" id="{5B2489AE-B674-3DDB-56DE-346F703EB9A0}"/>
                    </a:ext>
                  </a:extLst>
                </p:cNvPr>
                <p:cNvSpPr/>
                <p:nvPr/>
              </p:nvSpPr>
              <p:spPr>
                <a:xfrm>
                  <a:off x="6099175" y="4796901"/>
                  <a:ext cx="667043" cy="479878"/>
                </a:xfrm>
                <a:custGeom>
                  <a:avLst/>
                  <a:gdLst>
                    <a:gd name="connsiteX0" fmla="*/ 63500 w 667043"/>
                    <a:gd name="connsiteY0" fmla="*/ 140224 h 479878"/>
                    <a:gd name="connsiteX1" fmla="*/ 431800 w 667043"/>
                    <a:gd name="connsiteY1" fmla="*/ 22749 h 479878"/>
                    <a:gd name="connsiteX2" fmla="*/ 396875 w 667043"/>
                    <a:gd name="connsiteY2" fmla="*/ 6874 h 479878"/>
                    <a:gd name="connsiteX3" fmla="*/ 539750 w 667043"/>
                    <a:gd name="connsiteY3" fmla="*/ 13224 h 479878"/>
                    <a:gd name="connsiteX4" fmla="*/ 654050 w 667043"/>
                    <a:gd name="connsiteY4" fmla="*/ 152924 h 479878"/>
                    <a:gd name="connsiteX5" fmla="*/ 644525 w 667043"/>
                    <a:gd name="connsiteY5" fmla="*/ 86249 h 479878"/>
                    <a:gd name="connsiteX6" fmla="*/ 666750 w 667043"/>
                    <a:gd name="connsiteY6" fmla="*/ 476774 h 479878"/>
                    <a:gd name="connsiteX7" fmla="*/ 650875 w 667043"/>
                    <a:gd name="connsiteY7" fmla="*/ 257699 h 479878"/>
                    <a:gd name="connsiteX8" fmla="*/ 571500 w 667043"/>
                    <a:gd name="connsiteY8" fmla="*/ 48149 h 479878"/>
                    <a:gd name="connsiteX9" fmla="*/ 508000 w 667043"/>
                    <a:gd name="connsiteY9" fmla="*/ 32274 h 479878"/>
                    <a:gd name="connsiteX10" fmla="*/ 276225 w 667043"/>
                    <a:gd name="connsiteY10" fmla="*/ 73549 h 479878"/>
                    <a:gd name="connsiteX11" fmla="*/ 0 w 667043"/>
                    <a:gd name="connsiteY11" fmla="*/ 152924 h 479878"/>
                    <a:gd name="connsiteX12" fmla="*/ 63500 w 667043"/>
                    <a:gd name="connsiteY12" fmla="*/ 140224 h 479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7043" h="479878">
                      <a:moveTo>
                        <a:pt x="63500" y="140224"/>
                      </a:moveTo>
                      <a:cubicBezTo>
                        <a:pt x="219869" y="92599"/>
                        <a:pt x="376238" y="44974"/>
                        <a:pt x="431800" y="22749"/>
                      </a:cubicBezTo>
                      <a:cubicBezTo>
                        <a:pt x="487362" y="524"/>
                        <a:pt x="378883" y="8461"/>
                        <a:pt x="396875" y="6874"/>
                      </a:cubicBezTo>
                      <a:cubicBezTo>
                        <a:pt x="414867" y="5286"/>
                        <a:pt x="496888" y="-11118"/>
                        <a:pt x="539750" y="13224"/>
                      </a:cubicBezTo>
                      <a:cubicBezTo>
                        <a:pt x="582612" y="37566"/>
                        <a:pt x="636588" y="140753"/>
                        <a:pt x="654050" y="152924"/>
                      </a:cubicBezTo>
                      <a:cubicBezTo>
                        <a:pt x="671512" y="165095"/>
                        <a:pt x="642408" y="32274"/>
                        <a:pt x="644525" y="86249"/>
                      </a:cubicBezTo>
                      <a:cubicBezTo>
                        <a:pt x="646642" y="140224"/>
                        <a:pt x="665692" y="448199"/>
                        <a:pt x="666750" y="476774"/>
                      </a:cubicBezTo>
                      <a:cubicBezTo>
                        <a:pt x="667808" y="505349"/>
                        <a:pt x="666750" y="329136"/>
                        <a:pt x="650875" y="257699"/>
                      </a:cubicBezTo>
                      <a:cubicBezTo>
                        <a:pt x="635000" y="186262"/>
                        <a:pt x="595312" y="85720"/>
                        <a:pt x="571500" y="48149"/>
                      </a:cubicBezTo>
                      <a:cubicBezTo>
                        <a:pt x="547688" y="10578"/>
                        <a:pt x="557213" y="28041"/>
                        <a:pt x="508000" y="32274"/>
                      </a:cubicBezTo>
                      <a:cubicBezTo>
                        <a:pt x="458788" y="36507"/>
                        <a:pt x="360892" y="53441"/>
                        <a:pt x="276225" y="73549"/>
                      </a:cubicBezTo>
                      <a:cubicBezTo>
                        <a:pt x="191558" y="93657"/>
                        <a:pt x="0" y="152924"/>
                        <a:pt x="0" y="152924"/>
                      </a:cubicBezTo>
                      <a:lnTo>
                        <a:pt x="63500" y="14022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 1037">
                  <a:extLst>
                    <a:ext uri="{FF2B5EF4-FFF2-40B4-BE49-F238E27FC236}">
                      <a16:creationId xmlns:a16="http://schemas.microsoft.com/office/drawing/2014/main" id="{D20E0ECB-8F0E-FFAF-50BA-A4C57E95B5E2}"/>
                    </a:ext>
                  </a:extLst>
                </p:cNvPr>
                <p:cNvSpPr/>
                <p:nvPr/>
              </p:nvSpPr>
              <p:spPr>
                <a:xfrm>
                  <a:off x="5853968" y="4918795"/>
                  <a:ext cx="621838" cy="544959"/>
                </a:xfrm>
                <a:custGeom>
                  <a:avLst/>
                  <a:gdLst>
                    <a:gd name="connsiteX0" fmla="*/ 616682 w 621838"/>
                    <a:gd name="connsiteY0" fmla="*/ 2455 h 544959"/>
                    <a:gd name="connsiteX1" fmla="*/ 283307 w 621838"/>
                    <a:gd name="connsiteY1" fmla="*/ 183430 h 544959"/>
                    <a:gd name="connsiteX2" fmla="*/ 407132 w 621838"/>
                    <a:gd name="connsiteY2" fmla="*/ 192955 h 544959"/>
                    <a:gd name="connsiteX3" fmla="*/ 369032 w 621838"/>
                    <a:gd name="connsiteY3" fmla="*/ 154855 h 544959"/>
                    <a:gd name="connsiteX4" fmla="*/ 222982 w 621838"/>
                    <a:gd name="connsiteY4" fmla="*/ 332655 h 544959"/>
                    <a:gd name="connsiteX5" fmla="*/ 270607 w 621838"/>
                    <a:gd name="connsiteY5" fmla="*/ 307255 h 544959"/>
                    <a:gd name="connsiteX6" fmla="*/ 86457 w 621838"/>
                    <a:gd name="connsiteY6" fmla="*/ 421555 h 544959"/>
                    <a:gd name="connsiteX7" fmla="*/ 102332 w 621838"/>
                    <a:gd name="connsiteY7" fmla="*/ 383455 h 544959"/>
                    <a:gd name="connsiteX8" fmla="*/ 10257 w 621838"/>
                    <a:gd name="connsiteY8" fmla="*/ 532680 h 544959"/>
                    <a:gd name="connsiteX9" fmla="*/ 22957 w 621838"/>
                    <a:gd name="connsiteY9" fmla="*/ 516805 h 544959"/>
                    <a:gd name="connsiteX10" fmla="*/ 194407 w 621838"/>
                    <a:gd name="connsiteY10" fmla="*/ 361230 h 544959"/>
                    <a:gd name="connsiteX11" fmla="*/ 315057 w 621838"/>
                    <a:gd name="connsiteY11" fmla="*/ 205655 h 544959"/>
                    <a:gd name="connsiteX12" fmla="*/ 499207 w 621838"/>
                    <a:gd name="connsiteY12" fmla="*/ 31030 h 544959"/>
                    <a:gd name="connsiteX13" fmla="*/ 419832 w 621838"/>
                    <a:gd name="connsiteY13" fmla="*/ 100880 h 544959"/>
                    <a:gd name="connsiteX14" fmla="*/ 483332 w 621838"/>
                    <a:gd name="connsiteY14" fmla="*/ 78655 h 544959"/>
                    <a:gd name="connsiteX15" fmla="*/ 616682 w 621838"/>
                    <a:gd name="connsiteY15" fmla="*/ 2455 h 544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1838" h="544959">
                      <a:moveTo>
                        <a:pt x="616682" y="2455"/>
                      </a:moveTo>
                      <a:cubicBezTo>
                        <a:pt x="583345" y="19917"/>
                        <a:pt x="318232" y="151680"/>
                        <a:pt x="283307" y="183430"/>
                      </a:cubicBezTo>
                      <a:cubicBezTo>
                        <a:pt x="248382" y="215180"/>
                        <a:pt x="392844" y="197718"/>
                        <a:pt x="407132" y="192955"/>
                      </a:cubicBezTo>
                      <a:cubicBezTo>
                        <a:pt x="421420" y="188192"/>
                        <a:pt x="399724" y="131572"/>
                        <a:pt x="369032" y="154855"/>
                      </a:cubicBezTo>
                      <a:cubicBezTo>
                        <a:pt x="338340" y="178138"/>
                        <a:pt x="239386" y="307255"/>
                        <a:pt x="222982" y="332655"/>
                      </a:cubicBezTo>
                      <a:cubicBezTo>
                        <a:pt x="206578" y="358055"/>
                        <a:pt x="293361" y="292438"/>
                        <a:pt x="270607" y="307255"/>
                      </a:cubicBezTo>
                      <a:cubicBezTo>
                        <a:pt x="247853" y="322072"/>
                        <a:pt x="114503" y="408855"/>
                        <a:pt x="86457" y="421555"/>
                      </a:cubicBezTo>
                      <a:cubicBezTo>
                        <a:pt x="58411" y="434255"/>
                        <a:pt x="115032" y="364934"/>
                        <a:pt x="102332" y="383455"/>
                      </a:cubicBezTo>
                      <a:cubicBezTo>
                        <a:pt x="89632" y="401976"/>
                        <a:pt x="23486" y="510455"/>
                        <a:pt x="10257" y="532680"/>
                      </a:cubicBezTo>
                      <a:cubicBezTo>
                        <a:pt x="-2972" y="554905"/>
                        <a:pt x="-7735" y="545380"/>
                        <a:pt x="22957" y="516805"/>
                      </a:cubicBezTo>
                      <a:cubicBezTo>
                        <a:pt x="53649" y="488230"/>
                        <a:pt x="145724" y="413088"/>
                        <a:pt x="194407" y="361230"/>
                      </a:cubicBezTo>
                      <a:cubicBezTo>
                        <a:pt x="243090" y="309372"/>
                        <a:pt x="264257" y="260688"/>
                        <a:pt x="315057" y="205655"/>
                      </a:cubicBezTo>
                      <a:cubicBezTo>
                        <a:pt x="365857" y="150622"/>
                        <a:pt x="481745" y="48492"/>
                        <a:pt x="499207" y="31030"/>
                      </a:cubicBezTo>
                      <a:cubicBezTo>
                        <a:pt x="516669" y="13568"/>
                        <a:pt x="422478" y="92943"/>
                        <a:pt x="419832" y="100880"/>
                      </a:cubicBezTo>
                      <a:cubicBezTo>
                        <a:pt x="417186" y="108817"/>
                        <a:pt x="454757" y="91355"/>
                        <a:pt x="483332" y="78655"/>
                      </a:cubicBezTo>
                      <a:cubicBezTo>
                        <a:pt x="511907" y="65955"/>
                        <a:pt x="650019" y="-15007"/>
                        <a:pt x="616682" y="24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 1038">
                  <a:extLst>
                    <a:ext uri="{FF2B5EF4-FFF2-40B4-BE49-F238E27FC236}">
                      <a16:creationId xmlns:a16="http://schemas.microsoft.com/office/drawing/2014/main" id="{3A36B3B0-3336-87DA-D1F5-054E9A075F64}"/>
                    </a:ext>
                  </a:extLst>
                </p:cNvPr>
                <p:cNvSpPr/>
                <p:nvPr/>
              </p:nvSpPr>
              <p:spPr>
                <a:xfrm>
                  <a:off x="6076695" y="5254614"/>
                  <a:ext cx="498737" cy="336574"/>
                </a:xfrm>
                <a:custGeom>
                  <a:avLst/>
                  <a:gdLst>
                    <a:gd name="connsiteX0" fmla="*/ 498730 w 498737"/>
                    <a:gd name="connsiteY0" fmla="*/ 11 h 336574"/>
                    <a:gd name="connsiteX1" fmla="*/ 308230 w 498737"/>
                    <a:gd name="connsiteY1" fmla="*/ 203211 h 336574"/>
                    <a:gd name="connsiteX2" fmla="*/ 130430 w 498737"/>
                    <a:gd name="connsiteY2" fmla="*/ 238136 h 336574"/>
                    <a:gd name="connsiteX3" fmla="*/ 187580 w 498737"/>
                    <a:gd name="connsiteY3" fmla="*/ 254011 h 336574"/>
                    <a:gd name="connsiteX4" fmla="*/ 255 w 498737"/>
                    <a:gd name="connsiteY4" fmla="*/ 336561 h 336574"/>
                    <a:gd name="connsiteX5" fmla="*/ 146305 w 498737"/>
                    <a:gd name="connsiteY5" fmla="*/ 260361 h 336574"/>
                    <a:gd name="connsiteX6" fmla="*/ 114555 w 498737"/>
                    <a:gd name="connsiteY6" fmla="*/ 241311 h 336574"/>
                    <a:gd name="connsiteX7" fmla="*/ 314580 w 498737"/>
                    <a:gd name="connsiteY7" fmla="*/ 193686 h 336574"/>
                    <a:gd name="connsiteX8" fmla="*/ 498730 w 498737"/>
                    <a:gd name="connsiteY8" fmla="*/ 11 h 33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8737" h="336574">
                      <a:moveTo>
                        <a:pt x="498730" y="11"/>
                      </a:moveTo>
                      <a:cubicBezTo>
                        <a:pt x="497672" y="1599"/>
                        <a:pt x="369613" y="163523"/>
                        <a:pt x="308230" y="203211"/>
                      </a:cubicBezTo>
                      <a:cubicBezTo>
                        <a:pt x="246847" y="242899"/>
                        <a:pt x="150538" y="229669"/>
                        <a:pt x="130430" y="238136"/>
                      </a:cubicBezTo>
                      <a:cubicBezTo>
                        <a:pt x="110322" y="246603"/>
                        <a:pt x="209276" y="237607"/>
                        <a:pt x="187580" y="254011"/>
                      </a:cubicBezTo>
                      <a:cubicBezTo>
                        <a:pt x="165884" y="270415"/>
                        <a:pt x="7134" y="335503"/>
                        <a:pt x="255" y="336561"/>
                      </a:cubicBezTo>
                      <a:cubicBezTo>
                        <a:pt x="-6624" y="337619"/>
                        <a:pt x="127255" y="276236"/>
                        <a:pt x="146305" y="260361"/>
                      </a:cubicBezTo>
                      <a:cubicBezTo>
                        <a:pt x="165355" y="244486"/>
                        <a:pt x="86509" y="252424"/>
                        <a:pt x="114555" y="241311"/>
                      </a:cubicBezTo>
                      <a:cubicBezTo>
                        <a:pt x="142601" y="230199"/>
                        <a:pt x="247905" y="229669"/>
                        <a:pt x="314580" y="193686"/>
                      </a:cubicBezTo>
                      <a:cubicBezTo>
                        <a:pt x="381255" y="157703"/>
                        <a:pt x="499788" y="-1577"/>
                        <a:pt x="498730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 1039">
                  <a:extLst>
                    <a:ext uri="{FF2B5EF4-FFF2-40B4-BE49-F238E27FC236}">
                      <a16:creationId xmlns:a16="http://schemas.microsoft.com/office/drawing/2014/main" id="{7F011294-FDF2-5C0F-CE64-B8DC134B2872}"/>
                    </a:ext>
                  </a:extLst>
                </p:cNvPr>
                <p:cNvSpPr/>
                <p:nvPr/>
              </p:nvSpPr>
              <p:spPr>
                <a:xfrm>
                  <a:off x="5768793" y="5460378"/>
                  <a:ext cx="389316" cy="102248"/>
                </a:xfrm>
                <a:custGeom>
                  <a:avLst/>
                  <a:gdLst>
                    <a:gd name="connsiteX0" fmla="*/ 182 w 389316"/>
                    <a:gd name="connsiteY0" fmla="*/ 26022 h 102248"/>
                    <a:gd name="connsiteX1" fmla="*/ 384357 w 389316"/>
                    <a:gd name="connsiteY1" fmla="*/ 622 h 102248"/>
                    <a:gd name="connsiteX2" fmla="*/ 219257 w 389316"/>
                    <a:gd name="connsiteY2" fmla="*/ 57772 h 102248"/>
                    <a:gd name="connsiteX3" fmla="*/ 231957 w 389316"/>
                    <a:gd name="connsiteY3" fmla="*/ 89522 h 102248"/>
                    <a:gd name="connsiteX4" fmla="*/ 270057 w 389316"/>
                    <a:gd name="connsiteY4" fmla="*/ 102222 h 102248"/>
                    <a:gd name="connsiteX5" fmla="*/ 374832 w 389316"/>
                    <a:gd name="connsiteY5" fmla="*/ 92697 h 102248"/>
                    <a:gd name="connsiteX6" fmla="*/ 222432 w 389316"/>
                    <a:gd name="connsiteY6" fmla="*/ 86347 h 102248"/>
                    <a:gd name="connsiteX7" fmla="*/ 327207 w 389316"/>
                    <a:gd name="connsiteY7" fmla="*/ 35547 h 102248"/>
                    <a:gd name="connsiteX8" fmla="*/ 333557 w 389316"/>
                    <a:gd name="connsiteY8" fmla="*/ 3797 h 102248"/>
                    <a:gd name="connsiteX9" fmla="*/ 182 w 389316"/>
                    <a:gd name="connsiteY9" fmla="*/ 26022 h 102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9316" h="102248">
                      <a:moveTo>
                        <a:pt x="182" y="26022"/>
                      </a:moveTo>
                      <a:cubicBezTo>
                        <a:pt x="8649" y="25493"/>
                        <a:pt x="347844" y="-4670"/>
                        <a:pt x="384357" y="622"/>
                      </a:cubicBezTo>
                      <a:cubicBezTo>
                        <a:pt x="420870" y="5914"/>
                        <a:pt x="244657" y="42955"/>
                        <a:pt x="219257" y="57772"/>
                      </a:cubicBezTo>
                      <a:cubicBezTo>
                        <a:pt x="193857" y="72589"/>
                        <a:pt x="223490" y="82114"/>
                        <a:pt x="231957" y="89522"/>
                      </a:cubicBezTo>
                      <a:cubicBezTo>
                        <a:pt x="240424" y="96930"/>
                        <a:pt x="246245" y="101693"/>
                        <a:pt x="270057" y="102222"/>
                      </a:cubicBezTo>
                      <a:cubicBezTo>
                        <a:pt x="293869" y="102751"/>
                        <a:pt x="382769" y="95343"/>
                        <a:pt x="374832" y="92697"/>
                      </a:cubicBezTo>
                      <a:cubicBezTo>
                        <a:pt x="366895" y="90051"/>
                        <a:pt x="230369" y="95872"/>
                        <a:pt x="222432" y="86347"/>
                      </a:cubicBezTo>
                      <a:cubicBezTo>
                        <a:pt x="214495" y="76822"/>
                        <a:pt x="308686" y="49305"/>
                        <a:pt x="327207" y="35547"/>
                      </a:cubicBezTo>
                      <a:cubicBezTo>
                        <a:pt x="345728" y="21789"/>
                        <a:pt x="385944" y="5914"/>
                        <a:pt x="333557" y="3797"/>
                      </a:cubicBezTo>
                      <a:cubicBezTo>
                        <a:pt x="281170" y="1680"/>
                        <a:pt x="-8285" y="26551"/>
                        <a:pt x="182" y="260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 1040">
                  <a:extLst>
                    <a:ext uri="{FF2B5EF4-FFF2-40B4-BE49-F238E27FC236}">
                      <a16:creationId xmlns:a16="http://schemas.microsoft.com/office/drawing/2014/main" id="{4B7E4E6C-164D-D250-A6BF-A54FA1D2029A}"/>
                    </a:ext>
                  </a:extLst>
                </p:cNvPr>
                <p:cNvSpPr/>
                <p:nvPr/>
              </p:nvSpPr>
              <p:spPr>
                <a:xfrm>
                  <a:off x="6269228" y="4943473"/>
                  <a:ext cx="211154" cy="506535"/>
                </a:xfrm>
                <a:custGeom>
                  <a:avLst/>
                  <a:gdLst>
                    <a:gd name="connsiteX0" fmla="*/ 150622 w 211154"/>
                    <a:gd name="connsiteY0" fmla="*/ 2 h 506535"/>
                    <a:gd name="connsiteX1" fmla="*/ 210947 w 211154"/>
                    <a:gd name="connsiteY1" fmla="*/ 107952 h 506535"/>
                    <a:gd name="connsiteX2" fmla="*/ 125222 w 211154"/>
                    <a:gd name="connsiteY2" fmla="*/ 155577 h 506535"/>
                    <a:gd name="connsiteX3" fmla="*/ 176022 w 211154"/>
                    <a:gd name="connsiteY3" fmla="*/ 228602 h 506535"/>
                    <a:gd name="connsiteX4" fmla="*/ 156972 w 211154"/>
                    <a:gd name="connsiteY4" fmla="*/ 311152 h 506535"/>
                    <a:gd name="connsiteX5" fmla="*/ 185547 w 211154"/>
                    <a:gd name="connsiteY5" fmla="*/ 355602 h 506535"/>
                    <a:gd name="connsiteX6" fmla="*/ 96647 w 211154"/>
                    <a:gd name="connsiteY6" fmla="*/ 457202 h 506535"/>
                    <a:gd name="connsiteX7" fmla="*/ 1397 w 211154"/>
                    <a:gd name="connsiteY7" fmla="*/ 504827 h 506535"/>
                    <a:gd name="connsiteX8" fmla="*/ 172847 w 211154"/>
                    <a:gd name="connsiteY8" fmla="*/ 400052 h 506535"/>
                    <a:gd name="connsiteX9" fmla="*/ 169672 w 211154"/>
                    <a:gd name="connsiteY9" fmla="*/ 346077 h 506535"/>
                    <a:gd name="connsiteX10" fmla="*/ 112522 w 211154"/>
                    <a:gd name="connsiteY10" fmla="*/ 200027 h 506535"/>
                    <a:gd name="connsiteX11" fmla="*/ 166497 w 211154"/>
                    <a:gd name="connsiteY11" fmla="*/ 206377 h 506535"/>
                    <a:gd name="connsiteX12" fmla="*/ 147447 w 211154"/>
                    <a:gd name="connsiteY12" fmla="*/ 146052 h 506535"/>
                    <a:gd name="connsiteX13" fmla="*/ 195072 w 211154"/>
                    <a:gd name="connsiteY13" fmla="*/ 111127 h 506535"/>
                    <a:gd name="connsiteX14" fmla="*/ 150622 w 211154"/>
                    <a:gd name="connsiteY14" fmla="*/ 2 h 50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1154" h="506535">
                      <a:moveTo>
                        <a:pt x="150622" y="2"/>
                      </a:moveTo>
                      <a:cubicBezTo>
                        <a:pt x="153268" y="-527"/>
                        <a:pt x="215180" y="82023"/>
                        <a:pt x="210947" y="107952"/>
                      </a:cubicBezTo>
                      <a:cubicBezTo>
                        <a:pt x="206714" y="133881"/>
                        <a:pt x="131043" y="135469"/>
                        <a:pt x="125222" y="155577"/>
                      </a:cubicBezTo>
                      <a:cubicBezTo>
                        <a:pt x="119401" y="175685"/>
                        <a:pt x="170730" y="202673"/>
                        <a:pt x="176022" y="228602"/>
                      </a:cubicBezTo>
                      <a:cubicBezTo>
                        <a:pt x="181314" y="254531"/>
                        <a:pt x="155385" y="289985"/>
                        <a:pt x="156972" y="311152"/>
                      </a:cubicBezTo>
                      <a:cubicBezTo>
                        <a:pt x="158559" y="332319"/>
                        <a:pt x="195601" y="331260"/>
                        <a:pt x="185547" y="355602"/>
                      </a:cubicBezTo>
                      <a:cubicBezTo>
                        <a:pt x="175493" y="379944"/>
                        <a:pt x="127339" y="432331"/>
                        <a:pt x="96647" y="457202"/>
                      </a:cubicBezTo>
                      <a:cubicBezTo>
                        <a:pt x="65955" y="482073"/>
                        <a:pt x="-11303" y="514352"/>
                        <a:pt x="1397" y="504827"/>
                      </a:cubicBezTo>
                      <a:cubicBezTo>
                        <a:pt x="14097" y="495302"/>
                        <a:pt x="144801" y="426510"/>
                        <a:pt x="172847" y="400052"/>
                      </a:cubicBezTo>
                      <a:cubicBezTo>
                        <a:pt x="200893" y="373594"/>
                        <a:pt x="179726" y="379415"/>
                        <a:pt x="169672" y="346077"/>
                      </a:cubicBezTo>
                      <a:cubicBezTo>
                        <a:pt x="159618" y="312739"/>
                        <a:pt x="113051" y="223310"/>
                        <a:pt x="112522" y="200027"/>
                      </a:cubicBezTo>
                      <a:cubicBezTo>
                        <a:pt x="111993" y="176744"/>
                        <a:pt x="160676" y="215373"/>
                        <a:pt x="166497" y="206377"/>
                      </a:cubicBezTo>
                      <a:cubicBezTo>
                        <a:pt x="172318" y="197381"/>
                        <a:pt x="142685" y="161927"/>
                        <a:pt x="147447" y="146052"/>
                      </a:cubicBezTo>
                      <a:cubicBezTo>
                        <a:pt x="152209" y="130177"/>
                        <a:pt x="196659" y="132823"/>
                        <a:pt x="195072" y="111127"/>
                      </a:cubicBezTo>
                      <a:cubicBezTo>
                        <a:pt x="193485" y="89431"/>
                        <a:pt x="147976" y="531"/>
                        <a:pt x="150622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 1041">
                  <a:extLst>
                    <a:ext uri="{FF2B5EF4-FFF2-40B4-BE49-F238E27FC236}">
                      <a16:creationId xmlns:a16="http://schemas.microsoft.com/office/drawing/2014/main" id="{A9719934-5FDA-0315-A0C2-B22CE966729F}"/>
                    </a:ext>
                  </a:extLst>
                </p:cNvPr>
                <p:cNvSpPr/>
                <p:nvPr/>
              </p:nvSpPr>
              <p:spPr>
                <a:xfrm>
                  <a:off x="5929022" y="5066153"/>
                  <a:ext cx="398773" cy="369477"/>
                </a:xfrm>
                <a:custGeom>
                  <a:avLst/>
                  <a:gdLst>
                    <a:gd name="connsiteX0" fmla="*/ 398753 w 398773"/>
                    <a:gd name="connsiteY0" fmla="*/ 1147 h 369477"/>
                    <a:gd name="connsiteX1" fmla="*/ 351128 w 398773"/>
                    <a:gd name="connsiteY1" fmla="*/ 175772 h 369477"/>
                    <a:gd name="connsiteX2" fmla="*/ 373353 w 398773"/>
                    <a:gd name="connsiteY2" fmla="*/ 283722 h 369477"/>
                    <a:gd name="connsiteX3" fmla="*/ 262228 w 398773"/>
                    <a:gd name="connsiteY3" fmla="*/ 255147 h 369477"/>
                    <a:gd name="connsiteX4" fmla="*/ 271753 w 398773"/>
                    <a:gd name="connsiteY4" fmla="*/ 340872 h 369477"/>
                    <a:gd name="connsiteX5" fmla="*/ 179678 w 398773"/>
                    <a:gd name="connsiteY5" fmla="*/ 264672 h 369477"/>
                    <a:gd name="connsiteX6" fmla="*/ 201903 w 398773"/>
                    <a:gd name="connsiteY6" fmla="*/ 340872 h 369477"/>
                    <a:gd name="connsiteX7" fmla="*/ 170153 w 398773"/>
                    <a:gd name="connsiteY7" fmla="*/ 271022 h 369477"/>
                    <a:gd name="connsiteX8" fmla="*/ 17753 w 398773"/>
                    <a:gd name="connsiteY8" fmla="*/ 347222 h 369477"/>
                    <a:gd name="connsiteX9" fmla="*/ 30453 w 398773"/>
                    <a:gd name="connsiteY9" fmla="*/ 369447 h 369477"/>
                    <a:gd name="connsiteX10" fmla="*/ 262228 w 398773"/>
                    <a:gd name="connsiteY10" fmla="*/ 344047 h 369477"/>
                    <a:gd name="connsiteX11" fmla="*/ 284453 w 398773"/>
                    <a:gd name="connsiteY11" fmla="*/ 347222 h 369477"/>
                    <a:gd name="connsiteX12" fmla="*/ 27278 w 398773"/>
                    <a:gd name="connsiteY12" fmla="*/ 318647 h 369477"/>
                    <a:gd name="connsiteX13" fmla="*/ 182853 w 398773"/>
                    <a:gd name="connsiteY13" fmla="*/ 242447 h 369477"/>
                    <a:gd name="connsiteX14" fmla="*/ 354303 w 398773"/>
                    <a:gd name="connsiteY14" fmla="*/ 267847 h 369477"/>
                    <a:gd name="connsiteX15" fmla="*/ 398753 w 398773"/>
                    <a:gd name="connsiteY15" fmla="*/ 1147 h 36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8773" h="369477">
                      <a:moveTo>
                        <a:pt x="398753" y="1147"/>
                      </a:moveTo>
                      <a:cubicBezTo>
                        <a:pt x="398224" y="-14199"/>
                        <a:pt x="355361" y="128676"/>
                        <a:pt x="351128" y="175772"/>
                      </a:cubicBezTo>
                      <a:cubicBezTo>
                        <a:pt x="346895" y="222868"/>
                        <a:pt x="388170" y="270493"/>
                        <a:pt x="373353" y="283722"/>
                      </a:cubicBezTo>
                      <a:cubicBezTo>
                        <a:pt x="358536" y="296951"/>
                        <a:pt x="279161" y="245622"/>
                        <a:pt x="262228" y="255147"/>
                      </a:cubicBezTo>
                      <a:cubicBezTo>
                        <a:pt x="245295" y="264672"/>
                        <a:pt x="285511" y="339285"/>
                        <a:pt x="271753" y="340872"/>
                      </a:cubicBezTo>
                      <a:cubicBezTo>
                        <a:pt x="257995" y="342459"/>
                        <a:pt x="191320" y="264672"/>
                        <a:pt x="179678" y="264672"/>
                      </a:cubicBezTo>
                      <a:cubicBezTo>
                        <a:pt x="168036" y="264672"/>
                        <a:pt x="203491" y="339814"/>
                        <a:pt x="201903" y="340872"/>
                      </a:cubicBezTo>
                      <a:cubicBezTo>
                        <a:pt x="200315" y="341930"/>
                        <a:pt x="200845" y="269964"/>
                        <a:pt x="170153" y="271022"/>
                      </a:cubicBezTo>
                      <a:cubicBezTo>
                        <a:pt x="139461" y="272080"/>
                        <a:pt x="41036" y="330818"/>
                        <a:pt x="17753" y="347222"/>
                      </a:cubicBezTo>
                      <a:cubicBezTo>
                        <a:pt x="-5530" y="363626"/>
                        <a:pt x="-10293" y="369976"/>
                        <a:pt x="30453" y="369447"/>
                      </a:cubicBezTo>
                      <a:cubicBezTo>
                        <a:pt x="71199" y="368918"/>
                        <a:pt x="219895" y="347751"/>
                        <a:pt x="262228" y="344047"/>
                      </a:cubicBezTo>
                      <a:cubicBezTo>
                        <a:pt x="304561" y="340343"/>
                        <a:pt x="284453" y="347222"/>
                        <a:pt x="284453" y="347222"/>
                      </a:cubicBezTo>
                      <a:cubicBezTo>
                        <a:pt x="245295" y="342989"/>
                        <a:pt x="44211" y="336109"/>
                        <a:pt x="27278" y="318647"/>
                      </a:cubicBezTo>
                      <a:cubicBezTo>
                        <a:pt x="10345" y="301185"/>
                        <a:pt x="128349" y="250914"/>
                        <a:pt x="182853" y="242447"/>
                      </a:cubicBezTo>
                      <a:cubicBezTo>
                        <a:pt x="237357" y="233980"/>
                        <a:pt x="318849" y="303830"/>
                        <a:pt x="354303" y="267847"/>
                      </a:cubicBezTo>
                      <a:cubicBezTo>
                        <a:pt x="389757" y="231864"/>
                        <a:pt x="399282" y="16493"/>
                        <a:pt x="398753" y="11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 1042">
                  <a:extLst>
                    <a:ext uri="{FF2B5EF4-FFF2-40B4-BE49-F238E27FC236}">
                      <a16:creationId xmlns:a16="http://schemas.microsoft.com/office/drawing/2014/main" id="{BEC342E2-EF65-2F24-6971-952C9E0FECBF}"/>
                    </a:ext>
                  </a:extLst>
                </p:cNvPr>
                <p:cNvSpPr/>
                <p:nvPr/>
              </p:nvSpPr>
              <p:spPr>
                <a:xfrm>
                  <a:off x="5543543" y="5474119"/>
                  <a:ext cx="294954" cy="297139"/>
                </a:xfrm>
                <a:custGeom>
                  <a:avLst/>
                  <a:gdLst>
                    <a:gd name="connsiteX0" fmla="*/ 292107 w 294954"/>
                    <a:gd name="connsiteY0" fmla="*/ 5931 h 297139"/>
                    <a:gd name="connsiteX1" fmla="*/ 104782 w 294954"/>
                    <a:gd name="connsiteY1" fmla="*/ 110706 h 297139"/>
                    <a:gd name="connsiteX2" fmla="*/ 155582 w 294954"/>
                    <a:gd name="connsiteY2" fmla="*/ 288506 h 297139"/>
                    <a:gd name="connsiteX3" fmla="*/ 136532 w 294954"/>
                    <a:gd name="connsiteY3" fmla="*/ 259931 h 297139"/>
                    <a:gd name="connsiteX4" fmla="*/ 7 w 294954"/>
                    <a:gd name="connsiteY4" fmla="*/ 177381 h 297139"/>
                    <a:gd name="connsiteX5" fmla="*/ 130182 w 294954"/>
                    <a:gd name="connsiteY5" fmla="*/ 253581 h 297139"/>
                    <a:gd name="connsiteX6" fmla="*/ 111132 w 294954"/>
                    <a:gd name="connsiteY6" fmla="*/ 113881 h 297139"/>
                    <a:gd name="connsiteX7" fmla="*/ 196857 w 294954"/>
                    <a:gd name="connsiteY7" fmla="*/ 186906 h 297139"/>
                    <a:gd name="connsiteX8" fmla="*/ 133357 w 294954"/>
                    <a:gd name="connsiteY8" fmla="*/ 174206 h 297139"/>
                    <a:gd name="connsiteX9" fmla="*/ 57157 w 294954"/>
                    <a:gd name="connsiteY9" fmla="*/ 199606 h 297139"/>
                    <a:gd name="connsiteX10" fmla="*/ 206382 w 294954"/>
                    <a:gd name="connsiteY10" fmla="*/ 34506 h 297139"/>
                    <a:gd name="connsiteX11" fmla="*/ 292107 w 294954"/>
                    <a:gd name="connsiteY11" fmla="*/ 5931 h 297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4954" h="297139">
                      <a:moveTo>
                        <a:pt x="292107" y="5931"/>
                      </a:moveTo>
                      <a:cubicBezTo>
                        <a:pt x="275174" y="18631"/>
                        <a:pt x="127536" y="63610"/>
                        <a:pt x="104782" y="110706"/>
                      </a:cubicBezTo>
                      <a:cubicBezTo>
                        <a:pt x="82028" y="157802"/>
                        <a:pt x="150290" y="263635"/>
                        <a:pt x="155582" y="288506"/>
                      </a:cubicBezTo>
                      <a:cubicBezTo>
                        <a:pt x="160874" y="313377"/>
                        <a:pt x="162461" y="278452"/>
                        <a:pt x="136532" y="259931"/>
                      </a:cubicBezTo>
                      <a:cubicBezTo>
                        <a:pt x="110603" y="241410"/>
                        <a:pt x="1065" y="178439"/>
                        <a:pt x="7" y="177381"/>
                      </a:cubicBezTo>
                      <a:cubicBezTo>
                        <a:pt x="-1051" y="176323"/>
                        <a:pt x="111661" y="264164"/>
                        <a:pt x="130182" y="253581"/>
                      </a:cubicBezTo>
                      <a:cubicBezTo>
                        <a:pt x="148703" y="242998"/>
                        <a:pt x="100020" y="124993"/>
                        <a:pt x="111132" y="113881"/>
                      </a:cubicBezTo>
                      <a:cubicBezTo>
                        <a:pt x="122244" y="102769"/>
                        <a:pt x="193153" y="176852"/>
                        <a:pt x="196857" y="186906"/>
                      </a:cubicBezTo>
                      <a:cubicBezTo>
                        <a:pt x="200561" y="196960"/>
                        <a:pt x="156640" y="172089"/>
                        <a:pt x="133357" y="174206"/>
                      </a:cubicBezTo>
                      <a:cubicBezTo>
                        <a:pt x="110074" y="176323"/>
                        <a:pt x="44986" y="222889"/>
                        <a:pt x="57157" y="199606"/>
                      </a:cubicBezTo>
                      <a:cubicBezTo>
                        <a:pt x="69328" y="176323"/>
                        <a:pt x="166165" y="68902"/>
                        <a:pt x="206382" y="34506"/>
                      </a:cubicBezTo>
                      <a:cubicBezTo>
                        <a:pt x="246599" y="110"/>
                        <a:pt x="309040" y="-6769"/>
                        <a:pt x="292107" y="59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 1043">
                  <a:extLst>
                    <a:ext uri="{FF2B5EF4-FFF2-40B4-BE49-F238E27FC236}">
                      <a16:creationId xmlns:a16="http://schemas.microsoft.com/office/drawing/2014/main" id="{AB239BDA-87DD-891B-6083-B6A1E4E13A05}"/>
                    </a:ext>
                  </a:extLst>
                </p:cNvPr>
                <p:cNvSpPr/>
                <p:nvPr/>
              </p:nvSpPr>
              <p:spPr>
                <a:xfrm>
                  <a:off x="5813330" y="5530828"/>
                  <a:ext cx="403406" cy="174661"/>
                </a:xfrm>
                <a:custGeom>
                  <a:avLst/>
                  <a:gdLst>
                    <a:gd name="connsiteX0" fmla="*/ 95 w 403406"/>
                    <a:gd name="connsiteY0" fmla="*/ 22 h 174661"/>
                    <a:gd name="connsiteX1" fmla="*/ 158845 w 403406"/>
                    <a:gd name="connsiteY1" fmla="*/ 111147 h 174661"/>
                    <a:gd name="connsiteX2" fmla="*/ 149320 w 403406"/>
                    <a:gd name="connsiteY2" fmla="*/ 174647 h 174661"/>
                    <a:gd name="connsiteX3" fmla="*/ 403320 w 403406"/>
                    <a:gd name="connsiteY3" fmla="*/ 117497 h 174661"/>
                    <a:gd name="connsiteX4" fmla="*/ 177895 w 403406"/>
                    <a:gd name="connsiteY4" fmla="*/ 171472 h 174661"/>
                    <a:gd name="connsiteX5" fmla="*/ 184245 w 403406"/>
                    <a:gd name="connsiteY5" fmla="*/ 120672 h 174661"/>
                    <a:gd name="connsiteX6" fmla="*/ 95 w 403406"/>
                    <a:gd name="connsiteY6" fmla="*/ 22 h 174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406" h="174661">
                      <a:moveTo>
                        <a:pt x="95" y="22"/>
                      </a:moveTo>
                      <a:cubicBezTo>
                        <a:pt x="-4138" y="-1565"/>
                        <a:pt x="133974" y="82043"/>
                        <a:pt x="158845" y="111147"/>
                      </a:cubicBezTo>
                      <a:cubicBezTo>
                        <a:pt x="183716" y="140251"/>
                        <a:pt x="108574" y="173589"/>
                        <a:pt x="149320" y="174647"/>
                      </a:cubicBezTo>
                      <a:cubicBezTo>
                        <a:pt x="190066" y="175705"/>
                        <a:pt x="398558" y="118026"/>
                        <a:pt x="403320" y="117497"/>
                      </a:cubicBezTo>
                      <a:cubicBezTo>
                        <a:pt x="408083" y="116968"/>
                        <a:pt x="214407" y="170943"/>
                        <a:pt x="177895" y="171472"/>
                      </a:cubicBezTo>
                      <a:cubicBezTo>
                        <a:pt x="141383" y="172001"/>
                        <a:pt x="208587" y="146601"/>
                        <a:pt x="184245" y="120672"/>
                      </a:cubicBezTo>
                      <a:cubicBezTo>
                        <a:pt x="159903" y="94743"/>
                        <a:pt x="4328" y="1609"/>
                        <a:pt x="95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 1044">
                  <a:extLst>
                    <a:ext uri="{FF2B5EF4-FFF2-40B4-BE49-F238E27FC236}">
                      <a16:creationId xmlns:a16="http://schemas.microsoft.com/office/drawing/2014/main" id="{EB9A9B8E-B5B4-1B68-55FE-A7EBDD228429}"/>
                    </a:ext>
                  </a:extLst>
                </p:cNvPr>
                <p:cNvSpPr/>
                <p:nvPr/>
              </p:nvSpPr>
              <p:spPr>
                <a:xfrm>
                  <a:off x="4449242" y="1706371"/>
                  <a:ext cx="995901" cy="1014992"/>
                </a:xfrm>
                <a:custGeom>
                  <a:avLst/>
                  <a:gdLst>
                    <a:gd name="connsiteX0" fmla="*/ 2108 w 995901"/>
                    <a:gd name="connsiteY0" fmla="*/ 1779 h 1014992"/>
                    <a:gd name="connsiteX1" fmla="*/ 379933 w 995901"/>
                    <a:gd name="connsiteY1" fmla="*/ 290704 h 1014992"/>
                    <a:gd name="connsiteX2" fmla="*/ 398983 w 995901"/>
                    <a:gd name="connsiteY2" fmla="*/ 490729 h 1014992"/>
                    <a:gd name="connsiteX3" fmla="*/ 465658 w 995901"/>
                    <a:gd name="connsiteY3" fmla="*/ 439929 h 1014992"/>
                    <a:gd name="connsiteX4" fmla="*/ 684733 w 995901"/>
                    <a:gd name="connsiteY4" fmla="*/ 674879 h 1014992"/>
                    <a:gd name="connsiteX5" fmla="*/ 672033 w 995901"/>
                    <a:gd name="connsiteY5" fmla="*/ 630429 h 1014992"/>
                    <a:gd name="connsiteX6" fmla="*/ 992708 w 995901"/>
                    <a:gd name="connsiteY6" fmla="*/ 1011429 h 1014992"/>
                    <a:gd name="connsiteX7" fmla="*/ 811733 w 995901"/>
                    <a:gd name="connsiteY7" fmla="*/ 795529 h 1014992"/>
                    <a:gd name="connsiteX8" fmla="*/ 418033 w 995901"/>
                    <a:gd name="connsiteY8" fmla="*/ 376429 h 1014992"/>
                    <a:gd name="connsiteX9" fmla="*/ 233883 w 995901"/>
                    <a:gd name="connsiteY9" fmla="*/ 179579 h 1014992"/>
                    <a:gd name="connsiteX10" fmla="*/ 2108 w 995901"/>
                    <a:gd name="connsiteY10" fmla="*/ 1779 h 101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5901" h="1014992">
                      <a:moveTo>
                        <a:pt x="2108" y="1779"/>
                      </a:moveTo>
                      <a:cubicBezTo>
                        <a:pt x="26450" y="20300"/>
                        <a:pt x="313787" y="209212"/>
                        <a:pt x="379933" y="290704"/>
                      </a:cubicBezTo>
                      <a:cubicBezTo>
                        <a:pt x="446079" y="372196"/>
                        <a:pt x="384696" y="465858"/>
                        <a:pt x="398983" y="490729"/>
                      </a:cubicBezTo>
                      <a:cubicBezTo>
                        <a:pt x="413271" y="515600"/>
                        <a:pt x="418033" y="409237"/>
                        <a:pt x="465658" y="439929"/>
                      </a:cubicBezTo>
                      <a:cubicBezTo>
                        <a:pt x="513283" y="470621"/>
                        <a:pt x="650337" y="643129"/>
                        <a:pt x="684733" y="674879"/>
                      </a:cubicBezTo>
                      <a:cubicBezTo>
                        <a:pt x="719129" y="706629"/>
                        <a:pt x="620704" y="574337"/>
                        <a:pt x="672033" y="630429"/>
                      </a:cubicBezTo>
                      <a:cubicBezTo>
                        <a:pt x="723362" y="686521"/>
                        <a:pt x="969425" y="983912"/>
                        <a:pt x="992708" y="1011429"/>
                      </a:cubicBezTo>
                      <a:cubicBezTo>
                        <a:pt x="1015991" y="1038946"/>
                        <a:pt x="907512" y="901362"/>
                        <a:pt x="811733" y="795529"/>
                      </a:cubicBezTo>
                      <a:cubicBezTo>
                        <a:pt x="715954" y="689696"/>
                        <a:pt x="418033" y="376429"/>
                        <a:pt x="418033" y="376429"/>
                      </a:cubicBezTo>
                      <a:cubicBezTo>
                        <a:pt x="321725" y="273771"/>
                        <a:pt x="296854" y="245196"/>
                        <a:pt x="233883" y="179579"/>
                      </a:cubicBezTo>
                      <a:cubicBezTo>
                        <a:pt x="170912" y="113962"/>
                        <a:pt x="-22234" y="-16742"/>
                        <a:pt x="2108" y="1779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 1045">
                  <a:extLst>
                    <a:ext uri="{FF2B5EF4-FFF2-40B4-BE49-F238E27FC236}">
                      <a16:creationId xmlns:a16="http://schemas.microsoft.com/office/drawing/2014/main" id="{45811881-EB48-A4EE-AD89-42EA7301E112}"/>
                    </a:ext>
                  </a:extLst>
                </p:cNvPr>
                <p:cNvSpPr/>
                <p:nvPr/>
              </p:nvSpPr>
              <p:spPr>
                <a:xfrm>
                  <a:off x="5440659" y="2868929"/>
                  <a:ext cx="357400" cy="1403783"/>
                </a:xfrm>
                <a:custGeom>
                  <a:avLst/>
                  <a:gdLst>
                    <a:gd name="connsiteX0" fmla="*/ 21 w 357400"/>
                    <a:gd name="connsiteY0" fmla="*/ 1 h 1403783"/>
                    <a:gd name="connsiteX1" fmla="*/ 325776 w 357400"/>
                    <a:gd name="connsiteY1" fmla="*/ 514351 h 1403783"/>
                    <a:gd name="connsiteX2" fmla="*/ 291486 w 357400"/>
                    <a:gd name="connsiteY2" fmla="*/ 514351 h 1403783"/>
                    <a:gd name="connsiteX3" fmla="*/ 280056 w 357400"/>
                    <a:gd name="connsiteY3" fmla="*/ 977266 h 1403783"/>
                    <a:gd name="connsiteX4" fmla="*/ 291486 w 357400"/>
                    <a:gd name="connsiteY4" fmla="*/ 805816 h 1403783"/>
                    <a:gd name="connsiteX5" fmla="*/ 240051 w 357400"/>
                    <a:gd name="connsiteY5" fmla="*/ 1400176 h 1403783"/>
                    <a:gd name="connsiteX6" fmla="*/ 268626 w 357400"/>
                    <a:gd name="connsiteY6" fmla="*/ 1034416 h 1403783"/>
                    <a:gd name="connsiteX7" fmla="*/ 297201 w 357400"/>
                    <a:gd name="connsiteY7" fmla="*/ 617221 h 1403783"/>
                    <a:gd name="connsiteX8" fmla="*/ 342921 w 357400"/>
                    <a:gd name="connsiteY8" fmla="*/ 508636 h 1403783"/>
                    <a:gd name="connsiteX9" fmla="*/ 21 w 357400"/>
                    <a:gd name="connsiteY9" fmla="*/ 1 h 1403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7400" h="1403783">
                      <a:moveTo>
                        <a:pt x="21" y="1"/>
                      </a:moveTo>
                      <a:cubicBezTo>
                        <a:pt x="-2837" y="954"/>
                        <a:pt x="277199" y="428626"/>
                        <a:pt x="325776" y="514351"/>
                      </a:cubicBezTo>
                      <a:cubicBezTo>
                        <a:pt x="374354" y="600076"/>
                        <a:pt x="299106" y="437198"/>
                        <a:pt x="291486" y="514351"/>
                      </a:cubicBezTo>
                      <a:cubicBezTo>
                        <a:pt x="283866" y="591504"/>
                        <a:pt x="280056" y="928689"/>
                        <a:pt x="280056" y="977266"/>
                      </a:cubicBezTo>
                      <a:cubicBezTo>
                        <a:pt x="280056" y="1025843"/>
                        <a:pt x="298153" y="735331"/>
                        <a:pt x="291486" y="805816"/>
                      </a:cubicBezTo>
                      <a:cubicBezTo>
                        <a:pt x="284819" y="876301"/>
                        <a:pt x="243861" y="1362076"/>
                        <a:pt x="240051" y="1400176"/>
                      </a:cubicBezTo>
                      <a:cubicBezTo>
                        <a:pt x="236241" y="1438276"/>
                        <a:pt x="259101" y="1164909"/>
                        <a:pt x="268626" y="1034416"/>
                      </a:cubicBezTo>
                      <a:cubicBezTo>
                        <a:pt x="278151" y="903923"/>
                        <a:pt x="284819" y="704851"/>
                        <a:pt x="297201" y="617221"/>
                      </a:cubicBezTo>
                      <a:cubicBezTo>
                        <a:pt x="309583" y="529591"/>
                        <a:pt x="389593" y="608648"/>
                        <a:pt x="342921" y="508636"/>
                      </a:cubicBezTo>
                      <a:cubicBezTo>
                        <a:pt x="296249" y="408624"/>
                        <a:pt x="2879" y="-952"/>
                        <a:pt x="21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 1046">
                  <a:extLst>
                    <a:ext uri="{FF2B5EF4-FFF2-40B4-BE49-F238E27FC236}">
                      <a16:creationId xmlns:a16="http://schemas.microsoft.com/office/drawing/2014/main" id="{02E8F496-A74B-032D-DEE4-05D5FBE9844A}"/>
                    </a:ext>
                  </a:extLst>
                </p:cNvPr>
                <p:cNvSpPr/>
                <p:nvPr/>
              </p:nvSpPr>
              <p:spPr>
                <a:xfrm>
                  <a:off x="5364777" y="4406254"/>
                  <a:ext cx="253720" cy="557651"/>
                </a:xfrm>
                <a:custGeom>
                  <a:avLst/>
                  <a:gdLst>
                    <a:gd name="connsiteX0" fmla="*/ 218778 w 253720"/>
                    <a:gd name="connsiteY0" fmla="*/ 11 h 557651"/>
                    <a:gd name="connsiteX1" fmla="*/ 184488 w 253720"/>
                    <a:gd name="connsiteY1" fmla="*/ 314336 h 557651"/>
                    <a:gd name="connsiteX2" fmla="*/ 247353 w 253720"/>
                    <a:gd name="connsiteY2" fmla="*/ 251471 h 557651"/>
                    <a:gd name="connsiteX3" fmla="*/ 1608 w 253720"/>
                    <a:gd name="connsiteY3" fmla="*/ 554366 h 557651"/>
                    <a:gd name="connsiteX4" fmla="*/ 144483 w 253720"/>
                    <a:gd name="connsiteY4" fmla="*/ 405776 h 557651"/>
                    <a:gd name="connsiteX5" fmla="*/ 213063 w 253720"/>
                    <a:gd name="connsiteY5" fmla="*/ 302906 h 557651"/>
                    <a:gd name="connsiteX6" fmla="*/ 218778 w 253720"/>
                    <a:gd name="connsiteY6" fmla="*/ 11 h 55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720" h="557651">
                      <a:moveTo>
                        <a:pt x="218778" y="11"/>
                      </a:moveTo>
                      <a:cubicBezTo>
                        <a:pt x="214016" y="1916"/>
                        <a:pt x="179726" y="272426"/>
                        <a:pt x="184488" y="314336"/>
                      </a:cubicBezTo>
                      <a:cubicBezTo>
                        <a:pt x="189250" y="356246"/>
                        <a:pt x="277833" y="211466"/>
                        <a:pt x="247353" y="251471"/>
                      </a:cubicBezTo>
                      <a:cubicBezTo>
                        <a:pt x="216873" y="291476"/>
                        <a:pt x="18753" y="528649"/>
                        <a:pt x="1608" y="554366"/>
                      </a:cubicBezTo>
                      <a:cubicBezTo>
                        <a:pt x="-15537" y="580083"/>
                        <a:pt x="109240" y="447686"/>
                        <a:pt x="144483" y="405776"/>
                      </a:cubicBezTo>
                      <a:cubicBezTo>
                        <a:pt x="179725" y="363866"/>
                        <a:pt x="199728" y="365771"/>
                        <a:pt x="213063" y="302906"/>
                      </a:cubicBezTo>
                      <a:cubicBezTo>
                        <a:pt x="226398" y="240041"/>
                        <a:pt x="223540" y="-1894"/>
                        <a:pt x="218778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 1047">
                  <a:extLst>
                    <a:ext uri="{FF2B5EF4-FFF2-40B4-BE49-F238E27FC236}">
                      <a16:creationId xmlns:a16="http://schemas.microsoft.com/office/drawing/2014/main" id="{994EEFEB-39C3-C135-A55A-DED6637A5945}"/>
                    </a:ext>
                  </a:extLst>
                </p:cNvPr>
                <p:cNvSpPr/>
                <p:nvPr/>
              </p:nvSpPr>
              <p:spPr>
                <a:xfrm>
                  <a:off x="3901741" y="1776483"/>
                  <a:ext cx="243347" cy="515804"/>
                </a:xfrm>
                <a:custGeom>
                  <a:avLst/>
                  <a:gdLst>
                    <a:gd name="connsiteX0" fmla="*/ 230204 w 243347"/>
                    <a:gd name="connsiteY0" fmla="*/ 6597 h 515804"/>
                    <a:gd name="connsiteX1" fmla="*/ 47324 w 243347"/>
                    <a:gd name="connsiteY1" fmla="*/ 183762 h 515804"/>
                    <a:gd name="connsiteX2" fmla="*/ 47324 w 243347"/>
                    <a:gd name="connsiteY2" fmla="*/ 509517 h 515804"/>
                    <a:gd name="connsiteX3" fmla="*/ 41609 w 243347"/>
                    <a:gd name="connsiteY3" fmla="*/ 383787 h 515804"/>
                    <a:gd name="connsiteX4" fmla="*/ 7319 w 243347"/>
                    <a:gd name="connsiteY4" fmla="*/ 200907 h 515804"/>
                    <a:gd name="connsiteX5" fmla="*/ 201629 w 243347"/>
                    <a:gd name="connsiteY5" fmla="*/ 52317 h 515804"/>
                    <a:gd name="connsiteX6" fmla="*/ 230204 w 243347"/>
                    <a:gd name="connsiteY6" fmla="*/ 6597 h 51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47" h="515804">
                      <a:moveTo>
                        <a:pt x="230204" y="6597"/>
                      </a:moveTo>
                      <a:cubicBezTo>
                        <a:pt x="204486" y="28505"/>
                        <a:pt x="77804" y="99942"/>
                        <a:pt x="47324" y="183762"/>
                      </a:cubicBezTo>
                      <a:cubicBezTo>
                        <a:pt x="16844" y="267582"/>
                        <a:pt x="48276" y="476180"/>
                        <a:pt x="47324" y="509517"/>
                      </a:cubicBezTo>
                      <a:cubicBezTo>
                        <a:pt x="46372" y="542854"/>
                        <a:pt x="48276" y="435222"/>
                        <a:pt x="41609" y="383787"/>
                      </a:cubicBezTo>
                      <a:cubicBezTo>
                        <a:pt x="34942" y="332352"/>
                        <a:pt x="-19351" y="256152"/>
                        <a:pt x="7319" y="200907"/>
                      </a:cubicBezTo>
                      <a:cubicBezTo>
                        <a:pt x="33989" y="145662"/>
                        <a:pt x="160671" y="82797"/>
                        <a:pt x="201629" y="52317"/>
                      </a:cubicBezTo>
                      <a:cubicBezTo>
                        <a:pt x="242587" y="21837"/>
                        <a:pt x="255922" y="-15311"/>
                        <a:pt x="230204" y="659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 1048">
                  <a:extLst>
                    <a:ext uri="{FF2B5EF4-FFF2-40B4-BE49-F238E27FC236}">
                      <a16:creationId xmlns:a16="http://schemas.microsoft.com/office/drawing/2014/main" id="{0364ED07-D6BE-0EAD-467C-CCC3A499029C}"/>
                    </a:ext>
                  </a:extLst>
                </p:cNvPr>
                <p:cNvSpPr/>
                <p:nvPr/>
              </p:nvSpPr>
              <p:spPr>
                <a:xfrm>
                  <a:off x="4349110" y="1868777"/>
                  <a:ext cx="169731" cy="538511"/>
                </a:xfrm>
                <a:custGeom>
                  <a:avLst/>
                  <a:gdLst>
                    <a:gd name="connsiteX0" fmla="*/ 5 w 169731"/>
                    <a:gd name="connsiteY0" fmla="*/ 28 h 538511"/>
                    <a:gd name="connsiteX1" fmla="*/ 148595 w 169731"/>
                    <a:gd name="connsiteY1" fmla="*/ 291493 h 538511"/>
                    <a:gd name="connsiteX2" fmla="*/ 102875 w 169731"/>
                    <a:gd name="connsiteY2" fmla="*/ 537238 h 538511"/>
                    <a:gd name="connsiteX3" fmla="*/ 160025 w 169731"/>
                    <a:gd name="connsiteY3" fmla="*/ 382933 h 538511"/>
                    <a:gd name="connsiteX4" fmla="*/ 154310 w 169731"/>
                    <a:gd name="connsiteY4" fmla="*/ 274348 h 538511"/>
                    <a:gd name="connsiteX5" fmla="*/ 5 w 169731"/>
                    <a:gd name="connsiteY5" fmla="*/ 28 h 53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731" h="538511">
                      <a:moveTo>
                        <a:pt x="5" y="28"/>
                      </a:moveTo>
                      <a:cubicBezTo>
                        <a:pt x="-948" y="2886"/>
                        <a:pt x="131450" y="201958"/>
                        <a:pt x="148595" y="291493"/>
                      </a:cubicBezTo>
                      <a:cubicBezTo>
                        <a:pt x="165740" y="381028"/>
                        <a:pt x="100970" y="521998"/>
                        <a:pt x="102875" y="537238"/>
                      </a:cubicBezTo>
                      <a:cubicBezTo>
                        <a:pt x="104780" y="552478"/>
                        <a:pt x="151453" y="426748"/>
                        <a:pt x="160025" y="382933"/>
                      </a:cubicBezTo>
                      <a:cubicBezTo>
                        <a:pt x="168597" y="339118"/>
                        <a:pt x="179075" y="335308"/>
                        <a:pt x="154310" y="274348"/>
                      </a:cubicBezTo>
                      <a:cubicBezTo>
                        <a:pt x="129545" y="213388"/>
                        <a:pt x="958" y="-2830"/>
                        <a:pt x="5" y="2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 1049">
                  <a:extLst>
                    <a:ext uri="{FF2B5EF4-FFF2-40B4-BE49-F238E27FC236}">
                      <a16:creationId xmlns:a16="http://schemas.microsoft.com/office/drawing/2014/main" id="{0D89252E-100B-8966-BD2B-3AFF9B9DEB29}"/>
                    </a:ext>
                  </a:extLst>
                </p:cNvPr>
                <p:cNvSpPr/>
                <p:nvPr/>
              </p:nvSpPr>
              <p:spPr>
                <a:xfrm>
                  <a:off x="4200514" y="4034458"/>
                  <a:ext cx="1012021" cy="687555"/>
                </a:xfrm>
                <a:custGeom>
                  <a:avLst/>
                  <a:gdLst>
                    <a:gd name="connsiteX0" fmla="*/ 11 w 1012021"/>
                    <a:gd name="connsiteY0" fmla="*/ 332 h 687555"/>
                    <a:gd name="connsiteX1" fmla="*/ 257186 w 1012021"/>
                    <a:gd name="connsiteY1" fmla="*/ 308942 h 687555"/>
                    <a:gd name="connsiteX2" fmla="*/ 194321 w 1012021"/>
                    <a:gd name="connsiteY2" fmla="*/ 474677 h 687555"/>
                    <a:gd name="connsiteX3" fmla="*/ 508646 w 1012021"/>
                    <a:gd name="connsiteY3" fmla="*/ 514682 h 687555"/>
                    <a:gd name="connsiteX4" fmla="*/ 285761 w 1012021"/>
                    <a:gd name="connsiteY4" fmla="*/ 686132 h 687555"/>
                    <a:gd name="connsiteX5" fmla="*/ 440066 w 1012021"/>
                    <a:gd name="connsiteY5" fmla="*/ 588977 h 687555"/>
                    <a:gd name="connsiteX6" fmla="*/ 1011566 w 1012021"/>
                    <a:gd name="connsiteY6" fmla="*/ 457532 h 687555"/>
                    <a:gd name="connsiteX7" fmla="*/ 531506 w 1012021"/>
                    <a:gd name="connsiteY7" fmla="*/ 543257 h 687555"/>
                    <a:gd name="connsiteX8" fmla="*/ 268616 w 1012021"/>
                    <a:gd name="connsiteY8" fmla="*/ 491822 h 687555"/>
                    <a:gd name="connsiteX9" fmla="*/ 268616 w 1012021"/>
                    <a:gd name="connsiteY9" fmla="*/ 371807 h 687555"/>
                    <a:gd name="connsiteX10" fmla="*/ 11 w 1012021"/>
                    <a:gd name="connsiteY10" fmla="*/ 332 h 68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2021" h="687555">
                      <a:moveTo>
                        <a:pt x="11" y="332"/>
                      </a:moveTo>
                      <a:cubicBezTo>
                        <a:pt x="-1894" y="-10145"/>
                        <a:pt x="224801" y="229884"/>
                        <a:pt x="257186" y="308942"/>
                      </a:cubicBezTo>
                      <a:cubicBezTo>
                        <a:pt x="289571" y="388000"/>
                        <a:pt x="152411" y="440387"/>
                        <a:pt x="194321" y="474677"/>
                      </a:cubicBezTo>
                      <a:cubicBezTo>
                        <a:pt x="236231" y="508967"/>
                        <a:pt x="493406" y="479440"/>
                        <a:pt x="508646" y="514682"/>
                      </a:cubicBezTo>
                      <a:cubicBezTo>
                        <a:pt x="523886" y="549924"/>
                        <a:pt x="297191" y="673750"/>
                        <a:pt x="285761" y="686132"/>
                      </a:cubicBezTo>
                      <a:cubicBezTo>
                        <a:pt x="274331" y="698515"/>
                        <a:pt x="319099" y="627077"/>
                        <a:pt x="440066" y="588977"/>
                      </a:cubicBezTo>
                      <a:cubicBezTo>
                        <a:pt x="561034" y="550877"/>
                        <a:pt x="996326" y="465152"/>
                        <a:pt x="1011566" y="457532"/>
                      </a:cubicBezTo>
                      <a:cubicBezTo>
                        <a:pt x="1026806" y="449912"/>
                        <a:pt x="655331" y="537542"/>
                        <a:pt x="531506" y="543257"/>
                      </a:cubicBezTo>
                      <a:cubicBezTo>
                        <a:pt x="407681" y="548972"/>
                        <a:pt x="312431" y="520397"/>
                        <a:pt x="268616" y="491822"/>
                      </a:cubicBezTo>
                      <a:cubicBezTo>
                        <a:pt x="224801" y="463247"/>
                        <a:pt x="310526" y="452769"/>
                        <a:pt x="268616" y="371807"/>
                      </a:cubicBezTo>
                      <a:cubicBezTo>
                        <a:pt x="226706" y="290845"/>
                        <a:pt x="1916" y="10809"/>
                        <a:pt x="11" y="33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 1050">
                  <a:extLst>
                    <a:ext uri="{FF2B5EF4-FFF2-40B4-BE49-F238E27FC236}">
                      <a16:creationId xmlns:a16="http://schemas.microsoft.com/office/drawing/2014/main" id="{6362D04F-4FE5-CEFB-D1B5-FD7FFCD12EDC}"/>
                    </a:ext>
                  </a:extLst>
                </p:cNvPr>
                <p:cNvSpPr/>
                <p:nvPr/>
              </p:nvSpPr>
              <p:spPr>
                <a:xfrm>
                  <a:off x="3650772" y="4969573"/>
                  <a:ext cx="52620" cy="370021"/>
                </a:xfrm>
                <a:custGeom>
                  <a:avLst/>
                  <a:gdLst>
                    <a:gd name="connsiteX0" fmla="*/ 52548 w 52620"/>
                    <a:gd name="connsiteY0" fmla="*/ 2477 h 370021"/>
                    <a:gd name="connsiteX1" fmla="*/ 18258 w 52620"/>
                    <a:gd name="connsiteY1" fmla="*/ 293942 h 370021"/>
                    <a:gd name="connsiteX2" fmla="*/ 52548 w 52620"/>
                    <a:gd name="connsiteY2" fmla="*/ 368237 h 370021"/>
                    <a:gd name="connsiteX3" fmla="*/ 6828 w 52620"/>
                    <a:gd name="connsiteY3" fmla="*/ 242507 h 370021"/>
                    <a:gd name="connsiteX4" fmla="*/ 6828 w 52620"/>
                    <a:gd name="connsiteY4" fmla="*/ 156782 h 370021"/>
                    <a:gd name="connsiteX5" fmla="*/ 52548 w 52620"/>
                    <a:gd name="connsiteY5" fmla="*/ 2477 h 370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20" h="370021">
                      <a:moveTo>
                        <a:pt x="52548" y="2477"/>
                      </a:moveTo>
                      <a:cubicBezTo>
                        <a:pt x="54453" y="25337"/>
                        <a:pt x="18258" y="232982"/>
                        <a:pt x="18258" y="293942"/>
                      </a:cubicBezTo>
                      <a:cubicBezTo>
                        <a:pt x="18258" y="354902"/>
                        <a:pt x="54453" y="376809"/>
                        <a:pt x="52548" y="368237"/>
                      </a:cubicBezTo>
                      <a:cubicBezTo>
                        <a:pt x="50643" y="359665"/>
                        <a:pt x="14448" y="277750"/>
                        <a:pt x="6828" y="242507"/>
                      </a:cubicBezTo>
                      <a:cubicBezTo>
                        <a:pt x="-792" y="207264"/>
                        <a:pt x="-3649" y="192024"/>
                        <a:pt x="6828" y="156782"/>
                      </a:cubicBezTo>
                      <a:cubicBezTo>
                        <a:pt x="17305" y="121540"/>
                        <a:pt x="50643" y="-20383"/>
                        <a:pt x="52548" y="24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 1051">
                  <a:extLst>
                    <a:ext uri="{FF2B5EF4-FFF2-40B4-BE49-F238E27FC236}">
                      <a16:creationId xmlns:a16="http://schemas.microsoft.com/office/drawing/2014/main" id="{252D16D8-C2E8-EA2C-44AD-0B6066A6DD17}"/>
                    </a:ext>
                  </a:extLst>
                </p:cNvPr>
                <p:cNvSpPr/>
                <p:nvPr/>
              </p:nvSpPr>
              <p:spPr>
                <a:xfrm>
                  <a:off x="4198795" y="4891548"/>
                  <a:ext cx="609875" cy="549964"/>
                </a:xfrm>
                <a:custGeom>
                  <a:avLst/>
                  <a:gdLst>
                    <a:gd name="connsiteX0" fmla="*/ 516080 w 609875"/>
                    <a:gd name="connsiteY0" fmla="*/ 492 h 549964"/>
                    <a:gd name="connsiteX1" fmla="*/ 413210 w 609875"/>
                    <a:gd name="connsiteY1" fmla="*/ 97647 h 549964"/>
                    <a:gd name="connsiteX2" fmla="*/ 578945 w 609875"/>
                    <a:gd name="connsiteY2" fmla="*/ 349107 h 549964"/>
                    <a:gd name="connsiteX3" fmla="*/ 1730 w 609875"/>
                    <a:gd name="connsiteY3" fmla="*/ 549132 h 549964"/>
                    <a:gd name="connsiteX4" fmla="*/ 407495 w 609875"/>
                    <a:gd name="connsiteY4" fmla="*/ 417687 h 549964"/>
                    <a:gd name="connsiteX5" fmla="*/ 607520 w 609875"/>
                    <a:gd name="connsiteY5" fmla="*/ 349107 h 549964"/>
                    <a:gd name="connsiteX6" fmla="*/ 510365 w 609875"/>
                    <a:gd name="connsiteY6" fmla="*/ 206232 h 549964"/>
                    <a:gd name="connsiteX7" fmla="*/ 407495 w 609875"/>
                    <a:gd name="connsiteY7" fmla="*/ 131937 h 549964"/>
                    <a:gd name="connsiteX8" fmla="*/ 516080 w 609875"/>
                    <a:gd name="connsiteY8" fmla="*/ 492 h 54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9875" h="549964">
                      <a:moveTo>
                        <a:pt x="516080" y="492"/>
                      </a:moveTo>
                      <a:cubicBezTo>
                        <a:pt x="517032" y="-5223"/>
                        <a:pt x="402733" y="39545"/>
                        <a:pt x="413210" y="97647"/>
                      </a:cubicBezTo>
                      <a:cubicBezTo>
                        <a:pt x="423687" y="155749"/>
                        <a:pt x="647525" y="273860"/>
                        <a:pt x="578945" y="349107"/>
                      </a:cubicBezTo>
                      <a:cubicBezTo>
                        <a:pt x="510365" y="424354"/>
                        <a:pt x="30305" y="537702"/>
                        <a:pt x="1730" y="549132"/>
                      </a:cubicBezTo>
                      <a:cubicBezTo>
                        <a:pt x="-26845" y="560562"/>
                        <a:pt x="306530" y="451024"/>
                        <a:pt x="407495" y="417687"/>
                      </a:cubicBezTo>
                      <a:cubicBezTo>
                        <a:pt x="508460" y="384350"/>
                        <a:pt x="590375" y="384350"/>
                        <a:pt x="607520" y="349107"/>
                      </a:cubicBezTo>
                      <a:cubicBezTo>
                        <a:pt x="624665" y="313865"/>
                        <a:pt x="543702" y="242427"/>
                        <a:pt x="510365" y="206232"/>
                      </a:cubicBezTo>
                      <a:cubicBezTo>
                        <a:pt x="477028" y="170037"/>
                        <a:pt x="407495" y="163369"/>
                        <a:pt x="407495" y="131937"/>
                      </a:cubicBezTo>
                      <a:cubicBezTo>
                        <a:pt x="407495" y="100505"/>
                        <a:pt x="515128" y="6207"/>
                        <a:pt x="516080" y="49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 1052">
                  <a:extLst>
                    <a:ext uri="{FF2B5EF4-FFF2-40B4-BE49-F238E27FC236}">
                      <a16:creationId xmlns:a16="http://schemas.microsoft.com/office/drawing/2014/main" id="{E768D5D9-BA55-DCCD-D0C2-E2AE1CF839BE}"/>
                    </a:ext>
                  </a:extLst>
                </p:cNvPr>
                <p:cNvSpPr/>
                <p:nvPr/>
              </p:nvSpPr>
              <p:spPr>
                <a:xfrm>
                  <a:off x="3526058" y="4543419"/>
                  <a:ext cx="74866" cy="229749"/>
                </a:xfrm>
                <a:custGeom>
                  <a:avLst/>
                  <a:gdLst>
                    <a:gd name="connsiteX0" fmla="*/ 28672 w 74866"/>
                    <a:gd name="connsiteY0" fmla="*/ 6 h 229749"/>
                    <a:gd name="connsiteX1" fmla="*/ 22957 w 74866"/>
                    <a:gd name="connsiteY1" fmla="*/ 142881 h 229749"/>
                    <a:gd name="connsiteX2" fmla="*/ 74392 w 74866"/>
                    <a:gd name="connsiteY2" fmla="*/ 228606 h 229749"/>
                    <a:gd name="connsiteX3" fmla="*/ 45817 w 74866"/>
                    <a:gd name="connsiteY3" fmla="*/ 188601 h 229749"/>
                    <a:gd name="connsiteX4" fmla="*/ 97 w 74866"/>
                    <a:gd name="connsiteY4" fmla="*/ 137166 h 229749"/>
                    <a:gd name="connsiteX5" fmla="*/ 28672 w 74866"/>
                    <a:gd name="connsiteY5" fmla="*/ 6 h 22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66" h="229749">
                      <a:moveTo>
                        <a:pt x="28672" y="6"/>
                      </a:moveTo>
                      <a:cubicBezTo>
                        <a:pt x="32482" y="959"/>
                        <a:pt x="15337" y="104781"/>
                        <a:pt x="22957" y="142881"/>
                      </a:cubicBezTo>
                      <a:cubicBezTo>
                        <a:pt x="30577" y="180981"/>
                        <a:pt x="74392" y="228606"/>
                        <a:pt x="74392" y="228606"/>
                      </a:cubicBezTo>
                      <a:cubicBezTo>
                        <a:pt x="78202" y="236226"/>
                        <a:pt x="58200" y="203841"/>
                        <a:pt x="45817" y="188601"/>
                      </a:cubicBezTo>
                      <a:cubicBezTo>
                        <a:pt x="33435" y="173361"/>
                        <a:pt x="2002" y="167646"/>
                        <a:pt x="97" y="137166"/>
                      </a:cubicBezTo>
                      <a:cubicBezTo>
                        <a:pt x="-1808" y="106686"/>
                        <a:pt x="24862" y="-947"/>
                        <a:pt x="28672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 1053">
                  <a:extLst>
                    <a:ext uri="{FF2B5EF4-FFF2-40B4-BE49-F238E27FC236}">
                      <a16:creationId xmlns:a16="http://schemas.microsoft.com/office/drawing/2014/main" id="{485CED52-37AD-11C9-5F0E-E0A7DCBE71AD}"/>
                    </a:ext>
                  </a:extLst>
                </p:cNvPr>
                <p:cNvSpPr/>
                <p:nvPr/>
              </p:nvSpPr>
              <p:spPr>
                <a:xfrm>
                  <a:off x="3914775" y="3303224"/>
                  <a:ext cx="98081" cy="588871"/>
                </a:xfrm>
                <a:custGeom>
                  <a:avLst/>
                  <a:gdLst>
                    <a:gd name="connsiteX0" fmla="*/ 74295 w 98081"/>
                    <a:gd name="connsiteY0" fmla="*/ 46 h 588871"/>
                    <a:gd name="connsiteX1" fmla="*/ 17145 w 98081"/>
                    <a:gd name="connsiteY1" fmla="*/ 291511 h 588871"/>
                    <a:gd name="connsiteX2" fmla="*/ 97155 w 98081"/>
                    <a:gd name="connsiteY2" fmla="*/ 485821 h 588871"/>
                    <a:gd name="connsiteX3" fmla="*/ 62865 w 98081"/>
                    <a:gd name="connsiteY3" fmla="*/ 588691 h 588871"/>
                    <a:gd name="connsiteX4" fmla="*/ 97155 w 98081"/>
                    <a:gd name="connsiteY4" fmla="*/ 462961 h 588871"/>
                    <a:gd name="connsiteX5" fmla="*/ 45720 w 98081"/>
                    <a:gd name="connsiteY5" fmla="*/ 388666 h 588871"/>
                    <a:gd name="connsiteX6" fmla="*/ 0 w 98081"/>
                    <a:gd name="connsiteY6" fmla="*/ 320086 h 588871"/>
                    <a:gd name="connsiteX7" fmla="*/ 45720 w 98081"/>
                    <a:gd name="connsiteY7" fmla="*/ 280081 h 588871"/>
                    <a:gd name="connsiteX8" fmla="*/ 17145 w 98081"/>
                    <a:gd name="connsiteY8" fmla="*/ 268651 h 588871"/>
                    <a:gd name="connsiteX9" fmla="*/ 74295 w 98081"/>
                    <a:gd name="connsiteY9" fmla="*/ 46 h 588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081" h="588871">
                      <a:moveTo>
                        <a:pt x="74295" y="46"/>
                      </a:moveTo>
                      <a:cubicBezTo>
                        <a:pt x="74295" y="3856"/>
                        <a:pt x="13335" y="210549"/>
                        <a:pt x="17145" y="291511"/>
                      </a:cubicBezTo>
                      <a:cubicBezTo>
                        <a:pt x="20955" y="372474"/>
                        <a:pt x="89535" y="436291"/>
                        <a:pt x="97155" y="485821"/>
                      </a:cubicBezTo>
                      <a:cubicBezTo>
                        <a:pt x="104775" y="535351"/>
                        <a:pt x="62865" y="592501"/>
                        <a:pt x="62865" y="588691"/>
                      </a:cubicBezTo>
                      <a:cubicBezTo>
                        <a:pt x="62865" y="584881"/>
                        <a:pt x="100013" y="496299"/>
                        <a:pt x="97155" y="462961"/>
                      </a:cubicBezTo>
                      <a:cubicBezTo>
                        <a:pt x="94298" y="429624"/>
                        <a:pt x="61913" y="412479"/>
                        <a:pt x="45720" y="388666"/>
                      </a:cubicBezTo>
                      <a:cubicBezTo>
                        <a:pt x="29527" y="364853"/>
                        <a:pt x="0" y="338183"/>
                        <a:pt x="0" y="320086"/>
                      </a:cubicBezTo>
                      <a:cubicBezTo>
                        <a:pt x="0" y="301989"/>
                        <a:pt x="42863" y="288653"/>
                        <a:pt x="45720" y="280081"/>
                      </a:cubicBezTo>
                      <a:cubicBezTo>
                        <a:pt x="48577" y="271509"/>
                        <a:pt x="12383" y="308656"/>
                        <a:pt x="17145" y="268651"/>
                      </a:cubicBezTo>
                      <a:cubicBezTo>
                        <a:pt x="21907" y="228646"/>
                        <a:pt x="74295" y="-3764"/>
                        <a:pt x="74295" y="46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 1054">
                  <a:extLst>
                    <a:ext uri="{FF2B5EF4-FFF2-40B4-BE49-F238E27FC236}">
                      <a16:creationId xmlns:a16="http://schemas.microsoft.com/office/drawing/2014/main" id="{56A4AADA-542C-F423-482D-00C8F2C374E1}"/>
                    </a:ext>
                  </a:extLst>
                </p:cNvPr>
                <p:cNvSpPr/>
                <p:nvPr/>
              </p:nvSpPr>
              <p:spPr>
                <a:xfrm>
                  <a:off x="3789045" y="4543366"/>
                  <a:ext cx="207466" cy="440840"/>
                </a:xfrm>
                <a:custGeom>
                  <a:avLst/>
                  <a:gdLst>
                    <a:gd name="connsiteX0" fmla="*/ 0 w 207466"/>
                    <a:gd name="connsiteY0" fmla="*/ 59 h 440840"/>
                    <a:gd name="connsiteX1" fmla="*/ 182880 w 207466"/>
                    <a:gd name="connsiteY1" fmla="*/ 245804 h 440840"/>
                    <a:gd name="connsiteX2" fmla="*/ 177165 w 207466"/>
                    <a:gd name="connsiteY2" fmla="*/ 440114 h 440840"/>
                    <a:gd name="connsiteX3" fmla="*/ 205740 w 207466"/>
                    <a:gd name="connsiteY3" fmla="*/ 308669 h 440840"/>
                    <a:gd name="connsiteX4" fmla="*/ 182880 w 207466"/>
                    <a:gd name="connsiteY4" fmla="*/ 222944 h 440840"/>
                    <a:gd name="connsiteX5" fmla="*/ 0 w 207466"/>
                    <a:gd name="connsiteY5" fmla="*/ 59 h 44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466" h="440840">
                      <a:moveTo>
                        <a:pt x="0" y="59"/>
                      </a:moveTo>
                      <a:cubicBezTo>
                        <a:pt x="0" y="3869"/>
                        <a:pt x="153353" y="172462"/>
                        <a:pt x="182880" y="245804"/>
                      </a:cubicBezTo>
                      <a:cubicBezTo>
                        <a:pt x="212407" y="319146"/>
                        <a:pt x="173355" y="429637"/>
                        <a:pt x="177165" y="440114"/>
                      </a:cubicBezTo>
                      <a:cubicBezTo>
                        <a:pt x="180975" y="450592"/>
                        <a:pt x="204788" y="344864"/>
                        <a:pt x="205740" y="308669"/>
                      </a:cubicBezTo>
                      <a:cubicBezTo>
                        <a:pt x="206692" y="272474"/>
                        <a:pt x="215265" y="269617"/>
                        <a:pt x="182880" y="222944"/>
                      </a:cubicBezTo>
                      <a:cubicBezTo>
                        <a:pt x="150495" y="176272"/>
                        <a:pt x="0" y="-3751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 1055">
                  <a:extLst>
                    <a:ext uri="{FF2B5EF4-FFF2-40B4-BE49-F238E27FC236}">
                      <a16:creationId xmlns:a16="http://schemas.microsoft.com/office/drawing/2014/main" id="{91545514-B59B-6085-1D7E-37C2BF83C986}"/>
                    </a:ext>
                  </a:extLst>
                </p:cNvPr>
                <p:cNvSpPr/>
                <p:nvPr/>
              </p:nvSpPr>
              <p:spPr>
                <a:xfrm>
                  <a:off x="3994748" y="3137459"/>
                  <a:ext cx="234358" cy="664367"/>
                </a:xfrm>
                <a:custGeom>
                  <a:avLst/>
                  <a:gdLst>
                    <a:gd name="connsiteX0" fmla="*/ 234352 w 234358"/>
                    <a:gd name="connsiteY0" fmla="*/ 76 h 664367"/>
                    <a:gd name="connsiteX1" fmla="*/ 85762 w 234358"/>
                    <a:gd name="connsiteY1" fmla="*/ 188671 h 664367"/>
                    <a:gd name="connsiteX2" fmla="*/ 37 w 234358"/>
                    <a:gd name="connsiteY2" fmla="*/ 314401 h 664367"/>
                    <a:gd name="connsiteX3" fmla="*/ 74332 w 234358"/>
                    <a:gd name="connsiteY3" fmla="*/ 240106 h 664367"/>
                    <a:gd name="connsiteX4" fmla="*/ 34327 w 234358"/>
                    <a:gd name="connsiteY4" fmla="*/ 371551 h 664367"/>
                    <a:gd name="connsiteX5" fmla="*/ 51472 w 234358"/>
                    <a:gd name="connsiteY5" fmla="*/ 342976 h 664367"/>
                    <a:gd name="connsiteX6" fmla="*/ 142912 w 234358"/>
                    <a:gd name="connsiteY6" fmla="*/ 663016 h 664367"/>
                    <a:gd name="connsiteX7" fmla="*/ 114337 w 234358"/>
                    <a:gd name="connsiteY7" fmla="*/ 451561 h 664367"/>
                    <a:gd name="connsiteX8" fmla="*/ 22897 w 234358"/>
                    <a:gd name="connsiteY8" fmla="*/ 297256 h 664367"/>
                    <a:gd name="connsiteX9" fmla="*/ 80047 w 234358"/>
                    <a:gd name="connsiteY9" fmla="*/ 211531 h 664367"/>
                    <a:gd name="connsiteX10" fmla="*/ 234352 w 234358"/>
                    <a:gd name="connsiteY10" fmla="*/ 76 h 664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358" h="664367">
                      <a:moveTo>
                        <a:pt x="234352" y="76"/>
                      </a:moveTo>
                      <a:cubicBezTo>
                        <a:pt x="235305" y="-3734"/>
                        <a:pt x="124814" y="136284"/>
                        <a:pt x="85762" y="188671"/>
                      </a:cubicBezTo>
                      <a:cubicBezTo>
                        <a:pt x="46709" y="241059"/>
                        <a:pt x="1942" y="305829"/>
                        <a:pt x="37" y="314401"/>
                      </a:cubicBezTo>
                      <a:cubicBezTo>
                        <a:pt x="-1868" y="322973"/>
                        <a:pt x="68617" y="230581"/>
                        <a:pt x="74332" y="240106"/>
                      </a:cubicBezTo>
                      <a:cubicBezTo>
                        <a:pt x="80047" y="249631"/>
                        <a:pt x="38137" y="354406"/>
                        <a:pt x="34327" y="371551"/>
                      </a:cubicBezTo>
                      <a:cubicBezTo>
                        <a:pt x="30517" y="388696"/>
                        <a:pt x="33374" y="294399"/>
                        <a:pt x="51472" y="342976"/>
                      </a:cubicBezTo>
                      <a:cubicBezTo>
                        <a:pt x="69569" y="391554"/>
                        <a:pt x="132434" y="644918"/>
                        <a:pt x="142912" y="663016"/>
                      </a:cubicBezTo>
                      <a:cubicBezTo>
                        <a:pt x="153390" y="681114"/>
                        <a:pt x="134339" y="512521"/>
                        <a:pt x="114337" y="451561"/>
                      </a:cubicBezTo>
                      <a:cubicBezTo>
                        <a:pt x="94334" y="390601"/>
                        <a:pt x="28612" y="337261"/>
                        <a:pt x="22897" y="297256"/>
                      </a:cubicBezTo>
                      <a:cubicBezTo>
                        <a:pt x="17182" y="257251"/>
                        <a:pt x="45757" y="255346"/>
                        <a:pt x="80047" y="211531"/>
                      </a:cubicBezTo>
                      <a:cubicBezTo>
                        <a:pt x="114337" y="167716"/>
                        <a:pt x="233399" y="3886"/>
                        <a:pt x="234352" y="76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 1056">
                  <a:extLst>
                    <a:ext uri="{FF2B5EF4-FFF2-40B4-BE49-F238E27FC236}">
                      <a16:creationId xmlns:a16="http://schemas.microsoft.com/office/drawing/2014/main" id="{1D91DD99-2EE2-D198-16C5-541919F23E36}"/>
                    </a:ext>
                  </a:extLst>
                </p:cNvPr>
                <p:cNvSpPr/>
                <p:nvPr/>
              </p:nvSpPr>
              <p:spPr>
                <a:xfrm>
                  <a:off x="4147638" y="3618801"/>
                  <a:ext cx="418650" cy="353193"/>
                </a:xfrm>
                <a:custGeom>
                  <a:avLst/>
                  <a:gdLst>
                    <a:gd name="connsiteX0" fmla="*/ 1452 w 418650"/>
                    <a:gd name="connsiteY0" fmla="*/ 4509 h 353193"/>
                    <a:gd name="connsiteX1" fmla="*/ 92892 w 418650"/>
                    <a:gd name="connsiteY1" fmla="*/ 244539 h 353193"/>
                    <a:gd name="connsiteX2" fmla="*/ 104322 w 418650"/>
                    <a:gd name="connsiteY2" fmla="*/ 147384 h 353193"/>
                    <a:gd name="connsiteX3" fmla="*/ 184332 w 418650"/>
                    <a:gd name="connsiteY3" fmla="*/ 193104 h 353193"/>
                    <a:gd name="connsiteX4" fmla="*/ 161472 w 418650"/>
                    <a:gd name="connsiteY4" fmla="*/ 158814 h 353193"/>
                    <a:gd name="connsiteX5" fmla="*/ 418647 w 418650"/>
                    <a:gd name="connsiteY5" fmla="*/ 353124 h 353193"/>
                    <a:gd name="connsiteX6" fmla="*/ 167187 w 418650"/>
                    <a:gd name="connsiteY6" fmla="*/ 181674 h 353193"/>
                    <a:gd name="connsiteX7" fmla="*/ 110037 w 418650"/>
                    <a:gd name="connsiteY7" fmla="*/ 227394 h 353193"/>
                    <a:gd name="connsiteX8" fmla="*/ 41457 w 418650"/>
                    <a:gd name="connsiteY8" fmla="*/ 95949 h 353193"/>
                    <a:gd name="connsiteX9" fmla="*/ 1452 w 418650"/>
                    <a:gd name="connsiteY9" fmla="*/ 4509 h 35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8650" h="353193">
                      <a:moveTo>
                        <a:pt x="1452" y="4509"/>
                      </a:moveTo>
                      <a:cubicBezTo>
                        <a:pt x="10024" y="29274"/>
                        <a:pt x="75747" y="220727"/>
                        <a:pt x="92892" y="244539"/>
                      </a:cubicBezTo>
                      <a:cubicBezTo>
                        <a:pt x="110037" y="268351"/>
                        <a:pt x="89082" y="155957"/>
                        <a:pt x="104322" y="147384"/>
                      </a:cubicBezTo>
                      <a:cubicBezTo>
                        <a:pt x="119562" y="138812"/>
                        <a:pt x="174807" y="191199"/>
                        <a:pt x="184332" y="193104"/>
                      </a:cubicBezTo>
                      <a:cubicBezTo>
                        <a:pt x="193857" y="195009"/>
                        <a:pt x="122420" y="132144"/>
                        <a:pt x="161472" y="158814"/>
                      </a:cubicBezTo>
                      <a:cubicBezTo>
                        <a:pt x="200524" y="185484"/>
                        <a:pt x="417695" y="349314"/>
                        <a:pt x="418647" y="353124"/>
                      </a:cubicBezTo>
                      <a:cubicBezTo>
                        <a:pt x="419600" y="356934"/>
                        <a:pt x="218622" y="202629"/>
                        <a:pt x="167187" y="181674"/>
                      </a:cubicBezTo>
                      <a:cubicBezTo>
                        <a:pt x="115752" y="160719"/>
                        <a:pt x="130992" y="241682"/>
                        <a:pt x="110037" y="227394"/>
                      </a:cubicBezTo>
                      <a:cubicBezTo>
                        <a:pt x="89082" y="213106"/>
                        <a:pt x="58602" y="128334"/>
                        <a:pt x="41457" y="95949"/>
                      </a:cubicBezTo>
                      <a:cubicBezTo>
                        <a:pt x="24312" y="63564"/>
                        <a:pt x="-7120" y="-20256"/>
                        <a:pt x="1452" y="45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 1057">
                  <a:extLst>
                    <a:ext uri="{FF2B5EF4-FFF2-40B4-BE49-F238E27FC236}">
                      <a16:creationId xmlns:a16="http://schemas.microsoft.com/office/drawing/2014/main" id="{2EF7B9DA-AD9D-F23A-8773-89C5289028DE}"/>
                    </a:ext>
                  </a:extLst>
                </p:cNvPr>
                <p:cNvSpPr/>
                <p:nvPr/>
              </p:nvSpPr>
              <p:spPr>
                <a:xfrm>
                  <a:off x="2896508" y="3128165"/>
                  <a:ext cx="514445" cy="160997"/>
                </a:xfrm>
                <a:custGeom>
                  <a:avLst/>
                  <a:gdLst>
                    <a:gd name="connsiteX0" fmla="*/ 767 w 514445"/>
                    <a:gd name="connsiteY0" fmla="*/ 67211 h 160997"/>
                    <a:gd name="connsiteX1" fmla="*/ 211782 w 514445"/>
                    <a:gd name="connsiteY1" fmla="*/ 67211 h 160997"/>
                    <a:gd name="connsiteX2" fmla="*/ 144793 w 514445"/>
                    <a:gd name="connsiteY2" fmla="*/ 73910 h 160997"/>
                    <a:gd name="connsiteX3" fmla="*/ 308916 w 514445"/>
                    <a:gd name="connsiteY3" fmla="*/ 90657 h 160997"/>
                    <a:gd name="connsiteX4" fmla="*/ 396002 w 514445"/>
                    <a:gd name="connsiteY4" fmla="*/ 27017 h 160997"/>
                    <a:gd name="connsiteX5" fmla="*/ 379255 w 514445"/>
                    <a:gd name="connsiteY5" fmla="*/ 47114 h 160997"/>
                    <a:gd name="connsiteX6" fmla="*/ 513233 w 514445"/>
                    <a:gd name="connsiteY6" fmla="*/ 23668 h 160997"/>
                    <a:gd name="connsiteX7" fmla="*/ 442894 w 514445"/>
                    <a:gd name="connsiteY7" fmla="*/ 47114 h 160997"/>
                    <a:gd name="connsiteX8" fmla="*/ 399351 w 514445"/>
                    <a:gd name="connsiteY8" fmla="*/ 160995 h 160997"/>
                    <a:gd name="connsiteX9" fmla="*/ 419448 w 514445"/>
                    <a:gd name="connsiteY9" fmla="*/ 50464 h 160997"/>
                    <a:gd name="connsiteX10" fmla="*/ 345760 w 514445"/>
                    <a:gd name="connsiteY10" fmla="*/ 94006 h 160997"/>
                    <a:gd name="connsiteX11" fmla="*/ 128046 w 514445"/>
                    <a:gd name="connsiteY11" fmla="*/ 100705 h 160997"/>
                    <a:gd name="connsiteX12" fmla="*/ 71105 w 514445"/>
                    <a:gd name="connsiteY12" fmla="*/ 222 h 160997"/>
                    <a:gd name="connsiteX13" fmla="*/ 138094 w 514445"/>
                    <a:gd name="connsiteY13" fmla="*/ 73910 h 160997"/>
                    <a:gd name="connsiteX14" fmla="*/ 767 w 514445"/>
                    <a:gd name="connsiteY14" fmla="*/ 67211 h 160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4445" h="160997">
                      <a:moveTo>
                        <a:pt x="767" y="67211"/>
                      </a:moveTo>
                      <a:cubicBezTo>
                        <a:pt x="13048" y="66095"/>
                        <a:pt x="187778" y="66094"/>
                        <a:pt x="211782" y="67211"/>
                      </a:cubicBezTo>
                      <a:cubicBezTo>
                        <a:pt x="235786" y="68328"/>
                        <a:pt x="128604" y="70002"/>
                        <a:pt x="144793" y="73910"/>
                      </a:cubicBezTo>
                      <a:cubicBezTo>
                        <a:pt x="160982" y="77818"/>
                        <a:pt x="267048" y="98473"/>
                        <a:pt x="308916" y="90657"/>
                      </a:cubicBezTo>
                      <a:cubicBezTo>
                        <a:pt x="350784" y="82841"/>
                        <a:pt x="384279" y="34274"/>
                        <a:pt x="396002" y="27017"/>
                      </a:cubicBezTo>
                      <a:cubicBezTo>
                        <a:pt x="407725" y="19760"/>
                        <a:pt x="359717" y="47672"/>
                        <a:pt x="379255" y="47114"/>
                      </a:cubicBezTo>
                      <a:cubicBezTo>
                        <a:pt x="398794" y="46556"/>
                        <a:pt x="502627" y="23668"/>
                        <a:pt x="513233" y="23668"/>
                      </a:cubicBezTo>
                      <a:cubicBezTo>
                        <a:pt x="523839" y="23668"/>
                        <a:pt x="461874" y="24226"/>
                        <a:pt x="442894" y="47114"/>
                      </a:cubicBezTo>
                      <a:cubicBezTo>
                        <a:pt x="423914" y="70002"/>
                        <a:pt x="403259" y="160437"/>
                        <a:pt x="399351" y="160995"/>
                      </a:cubicBezTo>
                      <a:cubicBezTo>
                        <a:pt x="395443" y="161553"/>
                        <a:pt x="428380" y="61629"/>
                        <a:pt x="419448" y="50464"/>
                      </a:cubicBezTo>
                      <a:cubicBezTo>
                        <a:pt x="410516" y="39299"/>
                        <a:pt x="394327" y="85633"/>
                        <a:pt x="345760" y="94006"/>
                      </a:cubicBezTo>
                      <a:cubicBezTo>
                        <a:pt x="297193" y="102379"/>
                        <a:pt x="173822" y="116336"/>
                        <a:pt x="128046" y="100705"/>
                      </a:cubicBezTo>
                      <a:cubicBezTo>
                        <a:pt x="82270" y="85074"/>
                        <a:pt x="69430" y="4688"/>
                        <a:pt x="71105" y="222"/>
                      </a:cubicBezTo>
                      <a:cubicBezTo>
                        <a:pt x="72780" y="-4244"/>
                        <a:pt x="148701" y="59954"/>
                        <a:pt x="138094" y="73910"/>
                      </a:cubicBezTo>
                      <a:cubicBezTo>
                        <a:pt x="127487" y="87866"/>
                        <a:pt x="-11514" y="68327"/>
                        <a:pt x="767" y="672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 1058">
                  <a:extLst>
                    <a:ext uri="{FF2B5EF4-FFF2-40B4-BE49-F238E27FC236}">
                      <a16:creationId xmlns:a16="http://schemas.microsoft.com/office/drawing/2014/main" id="{BBC50799-AB44-79E2-DFB0-32106D7AB3C8}"/>
                    </a:ext>
                  </a:extLst>
                </p:cNvPr>
                <p:cNvSpPr/>
                <p:nvPr/>
              </p:nvSpPr>
              <p:spPr>
                <a:xfrm>
                  <a:off x="3797777" y="1200943"/>
                  <a:ext cx="1861584" cy="1102032"/>
                </a:xfrm>
                <a:custGeom>
                  <a:avLst/>
                  <a:gdLst>
                    <a:gd name="connsiteX0" fmla="*/ 1856263 w 1861584"/>
                    <a:gd name="connsiteY0" fmla="*/ 363697 h 1102032"/>
                    <a:gd name="connsiteX1" fmla="*/ 982503 w 1861584"/>
                    <a:gd name="connsiteY1" fmla="*/ 267177 h 1102032"/>
                    <a:gd name="connsiteX2" fmla="*/ 1302543 w 1861584"/>
                    <a:gd name="connsiteY2" fmla="*/ 297657 h 1102032"/>
                    <a:gd name="connsiteX3" fmla="*/ 611663 w 1861584"/>
                    <a:gd name="connsiteY3" fmla="*/ 226537 h 1102032"/>
                    <a:gd name="connsiteX4" fmla="*/ 769143 w 1861584"/>
                    <a:gd name="connsiteY4" fmla="*/ 216377 h 1102032"/>
                    <a:gd name="connsiteX5" fmla="*/ 164623 w 1861584"/>
                    <a:gd name="connsiteY5" fmla="*/ 429737 h 1102032"/>
                    <a:gd name="connsiteX6" fmla="*/ 306863 w 1861584"/>
                    <a:gd name="connsiteY6" fmla="*/ 414497 h 1102032"/>
                    <a:gd name="connsiteX7" fmla="*/ 139223 w 1861584"/>
                    <a:gd name="connsiteY7" fmla="*/ 597377 h 1102032"/>
                    <a:gd name="connsiteX8" fmla="*/ 179863 w 1861584"/>
                    <a:gd name="connsiteY8" fmla="*/ 937737 h 1102032"/>
                    <a:gd name="connsiteX9" fmla="*/ 149383 w 1861584"/>
                    <a:gd name="connsiteY9" fmla="*/ 729457 h 1102032"/>
                    <a:gd name="connsiteX10" fmla="*/ 200183 w 1861584"/>
                    <a:gd name="connsiteY10" fmla="*/ 1100297 h 1102032"/>
                    <a:gd name="connsiteX11" fmla="*/ 174783 w 1861584"/>
                    <a:gd name="connsiteY11" fmla="*/ 856457 h 1102032"/>
                    <a:gd name="connsiteX12" fmla="*/ 2063 w 1861584"/>
                    <a:gd name="connsiteY12" fmla="*/ 577057 h 1102032"/>
                    <a:gd name="connsiteX13" fmla="*/ 78263 w 1861584"/>
                    <a:gd name="connsiteY13" fmla="*/ 348457 h 1102032"/>
                    <a:gd name="connsiteX14" fmla="*/ 57943 w 1861584"/>
                    <a:gd name="connsiteY14" fmla="*/ 338297 h 1102032"/>
                    <a:gd name="connsiteX15" fmla="*/ 489743 w 1861584"/>
                    <a:gd name="connsiteY15" fmla="*/ 170657 h 1102032"/>
                    <a:gd name="connsiteX16" fmla="*/ 372903 w 1861584"/>
                    <a:gd name="connsiteY16" fmla="*/ 135097 h 1102032"/>
                    <a:gd name="connsiteX17" fmla="*/ 1084103 w 1861584"/>
                    <a:gd name="connsiteY17" fmla="*/ 79217 h 1102032"/>
                    <a:gd name="connsiteX18" fmla="*/ 860583 w 1861584"/>
                    <a:gd name="connsiteY18" fmla="*/ 3017 h 1102032"/>
                    <a:gd name="connsiteX19" fmla="*/ 1327943 w 1861584"/>
                    <a:gd name="connsiteY19" fmla="*/ 190977 h 1102032"/>
                    <a:gd name="connsiteX20" fmla="*/ 1856263 w 1861584"/>
                    <a:gd name="connsiteY20" fmla="*/ 363697 h 110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61584" h="1102032">
                      <a:moveTo>
                        <a:pt x="1856263" y="363697"/>
                      </a:moveTo>
                      <a:cubicBezTo>
                        <a:pt x="1798690" y="376397"/>
                        <a:pt x="1074790" y="278184"/>
                        <a:pt x="982503" y="267177"/>
                      </a:cubicBezTo>
                      <a:cubicBezTo>
                        <a:pt x="890216" y="256170"/>
                        <a:pt x="1302543" y="297657"/>
                        <a:pt x="1302543" y="297657"/>
                      </a:cubicBezTo>
                      <a:lnTo>
                        <a:pt x="611663" y="226537"/>
                      </a:lnTo>
                      <a:cubicBezTo>
                        <a:pt x="522763" y="212990"/>
                        <a:pt x="843650" y="182510"/>
                        <a:pt x="769143" y="216377"/>
                      </a:cubicBezTo>
                      <a:cubicBezTo>
                        <a:pt x="694636" y="250244"/>
                        <a:pt x="241670" y="396717"/>
                        <a:pt x="164623" y="429737"/>
                      </a:cubicBezTo>
                      <a:cubicBezTo>
                        <a:pt x="87576" y="462757"/>
                        <a:pt x="311096" y="386557"/>
                        <a:pt x="306863" y="414497"/>
                      </a:cubicBezTo>
                      <a:cubicBezTo>
                        <a:pt x="302630" y="442437"/>
                        <a:pt x="160390" y="510170"/>
                        <a:pt x="139223" y="597377"/>
                      </a:cubicBezTo>
                      <a:cubicBezTo>
                        <a:pt x="118056" y="684584"/>
                        <a:pt x="178170" y="915724"/>
                        <a:pt x="179863" y="937737"/>
                      </a:cubicBezTo>
                      <a:cubicBezTo>
                        <a:pt x="181556" y="959750"/>
                        <a:pt x="145996" y="702364"/>
                        <a:pt x="149383" y="729457"/>
                      </a:cubicBezTo>
                      <a:cubicBezTo>
                        <a:pt x="152770" y="756550"/>
                        <a:pt x="195950" y="1079130"/>
                        <a:pt x="200183" y="1100297"/>
                      </a:cubicBezTo>
                      <a:cubicBezTo>
                        <a:pt x="204416" y="1121464"/>
                        <a:pt x="207803" y="943664"/>
                        <a:pt x="174783" y="856457"/>
                      </a:cubicBezTo>
                      <a:cubicBezTo>
                        <a:pt x="141763" y="769250"/>
                        <a:pt x="18150" y="661724"/>
                        <a:pt x="2063" y="577057"/>
                      </a:cubicBezTo>
                      <a:cubicBezTo>
                        <a:pt x="-14024" y="492390"/>
                        <a:pt x="68950" y="388250"/>
                        <a:pt x="78263" y="348457"/>
                      </a:cubicBezTo>
                      <a:cubicBezTo>
                        <a:pt x="87576" y="308664"/>
                        <a:pt x="-10637" y="367930"/>
                        <a:pt x="57943" y="338297"/>
                      </a:cubicBezTo>
                      <a:cubicBezTo>
                        <a:pt x="126523" y="308664"/>
                        <a:pt x="437250" y="204524"/>
                        <a:pt x="489743" y="170657"/>
                      </a:cubicBezTo>
                      <a:cubicBezTo>
                        <a:pt x="542236" y="136790"/>
                        <a:pt x="273843" y="150337"/>
                        <a:pt x="372903" y="135097"/>
                      </a:cubicBezTo>
                      <a:cubicBezTo>
                        <a:pt x="471963" y="119857"/>
                        <a:pt x="1002823" y="101230"/>
                        <a:pt x="1084103" y="79217"/>
                      </a:cubicBezTo>
                      <a:cubicBezTo>
                        <a:pt x="1165383" y="57204"/>
                        <a:pt x="819943" y="-15610"/>
                        <a:pt x="860583" y="3017"/>
                      </a:cubicBezTo>
                      <a:cubicBezTo>
                        <a:pt x="901223" y="21644"/>
                        <a:pt x="1167076" y="132557"/>
                        <a:pt x="1327943" y="190977"/>
                      </a:cubicBezTo>
                      <a:cubicBezTo>
                        <a:pt x="1488810" y="249397"/>
                        <a:pt x="1913836" y="350997"/>
                        <a:pt x="1856263" y="36369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 1061">
                  <a:extLst>
                    <a:ext uri="{FF2B5EF4-FFF2-40B4-BE49-F238E27FC236}">
                      <a16:creationId xmlns:a16="http://schemas.microsoft.com/office/drawing/2014/main" id="{05627C7A-9065-22BA-90C0-E4685F5DAB89}"/>
                    </a:ext>
                  </a:extLst>
                </p:cNvPr>
                <p:cNvSpPr/>
                <p:nvPr/>
              </p:nvSpPr>
              <p:spPr>
                <a:xfrm>
                  <a:off x="2918855" y="2511677"/>
                  <a:ext cx="865679" cy="1251453"/>
                </a:xfrm>
                <a:custGeom>
                  <a:avLst/>
                  <a:gdLst>
                    <a:gd name="connsiteX0" fmla="*/ 780498 w 865679"/>
                    <a:gd name="connsiteY0" fmla="*/ 1879 h 1251453"/>
                    <a:gd name="connsiteX1" fmla="*/ 805550 w 865679"/>
                    <a:gd name="connsiteY1" fmla="*/ 319205 h 1251453"/>
                    <a:gd name="connsiteX2" fmla="*/ 859830 w 865679"/>
                    <a:gd name="connsiteY2" fmla="*/ 244049 h 1251453"/>
                    <a:gd name="connsiteX3" fmla="*/ 651063 w 865679"/>
                    <a:gd name="connsiteY3" fmla="*/ 628181 h 1251453"/>
                    <a:gd name="connsiteX4" fmla="*/ 763797 w 865679"/>
                    <a:gd name="connsiteY4" fmla="*/ 544674 h 1251453"/>
                    <a:gd name="connsiteX5" fmla="*/ 458997 w 865679"/>
                    <a:gd name="connsiteY5" fmla="*/ 903753 h 1251453"/>
                    <a:gd name="connsiteX6" fmla="*/ 538329 w 865679"/>
                    <a:gd name="connsiteY6" fmla="*/ 849474 h 1251453"/>
                    <a:gd name="connsiteX7" fmla="*/ 124970 w 865679"/>
                    <a:gd name="connsiteY7" fmla="*/ 1166800 h 1251453"/>
                    <a:gd name="connsiteX8" fmla="*/ 3885 w 865679"/>
                    <a:gd name="connsiteY8" fmla="*/ 1246131 h 1251453"/>
                    <a:gd name="connsiteX9" fmla="*/ 237704 w 865679"/>
                    <a:gd name="connsiteY9" fmla="*/ 1054065 h 1251453"/>
                    <a:gd name="connsiteX10" fmla="*/ 563381 w 865679"/>
                    <a:gd name="connsiteY10" fmla="*/ 703337 h 1251453"/>
                    <a:gd name="connsiteX11" fmla="*/ 600959 w 865679"/>
                    <a:gd name="connsiteY11" fmla="*/ 548849 h 1251453"/>
                    <a:gd name="connsiteX12" fmla="*/ 550855 w 865679"/>
                    <a:gd name="connsiteY12" fmla="*/ 352608 h 1251453"/>
                    <a:gd name="connsiteX13" fmla="*/ 651063 w 865679"/>
                    <a:gd name="connsiteY13" fmla="*/ 544674 h 1251453"/>
                    <a:gd name="connsiteX14" fmla="*/ 663589 w 865679"/>
                    <a:gd name="connsiteY14" fmla="*/ 214822 h 1251453"/>
                    <a:gd name="connsiteX15" fmla="*/ 705342 w 865679"/>
                    <a:gd name="connsiteY15" fmla="*/ 369309 h 1251453"/>
                    <a:gd name="connsiteX16" fmla="*/ 613485 w 865679"/>
                    <a:gd name="connsiteY16" fmla="*/ 60334 h 1251453"/>
                    <a:gd name="connsiteX17" fmla="*/ 709518 w 865679"/>
                    <a:gd name="connsiteY17" fmla="*/ 181419 h 1251453"/>
                    <a:gd name="connsiteX18" fmla="*/ 780498 w 865679"/>
                    <a:gd name="connsiteY18" fmla="*/ 1879 h 125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65679" h="1251453">
                      <a:moveTo>
                        <a:pt x="780498" y="1879"/>
                      </a:moveTo>
                      <a:cubicBezTo>
                        <a:pt x="796503" y="24843"/>
                        <a:pt x="792328" y="278843"/>
                        <a:pt x="805550" y="319205"/>
                      </a:cubicBezTo>
                      <a:cubicBezTo>
                        <a:pt x="818772" y="359567"/>
                        <a:pt x="885578" y="192553"/>
                        <a:pt x="859830" y="244049"/>
                      </a:cubicBezTo>
                      <a:cubicBezTo>
                        <a:pt x="834082" y="295545"/>
                        <a:pt x="667068" y="578077"/>
                        <a:pt x="651063" y="628181"/>
                      </a:cubicBezTo>
                      <a:cubicBezTo>
                        <a:pt x="635057" y="678285"/>
                        <a:pt x="795808" y="498745"/>
                        <a:pt x="763797" y="544674"/>
                      </a:cubicBezTo>
                      <a:cubicBezTo>
                        <a:pt x="731786" y="590603"/>
                        <a:pt x="496575" y="852953"/>
                        <a:pt x="458997" y="903753"/>
                      </a:cubicBezTo>
                      <a:cubicBezTo>
                        <a:pt x="421419" y="954553"/>
                        <a:pt x="594000" y="805633"/>
                        <a:pt x="538329" y="849474"/>
                      </a:cubicBezTo>
                      <a:cubicBezTo>
                        <a:pt x="482658" y="893315"/>
                        <a:pt x="214044" y="1100691"/>
                        <a:pt x="124970" y="1166800"/>
                      </a:cubicBezTo>
                      <a:cubicBezTo>
                        <a:pt x="35896" y="1232909"/>
                        <a:pt x="-14904" y="1264920"/>
                        <a:pt x="3885" y="1246131"/>
                      </a:cubicBezTo>
                      <a:cubicBezTo>
                        <a:pt x="22674" y="1227342"/>
                        <a:pt x="144455" y="1144531"/>
                        <a:pt x="237704" y="1054065"/>
                      </a:cubicBezTo>
                      <a:cubicBezTo>
                        <a:pt x="330953" y="963599"/>
                        <a:pt x="502838" y="787540"/>
                        <a:pt x="563381" y="703337"/>
                      </a:cubicBezTo>
                      <a:cubicBezTo>
                        <a:pt x="623923" y="619134"/>
                        <a:pt x="603047" y="607304"/>
                        <a:pt x="600959" y="548849"/>
                      </a:cubicBezTo>
                      <a:cubicBezTo>
                        <a:pt x="598871" y="490394"/>
                        <a:pt x="542504" y="353304"/>
                        <a:pt x="550855" y="352608"/>
                      </a:cubicBezTo>
                      <a:cubicBezTo>
                        <a:pt x="559206" y="351912"/>
                        <a:pt x="632274" y="567638"/>
                        <a:pt x="651063" y="544674"/>
                      </a:cubicBezTo>
                      <a:cubicBezTo>
                        <a:pt x="669852" y="521710"/>
                        <a:pt x="654542" y="244050"/>
                        <a:pt x="663589" y="214822"/>
                      </a:cubicBezTo>
                      <a:cubicBezTo>
                        <a:pt x="672635" y="185595"/>
                        <a:pt x="713693" y="395057"/>
                        <a:pt x="705342" y="369309"/>
                      </a:cubicBezTo>
                      <a:cubicBezTo>
                        <a:pt x="696991" y="343561"/>
                        <a:pt x="612789" y="91649"/>
                        <a:pt x="613485" y="60334"/>
                      </a:cubicBezTo>
                      <a:cubicBezTo>
                        <a:pt x="614181" y="29019"/>
                        <a:pt x="683074" y="189074"/>
                        <a:pt x="709518" y="181419"/>
                      </a:cubicBezTo>
                      <a:cubicBezTo>
                        <a:pt x="735962" y="173764"/>
                        <a:pt x="764493" y="-21085"/>
                        <a:pt x="780498" y="187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 1062">
                  <a:extLst>
                    <a:ext uri="{FF2B5EF4-FFF2-40B4-BE49-F238E27FC236}">
                      <a16:creationId xmlns:a16="http://schemas.microsoft.com/office/drawing/2014/main" id="{F943542C-C7DA-3ABF-7244-6E6FF455ED79}"/>
                    </a:ext>
                  </a:extLst>
                </p:cNvPr>
                <p:cNvSpPr/>
                <p:nvPr/>
              </p:nvSpPr>
              <p:spPr>
                <a:xfrm>
                  <a:off x="2894532" y="2615903"/>
                  <a:ext cx="1072190" cy="1271163"/>
                </a:xfrm>
                <a:custGeom>
                  <a:avLst/>
                  <a:gdLst>
                    <a:gd name="connsiteX0" fmla="*/ 1072043 w 1072190"/>
                    <a:gd name="connsiteY0" fmla="*/ 2037 h 1271163"/>
                    <a:gd name="connsiteX1" fmla="*/ 813172 w 1072190"/>
                    <a:gd name="connsiteY1" fmla="*/ 498902 h 1271163"/>
                    <a:gd name="connsiteX2" fmla="*/ 921731 w 1072190"/>
                    <a:gd name="connsiteY2" fmla="*/ 436272 h 1271163"/>
                    <a:gd name="connsiteX3" fmla="*/ 608580 w 1072190"/>
                    <a:gd name="connsiteY3" fmla="*/ 774475 h 1271163"/>
                    <a:gd name="connsiteX4" fmla="*/ 746367 w 1072190"/>
                    <a:gd name="connsiteY4" fmla="*/ 703494 h 1271163"/>
                    <a:gd name="connsiteX5" fmla="*/ 416515 w 1072190"/>
                    <a:gd name="connsiteY5" fmla="*/ 979067 h 1271163"/>
                    <a:gd name="connsiteX6" fmla="*/ 433216 w 1072190"/>
                    <a:gd name="connsiteY6" fmla="*/ 1095976 h 1271163"/>
                    <a:gd name="connsiteX7" fmla="*/ 186871 w 1072190"/>
                    <a:gd name="connsiteY7" fmla="*/ 1246289 h 1271163"/>
                    <a:gd name="connsiteX8" fmla="*/ 157643 w 1072190"/>
                    <a:gd name="connsiteY8" fmla="*/ 1262990 h 1271163"/>
                    <a:gd name="connsiteX9" fmla="*/ 270378 w 1072190"/>
                    <a:gd name="connsiteY9" fmla="*/ 1162782 h 1271163"/>
                    <a:gd name="connsiteX10" fmla="*/ 32383 w 1072190"/>
                    <a:gd name="connsiteY10" fmla="*/ 1229587 h 1271163"/>
                    <a:gd name="connsiteX11" fmla="*/ 228624 w 1072190"/>
                    <a:gd name="connsiteY11" fmla="*/ 1045872 h 1271163"/>
                    <a:gd name="connsiteX12" fmla="*/ 7331 w 1072190"/>
                    <a:gd name="connsiteY12" fmla="*/ 1121029 h 1271163"/>
                    <a:gd name="connsiteX13" fmla="*/ 558476 w 1072190"/>
                    <a:gd name="connsiteY13" fmla="*/ 636689 h 1271163"/>
                    <a:gd name="connsiteX14" fmla="*/ 374761 w 1072190"/>
                    <a:gd name="connsiteY14" fmla="*/ 724371 h 1271163"/>
                    <a:gd name="connsiteX15" fmla="*/ 687912 w 1072190"/>
                    <a:gd name="connsiteY15" fmla="*/ 478026 h 1271163"/>
                    <a:gd name="connsiteX16" fmla="*/ 658684 w 1072190"/>
                    <a:gd name="connsiteY16" fmla="*/ 315187 h 1271163"/>
                    <a:gd name="connsiteX17" fmla="*/ 808997 w 1072190"/>
                    <a:gd name="connsiteY17" fmla="*/ 411220 h 1271163"/>
                    <a:gd name="connsiteX18" fmla="*/ 838224 w 1072190"/>
                    <a:gd name="connsiteY18" fmla="*/ 240031 h 1271163"/>
                    <a:gd name="connsiteX19" fmla="*/ 771419 w 1072190"/>
                    <a:gd name="connsiteY19" fmla="*/ 319363 h 1271163"/>
                    <a:gd name="connsiteX20" fmla="*/ 1072043 w 1072190"/>
                    <a:gd name="connsiteY20" fmla="*/ 2037 h 1271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72190" h="1271163">
                      <a:moveTo>
                        <a:pt x="1072043" y="2037"/>
                      </a:moveTo>
                      <a:cubicBezTo>
                        <a:pt x="1079002" y="31960"/>
                        <a:pt x="838224" y="426530"/>
                        <a:pt x="813172" y="498902"/>
                      </a:cubicBezTo>
                      <a:cubicBezTo>
                        <a:pt x="788120" y="571274"/>
                        <a:pt x="955830" y="390343"/>
                        <a:pt x="921731" y="436272"/>
                      </a:cubicBezTo>
                      <a:cubicBezTo>
                        <a:pt x="887632" y="482201"/>
                        <a:pt x="637807" y="729938"/>
                        <a:pt x="608580" y="774475"/>
                      </a:cubicBezTo>
                      <a:cubicBezTo>
                        <a:pt x="579353" y="819012"/>
                        <a:pt x="778378" y="669395"/>
                        <a:pt x="746367" y="703494"/>
                      </a:cubicBezTo>
                      <a:cubicBezTo>
                        <a:pt x="714356" y="737593"/>
                        <a:pt x="468707" y="913653"/>
                        <a:pt x="416515" y="979067"/>
                      </a:cubicBezTo>
                      <a:cubicBezTo>
                        <a:pt x="364323" y="1044481"/>
                        <a:pt x="471490" y="1051439"/>
                        <a:pt x="433216" y="1095976"/>
                      </a:cubicBezTo>
                      <a:cubicBezTo>
                        <a:pt x="394942" y="1140513"/>
                        <a:pt x="232800" y="1218453"/>
                        <a:pt x="186871" y="1246289"/>
                      </a:cubicBezTo>
                      <a:cubicBezTo>
                        <a:pt x="140942" y="1274125"/>
                        <a:pt x="143725" y="1276908"/>
                        <a:pt x="157643" y="1262990"/>
                      </a:cubicBezTo>
                      <a:cubicBezTo>
                        <a:pt x="171561" y="1249072"/>
                        <a:pt x="291255" y="1168349"/>
                        <a:pt x="270378" y="1162782"/>
                      </a:cubicBezTo>
                      <a:cubicBezTo>
                        <a:pt x="249501" y="1157215"/>
                        <a:pt x="39342" y="1249072"/>
                        <a:pt x="32383" y="1229587"/>
                      </a:cubicBezTo>
                      <a:cubicBezTo>
                        <a:pt x="25424" y="1210102"/>
                        <a:pt x="232799" y="1063965"/>
                        <a:pt x="228624" y="1045872"/>
                      </a:cubicBezTo>
                      <a:cubicBezTo>
                        <a:pt x="224449" y="1027779"/>
                        <a:pt x="-47644" y="1189226"/>
                        <a:pt x="7331" y="1121029"/>
                      </a:cubicBezTo>
                      <a:cubicBezTo>
                        <a:pt x="62306" y="1052832"/>
                        <a:pt x="497238" y="702799"/>
                        <a:pt x="558476" y="636689"/>
                      </a:cubicBezTo>
                      <a:cubicBezTo>
                        <a:pt x="619714" y="570579"/>
                        <a:pt x="353188" y="750815"/>
                        <a:pt x="374761" y="724371"/>
                      </a:cubicBezTo>
                      <a:cubicBezTo>
                        <a:pt x="396334" y="697927"/>
                        <a:pt x="640592" y="546223"/>
                        <a:pt x="687912" y="478026"/>
                      </a:cubicBezTo>
                      <a:cubicBezTo>
                        <a:pt x="735232" y="409829"/>
                        <a:pt x="638503" y="326321"/>
                        <a:pt x="658684" y="315187"/>
                      </a:cubicBezTo>
                      <a:cubicBezTo>
                        <a:pt x="678865" y="304053"/>
                        <a:pt x="779074" y="423746"/>
                        <a:pt x="808997" y="411220"/>
                      </a:cubicBezTo>
                      <a:cubicBezTo>
                        <a:pt x="838920" y="398694"/>
                        <a:pt x="844487" y="255340"/>
                        <a:pt x="838224" y="240031"/>
                      </a:cubicBezTo>
                      <a:cubicBezTo>
                        <a:pt x="831961" y="224722"/>
                        <a:pt x="729666" y="357637"/>
                        <a:pt x="771419" y="319363"/>
                      </a:cubicBezTo>
                      <a:cubicBezTo>
                        <a:pt x="813172" y="281089"/>
                        <a:pt x="1065084" y="-27886"/>
                        <a:pt x="1072043" y="203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 1063">
                  <a:extLst>
                    <a:ext uri="{FF2B5EF4-FFF2-40B4-BE49-F238E27FC236}">
                      <a16:creationId xmlns:a16="http://schemas.microsoft.com/office/drawing/2014/main" id="{DD788F30-85E1-553E-5078-24ED0D8B686F}"/>
                    </a:ext>
                  </a:extLst>
                </p:cNvPr>
                <p:cNvSpPr/>
                <p:nvPr/>
              </p:nvSpPr>
              <p:spPr>
                <a:xfrm>
                  <a:off x="2891951" y="3344242"/>
                  <a:ext cx="686612" cy="822934"/>
                </a:xfrm>
                <a:custGeom>
                  <a:avLst/>
                  <a:gdLst>
                    <a:gd name="connsiteX0" fmla="*/ 598635 w 686612"/>
                    <a:gd name="connsiteY0" fmla="*/ 259079 h 822934"/>
                    <a:gd name="connsiteX1" fmla="*/ 285485 w 686612"/>
                    <a:gd name="connsiteY1" fmla="*/ 446969 h 822934"/>
                    <a:gd name="connsiteX2" fmla="*/ 289660 w 686612"/>
                    <a:gd name="connsiteY2" fmla="*/ 593106 h 822934"/>
                    <a:gd name="connsiteX3" fmla="*/ 197802 w 686612"/>
                    <a:gd name="connsiteY3" fmla="*/ 655736 h 822934"/>
                    <a:gd name="connsiteX4" fmla="*/ 268783 w 686612"/>
                    <a:gd name="connsiteY4" fmla="*/ 768470 h 822934"/>
                    <a:gd name="connsiteX5" fmla="*/ 306361 w 686612"/>
                    <a:gd name="connsiteY5" fmla="*/ 822750 h 822934"/>
                    <a:gd name="connsiteX6" fmla="*/ 151874 w 686612"/>
                    <a:gd name="connsiteY6" fmla="*/ 751769 h 822934"/>
                    <a:gd name="connsiteX7" fmla="*/ 9912 w 686612"/>
                    <a:gd name="connsiteY7" fmla="*/ 609807 h 822934"/>
                    <a:gd name="connsiteX8" fmla="*/ 14087 w 686612"/>
                    <a:gd name="connsiteY8" fmla="*/ 597281 h 822934"/>
                    <a:gd name="connsiteX9" fmla="*/ 30789 w 686612"/>
                    <a:gd name="connsiteY9" fmla="*/ 279955 h 822934"/>
                    <a:gd name="connsiteX10" fmla="*/ 34964 w 686612"/>
                    <a:gd name="connsiteY10" fmla="*/ 367637 h 822934"/>
                    <a:gd name="connsiteX11" fmla="*/ 419096 w 686612"/>
                    <a:gd name="connsiteY11" fmla="*/ 96240 h 822934"/>
                    <a:gd name="connsiteX12" fmla="*/ 302186 w 686612"/>
                    <a:gd name="connsiteY12" fmla="*/ 179747 h 822934"/>
                    <a:gd name="connsiteX13" fmla="*/ 686317 w 686612"/>
                    <a:gd name="connsiteY13" fmla="*/ 207 h 822934"/>
                    <a:gd name="connsiteX14" fmla="*/ 368991 w 686612"/>
                    <a:gd name="connsiteY14" fmla="*/ 221500 h 822934"/>
                    <a:gd name="connsiteX15" fmla="*/ 556882 w 686612"/>
                    <a:gd name="connsiteY15" fmla="*/ 125468 h 822934"/>
                    <a:gd name="connsiteX16" fmla="*/ 402394 w 686612"/>
                    <a:gd name="connsiteY16" fmla="*/ 275780 h 822934"/>
                    <a:gd name="connsiteX17" fmla="*/ 598635 w 686612"/>
                    <a:gd name="connsiteY17" fmla="*/ 259079 h 822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6612" h="822934">
                      <a:moveTo>
                        <a:pt x="598635" y="259079"/>
                      </a:moveTo>
                      <a:cubicBezTo>
                        <a:pt x="579150" y="287611"/>
                        <a:pt x="336981" y="391298"/>
                        <a:pt x="285485" y="446969"/>
                      </a:cubicBezTo>
                      <a:cubicBezTo>
                        <a:pt x="233989" y="502640"/>
                        <a:pt x="304274" y="558312"/>
                        <a:pt x="289660" y="593106"/>
                      </a:cubicBezTo>
                      <a:cubicBezTo>
                        <a:pt x="275046" y="627900"/>
                        <a:pt x="201281" y="626509"/>
                        <a:pt x="197802" y="655736"/>
                      </a:cubicBezTo>
                      <a:cubicBezTo>
                        <a:pt x="194322" y="684963"/>
                        <a:pt x="250690" y="740634"/>
                        <a:pt x="268783" y="768470"/>
                      </a:cubicBezTo>
                      <a:cubicBezTo>
                        <a:pt x="286876" y="796306"/>
                        <a:pt x="325846" y="825533"/>
                        <a:pt x="306361" y="822750"/>
                      </a:cubicBezTo>
                      <a:cubicBezTo>
                        <a:pt x="286876" y="819967"/>
                        <a:pt x="201282" y="787259"/>
                        <a:pt x="151874" y="751769"/>
                      </a:cubicBezTo>
                      <a:cubicBezTo>
                        <a:pt x="102466" y="716279"/>
                        <a:pt x="32876" y="635555"/>
                        <a:pt x="9912" y="609807"/>
                      </a:cubicBezTo>
                      <a:cubicBezTo>
                        <a:pt x="-13053" y="584059"/>
                        <a:pt x="10608" y="652256"/>
                        <a:pt x="14087" y="597281"/>
                      </a:cubicBezTo>
                      <a:cubicBezTo>
                        <a:pt x="17566" y="542306"/>
                        <a:pt x="27310" y="318229"/>
                        <a:pt x="30789" y="279955"/>
                      </a:cubicBezTo>
                      <a:cubicBezTo>
                        <a:pt x="34268" y="241681"/>
                        <a:pt x="-29754" y="398256"/>
                        <a:pt x="34964" y="367637"/>
                      </a:cubicBezTo>
                      <a:cubicBezTo>
                        <a:pt x="99682" y="337018"/>
                        <a:pt x="374559" y="127555"/>
                        <a:pt x="419096" y="96240"/>
                      </a:cubicBezTo>
                      <a:cubicBezTo>
                        <a:pt x="463633" y="64925"/>
                        <a:pt x="257649" y="195752"/>
                        <a:pt x="302186" y="179747"/>
                      </a:cubicBezTo>
                      <a:cubicBezTo>
                        <a:pt x="346723" y="163741"/>
                        <a:pt x="675183" y="-6752"/>
                        <a:pt x="686317" y="207"/>
                      </a:cubicBezTo>
                      <a:cubicBezTo>
                        <a:pt x="697451" y="7166"/>
                        <a:pt x="390563" y="200623"/>
                        <a:pt x="368991" y="221500"/>
                      </a:cubicBezTo>
                      <a:cubicBezTo>
                        <a:pt x="347419" y="242377"/>
                        <a:pt x="551315" y="116421"/>
                        <a:pt x="556882" y="125468"/>
                      </a:cubicBezTo>
                      <a:cubicBezTo>
                        <a:pt x="562449" y="134515"/>
                        <a:pt x="394739" y="252816"/>
                        <a:pt x="402394" y="275780"/>
                      </a:cubicBezTo>
                      <a:cubicBezTo>
                        <a:pt x="410049" y="298744"/>
                        <a:pt x="618120" y="230547"/>
                        <a:pt x="598635" y="25907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 1064">
                  <a:extLst>
                    <a:ext uri="{FF2B5EF4-FFF2-40B4-BE49-F238E27FC236}">
                      <a16:creationId xmlns:a16="http://schemas.microsoft.com/office/drawing/2014/main" id="{93C68284-1A36-238B-E024-AA2FB9EF6B5F}"/>
                    </a:ext>
                  </a:extLst>
                </p:cNvPr>
                <p:cNvSpPr/>
                <p:nvPr/>
              </p:nvSpPr>
              <p:spPr>
                <a:xfrm>
                  <a:off x="2841136" y="3761636"/>
                  <a:ext cx="811774" cy="606127"/>
                </a:xfrm>
                <a:custGeom>
                  <a:avLst/>
                  <a:gdLst>
                    <a:gd name="connsiteX0" fmla="*/ 140059 w 811774"/>
                    <a:gd name="connsiteY0" fmla="*/ 96380 h 606127"/>
                    <a:gd name="connsiteX1" fmla="*/ 428157 w 811774"/>
                    <a:gd name="connsiteY1" fmla="*/ 167361 h 606127"/>
                    <a:gd name="connsiteX2" fmla="*/ 332124 w 811774"/>
                    <a:gd name="connsiteY2" fmla="*/ 159011 h 606127"/>
                    <a:gd name="connsiteX3" fmla="*/ 532541 w 811774"/>
                    <a:gd name="connsiteY3" fmla="*/ 192413 h 606127"/>
                    <a:gd name="connsiteX4" fmla="*/ 586820 w 811774"/>
                    <a:gd name="connsiteY4" fmla="*/ 309323 h 606127"/>
                    <a:gd name="connsiteX5" fmla="*/ 590996 w 811774"/>
                    <a:gd name="connsiteY5" fmla="*/ 204939 h 606127"/>
                    <a:gd name="connsiteX6" fmla="*/ 691204 w 811774"/>
                    <a:gd name="connsiteY6" fmla="*/ 467986 h 606127"/>
                    <a:gd name="connsiteX7" fmla="*/ 703730 w 811774"/>
                    <a:gd name="connsiteY7" fmla="*/ 192413 h 606127"/>
                    <a:gd name="connsiteX8" fmla="*/ 728782 w 811774"/>
                    <a:gd name="connsiteY8" fmla="*/ 380304 h 606127"/>
                    <a:gd name="connsiteX9" fmla="*/ 787237 w 811774"/>
                    <a:gd name="connsiteY9" fmla="*/ 209115 h 606127"/>
                    <a:gd name="connsiteX10" fmla="*/ 808113 w 811774"/>
                    <a:gd name="connsiteY10" fmla="*/ 447109 h 606127"/>
                    <a:gd name="connsiteX11" fmla="*/ 716256 w 811774"/>
                    <a:gd name="connsiteY11" fmla="*/ 605772 h 606127"/>
                    <a:gd name="connsiteX12" fmla="*/ 636924 w 811774"/>
                    <a:gd name="connsiteY12" fmla="*/ 484687 h 606127"/>
                    <a:gd name="connsiteX13" fmla="*/ 428157 w 811774"/>
                    <a:gd name="connsiteY13" fmla="*/ 309323 h 606127"/>
                    <a:gd name="connsiteX14" fmla="*/ 219390 w 811774"/>
                    <a:gd name="connsiteY14" fmla="*/ 342726 h 606127"/>
                    <a:gd name="connsiteX15" fmla="*/ 273669 w 811774"/>
                    <a:gd name="connsiteY15" fmla="*/ 317674 h 606127"/>
                    <a:gd name="connsiteX16" fmla="*/ 115006 w 811774"/>
                    <a:gd name="connsiteY16" fmla="*/ 238342 h 606127"/>
                    <a:gd name="connsiteX17" fmla="*/ 98305 w 811774"/>
                    <a:gd name="connsiteY17" fmla="*/ 200764 h 606127"/>
                    <a:gd name="connsiteX18" fmla="*/ 2272 w 811774"/>
                    <a:gd name="connsiteY18" fmla="*/ 348 h 606127"/>
                    <a:gd name="connsiteX19" fmla="*/ 206864 w 811774"/>
                    <a:gd name="connsiteY19" fmla="*/ 255043 h 606127"/>
                    <a:gd name="connsiteX20" fmla="*/ 185987 w 811774"/>
                    <a:gd name="connsiteY20" fmla="*/ 129783 h 606127"/>
                    <a:gd name="connsiteX21" fmla="*/ 140059 w 811774"/>
                    <a:gd name="connsiteY21" fmla="*/ 96380 h 606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11774" h="606127">
                      <a:moveTo>
                        <a:pt x="140059" y="96380"/>
                      </a:moveTo>
                      <a:cubicBezTo>
                        <a:pt x="180421" y="102643"/>
                        <a:pt x="396146" y="156923"/>
                        <a:pt x="428157" y="167361"/>
                      </a:cubicBezTo>
                      <a:cubicBezTo>
                        <a:pt x="460168" y="177799"/>
                        <a:pt x="314727" y="154836"/>
                        <a:pt x="332124" y="159011"/>
                      </a:cubicBezTo>
                      <a:cubicBezTo>
                        <a:pt x="349521" y="163186"/>
                        <a:pt x="490092" y="167361"/>
                        <a:pt x="532541" y="192413"/>
                      </a:cubicBezTo>
                      <a:cubicBezTo>
                        <a:pt x="574990" y="217465"/>
                        <a:pt x="577078" y="307235"/>
                        <a:pt x="586820" y="309323"/>
                      </a:cubicBezTo>
                      <a:cubicBezTo>
                        <a:pt x="596563" y="311411"/>
                        <a:pt x="573599" y="178495"/>
                        <a:pt x="590996" y="204939"/>
                      </a:cubicBezTo>
                      <a:cubicBezTo>
                        <a:pt x="608393" y="231383"/>
                        <a:pt x="672415" y="470074"/>
                        <a:pt x="691204" y="467986"/>
                      </a:cubicBezTo>
                      <a:cubicBezTo>
                        <a:pt x="709993" y="465898"/>
                        <a:pt x="697467" y="207027"/>
                        <a:pt x="703730" y="192413"/>
                      </a:cubicBezTo>
                      <a:cubicBezTo>
                        <a:pt x="709993" y="177799"/>
                        <a:pt x="714864" y="377520"/>
                        <a:pt x="728782" y="380304"/>
                      </a:cubicBezTo>
                      <a:cubicBezTo>
                        <a:pt x="742700" y="383088"/>
                        <a:pt x="774015" y="197981"/>
                        <a:pt x="787237" y="209115"/>
                      </a:cubicBezTo>
                      <a:cubicBezTo>
                        <a:pt x="800459" y="220249"/>
                        <a:pt x="819943" y="381000"/>
                        <a:pt x="808113" y="447109"/>
                      </a:cubicBezTo>
                      <a:cubicBezTo>
                        <a:pt x="796283" y="513218"/>
                        <a:pt x="744788" y="599509"/>
                        <a:pt x="716256" y="605772"/>
                      </a:cubicBezTo>
                      <a:cubicBezTo>
                        <a:pt x="687725" y="612035"/>
                        <a:pt x="684940" y="534095"/>
                        <a:pt x="636924" y="484687"/>
                      </a:cubicBezTo>
                      <a:cubicBezTo>
                        <a:pt x="588908" y="435279"/>
                        <a:pt x="497746" y="332983"/>
                        <a:pt x="428157" y="309323"/>
                      </a:cubicBezTo>
                      <a:cubicBezTo>
                        <a:pt x="358568" y="285663"/>
                        <a:pt x="245138" y="341334"/>
                        <a:pt x="219390" y="342726"/>
                      </a:cubicBezTo>
                      <a:cubicBezTo>
                        <a:pt x="193642" y="344118"/>
                        <a:pt x="291066" y="335071"/>
                        <a:pt x="273669" y="317674"/>
                      </a:cubicBezTo>
                      <a:cubicBezTo>
                        <a:pt x="256272" y="300277"/>
                        <a:pt x="144233" y="257827"/>
                        <a:pt x="115006" y="238342"/>
                      </a:cubicBezTo>
                      <a:cubicBezTo>
                        <a:pt x="85779" y="218857"/>
                        <a:pt x="117094" y="240430"/>
                        <a:pt x="98305" y="200764"/>
                      </a:cubicBezTo>
                      <a:cubicBezTo>
                        <a:pt x="79516" y="161098"/>
                        <a:pt x="-15821" y="-8698"/>
                        <a:pt x="2272" y="348"/>
                      </a:cubicBezTo>
                      <a:cubicBezTo>
                        <a:pt x="20365" y="9394"/>
                        <a:pt x="176245" y="233471"/>
                        <a:pt x="206864" y="255043"/>
                      </a:cubicBezTo>
                      <a:cubicBezTo>
                        <a:pt x="237483" y="276616"/>
                        <a:pt x="192946" y="156227"/>
                        <a:pt x="185987" y="129783"/>
                      </a:cubicBezTo>
                      <a:cubicBezTo>
                        <a:pt x="179028" y="103339"/>
                        <a:pt x="99697" y="90117"/>
                        <a:pt x="140059" y="9638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 1065">
                  <a:extLst>
                    <a:ext uri="{FF2B5EF4-FFF2-40B4-BE49-F238E27FC236}">
                      <a16:creationId xmlns:a16="http://schemas.microsoft.com/office/drawing/2014/main" id="{7914A077-91A4-BA7D-BB62-0A63DD72EBC0}"/>
                    </a:ext>
                  </a:extLst>
                </p:cNvPr>
                <p:cNvSpPr/>
                <p:nvPr/>
              </p:nvSpPr>
              <p:spPr>
                <a:xfrm>
                  <a:off x="2734238" y="3662508"/>
                  <a:ext cx="826817" cy="743488"/>
                </a:xfrm>
                <a:custGeom>
                  <a:avLst/>
                  <a:gdLst>
                    <a:gd name="connsiteX0" fmla="*/ 217729 w 826817"/>
                    <a:gd name="connsiteY0" fmla="*/ 3443 h 743488"/>
                    <a:gd name="connsiteX1" fmla="*/ 29839 w 826817"/>
                    <a:gd name="connsiteY1" fmla="*/ 504484 h 743488"/>
                    <a:gd name="connsiteX2" fmla="*/ 121696 w 826817"/>
                    <a:gd name="connsiteY2" fmla="*/ 400100 h 743488"/>
                    <a:gd name="connsiteX3" fmla="*/ 611 w 826817"/>
                    <a:gd name="connsiteY3" fmla="*/ 546237 h 743488"/>
                    <a:gd name="connsiteX4" fmla="*/ 184326 w 826817"/>
                    <a:gd name="connsiteY4" fmla="*/ 487782 h 743488"/>
                    <a:gd name="connsiteX5" fmla="*/ 384743 w 826817"/>
                    <a:gd name="connsiteY5" fmla="*/ 466906 h 743488"/>
                    <a:gd name="connsiteX6" fmla="*/ 422321 w 826817"/>
                    <a:gd name="connsiteY6" fmla="*/ 446029 h 743488"/>
                    <a:gd name="connsiteX7" fmla="*/ 288710 w 826817"/>
                    <a:gd name="connsiteY7" fmla="*/ 529536 h 743488"/>
                    <a:gd name="connsiteX8" fmla="*/ 422321 w 826817"/>
                    <a:gd name="connsiteY8" fmla="*/ 504484 h 743488"/>
                    <a:gd name="connsiteX9" fmla="*/ 631088 w 826817"/>
                    <a:gd name="connsiteY9" fmla="*/ 650621 h 743488"/>
                    <a:gd name="connsiteX10" fmla="*/ 572633 w 826817"/>
                    <a:gd name="connsiteY10" fmla="*/ 579640 h 743488"/>
                    <a:gd name="connsiteX11" fmla="*/ 814803 w 826817"/>
                    <a:gd name="connsiteY11" fmla="*/ 742478 h 743488"/>
                    <a:gd name="connsiteX12" fmla="*/ 768874 w 826817"/>
                    <a:gd name="connsiteY12" fmla="*/ 638095 h 743488"/>
                    <a:gd name="connsiteX13" fmla="*/ 585159 w 826817"/>
                    <a:gd name="connsiteY13" fmla="*/ 433503 h 743488"/>
                    <a:gd name="connsiteX14" fmla="*/ 326288 w 826817"/>
                    <a:gd name="connsiteY14" fmla="*/ 450204 h 743488"/>
                    <a:gd name="connsiteX15" fmla="*/ 205203 w 826817"/>
                    <a:gd name="connsiteY15" fmla="*/ 466906 h 743488"/>
                    <a:gd name="connsiteX16" fmla="*/ 188502 w 826817"/>
                    <a:gd name="connsiteY16" fmla="*/ 295717 h 743488"/>
                    <a:gd name="connsiteX17" fmla="*/ 246957 w 826817"/>
                    <a:gd name="connsiteY17" fmla="*/ 408451 h 743488"/>
                    <a:gd name="connsiteX18" fmla="*/ 38189 w 826817"/>
                    <a:gd name="connsiteY18" fmla="*/ 408451 h 743488"/>
                    <a:gd name="connsiteX19" fmla="*/ 88294 w 826817"/>
                    <a:gd name="connsiteY19" fmla="*/ 287366 h 743488"/>
                    <a:gd name="connsiteX20" fmla="*/ 217729 w 826817"/>
                    <a:gd name="connsiteY20" fmla="*/ 3443 h 743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26817" h="743488">
                      <a:moveTo>
                        <a:pt x="217729" y="3443"/>
                      </a:moveTo>
                      <a:cubicBezTo>
                        <a:pt x="207987" y="39629"/>
                        <a:pt x="45844" y="438375"/>
                        <a:pt x="29839" y="504484"/>
                      </a:cubicBezTo>
                      <a:cubicBezTo>
                        <a:pt x="13834" y="570593"/>
                        <a:pt x="126567" y="393141"/>
                        <a:pt x="121696" y="400100"/>
                      </a:cubicBezTo>
                      <a:cubicBezTo>
                        <a:pt x="116825" y="407059"/>
                        <a:pt x="-9827" y="531623"/>
                        <a:pt x="611" y="546237"/>
                      </a:cubicBezTo>
                      <a:cubicBezTo>
                        <a:pt x="11049" y="560851"/>
                        <a:pt x="120304" y="501004"/>
                        <a:pt x="184326" y="487782"/>
                      </a:cubicBezTo>
                      <a:cubicBezTo>
                        <a:pt x="248348" y="474560"/>
                        <a:pt x="345077" y="473865"/>
                        <a:pt x="384743" y="466906"/>
                      </a:cubicBezTo>
                      <a:cubicBezTo>
                        <a:pt x="424409" y="459947"/>
                        <a:pt x="438326" y="435591"/>
                        <a:pt x="422321" y="446029"/>
                      </a:cubicBezTo>
                      <a:cubicBezTo>
                        <a:pt x="406316" y="456467"/>
                        <a:pt x="288710" y="519794"/>
                        <a:pt x="288710" y="529536"/>
                      </a:cubicBezTo>
                      <a:cubicBezTo>
                        <a:pt x="288710" y="539278"/>
                        <a:pt x="365258" y="484303"/>
                        <a:pt x="422321" y="504484"/>
                      </a:cubicBezTo>
                      <a:cubicBezTo>
                        <a:pt x="479384" y="524665"/>
                        <a:pt x="606036" y="638095"/>
                        <a:pt x="631088" y="650621"/>
                      </a:cubicBezTo>
                      <a:cubicBezTo>
                        <a:pt x="656140" y="663147"/>
                        <a:pt x="542014" y="564331"/>
                        <a:pt x="572633" y="579640"/>
                      </a:cubicBezTo>
                      <a:cubicBezTo>
                        <a:pt x="603252" y="594949"/>
                        <a:pt x="782096" y="732736"/>
                        <a:pt x="814803" y="742478"/>
                      </a:cubicBezTo>
                      <a:cubicBezTo>
                        <a:pt x="847510" y="752221"/>
                        <a:pt x="807148" y="689591"/>
                        <a:pt x="768874" y="638095"/>
                      </a:cubicBezTo>
                      <a:cubicBezTo>
                        <a:pt x="730600" y="586599"/>
                        <a:pt x="658923" y="464818"/>
                        <a:pt x="585159" y="433503"/>
                      </a:cubicBezTo>
                      <a:cubicBezTo>
                        <a:pt x="511395" y="402188"/>
                        <a:pt x="389614" y="444637"/>
                        <a:pt x="326288" y="450204"/>
                      </a:cubicBezTo>
                      <a:cubicBezTo>
                        <a:pt x="262962" y="455771"/>
                        <a:pt x="228167" y="492654"/>
                        <a:pt x="205203" y="466906"/>
                      </a:cubicBezTo>
                      <a:cubicBezTo>
                        <a:pt x="182239" y="441158"/>
                        <a:pt x="181543" y="305459"/>
                        <a:pt x="188502" y="295717"/>
                      </a:cubicBezTo>
                      <a:cubicBezTo>
                        <a:pt x="195461" y="285975"/>
                        <a:pt x="272009" y="389662"/>
                        <a:pt x="246957" y="408451"/>
                      </a:cubicBezTo>
                      <a:cubicBezTo>
                        <a:pt x="221905" y="427240"/>
                        <a:pt x="64633" y="428632"/>
                        <a:pt x="38189" y="408451"/>
                      </a:cubicBezTo>
                      <a:cubicBezTo>
                        <a:pt x="11745" y="388270"/>
                        <a:pt x="62546" y="347908"/>
                        <a:pt x="88294" y="287366"/>
                      </a:cubicBezTo>
                      <a:cubicBezTo>
                        <a:pt x="114042" y="226824"/>
                        <a:pt x="227471" y="-32743"/>
                        <a:pt x="217729" y="344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 1066">
                  <a:extLst>
                    <a:ext uri="{FF2B5EF4-FFF2-40B4-BE49-F238E27FC236}">
                      <a16:creationId xmlns:a16="http://schemas.microsoft.com/office/drawing/2014/main" id="{FFFE5564-FE31-678F-3CD4-062EA1B34997}"/>
                    </a:ext>
                  </a:extLst>
                </p:cNvPr>
                <p:cNvSpPr/>
                <p:nvPr/>
              </p:nvSpPr>
              <p:spPr>
                <a:xfrm>
                  <a:off x="2690142" y="3986035"/>
                  <a:ext cx="573916" cy="431158"/>
                </a:xfrm>
                <a:custGeom>
                  <a:avLst/>
                  <a:gdLst>
                    <a:gd name="connsiteX0" fmla="*/ 570800 w 573916"/>
                    <a:gd name="connsiteY0" fmla="*/ 160080 h 431158"/>
                    <a:gd name="connsiteX1" fmla="*/ 433014 w 573916"/>
                    <a:gd name="connsiteY1" fmla="*/ 289516 h 431158"/>
                    <a:gd name="connsiteX2" fmla="*/ 349507 w 573916"/>
                    <a:gd name="connsiteY2" fmla="*/ 427302 h 431158"/>
                    <a:gd name="connsiteX3" fmla="*/ 341157 w 573916"/>
                    <a:gd name="connsiteY3" fmla="*/ 373023 h 431158"/>
                    <a:gd name="connsiteX4" fmla="*/ 286877 w 573916"/>
                    <a:gd name="connsiteY4" fmla="*/ 168431 h 431158"/>
                    <a:gd name="connsiteX5" fmla="*/ 274351 w 573916"/>
                    <a:gd name="connsiteY5" fmla="*/ 373023 h 431158"/>
                    <a:gd name="connsiteX6" fmla="*/ 261825 w 573916"/>
                    <a:gd name="connsiteY6" fmla="*/ 231061 h 431158"/>
                    <a:gd name="connsiteX7" fmla="*/ 2954 w 573916"/>
                    <a:gd name="connsiteY7" fmla="*/ 339620 h 431158"/>
                    <a:gd name="connsiteX8" fmla="*/ 124039 w 573916"/>
                    <a:gd name="connsiteY8" fmla="*/ 218535 h 431158"/>
                    <a:gd name="connsiteX9" fmla="*/ 161617 w 573916"/>
                    <a:gd name="connsiteY9" fmla="*/ 1417 h 431158"/>
                    <a:gd name="connsiteX10" fmla="*/ 232598 w 573916"/>
                    <a:gd name="connsiteY10" fmla="*/ 122502 h 431158"/>
                    <a:gd name="connsiteX11" fmla="*/ 320280 w 573916"/>
                    <a:gd name="connsiteY11" fmla="*/ 76573 h 431158"/>
                    <a:gd name="connsiteX12" fmla="*/ 412137 w 573916"/>
                    <a:gd name="connsiteY12" fmla="*/ 147554 h 431158"/>
                    <a:gd name="connsiteX13" fmla="*/ 403787 w 573916"/>
                    <a:gd name="connsiteY13" fmla="*/ 101625 h 431158"/>
                    <a:gd name="connsiteX14" fmla="*/ 524872 w 573916"/>
                    <a:gd name="connsiteY14" fmla="*/ 135028 h 431158"/>
                    <a:gd name="connsiteX15" fmla="*/ 286877 w 573916"/>
                    <a:gd name="connsiteY15" fmla="*/ 130853 h 431158"/>
                    <a:gd name="connsiteX16" fmla="*/ 570800 w 573916"/>
                    <a:gd name="connsiteY16" fmla="*/ 160080 h 431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3916" h="431158">
                      <a:moveTo>
                        <a:pt x="570800" y="160080"/>
                      </a:moveTo>
                      <a:cubicBezTo>
                        <a:pt x="595156" y="186524"/>
                        <a:pt x="469896" y="244979"/>
                        <a:pt x="433014" y="289516"/>
                      </a:cubicBezTo>
                      <a:cubicBezTo>
                        <a:pt x="396132" y="334053"/>
                        <a:pt x="364816" y="413384"/>
                        <a:pt x="349507" y="427302"/>
                      </a:cubicBezTo>
                      <a:cubicBezTo>
                        <a:pt x="334198" y="441220"/>
                        <a:pt x="351595" y="416168"/>
                        <a:pt x="341157" y="373023"/>
                      </a:cubicBezTo>
                      <a:cubicBezTo>
                        <a:pt x="330719" y="329878"/>
                        <a:pt x="298011" y="168431"/>
                        <a:pt x="286877" y="168431"/>
                      </a:cubicBezTo>
                      <a:cubicBezTo>
                        <a:pt x="275743" y="168431"/>
                        <a:pt x="278526" y="362585"/>
                        <a:pt x="274351" y="373023"/>
                      </a:cubicBezTo>
                      <a:cubicBezTo>
                        <a:pt x="270176" y="383461"/>
                        <a:pt x="307058" y="236628"/>
                        <a:pt x="261825" y="231061"/>
                      </a:cubicBezTo>
                      <a:cubicBezTo>
                        <a:pt x="216592" y="225494"/>
                        <a:pt x="25918" y="341708"/>
                        <a:pt x="2954" y="339620"/>
                      </a:cubicBezTo>
                      <a:cubicBezTo>
                        <a:pt x="-20010" y="337532"/>
                        <a:pt x="97595" y="274902"/>
                        <a:pt x="124039" y="218535"/>
                      </a:cubicBezTo>
                      <a:cubicBezTo>
                        <a:pt x="150483" y="162168"/>
                        <a:pt x="143524" y="17422"/>
                        <a:pt x="161617" y="1417"/>
                      </a:cubicBezTo>
                      <a:cubicBezTo>
                        <a:pt x="179710" y="-14588"/>
                        <a:pt x="206154" y="109976"/>
                        <a:pt x="232598" y="122502"/>
                      </a:cubicBezTo>
                      <a:cubicBezTo>
                        <a:pt x="259042" y="135028"/>
                        <a:pt x="290357" y="72398"/>
                        <a:pt x="320280" y="76573"/>
                      </a:cubicBezTo>
                      <a:cubicBezTo>
                        <a:pt x="350203" y="80748"/>
                        <a:pt x="398219" y="143379"/>
                        <a:pt x="412137" y="147554"/>
                      </a:cubicBezTo>
                      <a:cubicBezTo>
                        <a:pt x="426055" y="151729"/>
                        <a:pt x="384998" y="103713"/>
                        <a:pt x="403787" y="101625"/>
                      </a:cubicBezTo>
                      <a:cubicBezTo>
                        <a:pt x="422576" y="99537"/>
                        <a:pt x="544357" y="130157"/>
                        <a:pt x="524872" y="135028"/>
                      </a:cubicBezTo>
                      <a:cubicBezTo>
                        <a:pt x="505387" y="139899"/>
                        <a:pt x="279918" y="131549"/>
                        <a:pt x="286877" y="130853"/>
                      </a:cubicBezTo>
                      <a:cubicBezTo>
                        <a:pt x="293836" y="130157"/>
                        <a:pt x="546444" y="133636"/>
                        <a:pt x="570800" y="16008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 1067">
                  <a:extLst>
                    <a:ext uri="{FF2B5EF4-FFF2-40B4-BE49-F238E27FC236}">
                      <a16:creationId xmlns:a16="http://schemas.microsoft.com/office/drawing/2014/main" id="{0C0A62E0-9A6A-4CB0-80D9-3ACAC251EF4F}"/>
                    </a:ext>
                  </a:extLst>
                </p:cNvPr>
                <p:cNvSpPr/>
                <p:nvPr/>
              </p:nvSpPr>
              <p:spPr>
                <a:xfrm>
                  <a:off x="3248673" y="2371358"/>
                  <a:ext cx="436534" cy="984783"/>
                </a:xfrm>
                <a:custGeom>
                  <a:avLst/>
                  <a:gdLst>
                    <a:gd name="connsiteX0" fmla="*/ 7483 w 436534"/>
                    <a:gd name="connsiteY0" fmla="*/ 1622 h 984783"/>
                    <a:gd name="connsiteX1" fmla="*/ 391085 w 436534"/>
                    <a:gd name="connsiteY1" fmla="*/ 255869 h 984783"/>
                    <a:gd name="connsiteX2" fmla="*/ 342020 w 436534"/>
                    <a:gd name="connsiteY2" fmla="*/ 215725 h 984783"/>
                    <a:gd name="connsiteX3" fmla="*/ 408927 w 436534"/>
                    <a:gd name="connsiteY3" fmla="*/ 322777 h 984783"/>
                    <a:gd name="connsiteX4" fmla="*/ 404467 w 436534"/>
                    <a:gd name="connsiteY4" fmla="*/ 416447 h 984783"/>
                    <a:gd name="connsiteX5" fmla="*/ 435690 w 436534"/>
                    <a:gd name="connsiteY5" fmla="*/ 336158 h 984783"/>
                    <a:gd name="connsiteX6" fmla="*/ 404467 w 436534"/>
                    <a:gd name="connsiteY6" fmla="*/ 639471 h 984783"/>
                    <a:gd name="connsiteX7" fmla="*/ 194824 w 436534"/>
                    <a:gd name="connsiteY7" fmla="*/ 974008 h 984783"/>
                    <a:gd name="connsiteX8" fmla="*/ 279573 w 436534"/>
                    <a:gd name="connsiteY8" fmla="*/ 884798 h 984783"/>
                    <a:gd name="connsiteX9" fmla="*/ 292954 w 436534"/>
                    <a:gd name="connsiteY9" fmla="*/ 706379 h 984783"/>
                    <a:gd name="connsiteX10" fmla="*/ 208205 w 436534"/>
                    <a:gd name="connsiteY10" fmla="*/ 443210 h 984783"/>
                    <a:gd name="connsiteX11" fmla="*/ 297415 w 436534"/>
                    <a:gd name="connsiteY11" fmla="*/ 688537 h 984783"/>
                    <a:gd name="connsiteX12" fmla="*/ 346480 w 436534"/>
                    <a:gd name="connsiteY12" fmla="*/ 545801 h 984783"/>
                    <a:gd name="connsiteX13" fmla="*/ 239428 w 436534"/>
                    <a:gd name="connsiteY13" fmla="*/ 345079 h 984783"/>
                    <a:gd name="connsiteX14" fmla="*/ 101153 w 436534"/>
                    <a:gd name="connsiteY14" fmla="*/ 206804 h 984783"/>
                    <a:gd name="connsiteX15" fmla="*/ 212666 w 436534"/>
                    <a:gd name="connsiteY15" fmla="*/ 318316 h 984783"/>
                    <a:gd name="connsiteX16" fmla="*/ 141298 w 436534"/>
                    <a:gd name="connsiteY16" fmla="*/ 153278 h 984783"/>
                    <a:gd name="connsiteX17" fmla="*/ 7483 w 436534"/>
                    <a:gd name="connsiteY17" fmla="*/ 1622 h 984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36534" h="984783">
                      <a:moveTo>
                        <a:pt x="7483" y="1622"/>
                      </a:moveTo>
                      <a:cubicBezTo>
                        <a:pt x="49114" y="18721"/>
                        <a:pt x="335329" y="220185"/>
                        <a:pt x="391085" y="255869"/>
                      </a:cubicBezTo>
                      <a:cubicBezTo>
                        <a:pt x="446841" y="291553"/>
                        <a:pt x="339046" y="204574"/>
                        <a:pt x="342020" y="215725"/>
                      </a:cubicBezTo>
                      <a:cubicBezTo>
                        <a:pt x="344994" y="226876"/>
                        <a:pt x="398519" y="289323"/>
                        <a:pt x="408927" y="322777"/>
                      </a:cubicBezTo>
                      <a:cubicBezTo>
                        <a:pt x="419335" y="356231"/>
                        <a:pt x="400007" y="414217"/>
                        <a:pt x="404467" y="416447"/>
                      </a:cubicBezTo>
                      <a:cubicBezTo>
                        <a:pt x="408927" y="418677"/>
                        <a:pt x="435690" y="298987"/>
                        <a:pt x="435690" y="336158"/>
                      </a:cubicBezTo>
                      <a:cubicBezTo>
                        <a:pt x="435690" y="373329"/>
                        <a:pt x="444611" y="533163"/>
                        <a:pt x="404467" y="639471"/>
                      </a:cubicBezTo>
                      <a:cubicBezTo>
                        <a:pt x="364323" y="745779"/>
                        <a:pt x="215640" y="933120"/>
                        <a:pt x="194824" y="974008"/>
                      </a:cubicBezTo>
                      <a:cubicBezTo>
                        <a:pt x="174008" y="1014896"/>
                        <a:pt x="263218" y="929403"/>
                        <a:pt x="279573" y="884798"/>
                      </a:cubicBezTo>
                      <a:cubicBezTo>
                        <a:pt x="295928" y="840193"/>
                        <a:pt x="304849" y="779977"/>
                        <a:pt x="292954" y="706379"/>
                      </a:cubicBezTo>
                      <a:cubicBezTo>
                        <a:pt x="281059" y="632781"/>
                        <a:pt x="207461" y="446184"/>
                        <a:pt x="208205" y="443210"/>
                      </a:cubicBezTo>
                      <a:cubicBezTo>
                        <a:pt x="208949" y="440236"/>
                        <a:pt x="274369" y="671438"/>
                        <a:pt x="297415" y="688537"/>
                      </a:cubicBezTo>
                      <a:cubicBezTo>
                        <a:pt x="320461" y="705636"/>
                        <a:pt x="356144" y="603044"/>
                        <a:pt x="346480" y="545801"/>
                      </a:cubicBezTo>
                      <a:cubicBezTo>
                        <a:pt x="336816" y="488558"/>
                        <a:pt x="280316" y="401578"/>
                        <a:pt x="239428" y="345079"/>
                      </a:cubicBezTo>
                      <a:cubicBezTo>
                        <a:pt x="198540" y="288580"/>
                        <a:pt x="101153" y="206804"/>
                        <a:pt x="101153" y="206804"/>
                      </a:cubicBezTo>
                      <a:cubicBezTo>
                        <a:pt x="96693" y="202344"/>
                        <a:pt x="205975" y="327237"/>
                        <a:pt x="212666" y="318316"/>
                      </a:cubicBezTo>
                      <a:cubicBezTo>
                        <a:pt x="219357" y="309395"/>
                        <a:pt x="172522" y="199370"/>
                        <a:pt x="141298" y="153278"/>
                      </a:cubicBezTo>
                      <a:cubicBezTo>
                        <a:pt x="110075" y="107186"/>
                        <a:pt x="-34148" y="-15477"/>
                        <a:pt x="7483" y="162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B24C8D2A-5B64-10B0-4D67-2FC4050C00AC}"/>
                    </a:ext>
                  </a:extLst>
                </p:cNvPr>
                <p:cNvSpPr/>
                <p:nvPr/>
              </p:nvSpPr>
              <p:spPr>
                <a:xfrm>
                  <a:off x="3037555" y="2716420"/>
                  <a:ext cx="414920" cy="205340"/>
                </a:xfrm>
                <a:custGeom>
                  <a:avLst/>
                  <a:gdLst>
                    <a:gd name="connsiteX0" fmla="*/ 414863 w 414920"/>
                    <a:gd name="connsiteY0" fmla="*/ 205200 h 205340"/>
                    <a:gd name="connsiteX1" fmla="*/ 182917 w 414920"/>
                    <a:gd name="connsiteY1" fmla="*/ 84766 h 205340"/>
                    <a:gd name="connsiteX2" fmla="*/ 71405 w 414920"/>
                    <a:gd name="connsiteY2" fmla="*/ 75845 h 205340"/>
                    <a:gd name="connsiteX3" fmla="*/ 107089 w 414920"/>
                    <a:gd name="connsiteY3" fmla="*/ 102608 h 205340"/>
                    <a:gd name="connsiteX4" fmla="*/ 37 w 414920"/>
                    <a:gd name="connsiteY4" fmla="*/ 17 h 205340"/>
                    <a:gd name="connsiteX5" fmla="*/ 120470 w 414920"/>
                    <a:gd name="connsiteY5" fmla="*/ 111529 h 205340"/>
                    <a:gd name="connsiteX6" fmla="*/ 102628 w 414920"/>
                    <a:gd name="connsiteY6" fmla="*/ 22320 h 205340"/>
                    <a:gd name="connsiteX7" fmla="*/ 178457 w 414920"/>
                    <a:gd name="connsiteY7" fmla="*/ 98148 h 205340"/>
                    <a:gd name="connsiteX8" fmla="*/ 205220 w 414920"/>
                    <a:gd name="connsiteY8" fmla="*/ 58003 h 205340"/>
                    <a:gd name="connsiteX9" fmla="*/ 414863 w 414920"/>
                    <a:gd name="connsiteY9" fmla="*/ 205200 h 20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920" h="205340">
                      <a:moveTo>
                        <a:pt x="414863" y="205200"/>
                      </a:moveTo>
                      <a:cubicBezTo>
                        <a:pt x="411146" y="209660"/>
                        <a:pt x="240160" y="106325"/>
                        <a:pt x="182917" y="84766"/>
                      </a:cubicBezTo>
                      <a:cubicBezTo>
                        <a:pt x="125674" y="63207"/>
                        <a:pt x="84043" y="72871"/>
                        <a:pt x="71405" y="75845"/>
                      </a:cubicBezTo>
                      <a:cubicBezTo>
                        <a:pt x="58767" y="78819"/>
                        <a:pt x="118984" y="115246"/>
                        <a:pt x="107089" y="102608"/>
                      </a:cubicBezTo>
                      <a:cubicBezTo>
                        <a:pt x="95194" y="89970"/>
                        <a:pt x="-2193" y="-1470"/>
                        <a:pt x="37" y="17"/>
                      </a:cubicBezTo>
                      <a:cubicBezTo>
                        <a:pt x="2267" y="1504"/>
                        <a:pt x="103371" y="107812"/>
                        <a:pt x="120470" y="111529"/>
                      </a:cubicBezTo>
                      <a:cubicBezTo>
                        <a:pt x="137568" y="115246"/>
                        <a:pt x="92963" y="24550"/>
                        <a:pt x="102628" y="22320"/>
                      </a:cubicBezTo>
                      <a:cubicBezTo>
                        <a:pt x="112293" y="20090"/>
                        <a:pt x="161358" y="92201"/>
                        <a:pt x="178457" y="98148"/>
                      </a:cubicBezTo>
                      <a:cubicBezTo>
                        <a:pt x="195556" y="104095"/>
                        <a:pt x="168793" y="40161"/>
                        <a:pt x="205220" y="58003"/>
                      </a:cubicBezTo>
                      <a:cubicBezTo>
                        <a:pt x="241647" y="75845"/>
                        <a:pt x="418580" y="200740"/>
                        <a:pt x="414863" y="205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 1069">
                  <a:extLst>
                    <a:ext uri="{FF2B5EF4-FFF2-40B4-BE49-F238E27FC236}">
                      <a16:creationId xmlns:a16="http://schemas.microsoft.com/office/drawing/2014/main" id="{6AF835BE-092F-A2EE-53E4-5478CD42BFA2}"/>
                    </a:ext>
                  </a:extLst>
                </p:cNvPr>
                <p:cNvSpPr/>
                <p:nvPr/>
              </p:nvSpPr>
              <p:spPr>
                <a:xfrm>
                  <a:off x="4118223" y="3235025"/>
                  <a:ext cx="1105178" cy="690830"/>
                </a:xfrm>
                <a:custGeom>
                  <a:avLst/>
                  <a:gdLst>
                    <a:gd name="connsiteX0" fmla="*/ 3268 w 1105178"/>
                    <a:gd name="connsiteY0" fmla="*/ 212932 h 690830"/>
                    <a:gd name="connsiteX1" fmla="*/ 489461 w 1105178"/>
                    <a:gd name="connsiteY1" fmla="*/ 186169 h 690830"/>
                    <a:gd name="connsiteX2" fmla="*/ 480540 w 1105178"/>
                    <a:gd name="connsiteY2" fmla="*/ 177248 h 690830"/>
                    <a:gd name="connsiteX3" fmla="*/ 667880 w 1105178"/>
                    <a:gd name="connsiteY3" fmla="*/ 230774 h 690830"/>
                    <a:gd name="connsiteX4" fmla="*/ 654499 w 1105178"/>
                    <a:gd name="connsiteY4" fmla="*/ 217393 h 690830"/>
                    <a:gd name="connsiteX5" fmla="*/ 774932 w 1105178"/>
                    <a:gd name="connsiteY5" fmla="*/ 355668 h 690830"/>
                    <a:gd name="connsiteX6" fmla="*/ 908747 w 1105178"/>
                    <a:gd name="connsiteY6" fmla="*/ 520706 h 690830"/>
                    <a:gd name="connsiteX7" fmla="*/ 926589 w 1105178"/>
                    <a:gd name="connsiteY7" fmla="*/ 458259 h 690830"/>
                    <a:gd name="connsiteX8" fmla="*/ 1105008 w 1105178"/>
                    <a:gd name="connsiteY8" fmla="*/ 690204 h 690830"/>
                    <a:gd name="connsiteX9" fmla="*/ 890905 w 1105178"/>
                    <a:gd name="connsiteY9" fmla="*/ 529627 h 690830"/>
                    <a:gd name="connsiteX10" fmla="*/ 1060403 w 1105178"/>
                    <a:gd name="connsiteY10" fmla="*/ 623297 h 690830"/>
                    <a:gd name="connsiteX11" fmla="*/ 770472 w 1105178"/>
                    <a:gd name="connsiteY11" fmla="*/ 221853 h 690830"/>
                    <a:gd name="connsiteX12" fmla="*/ 485000 w 1105178"/>
                    <a:gd name="connsiteY12" fmla="*/ 3289 h 690830"/>
                    <a:gd name="connsiteX13" fmla="*/ 578671 w 1105178"/>
                    <a:gd name="connsiteY13" fmla="*/ 92499 h 690830"/>
                    <a:gd name="connsiteX14" fmla="*/ 351186 w 1105178"/>
                    <a:gd name="connsiteY14" fmla="*/ 123722 h 690830"/>
                    <a:gd name="connsiteX15" fmla="*/ 132622 w 1105178"/>
                    <a:gd name="connsiteY15" fmla="*/ 137104 h 690830"/>
                    <a:gd name="connsiteX16" fmla="*/ 270897 w 1105178"/>
                    <a:gd name="connsiteY16" fmla="*/ 105880 h 690830"/>
                    <a:gd name="connsiteX17" fmla="*/ 3268 w 1105178"/>
                    <a:gd name="connsiteY17" fmla="*/ 212932 h 69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05178" h="690830">
                      <a:moveTo>
                        <a:pt x="3268" y="212932"/>
                      </a:moveTo>
                      <a:cubicBezTo>
                        <a:pt x="39695" y="226313"/>
                        <a:pt x="409916" y="192116"/>
                        <a:pt x="489461" y="186169"/>
                      </a:cubicBezTo>
                      <a:cubicBezTo>
                        <a:pt x="569006" y="180222"/>
                        <a:pt x="450804" y="169814"/>
                        <a:pt x="480540" y="177248"/>
                      </a:cubicBezTo>
                      <a:cubicBezTo>
                        <a:pt x="510276" y="184682"/>
                        <a:pt x="667880" y="230774"/>
                        <a:pt x="667880" y="230774"/>
                      </a:cubicBezTo>
                      <a:cubicBezTo>
                        <a:pt x="696873" y="237465"/>
                        <a:pt x="636657" y="196577"/>
                        <a:pt x="654499" y="217393"/>
                      </a:cubicBezTo>
                      <a:cubicBezTo>
                        <a:pt x="672341" y="238209"/>
                        <a:pt x="732557" y="305116"/>
                        <a:pt x="774932" y="355668"/>
                      </a:cubicBezTo>
                      <a:cubicBezTo>
                        <a:pt x="817307" y="406220"/>
                        <a:pt x="883471" y="503607"/>
                        <a:pt x="908747" y="520706"/>
                      </a:cubicBezTo>
                      <a:cubicBezTo>
                        <a:pt x="934023" y="537805"/>
                        <a:pt x="893879" y="430009"/>
                        <a:pt x="926589" y="458259"/>
                      </a:cubicBezTo>
                      <a:cubicBezTo>
                        <a:pt x="959299" y="486509"/>
                        <a:pt x="1110955" y="678309"/>
                        <a:pt x="1105008" y="690204"/>
                      </a:cubicBezTo>
                      <a:cubicBezTo>
                        <a:pt x="1099061" y="702099"/>
                        <a:pt x="898339" y="540778"/>
                        <a:pt x="890905" y="529627"/>
                      </a:cubicBezTo>
                      <a:cubicBezTo>
                        <a:pt x="883471" y="518476"/>
                        <a:pt x="1080475" y="674593"/>
                        <a:pt x="1060403" y="623297"/>
                      </a:cubicBezTo>
                      <a:cubicBezTo>
                        <a:pt x="1040331" y="572001"/>
                        <a:pt x="866372" y="325188"/>
                        <a:pt x="770472" y="221853"/>
                      </a:cubicBezTo>
                      <a:cubicBezTo>
                        <a:pt x="674572" y="118518"/>
                        <a:pt x="516967" y="24848"/>
                        <a:pt x="485000" y="3289"/>
                      </a:cubicBezTo>
                      <a:cubicBezTo>
                        <a:pt x="453033" y="-18270"/>
                        <a:pt x="600973" y="72427"/>
                        <a:pt x="578671" y="92499"/>
                      </a:cubicBezTo>
                      <a:cubicBezTo>
                        <a:pt x="556369" y="112571"/>
                        <a:pt x="425527" y="116288"/>
                        <a:pt x="351186" y="123722"/>
                      </a:cubicBezTo>
                      <a:cubicBezTo>
                        <a:pt x="276845" y="131156"/>
                        <a:pt x="146004" y="140078"/>
                        <a:pt x="132622" y="137104"/>
                      </a:cubicBezTo>
                      <a:cubicBezTo>
                        <a:pt x="119241" y="134130"/>
                        <a:pt x="295430" y="92499"/>
                        <a:pt x="270897" y="105880"/>
                      </a:cubicBezTo>
                      <a:cubicBezTo>
                        <a:pt x="246364" y="119261"/>
                        <a:pt x="-33159" y="199551"/>
                        <a:pt x="3268" y="21293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 1070">
                  <a:extLst>
                    <a:ext uri="{FF2B5EF4-FFF2-40B4-BE49-F238E27FC236}">
                      <a16:creationId xmlns:a16="http://schemas.microsoft.com/office/drawing/2014/main" id="{F2FAA96C-F2F0-D3F7-7763-30057C1B54C7}"/>
                    </a:ext>
                  </a:extLst>
                </p:cNvPr>
                <p:cNvSpPr/>
                <p:nvPr/>
              </p:nvSpPr>
              <p:spPr>
                <a:xfrm>
                  <a:off x="4685152" y="3116383"/>
                  <a:ext cx="525173" cy="524701"/>
                </a:xfrm>
                <a:custGeom>
                  <a:avLst/>
                  <a:gdLst>
                    <a:gd name="connsiteX0" fmla="*/ 2821 w 525173"/>
                    <a:gd name="connsiteY0" fmla="*/ 1498 h 524701"/>
                    <a:gd name="connsiteX1" fmla="*/ 395344 w 525173"/>
                    <a:gd name="connsiteY1" fmla="*/ 340495 h 524701"/>
                    <a:gd name="connsiteX2" fmla="*/ 377502 w 525173"/>
                    <a:gd name="connsiteY2" fmla="*/ 291430 h 524701"/>
                    <a:gd name="connsiteX3" fmla="*/ 466711 w 525173"/>
                    <a:gd name="connsiteY3" fmla="*/ 434165 h 524701"/>
                    <a:gd name="connsiteX4" fmla="*/ 524698 w 525173"/>
                    <a:gd name="connsiteY4" fmla="*/ 523375 h 524701"/>
                    <a:gd name="connsiteX5" fmla="*/ 435488 w 525173"/>
                    <a:gd name="connsiteY5" fmla="*/ 367258 h 524701"/>
                    <a:gd name="connsiteX6" fmla="*/ 310594 w 525173"/>
                    <a:gd name="connsiteY6" fmla="*/ 211141 h 524701"/>
                    <a:gd name="connsiteX7" fmla="*/ 364120 w 525173"/>
                    <a:gd name="connsiteY7" fmla="*/ 336035 h 524701"/>
                    <a:gd name="connsiteX8" fmla="*/ 225845 w 525173"/>
                    <a:gd name="connsiteY8" fmla="*/ 220062 h 524701"/>
                    <a:gd name="connsiteX9" fmla="*/ 2821 w 525173"/>
                    <a:gd name="connsiteY9" fmla="*/ 1498 h 524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173" h="524701">
                      <a:moveTo>
                        <a:pt x="2821" y="1498"/>
                      </a:moveTo>
                      <a:cubicBezTo>
                        <a:pt x="31071" y="21570"/>
                        <a:pt x="332897" y="292173"/>
                        <a:pt x="395344" y="340495"/>
                      </a:cubicBezTo>
                      <a:cubicBezTo>
                        <a:pt x="457791" y="388817"/>
                        <a:pt x="365608" y="275819"/>
                        <a:pt x="377502" y="291430"/>
                      </a:cubicBezTo>
                      <a:cubicBezTo>
                        <a:pt x="389396" y="307041"/>
                        <a:pt x="442178" y="395507"/>
                        <a:pt x="466711" y="434165"/>
                      </a:cubicBezTo>
                      <a:cubicBezTo>
                        <a:pt x="491244" y="472823"/>
                        <a:pt x="529902" y="534526"/>
                        <a:pt x="524698" y="523375"/>
                      </a:cubicBezTo>
                      <a:cubicBezTo>
                        <a:pt x="519494" y="512224"/>
                        <a:pt x="471172" y="419297"/>
                        <a:pt x="435488" y="367258"/>
                      </a:cubicBezTo>
                      <a:cubicBezTo>
                        <a:pt x="399804" y="315219"/>
                        <a:pt x="322489" y="216345"/>
                        <a:pt x="310594" y="211141"/>
                      </a:cubicBezTo>
                      <a:cubicBezTo>
                        <a:pt x="298699" y="205937"/>
                        <a:pt x="378245" y="334548"/>
                        <a:pt x="364120" y="336035"/>
                      </a:cubicBezTo>
                      <a:cubicBezTo>
                        <a:pt x="349995" y="337522"/>
                        <a:pt x="285318" y="271358"/>
                        <a:pt x="225845" y="220062"/>
                      </a:cubicBezTo>
                      <a:cubicBezTo>
                        <a:pt x="166372" y="168766"/>
                        <a:pt x="-25429" y="-18574"/>
                        <a:pt x="2821" y="14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 1071">
                  <a:extLst>
                    <a:ext uri="{FF2B5EF4-FFF2-40B4-BE49-F238E27FC236}">
                      <a16:creationId xmlns:a16="http://schemas.microsoft.com/office/drawing/2014/main" id="{EEC0C19B-38E5-A16D-1C58-1ED98FF979DE}"/>
                    </a:ext>
                  </a:extLst>
                </p:cNvPr>
                <p:cNvSpPr/>
                <p:nvPr/>
              </p:nvSpPr>
              <p:spPr>
                <a:xfrm>
                  <a:off x="3294119" y="2707460"/>
                  <a:ext cx="288816" cy="425170"/>
                </a:xfrm>
                <a:custGeom>
                  <a:avLst/>
                  <a:gdLst>
                    <a:gd name="connsiteX0" fmla="*/ 6642 w 288816"/>
                    <a:gd name="connsiteY0" fmla="*/ 8977 h 425170"/>
                    <a:gd name="connsiteX1" fmla="*/ 167220 w 288816"/>
                    <a:gd name="connsiteY1" fmla="*/ 156173 h 425170"/>
                    <a:gd name="connsiteX2" fmla="*/ 234127 w 288816"/>
                    <a:gd name="connsiteY2" fmla="*/ 236462 h 425170"/>
                    <a:gd name="connsiteX3" fmla="*/ 238587 w 288816"/>
                    <a:gd name="connsiteY3" fmla="*/ 178476 h 425170"/>
                    <a:gd name="connsiteX4" fmla="*/ 287653 w 288816"/>
                    <a:gd name="connsiteY4" fmla="*/ 419342 h 425170"/>
                    <a:gd name="connsiteX5" fmla="*/ 269811 w 288816"/>
                    <a:gd name="connsiteY5" fmla="*/ 339053 h 425170"/>
                    <a:gd name="connsiteX6" fmla="*/ 229666 w 288816"/>
                    <a:gd name="connsiteY6" fmla="*/ 209699 h 425170"/>
                    <a:gd name="connsiteX7" fmla="*/ 51247 w 288816"/>
                    <a:gd name="connsiteY7" fmla="*/ 35740 h 425170"/>
                    <a:gd name="connsiteX8" fmla="*/ 6642 w 288816"/>
                    <a:gd name="connsiteY8" fmla="*/ 8977 h 4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816" h="425170">
                      <a:moveTo>
                        <a:pt x="6642" y="8977"/>
                      </a:moveTo>
                      <a:cubicBezTo>
                        <a:pt x="25971" y="29049"/>
                        <a:pt x="129306" y="118259"/>
                        <a:pt x="167220" y="156173"/>
                      </a:cubicBezTo>
                      <a:cubicBezTo>
                        <a:pt x="205134" y="194087"/>
                        <a:pt x="222233" y="232745"/>
                        <a:pt x="234127" y="236462"/>
                      </a:cubicBezTo>
                      <a:cubicBezTo>
                        <a:pt x="246021" y="240179"/>
                        <a:pt x="229666" y="147996"/>
                        <a:pt x="238587" y="178476"/>
                      </a:cubicBezTo>
                      <a:cubicBezTo>
                        <a:pt x="247508" y="208956"/>
                        <a:pt x="282449" y="392579"/>
                        <a:pt x="287653" y="419342"/>
                      </a:cubicBezTo>
                      <a:cubicBezTo>
                        <a:pt x="292857" y="446105"/>
                        <a:pt x="279475" y="373993"/>
                        <a:pt x="269811" y="339053"/>
                      </a:cubicBezTo>
                      <a:cubicBezTo>
                        <a:pt x="260147" y="304113"/>
                        <a:pt x="266093" y="260251"/>
                        <a:pt x="229666" y="209699"/>
                      </a:cubicBezTo>
                      <a:cubicBezTo>
                        <a:pt x="193239" y="159147"/>
                        <a:pt x="51247" y="35740"/>
                        <a:pt x="51247" y="35740"/>
                      </a:cubicBezTo>
                      <a:cubicBezTo>
                        <a:pt x="12589" y="4517"/>
                        <a:pt x="-12687" y="-11095"/>
                        <a:pt x="6642" y="8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 1072">
                  <a:extLst>
                    <a:ext uri="{FF2B5EF4-FFF2-40B4-BE49-F238E27FC236}">
                      <a16:creationId xmlns:a16="http://schemas.microsoft.com/office/drawing/2014/main" id="{11859EE4-92F7-3638-9D2C-F01393567373}"/>
                    </a:ext>
                  </a:extLst>
                </p:cNvPr>
                <p:cNvSpPr/>
                <p:nvPr/>
              </p:nvSpPr>
              <p:spPr>
                <a:xfrm>
                  <a:off x="2867963" y="3438573"/>
                  <a:ext cx="42449" cy="232459"/>
                </a:xfrm>
                <a:custGeom>
                  <a:avLst/>
                  <a:gdLst>
                    <a:gd name="connsiteX0" fmla="*/ 131 w 42449"/>
                    <a:gd name="connsiteY0" fmla="*/ 463 h 232459"/>
                    <a:gd name="connsiteX1" fmla="*/ 26894 w 42449"/>
                    <a:gd name="connsiteY1" fmla="*/ 125357 h 232459"/>
                    <a:gd name="connsiteX2" fmla="*/ 13512 w 42449"/>
                    <a:gd name="connsiteY2" fmla="*/ 232408 h 232459"/>
                    <a:gd name="connsiteX3" fmla="*/ 35815 w 42449"/>
                    <a:gd name="connsiteY3" fmla="*/ 138738 h 232459"/>
                    <a:gd name="connsiteX4" fmla="*/ 40275 w 42449"/>
                    <a:gd name="connsiteY4" fmla="*/ 85212 h 232459"/>
                    <a:gd name="connsiteX5" fmla="*/ 131 w 42449"/>
                    <a:gd name="connsiteY5" fmla="*/ 463 h 232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49" h="232459">
                      <a:moveTo>
                        <a:pt x="131" y="463"/>
                      </a:moveTo>
                      <a:cubicBezTo>
                        <a:pt x="-2099" y="7154"/>
                        <a:pt x="24664" y="86700"/>
                        <a:pt x="26894" y="125357"/>
                      </a:cubicBezTo>
                      <a:cubicBezTo>
                        <a:pt x="29124" y="164015"/>
                        <a:pt x="12025" y="230178"/>
                        <a:pt x="13512" y="232408"/>
                      </a:cubicBezTo>
                      <a:cubicBezTo>
                        <a:pt x="14999" y="234638"/>
                        <a:pt x="31355" y="163271"/>
                        <a:pt x="35815" y="138738"/>
                      </a:cubicBezTo>
                      <a:cubicBezTo>
                        <a:pt x="40275" y="114205"/>
                        <a:pt x="45479" y="109001"/>
                        <a:pt x="40275" y="85212"/>
                      </a:cubicBezTo>
                      <a:cubicBezTo>
                        <a:pt x="35071" y="61423"/>
                        <a:pt x="2361" y="-6228"/>
                        <a:pt x="131" y="46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 1073">
                  <a:extLst>
                    <a:ext uri="{FF2B5EF4-FFF2-40B4-BE49-F238E27FC236}">
                      <a16:creationId xmlns:a16="http://schemas.microsoft.com/office/drawing/2014/main" id="{8979F52D-CFA8-4CC3-74C4-859E604DCC33}"/>
                    </a:ext>
                  </a:extLst>
                </p:cNvPr>
                <p:cNvSpPr/>
                <p:nvPr/>
              </p:nvSpPr>
              <p:spPr>
                <a:xfrm>
                  <a:off x="2658431" y="5244993"/>
                  <a:ext cx="785032" cy="431907"/>
                </a:xfrm>
                <a:custGeom>
                  <a:avLst/>
                  <a:gdLst>
                    <a:gd name="connsiteX0" fmla="*/ 2219 w 785032"/>
                    <a:gd name="connsiteY0" fmla="*/ 35032 h 431907"/>
                    <a:gd name="connsiteX1" fmla="*/ 300669 w 785032"/>
                    <a:gd name="connsiteY1" fmla="*/ 57257 h 431907"/>
                    <a:gd name="connsiteX2" fmla="*/ 262569 w 785032"/>
                    <a:gd name="connsiteY2" fmla="*/ 63607 h 431907"/>
                    <a:gd name="connsiteX3" fmla="*/ 389569 w 785032"/>
                    <a:gd name="connsiteY3" fmla="*/ 117582 h 431907"/>
                    <a:gd name="connsiteX4" fmla="*/ 380044 w 785032"/>
                    <a:gd name="connsiteY4" fmla="*/ 120757 h 431907"/>
                    <a:gd name="connsiteX5" fmla="*/ 627694 w 785032"/>
                    <a:gd name="connsiteY5" fmla="*/ 266807 h 431907"/>
                    <a:gd name="connsiteX6" fmla="*/ 624519 w 785032"/>
                    <a:gd name="connsiteY6" fmla="*/ 247757 h 431907"/>
                    <a:gd name="connsiteX7" fmla="*/ 773744 w 785032"/>
                    <a:gd name="connsiteY7" fmla="*/ 374757 h 431907"/>
                    <a:gd name="connsiteX8" fmla="*/ 773744 w 785032"/>
                    <a:gd name="connsiteY8" fmla="*/ 431907 h 431907"/>
                    <a:gd name="connsiteX9" fmla="*/ 773744 w 785032"/>
                    <a:gd name="connsiteY9" fmla="*/ 358882 h 431907"/>
                    <a:gd name="connsiteX10" fmla="*/ 621344 w 785032"/>
                    <a:gd name="connsiteY10" fmla="*/ 273157 h 431907"/>
                    <a:gd name="connsiteX11" fmla="*/ 268919 w 785032"/>
                    <a:gd name="connsiteY11" fmla="*/ 60432 h 431907"/>
                    <a:gd name="connsiteX12" fmla="*/ 300669 w 785032"/>
                    <a:gd name="connsiteY12" fmla="*/ 69957 h 431907"/>
                    <a:gd name="connsiteX13" fmla="*/ 218119 w 785032"/>
                    <a:gd name="connsiteY13" fmla="*/ 47732 h 431907"/>
                    <a:gd name="connsiteX14" fmla="*/ 116519 w 785032"/>
                    <a:gd name="connsiteY14" fmla="*/ 107 h 431907"/>
                    <a:gd name="connsiteX15" fmla="*/ 160969 w 785032"/>
                    <a:gd name="connsiteY15" fmla="*/ 35032 h 431907"/>
                    <a:gd name="connsiteX16" fmla="*/ 2219 w 785032"/>
                    <a:gd name="connsiteY16" fmla="*/ 35032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5032" h="431907">
                      <a:moveTo>
                        <a:pt x="2219" y="35032"/>
                      </a:moveTo>
                      <a:cubicBezTo>
                        <a:pt x="25502" y="38736"/>
                        <a:pt x="257277" y="52495"/>
                        <a:pt x="300669" y="57257"/>
                      </a:cubicBezTo>
                      <a:cubicBezTo>
                        <a:pt x="344061" y="62020"/>
                        <a:pt x="247752" y="53553"/>
                        <a:pt x="262569" y="63607"/>
                      </a:cubicBezTo>
                      <a:cubicBezTo>
                        <a:pt x="277386" y="73661"/>
                        <a:pt x="369990" y="108057"/>
                        <a:pt x="389569" y="117582"/>
                      </a:cubicBezTo>
                      <a:cubicBezTo>
                        <a:pt x="409148" y="127107"/>
                        <a:pt x="340357" y="95886"/>
                        <a:pt x="380044" y="120757"/>
                      </a:cubicBezTo>
                      <a:cubicBezTo>
                        <a:pt x="419731" y="145628"/>
                        <a:pt x="586948" y="245640"/>
                        <a:pt x="627694" y="266807"/>
                      </a:cubicBezTo>
                      <a:cubicBezTo>
                        <a:pt x="668440" y="287974"/>
                        <a:pt x="600177" y="229765"/>
                        <a:pt x="624519" y="247757"/>
                      </a:cubicBezTo>
                      <a:cubicBezTo>
                        <a:pt x="648861" y="265749"/>
                        <a:pt x="748873" y="344065"/>
                        <a:pt x="773744" y="374757"/>
                      </a:cubicBezTo>
                      <a:cubicBezTo>
                        <a:pt x="798615" y="405449"/>
                        <a:pt x="773744" y="431907"/>
                        <a:pt x="773744" y="431907"/>
                      </a:cubicBezTo>
                      <a:cubicBezTo>
                        <a:pt x="773744" y="429261"/>
                        <a:pt x="799144" y="385340"/>
                        <a:pt x="773744" y="358882"/>
                      </a:cubicBezTo>
                      <a:cubicBezTo>
                        <a:pt x="748344" y="332424"/>
                        <a:pt x="705481" y="322899"/>
                        <a:pt x="621344" y="273157"/>
                      </a:cubicBezTo>
                      <a:cubicBezTo>
                        <a:pt x="537207" y="223415"/>
                        <a:pt x="322365" y="94299"/>
                        <a:pt x="268919" y="60432"/>
                      </a:cubicBezTo>
                      <a:cubicBezTo>
                        <a:pt x="215473" y="26565"/>
                        <a:pt x="309136" y="72074"/>
                        <a:pt x="300669" y="69957"/>
                      </a:cubicBezTo>
                      <a:cubicBezTo>
                        <a:pt x="292202" y="67840"/>
                        <a:pt x="248811" y="59374"/>
                        <a:pt x="218119" y="47732"/>
                      </a:cubicBezTo>
                      <a:cubicBezTo>
                        <a:pt x="187427" y="36090"/>
                        <a:pt x="126044" y="2224"/>
                        <a:pt x="116519" y="107"/>
                      </a:cubicBezTo>
                      <a:cubicBezTo>
                        <a:pt x="106994" y="-2010"/>
                        <a:pt x="175786" y="27624"/>
                        <a:pt x="160969" y="35032"/>
                      </a:cubicBezTo>
                      <a:cubicBezTo>
                        <a:pt x="146152" y="42440"/>
                        <a:pt x="-21064" y="31328"/>
                        <a:pt x="2219" y="35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 1074">
                  <a:extLst>
                    <a:ext uri="{FF2B5EF4-FFF2-40B4-BE49-F238E27FC236}">
                      <a16:creationId xmlns:a16="http://schemas.microsoft.com/office/drawing/2014/main" id="{45E5E02F-AE8A-8364-F0ED-A0FEDEC2E96A}"/>
                    </a:ext>
                  </a:extLst>
                </p:cNvPr>
                <p:cNvSpPr/>
                <p:nvPr/>
              </p:nvSpPr>
              <p:spPr>
                <a:xfrm>
                  <a:off x="3701064" y="5505393"/>
                  <a:ext cx="753798" cy="63560"/>
                </a:xfrm>
                <a:custGeom>
                  <a:avLst/>
                  <a:gdLst>
                    <a:gd name="connsiteX0" fmla="*/ 16861 w 753798"/>
                    <a:gd name="connsiteY0" fmla="*/ 50857 h 63560"/>
                    <a:gd name="connsiteX1" fmla="*/ 343886 w 753798"/>
                    <a:gd name="connsiteY1" fmla="*/ 6407 h 63560"/>
                    <a:gd name="connsiteX2" fmla="*/ 750286 w 753798"/>
                    <a:gd name="connsiteY2" fmla="*/ 63557 h 63560"/>
                    <a:gd name="connsiteX3" fmla="*/ 540736 w 753798"/>
                    <a:gd name="connsiteY3" fmla="*/ 3232 h 63560"/>
                    <a:gd name="connsiteX4" fmla="*/ 537561 w 753798"/>
                    <a:gd name="connsiteY4" fmla="*/ 28632 h 63560"/>
                    <a:gd name="connsiteX5" fmla="*/ 305786 w 753798"/>
                    <a:gd name="connsiteY5" fmla="*/ 57 h 63560"/>
                    <a:gd name="connsiteX6" fmla="*/ 74011 w 753798"/>
                    <a:gd name="connsiteY6" fmla="*/ 22282 h 63560"/>
                    <a:gd name="connsiteX7" fmla="*/ 16861 w 753798"/>
                    <a:gd name="connsiteY7" fmla="*/ 50857 h 6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3798" h="63560">
                      <a:moveTo>
                        <a:pt x="16861" y="50857"/>
                      </a:moveTo>
                      <a:cubicBezTo>
                        <a:pt x="61840" y="48211"/>
                        <a:pt x="221649" y="4290"/>
                        <a:pt x="343886" y="6407"/>
                      </a:cubicBezTo>
                      <a:cubicBezTo>
                        <a:pt x="466123" y="8524"/>
                        <a:pt x="717478" y="64086"/>
                        <a:pt x="750286" y="63557"/>
                      </a:cubicBezTo>
                      <a:cubicBezTo>
                        <a:pt x="783094" y="63028"/>
                        <a:pt x="576190" y="9053"/>
                        <a:pt x="540736" y="3232"/>
                      </a:cubicBezTo>
                      <a:cubicBezTo>
                        <a:pt x="505282" y="-2589"/>
                        <a:pt x="576719" y="29161"/>
                        <a:pt x="537561" y="28632"/>
                      </a:cubicBezTo>
                      <a:cubicBezTo>
                        <a:pt x="498403" y="28103"/>
                        <a:pt x="383044" y="1115"/>
                        <a:pt x="305786" y="57"/>
                      </a:cubicBezTo>
                      <a:cubicBezTo>
                        <a:pt x="228528" y="-1001"/>
                        <a:pt x="122165" y="12757"/>
                        <a:pt x="74011" y="22282"/>
                      </a:cubicBezTo>
                      <a:cubicBezTo>
                        <a:pt x="25857" y="31807"/>
                        <a:pt x="-28118" y="53503"/>
                        <a:pt x="16861" y="508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 1077">
                  <a:extLst>
                    <a:ext uri="{FF2B5EF4-FFF2-40B4-BE49-F238E27FC236}">
                      <a16:creationId xmlns:a16="http://schemas.microsoft.com/office/drawing/2014/main" id="{9239F0C5-C0DF-A65E-E824-68AA6262290A}"/>
                    </a:ext>
                  </a:extLst>
                </p:cNvPr>
                <p:cNvSpPr/>
                <p:nvPr/>
              </p:nvSpPr>
              <p:spPr>
                <a:xfrm>
                  <a:off x="2514214" y="3643914"/>
                  <a:ext cx="622914" cy="1334140"/>
                </a:xfrm>
                <a:custGeom>
                  <a:avLst/>
                  <a:gdLst>
                    <a:gd name="connsiteX0" fmla="*/ 602473 w 622914"/>
                    <a:gd name="connsiteY0" fmla="*/ 522401 h 1334140"/>
                    <a:gd name="connsiteX1" fmla="*/ 177471 w 622914"/>
                    <a:gd name="connsiteY1" fmla="*/ 741342 h 1334140"/>
                    <a:gd name="connsiteX2" fmla="*/ 274062 w 622914"/>
                    <a:gd name="connsiteY2" fmla="*/ 728463 h 1334140"/>
                    <a:gd name="connsiteX3" fmla="*/ 145273 w 622914"/>
                    <a:gd name="connsiteY3" fmla="*/ 818616 h 1334140"/>
                    <a:gd name="connsiteX4" fmla="*/ 3606 w 622914"/>
                    <a:gd name="connsiteY4" fmla="*/ 1018238 h 1334140"/>
                    <a:gd name="connsiteX5" fmla="*/ 42242 w 622914"/>
                    <a:gd name="connsiteY5" fmla="*/ 940965 h 1334140"/>
                    <a:gd name="connsiteX6" fmla="*/ 42242 w 622914"/>
                    <a:gd name="connsiteY6" fmla="*/ 1095511 h 1334140"/>
                    <a:gd name="connsiteX7" fmla="*/ 61561 w 622914"/>
                    <a:gd name="connsiteY7" fmla="*/ 1333771 h 1334140"/>
                    <a:gd name="connsiteX8" fmla="*/ 29363 w 622914"/>
                    <a:gd name="connsiteY8" fmla="*/ 1037556 h 1334140"/>
                    <a:gd name="connsiteX9" fmla="*/ 48682 w 622914"/>
                    <a:gd name="connsiteY9" fmla="*/ 561038 h 1334140"/>
                    <a:gd name="connsiteX10" fmla="*/ 125955 w 622914"/>
                    <a:gd name="connsiteY10" fmla="*/ 573917 h 1334140"/>
                    <a:gd name="connsiteX11" fmla="*/ 319138 w 622914"/>
                    <a:gd name="connsiteY11" fmla="*/ 807 h 1334140"/>
                    <a:gd name="connsiteX12" fmla="*/ 222547 w 622914"/>
                    <a:gd name="connsiteY12" fmla="*/ 445128 h 1334140"/>
                    <a:gd name="connsiteX13" fmla="*/ 312699 w 622914"/>
                    <a:gd name="connsiteY13" fmla="*/ 316340 h 1334140"/>
                    <a:gd name="connsiteX14" fmla="*/ 370654 w 622914"/>
                    <a:gd name="connsiteY14" fmla="*/ 458007 h 1334140"/>
                    <a:gd name="connsiteX15" fmla="*/ 389972 w 622914"/>
                    <a:gd name="connsiteY15" fmla="*/ 387173 h 1334140"/>
                    <a:gd name="connsiteX16" fmla="*/ 538079 w 622914"/>
                    <a:gd name="connsiteY16" fmla="*/ 522401 h 1334140"/>
                    <a:gd name="connsiteX17" fmla="*/ 602473 w 622914"/>
                    <a:gd name="connsiteY17" fmla="*/ 522401 h 133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22914" h="1334140">
                      <a:moveTo>
                        <a:pt x="602473" y="522401"/>
                      </a:moveTo>
                      <a:cubicBezTo>
                        <a:pt x="542372" y="558891"/>
                        <a:pt x="232206" y="706998"/>
                        <a:pt x="177471" y="741342"/>
                      </a:cubicBezTo>
                      <a:cubicBezTo>
                        <a:pt x="122736" y="775686"/>
                        <a:pt x="279428" y="715584"/>
                        <a:pt x="274062" y="728463"/>
                      </a:cubicBezTo>
                      <a:cubicBezTo>
                        <a:pt x="268696" y="741342"/>
                        <a:pt x="190349" y="770320"/>
                        <a:pt x="145273" y="818616"/>
                      </a:cubicBezTo>
                      <a:cubicBezTo>
                        <a:pt x="100197" y="866912"/>
                        <a:pt x="20778" y="997847"/>
                        <a:pt x="3606" y="1018238"/>
                      </a:cubicBezTo>
                      <a:cubicBezTo>
                        <a:pt x="-13566" y="1038629"/>
                        <a:pt x="35803" y="928086"/>
                        <a:pt x="42242" y="940965"/>
                      </a:cubicBezTo>
                      <a:cubicBezTo>
                        <a:pt x="48681" y="953844"/>
                        <a:pt x="39022" y="1030043"/>
                        <a:pt x="42242" y="1095511"/>
                      </a:cubicBezTo>
                      <a:cubicBezTo>
                        <a:pt x="45462" y="1160979"/>
                        <a:pt x="63707" y="1343430"/>
                        <a:pt x="61561" y="1333771"/>
                      </a:cubicBezTo>
                      <a:cubicBezTo>
                        <a:pt x="59415" y="1324112"/>
                        <a:pt x="31509" y="1166345"/>
                        <a:pt x="29363" y="1037556"/>
                      </a:cubicBezTo>
                      <a:cubicBezTo>
                        <a:pt x="27217" y="908767"/>
                        <a:pt x="32583" y="638311"/>
                        <a:pt x="48682" y="561038"/>
                      </a:cubicBezTo>
                      <a:cubicBezTo>
                        <a:pt x="64781" y="483765"/>
                        <a:pt x="80879" y="667289"/>
                        <a:pt x="125955" y="573917"/>
                      </a:cubicBezTo>
                      <a:cubicBezTo>
                        <a:pt x="171031" y="480545"/>
                        <a:pt x="303039" y="22272"/>
                        <a:pt x="319138" y="807"/>
                      </a:cubicBezTo>
                      <a:cubicBezTo>
                        <a:pt x="335237" y="-20658"/>
                        <a:pt x="223620" y="392539"/>
                        <a:pt x="222547" y="445128"/>
                      </a:cubicBezTo>
                      <a:cubicBezTo>
                        <a:pt x="221474" y="497717"/>
                        <a:pt x="288014" y="314193"/>
                        <a:pt x="312699" y="316340"/>
                      </a:cubicBezTo>
                      <a:cubicBezTo>
                        <a:pt x="337384" y="318487"/>
                        <a:pt x="357775" y="446202"/>
                        <a:pt x="370654" y="458007"/>
                      </a:cubicBezTo>
                      <a:cubicBezTo>
                        <a:pt x="383533" y="469812"/>
                        <a:pt x="362068" y="376441"/>
                        <a:pt x="389972" y="387173"/>
                      </a:cubicBezTo>
                      <a:cubicBezTo>
                        <a:pt x="417876" y="397905"/>
                        <a:pt x="501589" y="498790"/>
                        <a:pt x="538079" y="522401"/>
                      </a:cubicBezTo>
                      <a:cubicBezTo>
                        <a:pt x="574569" y="546012"/>
                        <a:pt x="662574" y="485911"/>
                        <a:pt x="602473" y="52240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 1078">
                  <a:extLst>
                    <a:ext uri="{FF2B5EF4-FFF2-40B4-BE49-F238E27FC236}">
                      <a16:creationId xmlns:a16="http://schemas.microsoft.com/office/drawing/2014/main" id="{48AE240F-5BBF-A17B-816F-18779FBEBF41}"/>
                    </a:ext>
                  </a:extLst>
                </p:cNvPr>
                <p:cNvSpPr/>
                <p:nvPr/>
              </p:nvSpPr>
              <p:spPr>
                <a:xfrm>
                  <a:off x="2438714" y="5041717"/>
                  <a:ext cx="481757" cy="193713"/>
                </a:xfrm>
                <a:custGeom>
                  <a:avLst/>
                  <a:gdLst>
                    <a:gd name="connsiteX0" fmla="*/ 1832 w 481757"/>
                    <a:gd name="connsiteY0" fmla="*/ 362 h 193713"/>
                    <a:gd name="connsiteX1" fmla="*/ 207894 w 481757"/>
                    <a:gd name="connsiteY1" fmla="*/ 174227 h 193713"/>
                    <a:gd name="connsiteX2" fmla="*/ 478351 w 481757"/>
                    <a:gd name="connsiteY2" fmla="*/ 187106 h 193713"/>
                    <a:gd name="connsiteX3" fmla="*/ 349562 w 481757"/>
                    <a:gd name="connsiteY3" fmla="*/ 193545 h 193713"/>
                    <a:gd name="connsiteX4" fmla="*/ 195016 w 481757"/>
                    <a:gd name="connsiteY4" fmla="*/ 180666 h 193713"/>
                    <a:gd name="connsiteX5" fmla="*/ 111303 w 481757"/>
                    <a:gd name="connsiteY5" fmla="*/ 129151 h 193713"/>
                    <a:gd name="connsiteX6" fmla="*/ 1832 w 481757"/>
                    <a:gd name="connsiteY6" fmla="*/ 362 h 19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757" h="193713">
                      <a:moveTo>
                        <a:pt x="1832" y="362"/>
                      </a:moveTo>
                      <a:cubicBezTo>
                        <a:pt x="17931" y="7875"/>
                        <a:pt x="128474" y="143103"/>
                        <a:pt x="207894" y="174227"/>
                      </a:cubicBezTo>
                      <a:cubicBezTo>
                        <a:pt x="287314" y="205351"/>
                        <a:pt x="454740" y="183886"/>
                        <a:pt x="478351" y="187106"/>
                      </a:cubicBezTo>
                      <a:cubicBezTo>
                        <a:pt x="501962" y="190326"/>
                        <a:pt x="396784" y="194618"/>
                        <a:pt x="349562" y="193545"/>
                      </a:cubicBezTo>
                      <a:cubicBezTo>
                        <a:pt x="302340" y="192472"/>
                        <a:pt x="234726" y="191398"/>
                        <a:pt x="195016" y="180666"/>
                      </a:cubicBezTo>
                      <a:cubicBezTo>
                        <a:pt x="155306" y="169934"/>
                        <a:pt x="142427" y="153836"/>
                        <a:pt x="111303" y="129151"/>
                      </a:cubicBezTo>
                      <a:cubicBezTo>
                        <a:pt x="80179" y="104467"/>
                        <a:pt x="-14267" y="-7151"/>
                        <a:pt x="1832" y="3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 1079">
                  <a:extLst>
                    <a:ext uri="{FF2B5EF4-FFF2-40B4-BE49-F238E27FC236}">
                      <a16:creationId xmlns:a16="http://schemas.microsoft.com/office/drawing/2014/main" id="{E35BDE18-EC72-3860-CE38-8157178C97BC}"/>
                    </a:ext>
                  </a:extLst>
                </p:cNvPr>
                <p:cNvSpPr/>
                <p:nvPr/>
              </p:nvSpPr>
              <p:spPr>
                <a:xfrm>
                  <a:off x="2408330" y="4262676"/>
                  <a:ext cx="985456" cy="911460"/>
                </a:xfrm>
                <a:custGeom>
                  <a:avLst/>
                  <a:gdLst>
                    <a:gd name="connsiteX0" fmla="*/ 148126 w 985456"/>
                    <a:gd name="connsiteY0" fmla="*/ 225611 h 911460"/>
                    <a:gd name="connsiteX1" fmla="*/ 218960 w 985456"/>
                    <a:gd name="connsiteY1" fmla="*/ 573341 h 911460"/>
                    <a:gd name="connsiteX2" fmla="*/ 367067 w 985456"/>
                    <a:gd name="connsiteY2" fmla="*/ 760085 h 911460"/>
                    <a:gd name="connsiteX3" fmla="*/ 328431 w 985456"/>
                    <a:gd name="connsiteY3" fmla="*/ 669932 h 911460"/>
                    <a:gd name="connsiteX4" fmla="*/ 682600 w 985456"/>
                    <a:gd name="connsiteY4" fmla="*/ 811600 h 911460"/>
                    <a:gd name="connsiteX5" fmla="*/ 624645 w 985456"/>
                    <a:gd name="connsiteY5" fmla="*/ 766524 h 911460"/>
                    <a:gd name="connsiteX6" fmla="*/ 985253 w 985456"/>
                    <a:gd name="connsiteY6" fmla="*/ 888873 h 911460"/>
                    <a:gd name="connsiteX7" fmla="*/ 676160 w 985456"/>
                    <a:gd name="connsiteY7" fmla="*/ 843797 h 911460"/>
                    <a:gd name="connsiteX8" fmla="*/ 669721 w 985456"/>
                    <a:gd name="connsiteY8" fmla="*/ 824479 h 911460"/>
                    <a:gd name="connsiteX9" fmla="*/ 772752 w 985456"/>
                    <a:gd name="connsiteY9" fmla="*/ 908192 h 911460"/>
                    <a:gd name="connsiteX10" fmla="*/ 611766 w 985456"/>
                    <a:gd name="connsiteY10" fmla="*/ 875994 h 911460"/>
                    <a:gd name="connsiteX11" fmla="*/ 804949 w 985456"/>
                    <a:gd name="connsiteY11" fmla="*/ 908192 h 911460"/>
                    <a:gd name="connsiteX12" fmla="*/ 251157 w 985456"/>
                    <a:gd name="connsiteY12" fmla="*/ 908192 h 911460"/>
                    <a:gd name="connsiteX13" fmla="*/ 489416 w 985456"/>
                    <a:gd name="connsiteY13" fmla="*/ 888873 h 911460"/>
                    <a:gd name="connsiteX14" fmla="*/ 186763 w 985456"/>
                    <a:gd name="connsiteY14" fmla="*/ 734327 h 911460"/>
                    <a:gd name="connsiteX15" fmla="*/ 19 w 985456"/>
                    <a:gd name="connsiteY15" fmla="*/ 605538 h 911460"/>
                    <a:gd name="connsiteX16" fmla="*/ 173884 w 985456"/>
                    <a:gd name="connsiteY16" fmla="*/ 702130 h 911460"/>
                    <a:gd name="connsiteX17" fmla="*/ 6459 w 985456"/>
                    <a:gd name="connsiteY17" fmla="*/ 463870 h 911460"/>
                    <a:gd name="connsiteX18" fmla="*/ 90171 w 985456"/>
                    <a:gd name="connsiteY18" fmla="*/ 431673 h 911460"/>
                    <a:gd name="connsiteX19" fmla="*/ 109490 w 985456"/>
                    <a:gd name="connsiteY19" fmla="*/ 231 h 911460"/>
                    <a:gd name="connsiteX20" fmla="*/ 173884 w 985456"/>
                    <a:gd name="connsiteY20" fmla="*/ 496068 h 911460"/>
                    <a:gd name="connsiteX21" fmla="*/ 148126 w 985456"/>
                    <a:gd name="connsiteY21" fmla="*/ 225611 h 911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5456" h="911460">
                      <a:moveTo>
                        <a:pt x="148126" y="225611"/>
                      </a:moveTo>
                      <a:cubicBezTo>
                        <a:pt x="155639" y="238490"/>
                        <a:pt x="182470" y="484262"/>
                        <a:pt x="218960" y="573341"/>
                      </a:cubicBezTo>
                      <a:cubicBezTo>
                        <a:pt x="255450" y="662420"/>
                        <a:pt x="348822" y="743987"/>
                        <a:pt x="367067" y="760085"/>
                      </a:cubicBezTo>
                      <a:cubicBezTo>
                        <a:pt x="385312" y="776183"/>
                        <a:pt x="275842" y="661346"/>
                        <a:pt x="328431" y="669932"/>
                      </a:cubicBezTo>
                      <a:cubicBezTo>
                        <a:pt x="381020" y="678518"/>
                        <a:pt x="633231" y="795501"/>
                        <a:pt x="682600" y="811600"/>
                      </a:cubicBezTo>
                      <a:cubicBezTo>
                        <a:pt x="731969" y="827699"/>
                        <a:pt x="574203" y="753645"/>
                        <a:pt x="624645" y="766524"/>
                      </a:cubicBezTo>
                      <a:cubicBezTo>
                        <a:pt x="675087" y="779403"/>
                        <a:pt x="976667" y="875994"/>
                        <a:pt x="985253" y="888873"/>
                      </a:cubicBezTo>
                      <a:cubicBezTo>
                        <a:pt x="993839" y="901752"/>
                        <a:pt x="728749" y="854529"/>
                        <a:pt x="676160" y="843797"/>
                      </a:cubicBezTo>
                      <a:cubicBezTo>
                        <a:pt x="623571" y="833065"/>
                        <a:pt x="653622" y="813747"/>
                        <a:pt x="669721" y="824479"/>
                      </a:cubicBezTo>
                      <a:cubicBezTo>
                        <a:pt x="685820" y="835212"/>
                        <a:pt x="782411" y="899606"/>
                        <a:pt x="772752" y="908192"/>
                      </a:cubicBezTo>
                      <a:cubicBezTo>
                        <a:pt x="763093" y="916778"/>
                        <a:pt x="606400" y="875994"/>
                        <a:pt x="611766" y="875994"/>
                      </a:cubicBezTo>
                      <a:cubicBezTo>
                        <a:pt x="617132" y="875994"/>
                        <a:pt x="865050" y="902826"/>
                        <a:pt x="804949" y="908192"/>
                      </a:cubicBezTo>
                      <a:cubicBezTo>
                        <a:pt x="744848" y="913558"/>
                        <a:pt x="303746" y="911412"/>
                        <a:pt x="251157" y="908192"/>
                      </a:cubicBezTo>
                      <a:cubicBezTo>
                        <a:pt x="198568" y="904972"/>
                        <a:pt x="500148" y="917850"/>
                        <a:pt x="489416" y="888873"/>
                      </a:cubicBezTo>
                      <a:cubicBezTo>
                        <a:pt x="478684" y="859896"/>
                        <a:pt x="268329" y="781549"/>
                        <a:pt x="186763" y="734327"/>
                      </a:cubicBezTo>
                      <a:cubicBezTo>
                        <a:pt x="105197" y="687105"/>
                        <a:pt x="2165" y="610904"/>
                        <a:pt x="19" y="605538"/>
                      </a:cubicBezTo>
                      <a:cubicBezTo>
                        <a:pt x="-2128" y="600172"/>
                        <a:pt x="172811" y="725741"/>
                        <a:pt x="173884" y="702130"/>
                      </a:cubicBezTo>
                      <a:cubicBezTo>
                        <a:pt x="174957" y="678519"/>
                        <a:pt x="20411" y="508946"/>
                        <a:pt x="6459" y="463870"/>
                      </a:cubicBezTo>
                      <a:cubicBezTo>
                        <a:pt x="-7493" y="418794"/>
                        <a:pt x="72999" y="508946"/>
                        <a:pt x="90171" y="431673"/>
                      </a:cubicBezTo>
                      <a:cubicBezTo>
                        <a:pt x="107343" y="354400"/>
                        <a:pt x="95538" y="-10501"/>
                        <a:pt x="109490" y="231"/>
                      </a:cubicBezTo>
                      <a:cubicBezTo>
                        <a:pt x="123442" y="10963"/>
                        <a:pt x="167445" y="450992"/>
                        <a:pt x="173884" y="496068"/>
                      </a:cubicBezTo>
                      <a:cubicBezTo>
                        <a:pt x="180323" y="541144"/>
                        <a:pt x="140613" y="212732"/>
                        <a:pt x="148126" y="22561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 1080">
                  <a:extLst>
                    <a:ext uri="{FF2B5EF4-FFF2-40B4-BE49-F238E27FC236}">
                      <a16:creationId xmlns:a16="http://schemas.microsoft.com/office/drawing/2014/main" id="{2193C18D-83A9-BCE7-4EF9-79C5D9EE5AE1}"/>
                    </a:ext>
                  </a:extLst>
                </p:cNvPr>
                <p:cNvSpPr/>
                <p:nvPr/>
              </p:nvSpPr>
              <p:spPr>
                <a:xfrm>
                  <a:off x="2079958" y="4797561"/>
                  <a:ext cx="4078029" cy="1420317"/>
                </a:xfrm>
                <a:custGeom>
                  <a:avLst/>
                  <a:gdLst>
                    <a:gd name="connsiteX0" fmla="*/ 656803 w 4078029"/>
                    <a:gd name="connsiteY0" fmla="*/ 373307 h 1420317"/>
                    <a:gd name="connsiteX1" fmla="*/ 495817 w 4078029"/>
                    <a:gd name="connsiteY1" fmla="*/ 553611 h 1420317"/>
                    <a:gd name="connsiteX2" fmla="*/ 888622 w 4078029"/>
                    <a:gd name="connsiteY2" fmla="*/ 914219 h 1420317"/>
                    <a:gd name="connsiteX3" fmla="*/ 785591 w 4078029"/>
                    <a:gd name="connsiteY3" fmla="*/ 875583 h 1420317"/>
                    <a:gd name="connsiteX4" fmla="*/ 1616279 w 4078029"/>
                    <a:gd name="connsiteY4" fmla="*/ 1010811 h 1420317"/>
                    <a:gd name="connsiteX5" fmla="*/ 1378019 w 4078029"/>
                    <a:gd name="connsiteY5" fmla="*/ 946416 h 1420317"/>
                    <a:gd name="connsiteX6" fmla="*/ 2427648 w 4078029"/>
                    <a:gd name="connsiteY6" fmla="*/ 965735 h 1420317"/>
                    <a:gd name="connsiteX7" fmla="*/ 2099236 w 4078029"/>
                    <a:gd name="connsiteY7" fmla="*/ 1010811 h 1420317"/>
                    <a:gd name="connsiteX8" fmla="*/ 3277653 w 4078029"/>
                    <a:gd name="connsiteY8" fmla="*/ 643763 h 1420317"/>
                    <a:gd name="connsiteX9" fmla="*/ 4063265 w 4078029"/>
                    <a:gd name="connsiteY9" fmla="*/ 257397 h 1420317"/>
                    <a:gd name="connsiteX10" fmla="*/ 3747732 w 4078029"/>
                    <a:gd name="connsiteY10" fmla="*/ 418383 h 1420317"/>
                    <a:gd name="connsiteX11" fmla="*/ 3213259 w 4078029"/>
                    <a:gd name="connsiteY11" fmla="*/ 1030129 h 1420317"/>
                    <a:gd name="connsiteX12" fmla="*/ 2710983 w 4078029"/>
                    <a:gd name="connsiteY12" fmla="*/ 1416495 h 1420317"/>
                    <a:gd name="connsiteX13" fmla="*/ 1126881 w 4078029"/>
                    <a:gd name="connsiteY13" fmla="*/ 1236191 h 1420317"/>
                    <a:gd name="connsiteX14" fmla="*/ 1635597 w 4078029"/>
                    <a:gd name="connsiteY14" fmla="*/ 1377859 h 1420317"/>
                    <a:gd name="connsiteX15" fmla="*/ 83693 w 4078029"/>
                    <a:gd name="connsiteY15" fmla="*/ 882022 h 1420317"/>
                    <a:gd name="connsiteX16" fmla="*/ 206042 w 4078029"/>
                    <a:gd name="connsiteY16" fmla="*/ 901340 h 1420317"/>
                    <a:gd name="connsiteX17" fmla="*/ 180284 w 4078029"/>
                    <a:gd name="connsiteY17" fmla="*/ 6259 h 1420317"/>
                    <a:gd name="connsiteX18" fmla="*/ 173845 w 4078029"/>
                    <a:gd name="connsiteY18" fmla="*/ 495656 h 1420317"/>
                    <a:gd name="connsiteX19" fmla="*/ 656803 w 4078029"/>
                    <a:gd name="connsiteY19" fmla="*/ 373307 h 1420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78029" h="1420317">
                      <a:moveTo>
                        <a:pt x="656803" y="373307"/>
                      </a:moveTo>
                      <a:cubicBezTo>
                        <a:pt x="710465" y="382966"/>
                        <a:pt x="457181" y="463459"/>
                        <a:pt x="495817" y="553611"/>
                      </a:cubicBezTo>
                      <a:cubicBezTo>
                        <a:pt x="534453" y="643763"/>
                        <a:pt x="840326" y="860557"/>
                        <a:pt x="888622" y="914219"/>
                      </a:cubicBezTo>
                      <a:cubicBezTo>
                        <a:pt x="936918" y="967881"/>
                        <a:pt x="664315" y="859484"/>
                        <a:pt x="785591" y="875583"/>
                      </a:cubicBezTo>
                      <a:cubicBezTo>
                        <a:pt x="906867" y="891682"/>
                        <a:pt x="1517541" y="999006"/>
                        <a:pt x="1616279" y="1010811"/>
                      </a:cubicBezTo>
                      <a:cubicBezTo>
                        <a:pt x="1715017" y="1022617"/>
                        <a:pt x="1242791" y="953929"/>
                        <a:pt x="1378019" y="946416"/>
                      </a:cubicBezTo>
                      <a:cubicBezTo>
                        <a:pt x="1513247" y="938903"/>
                        <a:pt x="2307445" y="955003"/>
                        <a:pt x="2427648" y="965735"/>
                      </a:cubicBezTo>
                      <a:cubicBezTo>
                        <a:pt x="2547851" y="976467"/>
                        <a:pt x="1957569" y="1064473"/>
                        <a:pt x="2099236" y="1010811"/>
                      </a:cubicBezTo>
                      <a:cubicBezTo>
                        <a:pt x="2240904" y="957149"/>
                        <a:pt x="2950315" y="769332"/>
                        <a:pt x="3277653" y="643763"/>
                      </a:cubicBezTo>
                      <a:cubicBezTo>
                        <a:pt x="3604991" y="518194"/>
                        <a:pt x="3984919" y="294960"/>
                        <a:pt x="4063265" y="257397"/>
                      </a:cubicBezTo>
                      <a:cubicBezTo>
                        <a:pt x="4141611" y="219834"/>
                        <a:pt x="3889400" y="289594"/>
                        <a:pt x="3747732" y="418383"/>
                      </a:cubicBezTo>
                      <a:cubicBezTo>
                        <a:pt x="3606064" y="547172"/>
                        <a:pt x="3386051" y="863777"/>
                        <a:pt x="3213259" y="1030129"/>
                      </a:cubicBezTo>
                      <a:cubicBezTo>
                        <a:pt x="3040468" y="1196481"/>
                        <a:pt x="3058713" y="1382151"/>
                        <a:pt x="2710983" y="1416495"/>
                      </a:cubicBezTo>
                      <a:cubicBezTo>
                        <a:pt x="2363253" y="1450839"/>
                        <a:pt x="1306112" y="1242630"/>
                        <a:pt x="1126881" y="1236191"/>
                      </a:cubicBezTo>
                      <a:cubicBezTo>
                        <a:pt x="947650" y="1229752"/>
                        <a:pt x="1809462" y="1436887"/>
                        <a:pt x="1635597" y="1377859"/>
                      </a:cubicBezTo>
                      <a:cubicBezTo>
                        <a:pt x="1461732" y="1318831"/>
                        <a:pt x="321952" y="961442"/>
                        <a:pt x="83693" y="882022"/>
                      </a:cubicBezTo>
                      <a:cubicBezTo>
                        <a:pt x="-154566" y="802602"/>
                        <a:pt x="189943" y="1047301"/>
                        <a:pt x="206042" y="901340"/>
                      </a:cubicBezTo>
                      <a:cubicBezTo>
                        <a:pt x="222140" y="755380"/>
                        <a:pt x="185650" y="73873"/>
                        <a:pt x="180284" y="6259"/>
                      </a:cubicBezTo>
                      <a:cubicBezTo>
                        <a:pt x="174918" y="-61355"/>
                        <a:pt x="97645" y="439848"/>
                        <a:pt x="173845" y="495656"/>
                      </a:cubicBezTo>
                      <a:cubicBezTo>
                        <a:pt x="250045" y="551464"/>
                        <a:pt x="603141" y="363648"/>
                        <a:pt x="656803" y="37330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 1081">
                  <a:extLst>
                    <a:ext uri="{FF2B5EF4-FFF2-40B4-BE49-F238E27FC236}">
                      <a16:creationId xmlns:a16="http://schemas.microsoft.com/office/drawing/2014/main" id="{6D8DC644-A5FF-8027-52FC-D8E5541F7DDC}"/>
                    </a:ext>
                  </a:extLst>
                </p:cNvPr>
                <p:cNvSpPr/>
                <p:nvPr/>
              </p:nvSpPr>
              <p:spPr>
                <a:xfrm>
                  <a:off x="4953666" y="1596897"/>
                  <a:ext cx="1298672" cy="3292769"/>
                </a:xfrm>
                <a:custGeom>
                  <a:avLst/>
                  <a:gdLst>
                    <a:gd name="connsiteX0" fmla="*/ 603568 w 1298672"/>
                    <a:gd name="connsiteY0" fmla="*/ 83796 h 3292769"/>
                    <a:gd name="connsiteX1" fmla="*/ 513416 w 1298672"/>
                    <a:gd name="connsiteY1" fmla="*/ 508799 h 3292769"/>
                    <a:gd name="connsiteX2" fmla="*/ 874024 w 1298672"/>
                    <a:gd name="connsiteY2" fmla="*/ 1133424 h 3292769"/>
                    <a:gd name="connsiteX3" fmla="*/ 841827 w 1298672"/>
                    <a:gd name="connsiteY3" fmla="*/ 1094788 h 3292769"/>
                    <a:gd name="connsiteX4" fmla="*/ 1247511 w 1298672"/>
                    <a:gd name="connsiteY4" fmla="*/ 1841762 h 3292769"/>
                    <a:gd name="connsiteX5" fmla="*/ 1266830 w 1298672"/>
                    <a:gd name="connsiteY5" fmla="*/ 1790247 h 3292769"/>
                    <a:gd name="connsiteX6" fmla="*/ 1009252 w 1298672"/>
                    <a:gd name="connsiteY6" fmla="*/ 3251999 h 3292769"/>
                    <a:gd name="connsiteX7" fmla="*/ 1035010 w 1298672"/>
                    <a:gd name="connsiteY7" fmla="*/ 2801238 h 3292769"/>
                    <a:gd name="connsiteX8" fmla="*/ 822509 w 1298672"/>
                    <a:gd name="connsiteY8" fmla="*/ 1899717 h 3292769"/>
                    <a:gd name="connsiteX9" fmla="*/ 36897 w 1298672"/>
                    <a:gd name="connsiteY9" fmla="*/ 425086 h 3292769"/>
                    <a:gd name="connsiteX10" fmla="*/ 139928 w 1298672"/>
                    <a:gd name="connsiteY10" fmla="*/ 553875 h 3292769"/>
                    <a:gd name="connsiteX11" fmla="*/ 242959 w 1298672"/>
                    <a:gd name="connsiteY11" fmla="*/ 83 h 3292769"/>
                    <a:gd name="connsiteX12" fmla="*/ 217202 w 1298672"/>
                    <a:gd name="connsiteY12" fmla="*/ 508799 h 3292769"/>
                    <a:gd name="connsiteX13" fmla="*/ 603568 w 1298672"/>
                    <a:gd name="connsiteY13" fmla="*/ 83796 h 329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8672" h="3292769">
                      <a:moveTo>
                        <a:pt x="603568" y="83796"/>
                      </a:moveTo>
                      <a:cubicBezTo>
                        <a:pt x="652937" y="83796"/>
                        <a:pt x="468340" y="333861"/>
                        <a:pt x="513416" y="508799"/>
                      </a:cubicBezTo>
                      <a:cubicBezTo>
                        <a:pt x="558492" y="683737"/>
                        <a:pt x="819289" y="1035759"/>
                        <a:pt x="874024" y="1133424"/>
                      </a:cubicBezTo>
                      <a:cubicBezTo>
                        <a:pt x="928759" y="1231089"/>
                        <a:pt x="779579" y="976732"/>
                        <a:pt x="841827" y="1094788"/>
                      </a:cubicBezTo>
                      <a:cubicBezTo>
                        <a:pt x="904075" y="1212844"/>
                        <a:pt x="1176677" y="1725852"/>
                        <a:pt x="1247511" y="1841762"/>
                      </a:cubicBezTo>
                      <a:cubicBezTo>
                        <a:pt x="1318345" y="1957672"/>
                        <a:pt x="1306540" y="1555208"/>
                        <a:pt x="1266830" y="1790247"/>
                      </a:cubicBezTo>
                      <a:cubicBezTo>
                        <a:pt x="1227120" y="2025286"/>
                        <a:pt x="1047889" y="3083501"/>
                        <a:pt x="1009252" y="3251999"/>
                      </a:cubicBezTo>
                      <a:cubicBezTo>
                        <a:pt x="970615" y="3420497"/>
                        <a:pt x="1066134" y="3026618"/>
                        <a:pt x="1035010" y="2801238"/>
                      </a:cubicBezTo>
                      <a:cubicBezTo>
                        <a:pt x="1003886" y="2575858"/>
                        <a:pt x="988861" y="2295742"/>
                        <a:pt x="822509" y="1899717"/>
                      </a:cubicBezTo>
                      <a:cubicBezTo>
                        <a:pt x="656157" y="1503692"/>
                        <a:pt x="150660" y="649393"/>
                        <a:pt x="36897" y="425086"/>
                      </a:cubicBezTo>
                      <a:cubicBezTo>
                        <a:pt x="-76866" y="200779"/>
                        <a:pt x="105584" y="624709"/>
                        <a:pt x="139928" y="553875"/>
                      </a:cubicBezTo>
                      <a:cubicBezTo>
                        <a:pt x="174272" y="483041"/>
                        <a:pt x="230080" y="7596"/>
                        <a:pt x="242959" y="83"/>
                      </a:cubicBezTo>
                      <a:cubicBezTo>
                        <a:pt x="255838" y="-7430"/>
                        <a:pt x="164613" y="495920"/>
                        <a:pt x="217202" y="508799"/>
                      </a:cubicBezTo>
                      <a:cubicBezTo>
                        <a:pt x="269791" y="521678"/>
                        <a:pt x="554199" y="83796"/>
                        <a:pt x="603568" y="837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 1082">
                  <a:extLst>
                    <a:ext uri="{FF2B5EF4-FFF2-40B4-BE49-F238E27FC236}">
                      <a16:creationId xmlns:a16="http://schemas.microsoft.com/office/drawing/2014/main" id="{6DED6BF8-DA12-928E-E398-2D1D1872FD10}"/>
                    </a:ext>
                  </a:extLst>
                </p:cNvPr>
                <p:cNvSpPr/>
                <p:nvPr/>
              </p:nvSpPr>
              <p:spPr>
                <a:xfrm>
                  <a:off x="4042499" y="2704376"/>
                  <a:ext cx="46831" cy="492130"/>
                </a:xfrm>
                <a:custGeom>
                  <a:avLst/>
                  <a:gdLst>
                    <a:gd name="connsiteX0" fmla="*/ 46543 w 46831"/>
                    <a:gd name="connsiteY0" fmla="*/ 187 h 492130"/>
                    <a:gd name="connsiteX1" fmla="*/ 20786 w 46831"/>
                    <a:gd name="connsiteY1" fmla="*/ 251325 h 492130"/>
                    <a:gd name="connsiteX2" fmla="*/ 20786 w 46831"/>
                    <a:gd name="connsiteY2" fmla="*/ 489585 h 492130"/>
                    <a:gd name="connsiteX3" fmla="*/ 20786 w 46831"/>
                    <a:gd name="connsiteY3" fmla="*/ 367235 h 492130"/>
                    <a:gd name="connsiteX4" fmla="*/ 1467 w 46831"/>
                    <a:gd name="connsiteY4" fmla="*/ 212689 h 492130"/>
                    <a:gd name="connsiteX5" fmla="*/ 46543 w 46831"/>
                    <a:gd name="connsiteY5" fmla="*/ 187 h 492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831" h="492130">
                      <a:moveTo>
                        <a:pt x="46543" y="187"/>
                      </a:moveTo>
                      <a:cubicBezTo>
                        <a:pt x="49763" y="6626"/>
                        <a:pt x="25079" y="169759"/>
                        <a:pt x="20786" y="251325"/>
                      </a:cubicBezTo>
                      <a:cubicBezTo>
                        <a:pt x="16493" y="332891"/>
                        <a:pt x="20786" y="489585"/>
                        <a:pt x="20786" y="489585"/>
                      </a:cubicBezTo>
                      <a:cubicBezTo>
                        <a:pt x="20786" y="508903"/>
                        <a:pt x="24006" y="413384"/>
                        <a:pt x="20786" y="367235"/>
                      </a:cubicBezTo>
                      <a:cubicBezTo>
                        <a:pt x="17566" y="321086"/>
                        <a:pt x="-6046" y="270644"/>
                        <a:pt x="1467" y="212689"/>
                      </a:cubicBezTo>
                      <a:cubicBezTo>
                        <a:pt x="8980" y="154734"/>
                        <a:pt x="43323" y="-6252"/>
                        <a:pt x="46543" y="18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 1083">
                  <a:extLst>
                    <a:ext uri="{FF2B5EF4-FFF2-40B4-BE49-F238E27FC236}">
                      <a16:creationId xmlns:a16="http://schemas.microsoft.com/office/drawing/2014/main" id="{6BE82235-2019-1608-0A23-782BA84290F2}"/>
                    </a:ext>
                  </a:extLst>
                </p:cNvPr>
                <p:cNvSpPr/>
                <p:nvPr/>
              </p:nvSpPr>
              <p:spPr>
                <a:xfrm>
                  <a:off x="3990919" y="2793951"/>
                  <a:ext cx="1347843" cy="1011884"/>
                </a:xfrm>
                <a:custGeom>
                  <a:avLst/>
                  <a:gdLst>
                    <a:gd name="connsiteX0" fmla="*/ 111002 w 1347843"/>
                    <a:gd name="connsiteY0" fmla="*/ 7204 h 1011884"/>
                    <a:gd name="connsiteX1" fmla="*/ 27289 w 1347843"/>
                    <a:gd name="connsiteY1" fmla="*/ 625390 h 1011884"/>
                    <a:gd name="connsiteX2" fmla="*/ 156078 w 1347843"/>
                    <a:gd name="connsiteY2" fmla="*/ 425767 h 1011884"/>
                    <a:gd name="connsiteX3" fmla="*/ 1532 w 1347843"/>
                    <a:gd name="connsiteY3" fmla="*/ 702663 h 1011884"/>
                    <a:gd name="connsiteX4" fmla="*/ 271988 w 1347843"/>
                    <a:gd name="connsiteY4" fmla="*/ 515919 h 1011884"/>
                    <a:gd name="connsiteX5" fmla="*/ 742067 w 1347843"/>
                    <a:gd name="connsiteY5" fmla="*/ 515919 h 1011884"/>
                    <a:gd name="connsiteX6" fmla="*/ 548884 w 1347843"/>
                    <a:gd name="connsiteY6" fmla="*/ 515919 h 1011884"/>
                    <a:gd name="connsiteX7" fmla="*/ 1025402 w 1347843"/>
                    <a:gd name="connsiteY7" fmla="*/ 606072 h 1011884"/>
                    <a:gd name="connsiteX8" fmla="*/ 890174 w 1347843"/>
                    <a:gd name="connsiteY8" fmla="*/ 606072 h 1011884"/>
                    <a:gd name="connsiteX9" fmla="*/ 1328056 w 1347843"/>
                    <a:gd name="connsiteY9" fmla="*/ 1011756 h 1011884"/>
                    <a:gd name="connsiteX10" fmla="*/ 1141312 w 1347843"/>
                    <a:gd name="connsiteY10" fmla="*/ 651148 h 1011884"/>
                    <a:gd name="connsiteX11" fmla="*/ 1347374 w 1347843"/>
                    <a:gd name="connsiteY11" fmla="*/ 754179 h 1011884"/>
                    <a:gd name="connsiteX12" fmla="*/ 1070478 w 1347843"/>
                    <a:gd name="connsiteY12" fmla="*/ 387131 h 1011884"/>
                    <a:gd name="connsiteX13" fmla="*/ 729188 w 1347843"/>
                    <a:gd name="connsiteY13" fmla="*/ 271221 h 1011884"/>
                    <a:gd name="connsiteX14" fmla="*/ 413656 w 1347843"/>
                    <a:gd name="connsiteY14" fmla="*/ 200387 h 1011884"/>
                    <a:gd name="connsiteX15" fmla="*/ 214033 w 1347843"/>
                    <a:gd name="connsiteY15" fmla="*/ 348494 h 1011884"/>
                    <a:gd name="connsiteX16" fmla="*/ 226912 w 1347843"/>
                    <a:gd name="connsiteY16" fmla="*/ 181069 h 1011884"/>
                    <a:gd name="connsiteX17" fmla="*/ 123881 w 1347843"/>
                    <a:gd name="connsiteY17" fmla="*/ 560995 h 1011884"/>
                    <a:gd name="connsiteX18" fmla="*/ 143199 w 1347843"/>
                    <a:gd name="connsiteY18" fmla="*/ 303418 h 1011884"/>
                    <a:gd name="connsiteX19" fmla="*/ 111002 w 1347843"/>
                    <a:gd name="connsiteY19" fmla="*/ 7204 h 101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47843" h="1011884">
                      <a:moveTo>
                        <a:pt x="111002" y="7204"/>
                      </a:moveTo>
                      <a:cubicBezTo>
                        <a:pt x="91684" y="60866"/>
                        <a:pt x="19776" y="555630"/>
                        <a:pt x="27289" y="625390"/>
                      </a:cubicBezTo>
                      <a:cubicBezTo>
                        <a:pt x="34802" y="695150"/>
                        <a:pt x="160371" y="412888"/>
                        <a:pt x="156078" y="425767"/>
                      </a:cubicBezTo>
                      <a:cubicBezTo>
                        <a:pt x="151785" y="438646"/>
                        <a:pt x="-17786" y="687638"/>
                        <a:pt x="1532" y="702663"/>
                      </a:cubicBezTo>
                      <a:cubicBezTo>
                        <a:pt x="20850" y="717688"/>
                        <a:pt x="148566" y="547043"/>
                        <a:pt x="271988" y="515919"/>
                      </a:cubicBezTo>
                      <a:cubicBezTo>
                        <a:pt x="395411" y="484795"/>
                        <a:pt x="742067" y="515919"/>
                        <a:pt x="742067" y="515919"/>
                      </a:cubicBezTo>
                      <a:cubicBezTo>
                        <a:pt x="788216" y="515919"/>
                        <a:pt x="501662" y="500894"/>
                        <a:pt x="548884" y="515919"/>
                      </a:cubicBezTo>
                      <a:cubicBezTo>
                        <a:pt x="596106" y="530944"/>
                        <a:pt x="968520" y="591047"/>
                        <a:pt x="1025402" y="606072"/>
                      </a:cubicBezTo>
                      <a:cubicBezTo>
                        <a:pt x="1082284" y="621097"/>
                        <a:pt x="839732" y="538458"/>
                        <a:pt x="890174" y="606072"/>
                      </a:cubicBezTo>
                      <a:cubicBezTo>
                        <a:pt x="940616" y="673686"/>
                        <a:pt x="1286200" y="1004243"/>
                        <a:pt x="1328056" y="1011756"/>
                      </a:cubicBezTo>
                      <a:cubicBezTo>
                        <a:pt x="1369912" y="1019269"/>
                        <a:pt x="1138092" y="694078"/>
                        <a:pt x="1141312" y="651148"/>
                      </a:cubicBezTo>
                      <a:cubicBezTo>
                        <a:pt x="1144532" y="608219"/>
                        <a:pt x="1359180" y="798182"/>
                        <a:pt x="1347374" y="754179"/>
                      </a:cubicBezTo>
                      <a:cubicBezTo>
                        <a:pt x="1335568" y="710176"/>
                        <a:pt x="1173509" y="467624"/>
                        <a:pt x="1070478" y="387131"/>
                      </a:cubicBezTo>
                      <a:cubicBezTo>
                        <a:pt x="967447" y="306638"/>
                        <a:pt x="838658" y="302345"/>
                        <a:pt x="729188" y="271221"/>
                      </a:cubicBezTo>
                      <a:cubicBezTo>
                        <a:pt x="619718" y="240097"/>
                        <a:pt x="499515" y="187508"/>
                        <a:pt x="413656" y="200387"/>
                      </a:cubicBezTo>
                      <a:cubicBezTo>
                        <a:pt x="327797" y="213266"/>
                        <a:pt x="245157" y="351714"/>
                        <a:pt x="214033" y="348494"/>
                      </a:cubicBezTo>
                      <a:cubicBezTo>
                        <a:pt x="182909" y="345274"/>
                        <a:pt x="241937" y="145652"/>
                        <a:pt x="226912" y="181069"/>
                      </a:cubicBezTo>
                      <a:cubicBezTo>
                        <a:pt x="211887" y="216486"/>
                        <a:pt x="137833" y="540604"/>
                        <a:pt x="123881" y="560995"/>
                      </a:cubicBezTo>
                      <a:cubicBezTo>
                        <a:pt x="109929" y="581387"/>
                        <a:pt x="145345" y="392497"/>
                        <a:pt x="143199" y="303418"/>
                      </a:cubicBezTo>
                      <a:cubicBezTo>
                        <a:pt x="141053" y="214339"/>
                        <a:pt x="130320" y="-46458"/>
                        <a:pt x="111002" y="720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 1084">
                  <a:extLst>
                    <a:ext uri="{FF2B5EF4-FFF2-40B4-BE49-F238E27FC236}">
                      <a16:creationId xmlns:a16="http://schemas.microsoft.com/office/drawing/2014/main" id="{FF038499-5CC7-5EC4-A6D3-F15B7378B083}"/>
                    </a:ext>
                  </a:extLst>
                </p:cNvPr>
                <p:cNvSpPr/>
                <p:nvPr/>
              </p:nvSpPr>
              <p:spPr>
                <a:xfrm>
                  <a:off x="4596304" y="3224362"/>
                  <a:ext cx="461560" cy="313604"/>
                </a:xfrm>
                <a:custGeom>
                  <a:avLst/>
                  <a:gdLst>
                    <a:gd name="connsiteX0" fmla="*/ 1454 w 461560"/>
                    <a:gd name="connsiteY0" fmla="*/ 1796 h 313604"/>
                    <a:gd name="connsiteX1" fmla="*/ 278350 w 461560"/>
                    <a:gd name="connsiteY1" fmla="*/ 175661 h 313604"/>
                    <a:gd name="connsiteX2" fmla="*/ 233273 w 461560"/>
                    <a:gd name="connsiteY2" fmla="*/ 104827 h 313604"/>
                    <a:gd name="connsiteX3" fmla="*/ 458654 w 461560"/>
                    <a:gd name="connsiteY3" fmla="*/ 310889 h 313604"/>
                    <a:gd name="connsiteX4" fmla="*/ 349183 w 461560"/>
                    <a:gd name="connsiteY4" fmla="*/ 214297 h 313604"/>
                    <a:gd name="connsiteX5" fmla="*/ 175319 w 461560"/>
                    <a:gd name="connsiteY5" fmla="*/ 91948 h 313604"/>
                    <a:gd name="connsiteX6" fmla="*/ 1454 w 461560"/>
                    <a:gd name="connsiteY6" fmla="*/ 1796 h 313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560" h="313604">
                      <a:moveTo>
                        <a:pt x="1454" y="1796"/>
                      </a:moveTo>
                      <a:cubicBezTo>
                        <a:pt x="18626" y="15748"/>
                        <a:pt x="239713" y="158489"/>
                        <a:pt x="278350" y="175661"/>
                      </a:cubicBezTo>
                      <a:cubicBezTo>
                        <a:pt x="316987" y="192833"/>
                        <a:pt x="203222" y="82289"/>
                        <a:pt x="233273" y="104827"/>
                      </a:cubicBezTo>
                      <a:cubicBezTo>
                        <a:pt x="263324" y="127365"/>
                        <a:pt x="439336" y="292644"/>
                        <a:pt x="458654" y="310889"/>
                      </a:cubicBezTo>
                      <a:cubicBezTo>
                        <a:pt x="477972" y="329134"/>
                        <a:pt x="396405" y="250787"/>
                        <a:pt x="349183" y="214297"/>
                      </a:cubicBezTo>
                      <a:cubicBezTo>
                        <a:pt x="301961" y="177807"/>
                        <a:pt x="226834" y="125218"/>
                        <a:pt x="175319" y="91948"/>
                      </a:cubicBezTo>
                      <a:cubicBezTo>
                        <a:pt x="123804" y="58678"/>
                        <a:pt x="-15718" y="-12156"/>
                        <a:pt x="1454" y="17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 1085">
                  <a:extLst>
                    <a:ext uri="{FF2B5EF4-FFF2-40B4-BE49-F238E27FC236}">
                      <a16:creationId xmlns:a16="http://schemas.microsoft.com/office/drawing/2014/main" id="{34CC5082-93F0-CB19-1DF3-23AF6E92A8FF}"/>
                    </a:ext>
                  </a:extLst>
                </p:cNvPr>
                <p:cNvSpPr/>
                <p:nvPr/>
              </p:nvSpPr>
              <p:spPr>
                <a:xfrm>
                  <a:off x="3741211" y="3245033"/>
                  <a:ext cx="231921" cy="609229"/>
                </a:xfrm>
                <a:custGeom>
                  <a:avLst/>
                  <a:gdLst>
                    <a:gd name="connsiteX0" fmla="*/ 231921 w 231921"/>
                    <a:gd name="connsiteY0" fmla="*/ 443 h 609229"/>
                    <a:gd name="connsiteX1" fmla="*/ 51617 w 231921"/>
                    <a:gd name="connsiteY1" fmla="*/ 309536 h 609229"/>
                    <a:gd name="connsiteX2" fmla="*/ 102 w 231921"/>
                    <a:gd name="connsiteY2" fmla="*/ 605750 h 609229"/>
                    <a:gd name="connsiteX3" fmla="*/ 38738 w 231921"/>
                    <a:gd name="connsiteY3" fmla="*/ 457643 h 609229"/>
                    <a:gd name="connsiteX4" fmla="*/ 51617 w 231921"/>
                    <a:gd name="connsiteY4" fmla="*/ 245142 h 609229"/>
                    <a:gd name="connsiteX5" fmla="*/ 231921 w 231921"/>
                    <a:gd name="connsiteY5" fmla="*/ 443 h 60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921" h="609229">
                      <a:moveTo>
                        <a:pt x="231921" y="443"/>
                      </a:moveTo>
                      <a:cubicBezTo>
                        <a:pt x="231921" y="11175"/>
                        <a:pt x="90254" y="208651"/>
                        <a:pt x="51617" y="309536"/>
                      </a:cubicBezTo>
                      <a:cubicBezTo>
                        <a:pt x="12980" y="410421"/>
                        <a:pt x="2249" y="581065"/>
                        <a:pt x="102" y="605750"/>
                      </a:cubicBezTo>
                      <a:cubicBezTo>
                        <a:pt x="-2045" y="630435"/>
                        <a:pt x="30152" y="517744"/>
                        <a:pt x="38738" y="457643"/>
                      </a:cubicBezTo>
                      <a:cubicBezTo>
                        <a:pt x="47324" y="397542"/>
                        <a:pt x="18346" y="313829"/>
                        <a:pt x="51617" y="245142"/>
                      </a:cubicBezTo>
                      <a:cubicBezTo>
                        <a:pt x="84887" y="176455"/>
                        <a:pt x="231921" y="-10289"/>
                        <a:pt x="231921" y="44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 1086">
                  <a:extLst>
                    <a:ext uri="{FF2B5EF4-FFF2-40B4-BE49-F238E27FC236}">
                      <a16:creationId xmlns:a16="http://schemas.microsoft.com/office/drawing/2014/main" id="{BE761B31-7909-D9E0-6F31-41E464F9C515}"/>
                    </a:ext>
                  </a:extLst>
                </p:cNvPr>
                <p:cNvSpPr/>
                <p:nvPr/>
              </p:nvSpPr>
              <p:spPr>
                <a:xfrm>
                  <a:off x="3805264" y="4056333"/>
                  <a:ext cx="502734" cy="386878"/>
                </a:xfrm>
                <a:custGeom>
                  <a:avLst/>
                  <a:gdLst>
                    <a:gd name="connsiteX0" fmla="*/ 296657 w 502734"/>
                    <a:gd name="connsiteY0" fmla="*/ 512 h 386878"/>
                    <a:gd name="connsiteX1" fmla="*/ 129232 w 502734"/>
                    <a:gd name="connsiteY1" fmla="*/ 264529 h 386878"/>
                    <a:gd name="connsiteX2" fmla="*/ 245142 w 502734"/>
                    <a:gd name="connsiteY2" fmla="*/ 213013 h 386878"/>
                    <a:gd name="connsiteX3" fmla="*/ 443 w 502734"/>
                    <a:gd name="connsiteY3" fmla="*/ 348242 h 386878"/>
                    <a:gd name="connsiteX4" fmla="*/ 193626 w 502734"/>
                    <a:gd name="connsiteY4" fmla="*/ 335363 h 386878"/>
                    <a:gd name="connsiteX5" fmla="*/ 502719 w 502734"/>
                    <a:gd name="connsiteY5" fmla="*/ 361121 h 386878"/>
                    <a:gd name="connsiteX6" fmla="*/ 180747 w 502734"/>
                    <a:gd name="connsiteY6" fmla="*/ 386878 h 386878"/>
                    <a:gd name="connsiteX7" fmla="*/ 187187 w 502734"/>
                    <a:gd name="connsiteY7" fmla="*/ 361121 h 386878"/>
                    <a:gd name="connsiteX8" fmla="*/ 264460 w 502734"/>
                    <a:gd name="connsiteY8" fmla="*/ 354681 h 386878"/>
                    <a:gd name="connsiteX9" fmla="*/ 84156 w 502734"/>
                    <a:gd name="connsiteY9" fmla="*/ 303166 h 386878"/>
                    <a:gd name="connsiteX10" fmla="*/ 200066 w 502734"/>
                    <a:gd name="connsiteY10" fmla="*/ 200135 h 386878"/>
                    <a:gd name="connsiteX11" fmla="*/ 296657 w 502734"/>
                    <a:gd name="connsiteY11" fmla="*/ 512 h 38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2734" h="386878">
                      <a:moveTo>
                        <a:pt x="296657" y="512"/>
                      </a:moveTo>
                      <a:cubicBezTo>
                        <a:pt x="284851" y="11244"/>
                        <a:pt x="137818" y="229112"/>
                        <a:pt x="129232" y="264529"/>
                      </a:cubicBezTo>
                      <a:cubicBezTo>
                        <a:pt x="120646" y="299946"/>
                        <a:pt x="266607" y="199061"/>
                        <a:pt x="245142" y="213013"/>
                      </a:cubicBezTo>
                      <a:cubicBezTo>
                        <a:pt x="223677" y="226965"/>
                        <a:pt x="9029" y="327850"/>
                        <a:pt x="443" y="348242"/>
                      </a:cubicBezTo>
                      <a:cubicBezTo>
                        <a:pt x="-8143" y="368634"/>
                        <a:pt x="109913" y="333217"/>
                        <a:pt x="193626" y="335363"/>
                      </a:cubicBezTo>
                      <a:cubicBezTo>
                        <a:pt x="277339" y="337509"/>
                        <a:pt x="504865" y="352535"/>
                        <a:pt x="502719" y="361121"/>
                      </a:cubicBezTo>
                      <a:cubicBezTo>
                        <a:pt x="500573" y="369707"/>
                        <a:pt x="233336" y="386878"/>
                        <a:pt x="180747" y="386878"/>
                      </a:cubicBezTo>
                      <a:cubicBezTo>
                        <a:pt x="128158" y="386878"/>
                        <a:pt x="173235" y="366487"/>
                        <a:pt x="187187" y="361121"/>
                      </a:cubicBezTo>
                      <a:cubicBezTo>
                        <a:pt x="201139" y="355755"/>
                        <a:pt x="281632" y="364340"/>
                        <a:pt x="264460" y="354681"/>
                      </a:cubicBezTo>
                      <a:cubicBezTo>
                        <a:pt x="247288" y="345022"/>
                        <a:pt x="94888" y="328924"/>
                        <a:pt x="84156" y="303166"/>
                      </a:cubicBezTo>
                      <a:cubicBezTo>
                        <a:pt x="73424" y="277408"/>
                        <a:pt x="161430" y="249504"/>
                        <a:pt x="200066" y="200135"/>
                      </a:cubicBezTo>
                      <a:cubicBezTo>
                        <a:pt x="238702" y="150766"/>
                        <a:pt x="308463" y="-10220"/>
                        <a:pt x="296657" y="5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 1087">
                  <a:extLst>
                    <a:ext uri="{FF2B5EF4-FFF2-40B4-BE49-F238E27FC236}">
                      <a16:creationId xmlns:a16="http://schemas.microsoft.com/office/drawing/2014/main" id="{70C84794-818F-D8FE-13F2-95BA43491984}"/>
                    </a:ext>
                  </a:extLst>
                </p:cNvPr>
                <p:cNvSpPr/>
                <p:nvPr/>
              </p:nvSpPr>
              <p:spPr>
                <a:xfrm>
                  <a:off x="5273673" y="2612575"/>
                  <a:ext cx="128911" cy="607290"/>
                </a:xfrm>
                <a:custGeom>
                  <a:avLst/>
                  <a:gdLst>
                    <a:gd name="connsiteX0" fmla="*/ 226 w 128911"/>
                    <a:gd name="connsiteY0" fmla="*/ 1836 h 607290"/>
                    <a:gd name="connsiteX1" fmla="*/ 90378 w 128911"/>
                    <a:gd name="connsiteY1" fmla="*/ 272293 h 607290"/>
                    <a:gd name="connsiteX2" fmla="*/ 45302 w 128911"/>
                    <a:gd name="connsiteY2" fmla="*/ 574946 h 607290"/>
                    <a:gd name="connsiteX3" fmla="*/ 116135 w 128911"/>
                    <a:gd name="connsiteY3" fmla="*/ 401081 h 607290"/>
                    <a:gd name="connsiteX4" fmla="*/ 51741 w 128911"/>
                    <a:gd name="connsiteY4" fmla="*/ 607143 h 607290"/>
                    <a:gd name="connsiteX5" fmla="*/ 122575 w 128911"/>
                    <a:gd name="connsiteY5" fmla="*/ 362445 h 607290"/>
                    <a:gd name="connsiteX6" fmla="*/ 122575 w 128911"/>
                    <a:gd name="connsiteY6" fmla="*/ 259414 h 607290"/>
                    <a:gd name="connsiteX7" fmla="*/ 96817 w 128911"/>
                    <a:gd name="connsiteY7" fmla="*/ 594264 h 607290"/>
                    <a:gd name="connsiteX8" fmla="*/ 90378 w 128911"/>
                    <a:gd name="connsiteY8" fmla="*/ 368884 h 607290"/>
                    <a:gd name="connsiteX9" fmla="*/ 64620 w 128911"/>
                    <a:gd name="connsiteY9" fmla="*/ 162822 h 607290"/>
                    <a:gd name="connsiteX10" fmla="*/ 226 w 128911"/>
                    <a:gd name="connsiteY10" fmla="*/ 1836 h 607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911" h="607290">
                      <a:moveTo>
                        <a:pt x="226" y="1836"/>
                      </a:moveTo>
                      <a:cubicBezTo>
                        <a:pt x="4519" y="20081"/>
                        <a:pt x="82865" y="176775"/>
                        <a:pt x="90378" y="272293"/>
                      </a:cubicBezTo>
                      <a:cubicBezTo>
                        <a:pt x="97891" y="367811"/>
                        <a:pt x="41009" y="553481"/>
                        <a:pt x="45302" y="574946"/>
                      </a:cubicBezTo>
                      <a:cubicBezTo>
                        <a:pt x="49595" y="596411"/>
                        <a:pt x="115062" y="395715"/>
                        <a:pt x="116135" y="401081"/>
                      </a:cubicBezTo>
                      <a:cubicBezTo>
                        <a:pt x="117208" y="406447"/>
                        <a:pt x="50668" y="613582"/>
                        <a:pt x="51741" y="607143"/>
                      </a:cubicBezTo>
                      <a:cubicBezTo>
                        <a:pt x="52814" y="600704"/>
                        <a:pt x="110769" y="420400"/>
                        <a:pt x="122575" y="362445"/>
                      </a:cubicBezTo>
                      <a:cubicBezTo>
                        <a:pt x="134381" y="304490"/>
                        <a:pt x="126868" y="220778"/>
                        <a:pt x="122575" y="259414"/>
                      </a:cubicBezTo>
                      <a:cubicBezTo>
                        <a:pt x="118282" y="298050"/>
                        <a:pt x="102183" y="576019"/>
                        <a:pt x="96817" y="594264"/>
                      </a:cubicBezTo>
                      <a:cubicBezTo>
                        <a:pt x="91451" y="612509"/>
                        <a:pt x="95744" y="440791"/>
                        <a:pt x="90378" y="368884"/>
                      </a:cubicBezTo>
                      <a:cubicBezTo>
                        <a:pt x="85012" y="296977"/>
                        <a:pt x="75352" y="219704"/>
                        <a:pt x="64620" y="162822"/>
                      </a:cubicBezTo>
                      <a:cubicBezTo>
                        <a:pt x="53888" y="105940"/>
                        <a:pt x="-4067" y="-16409"/>
                        <a:pt x="226" y="18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 1088">
                  <a:extLst>
                    <a:ext uri="{FF2B5EF4-FFF2-40B4-BE49-F238E27FC236}">
                      <a16:creationId xmlns:a16="http://schemas.microsoft.com/office/drawing/2014/main" id="{51041ED7-571C-B011-E2BA-DED5405EF0D8}"/>
                    </a:ext>
                  </a:extLst>
                </p:cNvPr>
                <p:cNvSpPr/>
                <p:nvPr/>
              </p:nvSpPr>
              <p:spPr>
                <a:xfrm>
                  <a:off x="2567275" y="5344183"/>
                  <a:ext cx="1161171" cy="240025"/>
                </a:xfrm>
                <a:custGeom>
                  <a:avLst/>
                  <a:gdLst>
                    <a:gd name="connsiteX0" fmla="*/ 2060 w 1161171"/>
                    <a:gd name="connsiteY0" fmla="*/ 549 h 240025"/>
                    <a:gd name="connsiteX1" fmla="*/ 375548 w 1161171"/>
                    <a:gd name="connsiteY1" fmla="*/ 167975 h 240025"/>
                    <a:gd name="connsiteX2" fmla="*/ 304714 w 1161171"/>
                    <a:gd name="connsiteY2" fmla="*/ 167975 h 240025"/>
                    <a:gd name="connsiteX3" fmla="*/ 864945 w 1161171"/>
                    <a:gd name="connsiteY3" fmla="*/ 232369 h 240025"/>
                    <a:gd name="connsiteX4" fmla="*/ 749035 w 1161171"/>
                    <a:gd name="connsiteY4" fmla="*/ 238809 h 240025"/>
                    <a:gd name="connsiteX5" fmla="*/ 1161159 w 1161171"/>
                    <a:gd name="connsiteY5" fmla="*/ 213051 h 240025"/>
                    <a:gd name="connsiteX6" fmla="*/ 761914 w 1161171"/>
                    <a:gd name="connsiteY6" fmla="*/ 225930 h 240025"/>
                    <a:gd name="connsiteX7" fmla="*/ 433502 w 1161171"/>
                    <a:gd name="connsiteY7" fmla="*/ 187293 h 240025"/>
                    <a:gd name="connsiteX8" fmla="*/ 233880 w 1161171"/>
                    <a:gd name="connsiteY8" fmla="*/ 116459 h 240025"/>
                    <a:gd name="connsiteX9" fmla="*/ 2060 w 1161171"/>
                    <a:gd name="connsiteY9" fmla="*/ 549 h 24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1171" h="240025">
                      <a:moveTo>
                        <a:pt x="2060" y="549"/>
                      </a:moveTo>
                      <a:cubicBezTo>
                        <a:pt x="25671" y="9135"/>
                        <a:pt x="325106" y="140071"/>
                        <a:pt x="375548" y="167975"/>
                      </a:cubicBezTo>
                      <a:cubicBezTo>
                        <a:pt x="425990" y="195879"/>
                        <a:pt x="223148" y="157243"/>
                        <a:pt x="304714" y="167975"/>
                      </a:cubicBezTo>
                      <a:cubicBezTo>
                        <a:pt x="386280" y="178707"/>
                        <a:pt x="790892" y="220563"/>
                        <a:pt x="864945" y="232369"/>
                      </a:cubicBezTo>
                      <a:cubicBezTo>
                        <a:pt x="938998" y="244175"/>
                        <a:pt x="749035" y="238809"/>
                        <a:pt x="749035" y="238809"/>
                      </a:cubicBezTo>
                      <a:lnTo>
                        <a:pt x="1161159" y="213051"/>
                      </a:lnTo>
                      <a:cubicBezTo>
                        <a:pt x="1163305" y="210905"/>
                        <a:pt x="883190" y="230223"/>
                        <a:pt x="761914" y="225930"/>
                      </a:cubicBezTo>
                      <a:cubicBezTo>
                        <a:pt x="640638" y="221637"/>
                        <a:pt x="521508" y="205538"/>
                        <a:pt x="433502" y="187293"/>
                      </a:cubicBezTo>
                      <a:cubicBezTo>
                        <a:pt x="345496" y="169048"/>
                        <a:pt x="303640" y="146510"/>
                        <a:pt x="233880" y="116459"/>
                      </a:cubicBezTo>
                      <a:cubicBezTo>
                        <a:pt x="164120" y="86408"/>
                        <a:pt x="-21551" y="-8037"/>
                        <a:pt x="2060" y="5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 1089">
                  <a:extLst>
                    <a:ext uri="{FF2B5EF4-FFF2-40B4-BE49-F238E27FC236}">
                      <a16:creationId xmlns:a16="http://schemas.microsoft.com/office/drawing/2014/main" id="{3B385A93-9CE7-ED1E-0F73-C57D1FE63A55}"/>
                    </a:ext>
                  </a:extLst>
                </p:cNvPr>
                <p:cNvSpPr/>
                <p:nvPr/>
              </p:nvSpPr>
              <p:spPr>
                <a:xfrm>
                  <a:off x="5189885" y="4030390"/>
                  <a:ext cx="155889" cy="361893"/>
                </a:xfrm>
                <a:custGeom>
                  <a:avLst/>
                  <a:gdLst>
                    <a:gd name="connsiteX0" fmla="*/ 26059 w 155889"/>
                    <a:gd name="connsiteY0" fmla="*/ 697 h 361893"/>
                    <a:gd name="connsiteX1" fmla="*/ 135529 w 155889"/>
                    <a:gd name="connsiteY1" fmla="*/ 155244 h 361893"/>
                    <a:gd name="connsiteX2" fmla="*/ 71135 w 155889"/>
                    <a:gd name="connsiteY2" fmla="*/ 296911 h 361893"/>
                    <a:gd name="connsiteX3" fmla="*/ 154847 w 155889"/>
                    <a:gd name="connsiteY3" fmla="*/ 206759 h 361893"/>
                    <a:gd name="connsiteX4" fmla="*/ 301 w 155889"/>
                    <a:gd name="connsiteY4" fmla="*/ 361306 h 361893"/>
                    <a:gd name="connsiteX5" fmla="*/ 116211 w 155889"/>
                    <a:gd name="connsiteY5" fmla="*/ 258275 h 361893"/>
                    <a:gd name="connsiteX6" fmla="*/ 141969 w 155889"/>
                    <a:gd name="connsiteY6" fmla="*/ 219638 h 361893"/>
                    <a:gd name="connsiteX7" fmla="*/ 26059 w 155889"/>
                    <a:gd name="connsiteY7" fmla="*/ 697 h 361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889" h="361893">
                      <a:moveTo>
                        <a:pt x="26059" y="697"/>
                      </a:moveTo>
                      <a:cubicBezTo>
                        <a:pt x="24986" y="-10035"/>
                        <a:pt x="128016" y="105875"/>
                        <a:pt x="135529" y="155244"/>
                      </a:cubicBezTo>
                      <a:cubicBezTo>
                        <a:pt x="143042" y="204613"/>
                        <a:pt x="67915" y="288325"/>
                        <a:pt x="71135" y="296911"/>
                      </a:cubicBezTo>
                      <a:cubicBezTo>
                        <a:pt x="74355" y="305497"/>
                        <a:pt x="166653" y="196027"/>
                        <a:pt x="154847" y="206759"/>
                      </a:cubicBezTo>
                      <a:cubicBezTo>
                        <a:pt x="143041" y="217492"/>
                        <a:pt x="6740" y="352720"/>
                        <a:pt x="301" y="361306"/>
                      </a:cubicBezTo>
                      <a:cubicBezTo>
                        <a:pt x="-6138" y="369892"/>
                        <a:pt x="92600" y="281886"/>
                        <a:pt x="116211" y="258275"/>
                      </a:cubicBezTo>
                      <a:cubicBezTo>
                        <a:pt x="139822" y="234664"/>
                        <a:pt x="152701" y="259348"/>
                        <a:pt x="141969" y="219638"/>
                      </a:cubicBezTo>
                      <a:cubicBezTo>
                        <a:pt x="131237" y="179928"/>
                        <a:pt x="27132" y="11429"/>
                        <a:pt x="26059" y="69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 1090">
                  <a:extLst>
                    <a:ext uri="{FF2B5EF4-FFF2-40B4-BE49-F238E27FC236}">
                      <a16:creationId xmlns:a16="http://schemas.microsoft.com/office/drawing/2014/main" id="{FF54A957-27F4-B01A-51A6-330AA1E03067}"/>
                    </a:ext>
                  </a:extLst>
                </p:cNvPr>
                <p:cNvSpPr/>
                <p:nvPr/>
              </p:nvSpPr>
              <p:spPr>
                <a:xfrm>
                  <a:off x="5342686" y="3720512"/>
                  <a:ext cx="214716" cy="202598"/>
                </a:xfrm>
                <a:custGeom>
                  <a:avLst/>
                  <a:gdLst>
                    <a:gd name="connsiteX0" fmla="*/ 143714 w 214716"/>
                    <a:gd name="connsiteY0" fmla="*/ 1482 h 202598"/>
                    <a:gd name="connsiteX1" fmla="*/ 27804 w 214716"/>
                    <a:gd name="connsiteY1" fmla="*/ 162468 h 202598"/>
                    <a:gd name="connsiteX2" fmla="*/ 214548 w 214716"/>
                    <a:gd name="connsiteY2" fmla="*/ 201105 h 202598"/>
                    <a:gd name="connsiteX3" fmla="*/ 60001 w 214716"/>
                    <a:gd name="connsiteY3" fmla="*/ 194665 h 202598"/>
                    <a:gd name="connsiteX4" fmla="*/ 2046 w 214716"/>
                    <a:gd name="connsiteY4" fmla="*/ 194665 h 202598"/>
                    <a:gd name="connsiteX5" fmla="*/ 124396 w 214716"/>
                    <a:gd name="connsiteY5" fmla="*/ 91634 h 202598"/>
                    <a:gd name="connsiteX6" fmla="*/ 208108 w 214716"/>
                    <a:gd name="connsiteY6" fmla="*/ 1482 h 202598"/>
                    <a:gd name="connsiteX7" fmla="*/ 27804 w 214716"/>
                    <a:gd name="connsiteY7" fmla="*/ 78756 h 202598"/>
                    <a:gd name="connsiteX8" fmla="*/ 143714 w 214716"/>
                    <a:gd name="connsiteY8" fmla="*/ 1482 h 202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716" h="202598">
                      <a:moveTo>
                        <a:pt x="143714" y="1482"/>
                      </a:moveTo>
                      <a:cubicBezTo>
                        <a:pt x="143714" y="15434"/>
                        <a:pt x="15998" y="129198"/>
                        <a:pt x="27804" y="162468"/>
                      </a:cubicBezTo>
                      <a:cubicBezTo>
                        <a:pt x="39610" y="195738"/>
                        <a:pt x="209182" y="195739"/>
                        <a:pt x="214548" y="201105"/>
                      </a:cubicBezTo>
                      <a:cubicBezTo>
                        <a:pt x="219914" y="206471"/>
                        <a:pt x="95418" y="195738"/>
                        <a:pt x="60001" y="194665"/>
                      </a:cubicBezTo>
                      <a:cubicBezTo>
                        <a:pt x="24584" y="193592"/>
                        <a:pt x="-8686" y="211837"/>
                        <a:pt x="2046" y="194665"/>
                      </a:cubicBezTo>
                      <a:cubicBezTo>
                        <a:pt x="12778" y="177493"/>
                        <a:pt x="90052" y="123831"/>
                        <a:pt x="124396" y="91634"/>
                      </a:cubicBezTo>
                      <a:cubicBezTo>
                        <a:pt x="158740" y="59437"/>
                        <a:pt x="224207" y="3628"/>
                        <a:pt x="208108" y="1482"/>
                      </a:cubicBezTo>
                      <a:cubicBezTo>
                        <a:pt x="192009" y="-664"/>
                        <a:pt x="39610" y="80903"/>
                        <a:pt x="27804" y="78756"/>
                      </a:cubicBezTo>
                      <a:cubicBezTo>
                        <a:pt x="15998" y="76609"/>
                        <a:pt x="143714" y="-12470"/>
                        <a:pt x="143714" y="14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 1091">
                  <a:extLst>
                    <a:ext uri="{FF2B5EF4-FFF2-40B4-BE49-F238E27FC236}">
                      <a16:creationId xmlns:a16="http://schemas.microsoft.com/office/drawing/2014/main" id="{4F9563C9-32A0-26AF-5088-8056ED853684}"/>
                    </a:ext>
                  </a:extLst>
                </p:cNvPr>
                <p:cNvSpPr/>
                <p:nvPr/>
              </p:nvSpPr>
              <p:spPr>
                <a:xfrm>
                  <a:off x="2882900" y="4415816"/>
                  <a:ext cx="38893" cy="159497"/>
                </a:xfrm>
                <a:custGeom>
                  <a:avLst/>
                  <a:gdLst>
                    <a:gd name="connsiteX0" fmla="*/ 0 w 38893"/>
                    <a:gd name="connsiteY0" fmla="*/ 609 h 159497"/>
                    <a:gd name="connsiteX1" fmla="*/ 34925 w 38893"/>
                    <a:gd name="connsiteY1" fmla="*/ 92684 h 159497"/>
                    <a:gd name="connsiteX2" fmla="*/ 38100 w 38893"/>
                    <a:gd name="connsiteY2" fmla="*/ 159359 h 159497"/>
                    <a:gd name="connsiteX3" fmla="*/ 34925 w 38893"/>
                    <a:gd name="connsiteY3" fmla="*/ 108559 h 159497"/>
                    <a:gd name="connsiteX4" fmla="*/ 34925 w 38893"/>
                    <a:gd name="connsiteY4" fmla="*/ 54584 h 159497"/>
                    <a:gd name="connsiteX5" fmla="*/ 0 w 38893"/>
                    <a:gd name="connsiteY5" fmla="*/ 609 h 159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93" h="159497">
                      <a:moveTo>
                        <a:pt x="0" y="609"/>
                      </a:moveTo>
                      <a:cubicBezTo>
                        <a:pt x="0" y="6959"/>
                        <a:pt x="28575" y="66226"/>
                        <a:pt x="34925" y="92684"/>
                      </a:cubicBezTo>
                      <a:cubicBezTo>
                        <a:pt x="41275" y="119142"/>
                        <a:pt x="38100" y="156713"/>
                        <a:pt x="38100" y="159359"/>
                      </a:cubicBezTo>
                      <a:cubicBezTo>
                        <a:pt x="38100" y="162005"/>
                        <a:pt x="35454" y="126021"/>
                        <a:pt x="34925" y="108559"/>
                      </a:cubicBezTo>
                      <a:cubicBezTo>
                        <a:pt x="34396" y="91097"/>
                        <a:pt x="39688" y="69930"/>
                        <a:pt x="34925" y="54584"/>
                      </a:cubicBezTo>
                      <a:cubicBezTo>
                        <a:pt x="30162" y="39238"/>
                        <a:pt x="0" y="-5741"/>
                        <a:pt x="0" y="6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 1092">
                  <a:extLst>
                    <a:ext uri="{FF2B5EF4-FFF2-40B4-BE49-F238E27FC236}">
                      <a16:creationId xmlns:a16="http://schemas.microsoft.com/office/drawing/2014/main" id="{82118249-6563-5700-C2B5-74C80349BE36}"/>
                    </a:ext>
                  </a:extLst>
                </p:cNvPr>
                <p:cNvSpPr/>
                <p:nvPr/>
              </p:nvSpPr>
              <p:spPr>
                <a:xfrm>
                  <a:off x="2774901" y="4457000"/>
                  <a:ext cx="53094" cy="107069"/>
                </a:xfrm>
                <a:custGeom>
                  <a:avLst/>
                  <a:gdLst>
                    <a:gd name="connsiteX0" fmla="*/ 49 w 53094"/>
                    <a:gd name="connsiteY0" fmla="*/ 700 h 107069"/>
                    <a:gd name="connsiteX1" fmla="*/ 50849 w 53094"/>
                    <a:gd name="connsiteY1" fmla="*/ 105475 h 107069"/>
                    <a:gd name="connsiteX2" fmla="*/ 41324 w 53094"/>
                    <a:gd name="connsiteY2" fmla="*/ 61025 h 107069"/>
                    <a:gd name="connsiteX3" fmla="*/ 49 w 53094"/>
                    <a:gd name="connsiteY3" fmla="*/ 700 h 107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094" h="107069">
                      <a:moveTo>
                        <a:pt x="49" y="700"/>
                      </a:moveTo>
                      <a:cubicBezTo>
                        <a:pt x="1636" y="8108"/>
                        <a:pt x="43970" y="95421"/>
                        <a:pt x="50849" y="105475"/>
                      </a:cubicBezTo>
                      <a:cubicBezTo>
                        <a:pt x="57728" y="115529"/>
                        <a:pt x="47145" y="75312"/>
                        <a:pt x="41324" y="61025"/>
                      </a:cubicBezTo>
                      <a:cubicBezTo>
                        <a:pt x="35503" y="46738"/>
                        <a:pt x="-1538" y="-6708"/>
                        <a:pt x="49" y="7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 1093">
                  <a:extLst>
                    <a:ext uri="{FF2B5EF4-FFF2-40B4-BE49-F238E27FC236}">
                      <a16:creationId xmlns:a16="http://schemas.microsoft.com/office/drawing/2014/main" id="{AF7F0542-58CF-2225-6810-4CFF80D17FE6}"/>
                    </a:ext>
                  </a:extLst>
                </p:cNvPr>
                <p:cNvSpPr/>
                <p:nvPr/>
              </p:nvSpPr>
              <p:spPr>
                <a:xfrm>
                  <a:off x="2656735" y="4787900"/>
                  <a:ext cx="156315" cy="196960"/>
                </a:xfrm>
                <a:custGeom>
                  <a:avLst/>
                  <a:gdLst>
                    <a:gd name="connsiteX0" fmla="*/ 156315 w 156315"/>
                    <a:gd name="connsiteY0" fmla="*/ 0 h 196960"/>
                    <a:gd name="connsiteX1" fmla="*/ 70590 w 156315"/>
                    <a:gd name="connsiteY1" fmla="*/ 63500 h 196960"/>
                    <a:gd name="connsiteX2" fmla="*/ 54715 w 156315"/>
                    <a:gd name="connsiteY2" fmla="*/ 130175 h 196960"/>
                    <a:gd name="connsiteX3" fmla="*/ 42015 w 156315"/>
                    <a:gd name="connsiteY3" fmla="*/ 142875 h 196960"/>
                    <a:gd name="connsiteX4" fmla="*/ 111865 w 156315"/>
                    <a:gd name="connsiteY4" fmla="*/ 196850 h 196960"/>
                    <a:gd name="connsiteX5" fmla="*/ 13440 w 156315"/>
                    <a:gd name="connsiteY5" fmla="*/ 127000 h 196960"/>
                    <a:gd name="connsiteX6" fmla="*/ 3915 w 156315"/>
                    <a:gd name="connsiteY6" fmla="*/ 114300 h 196960"/>
                    <a:gd name="connsiteX7" fmla="*/ 42015 w 156315"/>
                    <a:gd name="connsiteY7" fmla="*/ 120650 h 196960"/>
                    <a:gd name="connsiteX8" fmla="*/ 64240 w 156315"/>
                    <a:gd name="connsiteY8" fmla="*/ 50800 h 196960"/>
                    <a:gd name="connsiteX9" fmla="*/ 54715 w 156315"/>
                    <a:gd name="connsiteY9" fmla="*/ 53975 h 196960"/>
                    <a:gd name="connsiteX10" fmla="*/ 156315 w 156315"/>
                    <a:gd name="connsiteY10" fmla="*/ 0 h 196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15" h="196960">
                      <a:moveTo>
                        <a:pt x="156315" y="0"/>
                      </a:moveTo>
                      <a:cubicBezTo>
                        <a:pt x="121919" y="20902"/>
                        <a:pt x="87523" y="41804"/>
                        <a:pt x="70590" y="63500"/>
                      </a:cubicBezTo>
                      <a:cubicBezTo>
                        <a:pt x="53657" y="85196"/>
                        <a:pt x="59477" y="116946"/>
                        <a:pt x="54715" y="130175"/>
                      </a:cubicBezTo>
                      <a:cubicBezTo>
                        <a:pt x="49953" y="143404"/>
                        <a:pt x="32490" y="131763"/>
                        <a:pt x="42015" y="142875"/>
                      </a:cubicBezTo>
                      <a:cubicBezTo>
                        <a:pt x="51540" y="153988"/>
                        <a:pt x="116627" y="199496"/>
                        <a:pt x="111865" y="196850"/>
                      </a:cubicBezTo>
                      <a:cubicBezTo>
                        <a:pt x="107103" y="194204"/>
                        <a:pt x="31432" y="140758"/>
                        <a:pt x="13440" y="127000"/>
                      </a:cubicBezTo>
                      <a:cubicBezTo>
                        <a:pt x="-4552" y="113242"/>
                        <a:pt x="-847" y="115358"/>
                        <a:pt x="3915" y="114300"/>
                      </a:cubicBezTo>
                      <a:cubicBezTo>
                        <a:pt x="8677" y="113242"/>
                        <a:pt x="31961" y="131233"/>
                        <a:pt x="42015" y="120650"/>
                      </a:cubicBezTo>
                      <a:cubicBezTo>
                        <a:pt x="52069" y="110067"/>
                        <a:pt x="64240" y="50800"/>
                        <a:pt x="64240" y="50800"/>
                      </a:cubicBezTo>
                      <a:cubicBezTo>
                        <a:pt x="66357" y="39688"/>
                        <a:pt x="54715" y="53975"/>
                        <a:pt x="54715" y="53975"/>
                      </a:cubicBezTo>
                      <a:lnTo>
                        <a:pt x="15631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 1094">
                  <a:extLst>
                    <a:ext uri="{FF2B5EF4-FFF2-40B4-BE49-F238E27FC236}">
                      <a16:creationId xmlns:a16="http://schemas.microsoft.com/office/drawing/2014/main" id="{1CAB2066-E4AA-D6A5-B006-EA43F8777061}"/>
                    </a:ext>
                  </a:extLst>
                </p:cNvPr>
                <p:cNvSpPr/>
                <p:nvPr/>
              </p:nvSpPr>
              <p:spPr>
                <a:xfrm>
                  <a:off x="2955894" y="4495798"/>
                  <a:ext cx="146498" cy="181474"/>
                </a:xfrm>
                <a:custGeom>
                  <a:avLst/>
                  <a:gdLst>
                    <a:gd name="connsiteX0" fmla="*/ 31 w 146498"/>
                    <a:gd name="connsiteY0" fmla="*/ 2 h 181474"/>
                    <a:gd name="connsiteX1" fmla="*/ 85756 w 146498"/>
                    <a:gd name="connsiteY1" fmla="*/ 117477 h 181474"/>
                    <a:gd name="connsiteX2" fmla="*/ 41306 w 146498"/>
                    <a:gd name="connsiteY2" fmla="*/ 88902 h 181474"/>
                    <a:gd name="connsiteX3" fmla="*/ 146081 w 146498"/>
                    <a:gd name="connsiteY3" fmla="*/ 180977 h 181474"/>
                    <a:gd name="connsiteX4" fmla="*/ 76231 w 146498"/>
                    <a:gd name="connsiteY4" fmla="*/ 120652 h 181474"/>
                    <a:gd name="connsiteX5" fmla="*/ 31 w 146498"/>
                    <a:gd name="connsiteY5" fmla="*/ 2 h 181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498" h="181474">
                      <a:moveTo>
                        <a:pt x="31" y="2"/>
                      </a:moveTo>
                      <a:cubicBezTo>
                        <a:pt x="1618" y="-527"/>
                        <a:pt x="78877" y="102660"/>
                        <a:pt x="85756" y="117477"/>
                      </a:cubicBezTo>
                      <a:cubicBezTo>
                        <a:pt x="92635" y="132294"/>
                        <a:pt x="31252" y="78319"/>
                        <a:pt x="41306" y="88902"/>
                      </a:cubicBezTo>
                      <a:cubicBezTo>
                        <a:pt x="51360" y="99485"/>
                        <a:pt x="140260" y="175685"/>
                        <a:pt x="146081" y="180977"/>
                      </a:cubicBezTo>
                      <a:cubicBezTo>
                        <a:pt x="151902" y="186269"/>
                        <a:pt x="95281" y="148169"/>
                        <a:pt x="76231" y="120652"/>
                      </a:cubicBezTo>
                      <a:cubicBezTo>
                        <a:pt x="57181" y="93135"/>
                        <a:pt x="-1556" y="531"/>
                        <a:pt x="3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 1096">
                  <a:extLst>
                    <a:ext uri="{FF2B5EF4-FFF2-40B4-BE49-F238E27FC236}">
                      <a16:creationId xmlns:a16="http://schemas.microsoft.com/office/drawing/2014/main" id="{C5974284-150C-A164-C6EA-F534C5B2B212}"/>
                    </a:ext>
                  </a:extLst>
                </p:cNvPr>
                <p:cNvSpPr/>
                <p:nvPr/>
              </p:nvSpPr>
              <p:spPr>
                <a:xfrm>
                  <a:off x="2965450" y="4914900"/>
                  <a:ext cx="338385" cy="102200"/>
                </a:xfrm>
                <a:custGeom>
                  <a:avLst/>
                  <a:gdLst>
                    <a:gd name="connsiteX0" fmla="*/ 0 w 338385"/>
                    <a:gd name="connsiteY0" fmla="*/ 0 h 102200"/>
                    <a:gd name="connsiteX1" fmla="*/ 190500 w 338385"/>
                    <a:gd name="connsiteY1" fmla="*/ 41275 h 102200"/>
                    <a:gd name="connsiteX2" fmla="*/ 142875 w 338385"/>
                    <a:gd name="connsiteY2" fmla="*/ 88900 h 102200"/>
                    <a:gd name="connsiteX3" fmla="*/ 206375 w 338385"/>
                    <a:gd name="connsiteY3" fmla="*/ 44450 h 102200"/>
                    <a:gd name="connsiteX4" fmla="*/ 336550 w 338385"/>
                    <a:gd name="connsiteY4" fmla="*/ 101600 h 102200"/>
                    <a:gd name="connsiteX5" fmla="*/ 276225 w 338385"/>
                    <a:gd name="connsiteY5" fmla="*/ 73025 h 102200"/>
                    <a:gd name="connsiteX6" fmla="*/ 184150 w 338385"/>
                    <a:gd name="connsiteY6" fmla="*/ 50800 h 102200"/>
                    <a:gd name="connsiteX7" fmla="*/ 0 w 338385"/>
                    <a:gd name="connsiteY7" fmla="*/ 0 h 10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8385" h="102200">
                      <a:moveTo>
                        <a:pt x="0" y="0"/>
                      </a:moveTo>
                      <a:cubicBezTo>
                        <a:pt x="83344" y="13229"/>
                        <a:pt x="166688" y="26458"/>
                        <a:pt x="190500" y="41275"/>
                      </a:cubicBezTo>
                      <a:cubicBezTo>
                        <a:pt x="214312" y="56092"/>
                        <a:pt x="140229" y="88371"/>
                        <a:pt x="142875" y="88900"/>
                      </a:cubicBezTo>
                      <a:cubicBezTo>
                        <a:pt x="145521" y="89429"/>
                        <a:pt x="174096" y="42333"/>
                        <a:pt x="206375" y="44450"/>
                      </a:cubicBezTo>
                      <a:cubicBezTo>
                        <a:pt x="238654" y="46567"/>
                        <a:pt x="324908" y="96838"/>
                        <a:pt x="336550" y="101600"/>
                      </a:cubicBezTo>
                      <a:cubicBezTo>
                        <a:pt x="348192" y="106362"/>
                        <a:pt x="301625" y="81492"/>
                        <a:pt x="276225" y="73025"/>
                      </a:cubicBezTo>
                      <a:cubicBezTo>
                        <a:pt x="250825" y="64558"/>
                        <a:pt x="184150" y="50800"/>
                        <a:pt x="184150" y="508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 1097">
                  <a:extLst>
                    <a:ext uri="{FF2B5EF4-FFF2-40B4-BE49-F238E27FC236}">
                      <a16:creationId xmlns:a16="http://schemas.microsoft.com/office/drawing/2014/main" id="{C19482FD-1029-2E1D-1A30-6F15C640C827}"/>
                    </a:ext>
                  </a:extLst>
                </p:cNvPr>
                <p:cNvSpPr/>
                <p:nvPr/>
              </p:nvSpPr>
              <p:spPr>
                <a:xfrm>
                  <a:off x="2689137" y="4483039"/>
                  <a:ext cx="76414" cy="79534"/>
                </a:xfrm>
                <a:custGeom>
                  <a:avLst/>
                  <a:gdLst>
                    <a:gd name="connsiteX0" fmla="*/ 19138 w 76414"/>
                    <a:gd name="connsiteY0" fmla="*/ 61 h 79534"/>
                    <a:gd name="connsiteX1" fmla="*/ 76288 w 76414"/>
                    <a:gd name="connsiteY1" fmla="*/ 41336 h 79534"/>
                    <a:gd name="connsiteX2" fmla="*/ 88 w 76414"/>
                    <a:gd name="connsiteY2" fmla="*/ 79436 h 79534"/>
                    <a:gd name="connsiteX3" fmla="*/ 60413 w 76414"/>
                    <a:gd name="connsiteY3" fmla="*/ 50861 h 79534"/>
                    <a:gd name="connsiteX4" fmla="*/ 19138 w 76414"/>
                    <a:gd name="connsiteY4" fmla="*/ 61 h 79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14" h="79534">
                      <a:moveTo>
                        <a:pt x="19138" y="61"/>
                      </a:moveTo>
                      <a:cubicBezTo>
                        <a:pt x="21784" y="-1527"/>
                        <a:pt x="79463" y="28107"/>
                        <a:pt x="76288" y="41336"/>
                      </a:cubicBezTo>
                      <a:cubicBezTo>
                        <a:pt x="73113" y="54565"/>
                        <a:pt x="2734" y="77849"/>
                        <a:pt x="88" y="79436"/>
                      </a:cubicBezTo>
                      <a:cubicBezTo>
                        <a:pt x="-2558" y="81024"/>
                        <a:pt x="55121" y="63032"/>
                        <a:pt x="60413" y="50861"/>
                      </a:cubicBezTo>
                      <a:cubicBezTo>
                        <a:pt x="65705" y="38690"/>
                        <a:pt x="16492" y="1649"/>
                        <a:pt x="19138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 1098">
                  <a:extLst>
                    <a:ext uri="{FF2B5EF4-FFF2-40B4-BE49-F238E27FC236}">
                      <a16:creationId xmlns:a16="http://schemas.microsoft.com/office/drawing/2014/main" id="{6C892D11-F4CC-F2A7-77E8-897E40486236}"/>
                    </a:ext>
                  </a:extLst>
                </p:cNvPr>
                <p:cNvSpPr/>
                <p:nvPr/>
              </p:nvSpPr>
              <p:spPr>
                <a:xfrm>
                  <a:off x="2635014" y="4752723"/>
                  <a:ext cx="137018" cy="124096"/>
                </a:xfrm>
                <a:custGeom>
                  <a:avLst/>
                  <a:gdLst>
                    <a:gd name="connsiteX0" fmla="*/ 136761 w 137018"/>
                    <a:gd name="connsiteY0" fmla="*/ 252 h 124096"/>
                    <a:gd name="connsiteX1" fmla="*/ 19286 w 137018"/>
                    <a:gd name="connsiteY1" fmla="*/ 66927 h 124096"/>
                    <a:gd name="connsiteX2" fmla="*/ 54211 w 137018"/>
                    <a:gd name="connsiteY2" fmla="*/ 63752 h 124096"/>
                    <a:gd name="connsiteX3" fmla="*/ 236 w 137018"/>
                    <a:gd name="connsiteY3" fmla="*/ 124077 h 124096"/>
                    <a:gd name="connsiteX4" fmla="*/ 35161 w 137018"/>
                    <a:gd name="connsiteY4" fmla="*/ 70102 h 124096"/>
                    <a:gd name="connsiteX5" fmla="*/ 51036 w 137018"/>
                    <a:gd name="connsiteY5" fmla="*/ 44702 h 124096"/>
                    <a:gd name="connsiteX6" fmla="*/ 136761 w 137018"/>
                    <a:gd name="connsiteY6" fmla="*/ 252 h 12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018" h="124096">
                      <a:moveTo>
                        <a:pt x="136761" y="252"/>
                      </a:moveTo>
                      <a:cubicBezTo>
                        <a:pt x="131469" y="3956"/>
                        <a:pt x="33044" y="56344"/>
                        <a:pt x="19286" y="66927"/>
                      </a:cubicBezTo>
                      <a:cubicBezTo>
                        <a:pt x="5528" y="77510"/>
                        <a:pt x="57386" y="54227"/>
                        <a:pt x="54211" y="63752"/>
                      </a:cubicBezTo>
                      <a:cubicBezTo>
                        <a:pt x="51036" y="73277"/>
                        <a:pt x="3411" y="123019"/>
                        <a:pt x="236" y="124077"/>
                      </a:cubicBezTo>
                      <a:cubicBezTo>
                        <a:pt x="-2939" y="125135"/>
                        <a:pt x="26694" y="83331"/>
                        <a:pt x="35161" y="70102"/>
                      </a:cubicBezTo>
                      <a:cubicBezTo>
                        <a:pt x="43628" y="56873"/>
                        <a:pt x="37807" y="54756"/>
                        <a:pt x="51036" y="44702"/>
                      </a:cubicBezTo>
                      <a:cubicBezTo>
                        <a:pt x="64265" y="34648"/>
                        <a:pt x="142053" y="-3452"/>
                        <a:pt x="136761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 1099">
                  <a:extLst>
                    <a:ext uri="{FF2B5EF4-FFF2-40B4-BE49-F238E27FC236}">
                      <a16:creationId xmlns:a16="http://schemas.microsoft.com/office/drawing/2014/main" id="{515F33D6-3085-C374-4FC6-C49072710C00}"/>
                    </a:ext>
                  </a:extLst>
                </p:cNvPr>
                <p:cNvSpPr/>
                <p:nvPr/>
              </p:nvSpPr>
              <p:spPr>
                <a:xfrm>
                  <a:off x="3057410" y="4920805"/>
                  <a:ext cx="393938" cy="118920"/>
                </a:xfrm>
                <a:custGeom>
                  <a:avLst/>
                  <a:gdLst>
                    <a:gd name="connsiteX0" fmla="*/ 387465 w 393938"/>
                    <a:gd name="connsiteY0" fmla="*/ 114745 h 118920"/>
                    <a:gd name="connsiteX1" fmla="*/ 206490 w 393938"/>
                    <a:gd name="connsiteY1" fmla="*/ 108395 h 118920"/>
                    <a:gd name="connsiteX2" fmla="*/ 285865 w 393938"/>
                    <a:gd name="connsiteY2" fmla="*/ 117920 h 118920"/>
                    <a:gd name="connsiteX3" fmla="*/ 152515 w 393938"/>
                    <a:gd name="connsiteY3" fmla="*/ 79820 h 118920"/>
                    <a:gd name="connsiteX4" fmla="*/ 115 w 393938"/>
                    <a:gd name="connsiteY4" fmla="*/ 445 h 118920"/>
                    <a:gd name="connsiteX5" fmla="*/ 127115 w 393938"/>
                    <a:gd name="connsiteY5" fmla="*/ 48070 h 118920"/>
                    <a:gd name="connsiteX6" fmla="*/ 104890 w 393938"/>
                    <a:gd name="connsiteY6" fmla="*/ 57595 h 118920"/>
                    <a:gd name="connsiteX7" fmla="*/ 327140 w 393938"/>
                    <a:gd name="connsiteY7" fmla="*/ 102045 h 118920"/>
                    <a:gd name="connsiteX8" fmla="*/ 387465 w 393938"/>
                    <a:gd name="connsiteY8" fmla="*/ 114745 h 118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938" h="118920">
                      <a:moveTo>
                        <a:pt x="387465" y="114745"/>
                      </a:moveTo>
                      <a:cubicBezTo>
                        <a:pt x="367357" y="115803"/>
                        <a:pt x="223423" y="107866"/>
                        <a:pt x="206490" y="108395"/>
                      </a:cubicBezTo>
                      <a:cubicBezTo>
                        <a:pt x="189557" y="108924"/>
                        <a:pt x="294861" y="122682"/>
                        <a:pt x="285865" y="117920"/>
                      </a:cubicBezTo>
                      <a:cubicBezTo>
                        <a:pt x="276869" y="113158"/>
                        <a:pt x="200140" y="99399"/>
                        <a:pt x="152515" y="79820"/>
                      </a:cubicBezTo>
                      <a:cubicBezTo>
                        <a:pt x="104890" y="60241"/>
                        <a:pt x="4348" y="5737"/>
                        <a:pt x="115" y="445"/>
                      </a:cubicBezTo>
                      <a:cubicBezTo>
                        <a:pt x="-4118" y="-4847"/>
                        <a:pt x="109652" y="38545"/>
                        <a:pt x="127115" y="48070"/>
                      </a:cubicBezTo>
                      <a:cubicBezTo>
                        <a:pt x="144577" y="57595"/>
                        <a:pt x="71553" y="48599"/>
                        <a:pt x="104890" y="57595"/>
                      </a:cubicBezTo>
                      <a:cubicBezTo>
                        <a:pt x="138227" y="66591"/>
                        <a:pt x="275282" y="93578"/>
                        <a:pt x="327140" y="102045"/>
                      </a:cubicBezTo>
                      <a:cubicBezTo>
                        <a:pt x="378998" y="110512"/>
                        <a:pt x="407573" y="113687"/>
                        <a:pt x="387465" y="114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 1100">
                  <a:extLst>
                    <a:ext uri="{FF2B5EF4-FFF2-40B4-BE49-F238E27FC236}">
                      <a16:creationId xmlns:a16="http://schemas.microsoft.com/office/drawing/2014/main" id="{34683657-7579-B7C4-D374-4354A377E887}"/>
                    </a:ext>
                  </a:extLst>
                </p:cNvPr>
                <p:cNvSpPr/>
                <p:nvPr/>
              </p:nvSpPr>
              <p:spPr>
                <a:xfrm>
                  <a:off x="3378526" y="2440655"/>
                  <a:ext cx="374879" cy="1034196"/>
                </a:xfrm>
                <a:custGeom>
                  <a:avLst/>
                  <a:gdLst>
                    <a:gd name="connsiteX0" fmla="*/ 358406 w 374879"/>
                    <a:gd name="connsiteY0" fmla="*/ 1920 h 1034196"/>
                    <a:gd name="connsiteX1" fmla="*/ 333353 w 374879"/>
                    <a:gd name="connsiteY1" fmla="*/ 390227 h 1034196"/>
                    <a:gd name="connsiteX2" fmla="*/ 370932 w 374879"/>
                    <a:gd name="connsiteY2" fmla="*/ 327597 h 1034196"/>
                    <a:gd name="connsiteX3" fmla="*/ 220619 w 374879"/>
                    <a:gd name="connsiteY3" fmla="*/ 686677 h 1034196"/>
                    <a:gd name="connsiteX4" fmla="*/ 312477 w 374879"/>
                    <a:gd name="connsiteY4" fmla="*/ 598994 h 1034196"/>
                    <a:gd name="connsiteX5" fmla="*/ 7677 w 374879"/>
                    <a:gd name="connsiteY5" fmla="*/ 1020704 h 1034196"/>
                    <a:gd name="connsiteX6" fmla="*/ 95359 w 374879"/>
                    <a:gd name="connsiteY6" fmla="*/ 912145 h 1034196"/>
                    <a:gd name="connsiteX7" fmla="*/ 137112 w 374879"/>
                    <a:gd name="connsiteY7" fmla="*/ 732605 h 1034196"/>
                    <a:gd name="connsiteX8" fmla="*/ 107885 w 374879"/>
                    <a:gd name="connsiteY8" fmla="*/ 419455 h 1034196"/>
                    <a:gd name="connsiteX9" fmla="*/ 208093 w 374879"/>
                    <a:gd name="connsiteY9" fmla="*/ 611520 h 1034196"/>
                    <a:gd name="connsiteX10" fmla="*/ 157989 w 374879"/>
                    <a:gd name="connsiteY10" fmla="*/ 173109 h 1034196"/>
                    <a:gd name="connsiteX11" fmla="*/ 245671 w 374879"/>
                    <a:gd name="connsiteY11" fmla="*/ 327597 h 1034196"/>
                    <a:gd name="connsiteX12" fmla="*/ 183041 w 374879"/>
                    <a:gd name="connsiteY12" fmla="*/ 135531 h 1034196"/>
                    <a:gd name="connsiteX13" fmla="*/ 258197 w 374879"/>
                    <a:gd name="connsiteY13" fmla="*/ 131356 h 1034196"/>
                    <a:gd name="connsiteX14" fmla="*/ 262373 w 374879"/>
                    <a:gd name="connsiteY14" fmla="*/ 26972 h 1034196"/>
                    <a:gd name="connsiteX15" fmla="*/ 295775 w 374879"/>
                    <a:gd name="connsiteY15" fmla="*/ 231564 h 1034196"/>
                    <a:gd name="connsiteX16" fmla="*/ 358406 w 374879"/>
                    <a:gd name="connsiteY16" fmla="*/ 1920 h 103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4879" h="1034196">
                      <a:moveTo>
                        <a:pt x="358406" y="1920"/>
                      </a:moveTo>
                      <a:cubicBezTo>
                        <a:pt x="364669" y="28364"/>
                        <a:pt x="331265" y="335948"/>
                        <a:pt x="333353" y="390227"/>
                      </a:cubicBezTo>
                      <a:cubicBezTo>
                        <a:pt x="335441" y="444506"/>
                        <a:pt x="389721" y="278189"/>
                        <a:pt x="370932" y="327597"/>
                      </a:cubicBezTo>
                      <a:cubicBezTo>
                        <a:pt x="352143" y="377005"/>
                        <a:pt x="230361" y="641444"/>
                        <a:pt x="220619" y="686677"/>
                      </a:cubicBezTo>
                      <a:cubicBezTo>
                        <a:pt x="210877" y="731910"/>
                        <a:pt x="347967" y="543323"/>
                        <a:pt x="312477" y="598994"/>
                      </a:cubicBezTo>
                      <a:cubicBezTo>
                        <a:pt x="276987" y="654665"/>
                        <a:pt x="43863" y="968512"/>
                        <a:pt x="7677" y="1020704"/>
                      </a:cubicBezTo>
                      <a:cubicBezTo>
                        <a:pt x="-28509" y="1072896"/>
                        <a:pt x="73787" y="960161"/>
                        <a:pt x="95359" y="912145"/>
                      </a:cubicBezTo>
                      <a:cubicBezTo>
                        <a:pt x="116931" y="864129"/>
                        <a:pt x="135024" y="814720"/>
                        <a:pt x="137112" y="732605"/>
                      </a:cubicBezTo>
                      <a:cubicBezTo>
                        <a:pt x="139200" y="650490"/>
                        <a:pt x="96055" y="439636"/>
                        <a:pt x="107885" y="419455"/>
                      </a:cubicBezTo>
                      <a:cubicBezTo>
                        <a:pt x="119715" y="399274"/>
                        <a:pt x="199742" y="652578"/>
                        <a:pt x="208093" y="611520"/>
                      </a:cubicBezTo>
                      <a:cubicBezTo>
                        <a:pt x="216444" y="570462"/>
                        <a:pt x="151726" y="220429"/>
                        <a:pt x="157989" y="173109"/>
                      </a:cubicBezTo>
                      <a:cubicBezTo>
                        <a:pt x="164252" y="125789"/>
                        <a:pt x="241496" y="333860"/>
                        <a:pt x="245671" y="327597"/>
                      </a:cubicBezTo>
                      <a:cubicBezTo>
                        <a:pt x="249846" y="321334"/>
                        <a:pt x="180953" y="168238"/>
                        <a:pt x="183041" y="135531"/>
                      </a:cubicBezTo>
                      <a:cubicBezTo>
                        <a:pt x="185129" y="102824"/>
                        <a:pt x="244975" y="149449"/>
                        <a:pt x="258197" y="131356"/>
                      </a:cubicBezTo>
                      <a:cubicBezTo>
                        <a:pt x="271419" y="113263"/>
                        <a:pt x="256110" y="10271"/>
                        <a:pt x="262373" y="26972"/>
                      </a:cubicBezTo>
                      <a:cubicBezTo>
                        <a:pt x="268636" y="43673"/>
                        <a:pt x="279770" y="232260"/>
                        <a:pt x="295775" y="231564"/>
                      </a:cubicBezTo>
                      <a:cubicBezTo>
                        <a:pt x="311780" y="230868"/>
                        <a:pt x="352143" y="-24524"/>
                        <a:pt x="358406" y="192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 1101">
                  <a:extLst>
                    <a:ext uri="{FF2B5EF4-FFF2-40B4-BE49-F238E27FC236}">
                      <a16:creationId xmlns:a16="http://schemas.microsoft.com/office/drawing/2014/main" id="{CFA31557-B4CE-0FA1-15C5-F796E4E99923}"/>
                    </a:ext>
                  </a:extLst>
                </p:cNvPr>
                <p:cNvSpPr/>
                <p:nvPr/>
              </p:nvSpPr>
              <p:spPr>
                <a:xfrm>
                  <a:off x="5301446" y="2829630"/>
                  <a:ext cx="1049902" cy="2702955"/>
                </a:xfrm>
                <a:custGeom>
                  <a:avLst/>
                  <a:gdLst>
                    <a:gd name="connsiteX0" fmla="*/ 545901 w 1049902"/>
                    <a:gd name="connsiteY0" fmla="*/ 17844 h 2702955"/>
                    <a:gd name="connsiteX1" fmla="*/ 553922 w 1049902"/>
                    <a:gd name="connsiteY1" fmla="*/ 1541844 h 2702955"/>
                    <a:gd name="connsiteX2" fmla="*/ 618091 w 1049902"/>
                    <a:gd name="connsiteY2" fmla="*/ 1309233 h 2702955"/>
                    <a:gd name="connsiteX3" fmla="*/ 160891 w 1049902"/>
                    <a:gd name="connsiteY3" fmla="*/ 2327907 h 2702955"/>
                    <a:gd name="connsiteX4" fmla="*/ 393501 w 1049902"/>
                    <a:gd name="connsiteY4" fmla="*/ 2055191 h 2702955"/>
                    <a:gd name="connsiteX5" fmla="*/ 470 w 1049902"/>
                    <a:gd name="connsiteY5" fmla="*/ 2696875 h 2702955"/>
                    <a:gd name="connsiteX6" fmla="*/ 313291 w 1049902"/>
                    <a:gd name="connsiteY6" fmla="*/ 2384054 h 2702955"/>
                    <a:gd name="connsiteX7" fmla="*/ 305270 w 1049902"/>
                    <a:gd name="connsiteY7" fmla="*/ 2488328 h 2702955"/>
                    <a:gd name="connsiteX8" fmla="*/ 882786 w 1049902"/>
                    <a:gd name="connsiteY8" fmla="*/ 1999044 h 2702955"/>
                    <a:gd name="connsiteX9" fmla="*/ 626112 w 1049902"/>
                    <a:gd name="connsiteY9" fmla="*/ 2007065 h 2702955"/>
                    <a:gd name="connsiteX10" fmla="*/ 1043207 w 1049902"/>
                    <a:gd name="connsiteY10" fmla="*/ 571296 h 2702955"/>
                    <a:gd name="connsiteX11" fmla="*/ 882786 w 1049902"/>
                    <a:gd name="connsiteY11" fmla="*/ 1124749 h 2702955"/>
                    <a:gd name="connsiteX12" fmla="*/ 874765 w 1049902"/>
                    <a:gd name="connsiteY12" fmla="*/ 731717 h 2702955"/>
                    <a:gd name="connsiteX13" fmla="*/ 545901 w 1049902"/>
                    <a:gd name="connsiteY13" fmla="*/ 17844 h 270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9902" h="2702955">
                      <a:moveTo>
                        <a:pt x="545901" y="17844"/>
                      </a:moveTo>
                      <a:cubicBezTo>
                        <a:pt x="492427" y="152865"/>
                        <a:pt x="541890" y="1326613"/>
                        <a:pt x="553922" y="1541844"/>
                      </a:cubicBezTo>
                      <a:cubicBezTo>
                        <a:pt x="565954" y="1757075"/>
                        <a:pt x="683596" y="1178223"/>
                        <a:pt x="618091" y="1309233"/>
                      </a:cubicBezTo>
                      <a:cubicBezTo>
                        <a:pt x="552586" y="1440243"/>
                        <a:pt x="198323" y="2203581"/>
                        <a:pt x="160891" y="2327907"/>
                      </a:cubicBezTo>
                      <a:cubicBezTo>
                        <a:pt x="123459" y="2452233"/>
                        <a:pt x="420238" y="1993696"/>
                        <a:pt x="393501" y="2055191"/>
                      </a:cubicBezTo>
                      <a:cubicBezTo>
                        <a:pt x="366764" y="2116686"/>
                        <a:pt x="13838" y="2642065"/>
                        <a:pt x="470" y="2696875"/>
                      </a:cubicBezTo>
                      <a:cubicBezTo>
                        <a:pt x="-12898" y="2751685"/>
                        <a:pt x="262491" y="2418812"/>
                        <a:pt x="313291" y="2384054"/>
                      </a:cubicBezTo>
                      <a:cubicBezTo>
                        <a:pt x="364091" y="2349296"/>
                        <a:pt x="210354" y="2552496"/>
                        <a:pt x="305270" y="2488328"/>
                      </a:cubicBezTo>
                      <a:cubicBezTo>
                        <a:pt x="400186" y="2424160"/>
                        <a:pt x="829312" y="2079254"/>
                        <a:pt x="882786" y="1999044"/>
                      </a:cubicBezTo>
                      <a:cubicBezTo>
                        <a:pt x="936260" y="1918834"/>
                        <a:pt x="599375" y="2245023"/>
                        <a:pt x="626112" y="2007065"/>
                      </a:cubicBezTo>
                      <a:cubicBezTo>
                        <a:pt x="652849" y="1769107"/>
                        <a:pt x="1000428" y="718349"/>
                        <a:pt x="1043207" y="571296"/>
                      </a:cubicBezTo>
                      <a:cubicBezTo>
                        <a:pt x="1085986" y="424243"/>
                        <a:pt x="910860" y="1098012"/>
                        <a:pt x="882786" y="1124749"/>
                      </a:cubicBezTo>
                      <a:cubicBezTo>
                        <a:pt x="854712" y="1151486"/>
                        <a:pt x="928239" y="910854"/>
                        <a:pt x="874765" y="731717"/>
                      </a:cubicBezTo>
                      <a:cubicBezTo>
                        <a:pt x="821291" y="552580"/>
                        <a:pt x="599375" y="-117177"/>
                        <a:pt x="545901" y="1784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 1103">
                  <a:extLst>
                    <a:ext uri="{FF2B5EF4-FFF2-40B4-BE49-F238E27FC236}">
                      <a16:creationId xmlns:a16="http://schemas.microsoft.com/office/drawing/2014/main" id="{BCF8F027-EEFE-46EF-4BA3-AB17BC6E6AF8}"/>
                    </a:ext>
                  </a:extLst>
                </p:cNvPr>
                <p:cNvSpPr/>
                <p:nvPr/>
              </p:nvSpPr>
              <p:spPr>
                <a:xfrm>
                  <a:off x="3119728" y="4312086"/>
                  <a:ext cx="503009" cy="957781"/>
                </a:xfrm>
                <a:custGeom>
                  <a:avLst/>
                  <a:gdLst>
                    <a:gd name="connsiteX0" fmla="*/ 297240 w 503009"/>
                    <a:gd name="connsiteY0" fmla="*/ 3240 h 957781"/>
                    <a:gd name="connsiteX1" fmla="*/ 329325 w 503009"/>
                    <a:gd name="connsiteY1" fmla="*/ 259914 h 957781"/>
                    <a:gd name="connsiteX2" fmla="*/ 449640 w 503009"/>
                    <a:gd name="connsiteY2" fmla="*/ 508567 h 957781"/>
                    <a:gd name="connsiteX3" fmla="*/ 369430 w 503009"/>
                    <a:gd name="connsiteY3" fmla="*/ 428356 h 957781"/>
                    <a:gd name="connsiteX4" fmla="*/ 465683 w 503009"/>
                    <a:gd name="connsiteY4" fmla="*/ 693051 h 957781"/>
                    <a:gd name="connsiteX5" fmla="*/ 497767 w 503009"/>
                    <a:gd name="connsiteY5" fmla="*/ 957746 h 957781"/>
                    <a:gd name="connsiteX6" fmla="*/ 449640 w 503009"/>
                    <a:gd name="connsiteY6" fmla="*/ 709093 h 957781"/>
                    <a:gd name="connsiteX7" fmla="*/ 16504 w 503009"/>
                    <a:gd name="connsiteY7" fmla="*/ 332103 h 957781"/>
                    <a:gd name="connsiteX8" fmla="*/ 160883 w 503009"/>
                    <a:gd name="connsiteY8" fmla="*/ 428356 h 957781"/>
                    <a:gd name="connsiteX9" fmla="*/ 461 w 503009"/>
                    <a:gd name="connsiteY9" fmla="*/ 139598 h 957781"/>
                    <a:gd name="connsiteX10" fmla="*/ 112756 w 503009"/>
                    <a:gd name="connsiteY10" fmla="*/ 19282 h 957781"/>
                    <a:gd name="connsiteX11" fmla="*/ 128798 w 503009"/>
                    <a:gd name="connsiteY11" fmla="*/ 107514 h 957781"/>
                    <a:gd name="connsiteX12" fmla="*/ 297240 w 503009"/>
                    <a:gd name="connsiteY12" fmla="*/ 3240 h 957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3009" h="957781">
                      <a:moveTo>
                        <a:pt x="297240" y="3240"/>
                      </a:moveTo>
                      <a:cubicBezTo>
                        <a:pt x="330661" y="28640"/>
                        <a:pt x="303925" y="175693"/>
                        <a:pt x="329325" y="259914"/>
                      </a:cubicBezTo>
                      <a:cubicBezTo>
                        <a:pt x="354725" y="344135"/>
                        <a:pt x="442956" y="480493"/>
                        <a:pt x="449640" y="508567"/>
                      </a:cubicBezTo>
                      <a:cubicBezTo>
                        <a:pt x="456324" y="536641"/>
                        <a:pt x="366756" y="397609"/>
                        <a:pt x="369430" y="428356"/>
                      </a:cubicBezTo>
                      <a:cubicBezTo>
                        <a:pt x="372104" y="459103"/>
                        <a:pt x="444294" y="604819"/>
                        <a:pt x="465683" y="693051"/>
                      </a:cubicBezTo>
                      <a:cubicBezTo>
                        <a:pt x="487073" y="781283"/>
                        <a:pt x="500441" y="955072"/>
                        <a:pt x="497767" y="957746"/>
                      </a:cubicBezTo>
                      <a:cubicBezTo>
                        <a:pt x="495093" y="960420"/>
                        <a:pt x="529850" y="813367"/>
                        <a:pt x="449640" y="709093"/>
                      </a:cubicBezTo>
                      <a:cubicBezTo>
                        <a:pt x="369430" y="604819"/>
                        <a:pt x="64630" y="378892"/>
                        <a:pt x="16504" y="332103"/>
                      </a:cubicBezTo>
                      <a:cubicBezTo>
                        <a:pt x="-31622" y="285314"/>
                        <a:pt x="163557" y="460440"/>
                        <a:pt x="160883" y="428356"/>
                      </a:cubicBezTo>
                      <a:cubicBezTo>
                        <a:pt x="158209" y="396272"/>
                        <a:pt x="8482" y="207777"/>
                        <a:pt x="461" y="139598"/>
                      </a:cubicBezTo>
                      <a:cubicBezTo>
                        <a:pt x="-7560" y="71419"/>
                        <a:pt x="91367" y="24629"/>
                        <a:pt x="112756" y="19282"/>
                      </a:cubicBezTo>
                      <a:cubicBezTo>
                        <a:pt x="134145" y="13935"/>
                        <a:pt x="98051" y="104840"/>
                        <a:pt x="128798" y="107514"/>
                      </a:cubicBezTo>
                      <a:cubicBezTo>
                        <a:pt x="159545" y="110188"/>
                        <a:pt x="263819" y="-22160"/>
                        <a:pt x="297240" y="324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 1104">
                  <a:extLst>
                    <a:ext uri="{FF2B5EF4-FFF2-40B4-BE49-F238E27FC236}">
                      <a16:creationId xmlns:a16="http://schemas.microsoft.com/office/drawing/2014/main" id="{3567BEC3-2DA3-D886-A725-35E5A0627569}"/>
                    </a:ext>
                  </a:extLst>
                </p:cNvPr>
                <p:cNvSpPr/>
                <p:nvPr/>
              </p:nvSpPr>
              <p:spPr>
                <a:xfrm>
                  <a:off x="3165239" y="4381983"/>
                  <a:ext cx="169453" cy="376501"/>
                </a:xfrm>
                <a:custGeom>
                  <a:avLst/>
                  <a:gdLst>
                    <a:gd name="connsiteX0" fmla="*/ 655 w 169453"/>
                    <a:gd name="connsiteY0" fmla="*/ 236 h 376501"/>
                    <a:gd name="connsiteX1" fmla="*/ 13595 w 169453"/>
                    <a:gd name="connsiteY1" fmla="*/ 133945 h 376501"/>
                    <a:gd name="connsiteX2" fmla="*/ 73980 w 169453"/>
                    <a:gd name="connsiteY2" fmla="*/ 233149 h 376501"/>
                    <a:gd name="connsiteX3" fmla="*/ 78293 w 169453"/>
                    <a:gd name="connsiteY3" fmla="*/ 194330 h 376501"/>
                    <a:gd name="connsiteX4" fmla="*/ 168870 w 169453"/>
                    <a:gd name="connsiteY4" fmla="*/ 375485 h 376501"/>
                    <a:gd name="connsiteX5" fmla="*/ 112799 w 169453"/>
                    <a:gd name="connsiteY5" fmla="*/ 263342 h 376501"/>
                    <a:gd name="connsiteX6" fmla="*/ 26535 w 169453"/>
                    <a:gd name="connsiteY6" fmla="*/ 168451 h 376501"/>
                    <a:gd name="connsiteX7" fmla="*/ 655 w 169453"/>
                    <a:gd name="connsiteY7" fmla="*/ 236 h 376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453" h="376501">
                      <a:moveTo>
                        <a:pt x="655" y="236"/>
                      </a:moveTo>
                      <a:cubicBezTo>
                        <a:pt x="-1502" y="-5515"/>
                        <a:pt x="1374" y="95126"/>
                        <a:pt x="13595" y="133945"/>
                      </a:cubicBezTo>
                      <a:cubicBezTo>
                        <a:pt x="25816" y="172764"/>
                        <a:pt x="63197" y="223085"/>
                        <a:pt x="73980" y="233149"/>
                      </a:cubicBezTo>
                      <a:cubicBezTo>
                        <a:pt x="84763" y="243213"/>
                        <a:pt x="62478" y="170607"/>
                        <a:pt x="78293" y="194330"/>
                      </a:cubicBezTo>
                      <a:cubicBezTo>
                        <a:pt x="94108" y="218053"/>
                        <a:pt x="168870" y="375485"/>
                        <a:pt x="168870" y="375485"/>
                      </a:cubicBezTo>
                      <a:cubicBezTo>
                        <a:pt x="174621" y="386987"/>
                        <a:pt x="136521" y="297848"/>
                        <a:pt x="112799" y="263342"/>
                      </a:cubicBezTo>
                      <a:cubicBezTo>
                        <a:pt x="89077" y="228836"/>
                        <a:pt x="44507" y="206551"/>
                        <a:pt x="26535" y="168451"/>
                      </a:cubicBezTo>
                      <a:cubicBezTo>
                        <a:pt x="8563" y="130351"/>
                        <a:pt x="2812" y="5987"/>
                        <a:pt x="655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 1105">
                  <a:extLst>
                    <a:ext uri="{FF2B5EF4-FFF2-40B4-BE49-F238E27FC236}">
                      <a16:creationId xmlns:a16="http://schemas.microsoft.com/office/drawing/2014/main" id="{896C786A-BFCB-7FD7-5898-B440C5495247}"/>
                    </a:ext>
                  </a:extLst>
                </p:cNvPr>
                <p:cNvSpPr/>
                <p:nvPr/>
              </p:nvSpPr>
              <p:spPr>
                <a:xfrm>
                  <a:off x="3342104" y="4407973"/>
                  <a:ext cx="78466" cy="375966"/>
                </a:xfrm>
                <a:custGeom>
                  <a:avLst/>
                  <a:gdLst>
                    <a:gd name="connsiteX0" fmla="*/ 39451 w 78466"/>
                    <a:gd name="connsiteY0" fmla="*/ 125 h 375966"/>
                    <a:gd name="connsiteX1" fmla="*/ 632 w 78466"/>
                    <a:gd name="connsiteY1" fmla="*/ 271857 h 375966"/>
                    <a:gd name="connsiteX2" fmla="*/ 78270 w 78466"/>
                    <a:gd name="connsiteY2" fmla="*/ 375374 h 375966"/>
                    <a:gd name="connsiteX3" fmla="*/ 22198 w 78466"/>
                    <a:gd name="connsiteY3" fmla="*/ 310676 h 375966"/>
                    <a:gd name="connsiteX4" fmla="*/ 632 w 78466"/>
                    <a:gd name="connsiteY4" fmla="*/ 237352 h 375966"/>
                    <a:gd name="connsiteX5" fmla="*/ 39451 w 78466"/>
                    <a:gd name="connsiteY5" fmla="*/ 125 h 375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66" h="375966">
                      <a:moveTo>
                        <a:pt x="39451" y="125"/>
                      </a:moveTo>
                      <a:cubicBezTo>
                        <a:pt x="39451" y="5876"/>
                        <a:pt x="-5838" y="209316"/>
                        <a:pt x="632" y="271857"/>
                      </a:cubicBezTo>
                      <a:cubicBezTo>
                        <a:pt x="7102" y="334399"/>
                        <a:pt x="74676" y="368904"/>
                        <a:pt x="78270" y="375374"/>
                      </a:cubicBezTo>
                      <a:cubicBezTo>
                        <a:pt x="81864" y="381844"/>
                        <a:pt x="35138" y="333680"/>
                        <a:pt x="22198" y="310676"/>
                      </a:cubicBezTo>
                      <a:cubicBezTo>
                        <a:pt x="9258" y="287672"/>
                        <a:pt x="-2243" y="286954"/>
                        <a:pt x="632" y="237352"/>
                      </a:cubicBezTo>
                      <a:cubicBezTo>
                        <a:pt x="3507" y="187750"/>
                        <a:pt x="39451" y="-5626"/>
                        <a:pt x="39451" y="1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 1106">
                  <a:extLst>
                    <a:ext uri="{FF2B5EF4-FFF2-40B4-BE49-F238E27FC236}">
                      <a16:creationId xmlns:a16="http://schemas.microsoft.com/office/drawing/2014/main" id="{0CB43B9D-43A7-936A-E46B-EFCFA55D9FEA}"/>
                    </a:ext>
                  </a:extLst>
                </p:cNvPr>
                <p:cNvSpPr/>
                <p:nvPr/>
              </p:nvSpPr>
              <p:spPr>
                <a:xfrm>
                  <a:off x="4408785" y="2552373"/>
                  <a:ext cx="909783" cy="322511"/>
                </a:xfrm>
                <a:custGeom>
                  <a:avLst/>
                  <a:gdLst>
                    <a:gd name="connsiteX0" fmla="*/ 2281 w 909783"/>
                    <a:gd name="connsiteY0" fmla="*/ 632 h 322511"/>
                    <a:gd name="connsiteX1" fmla="*/ 580181 w 909783"/>
                    <a:gd name="connsiteY1" fmla="*/ 59153 h 322511"/>
                    <a:gd name="connsiteX2" fmla="*/ 528975 w 909783"/>
                    <a:gd name="connsiteY2" fmla="*/ 81099 h 322511"/>
                    <a:gd name="connsiteX3" fmla="*/ 763061 w 909783"/>
                    <a:gd name="connsiteY3" fmla="*/ 161566 h 322511"/>
                    <a:gd name="connsiteX4" fmla="*/ 909365 w 909783"/>
                    <a:gd name="connsiteY4" fmla="*/ 322501 h 322511"/>
                    <a:gd name="connsiteX5" fmla="*/ 719170 w 909783"/>
                    <a:gd name="connsiteY5" fmla="*/ 168881 h 322511"/>
                    <a:gd name="connsiteX6" fmla="*/ 389986 w 909783"/>
                    <a:gd name="connsiteY6" fmla="*/ 37208 h 322511"/>
                    <a:gd name="connsiteX7" fmla="*/ 2281 w 909783"/>
                    <a:gd name="connsiteY7" fmla="*/ 632 h 322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9783" h="322511">
                      <a:moveTo>
                        <a:pt x="2281" y="632"/>
                      </a:moveTo>
                      <a:cubicBezTo>
                        <a:pt x="33980" y="4289"/>
                        <a:pt x="492399" y="45742"/>
                        <a:pt x="580181" y="59153"/>
                      </a:cubicBezTo>
                      <a:cubicBezTo>
                        <a:pt x="667963" y="72564"/>
                        <a:pt x="498495" y="64030"/>
                        <a:pt x="528975" y="81099"/>
                      </a:cubicBezTo>
                      <a:cubicBezTo>
                        <a:pt x="559455" y="98168"/>
                        <a:pt x="699663" y="121332"/>
                        <a:pt x="763061" y="161566"/>
                      </a:cubicBezTo>
                      <a:cubicBezTo>
                        <a:pt x="826459" y="201800"/>
                        <a:pt x="916680" y="321282"/>
                        <a:pt x="909365" y="322501"/>
                      </a:cubicBezTo>
                      <a:cubicBezTo>
                        <a:pt x="902050" y="323720"/>
                        <a:pt x="805733" y="216430"/>
                        <a:pt x="719170" y="168881"/>
                      </a:cubicBezTo>
                      <a:cubicBezTo>
                        <a:pt x="632607" y="121332"/>
                        <a:pt x="502152" y="65250"/>
                        <a:pt x="389986" y="37208"/>
                      </a:cubicBezTo>
                      <a:cubicBezTo>
                        <a:pt x="277820" y="9167"/>
                        <a:pt x="-29418" y="-3025"/>
                        <a:pt x="2281" y="63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 1107">
                  <a:extLst>
                    <a:ext uri="{FF2B5EF4-FFF2-40B4-BE49-F238E27FC236}">
                      <a16:creationId xmlns:a16="http://schemas.microsoft.com/office/drawing/2014/main" id="{E27A3B68-9855-BC9C-30D0-11256564FE99}"/>
                    </a:ext>
                  </a:extLst>
                </p:cNvPr>
                <p:cNvSpPr/>
                <p:nvPr/>
              </p:nvSpPr>
              <p:spPr>
                <a:xfrm>
                  <a:off x="4915779" y="4593262"/>
                  <a:ext cx="337186" cy="505821"/>
                </a:xfrm>
                <a:custGeom>
                  <a:avLst/>
                  <a:gdLst>
                    <a:gd name="connsiteX0" fmla="*/ 336535 w 337186"/>
                    <a:gd name="connsiteY0" fmla="*/ 684 h 505821"/>
                    <a:gd name="connsiteX1" fmla="*/ 102448 w 337186"/>
                    <a:gd name="connsiteY1" fmla="*/ 117727 h 505821"/>
                    <a:gd name="connsiteX2" fmla="*/ 36611 w 337186"/>
                    <a:gd name="connsiteY2" fmla="*/ 315237 h 505821"/>
                    <a:gd name="connsiteX3" fmla="*/ 51242 w 337186"/>
                    <a:gd name="connsiteY3" fmla="*/ 505432 h 505821"/>
                    <a:gd name="connsiteX4" fmla="*/ 29296 w 337186"/>
                    <a:gd name="connsiteY4" fmla="*/ 359128 h 505821"/>
                    <a:gd name="connsiteX5" fmla="*/ 21981 w 337186"/>
                    <a:gd name="connsiteY5" fmla="*/ 168933 h 505821"/>
                    <a:gd name="connsiteX6" fmla="*/ 336535 w 337186"/>
                    <a:gd name="connsiteY6" fmla="*/ 684 h 50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7186" h="505821">
                      <a:moveTo>
                        <a:pt x="336535" y="684"/>
                      </a:moveTo>
                      <a:cubicBezTo>
                        <a:pt x="349946" y="-7850"/>
                        <a:pt x="152435" y="65302"/>
                        <a:pt x="102448" y="117727"/>
                      </a:cubicBezTo>
                      <a:cubicBezTo>
                        <a:pt x="52461" y="170152"/>
                        <a:pt x="45145" y="250620"/>
                        <a:pt x="36611" y="315237"/>
                      </a:cubicBezTo>
                      <a:cubicBezTo>
                        <a:pt x="28077" y="379855"/>
                        <a:pt x="52461" y="498117"/>
                        <a:pt x="51242" y="505432"/>
                      </a:cubicBezTo>
                      <a:cubicBezTo>
                        <a:pt x="50023" y="512747"/>
                        <a:pt x="34173" y="415211"/>
                        <a:pt x="29296" y="359128"/>
                      </a:cubicBezTo>
                      <a:cubicBezTo>
                        <a:pt x="24419" y="303045"/>
                        <a:pt x="-29225" y="221358"/>
                        <a:pt x="21981" y="168933"/>
                      </a:cubicBezTo>
                      <a:cubicBezTo>
                        <a:pt x="73187" y="116508"/>
                        <a:pt x="323124" y="9218"/>
                        <a:pt x="336535" y="68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 1108">
                  <a:extLst>
                    <a:ext uri="{FF2B5EF4-FFF2-40B4-BE49-F238E27FC236}">
                      <a16:creationId xmlns:a16="http://schemas.microsoft.com/office/drawing/2014/main" id="{CE540703-FCFB-4C54-D4DF-38A32C672016}"/>
                    </a:ext>
                  </a:extLst>
                </p:cNvPr>
                <p:cNvSpPr/>
                <p:nvPr/>
              </p:nvSpPr>
              <p:spPr>
                <a:xfrm>
                  <a:off x="3239723" y="4385891"/>
                  <a:ext cx="2756669" cy="1558498"/>
                </a:xfrm>
                <a:custGeom>
                  <a:avLst/>
                  <a:gdLst>
                    <a:gd name="connsiteX0" fmla="*/ 2429557 w 2756669"/>
                    <a:gd name="connsiteY0" fmla="*/ 3229 h 1558498"/>
                    <a:gd name="connsiteX1" fmla="*/ 1032354 w 2756669"/>
                    <a:gd name="connsiteY1" fmla="*/ 295837 h 1558498"/>
                    <a:gd name="connsiteX2" fmla="*/ 1273755 w 2756669"/>
                    <a:gd name="connsiteY2" fmla="*/ 288522 h 1558498"/>
                    <a:gd name="connsiteX3" fmla="*/ 447138 w 2756669"/>
                    <a:gd name="connsiteY3" fmla="*/ 383619 h 1558498"/>
                    <a:gd name="connsiteX4" fmla="*/ 776322 w 2756669"/>
                    <a:gd name="connsiteY4" fmla="*/ 610391 h 1558498"/>
                    <a:gd name="connsiteX5" fmla="*/ 359355 w 2756669"/>
                    <a:gd name="connsiteY5" fmla="*/ 595760 h 1558498"/>
                    <a:gd name="connsiteX6" fmla="*/ 469083 w 2756669"/>
                    <a:gd name="connsiteY6" fmla="*/ 1093194 h 1558498"/>
                    <a:gd name="connsiteX7" fmla="*/ 432507 w 2756669"/>
                    <a:gd name="connsiteY7" fmla="*/ 1078563 h 1558498"/>
                    <a:gd name="connsiteX8" fmla="*/ 842159 w 2756669"/>
                    <a:gd name="connsiteY8" fmla="*/ 1195607 h 1558498"/>
                    <a:gd name="connsiteX9" fmla="*/ 8226 w 2756669"/>
                    <a:gd name="connsiteY9" fmla="*/ 1422378 h 1558498"/>
                    <a:gd name="connsiteX10" fmla="*/ 1449320 w 2756669"/>
                    <a:gd name="connsiteY10" fmla="*/ 1451639 h 1558498"/>
                    <a:gd name="connsiteX11" fmla="*/ 966517 w 2756669"/>
                    <a:gd name="connsiteY11" fmla="*/ 1524791 h 1558498"/>
                    <a:gd name="connsiteX12" fmla="*/ 2736795 w 2756669"/>
                    <a:gd name="connsiteY12" fmla="*/ 844477 h 1558498"/>
                    <a:gd name="connsiteX13" fmla="*/ 1954069 w 2756669"/>
                    <a:gd name="connsiteY13" fmla="*/ 1049303 h 1558498"/>
                    <a:gd name="connsiteX14" fmla="*/ 2517339 w 2756669"/>
                    <a:gd name="connsiteY14" fmla="*/ 376304 h 1558498"/>
                    <a:gd name="connsiteX15" fmla="*/ 1961384 w 2756669"/>
                    <a:gd name="connsiteY15" fmla="*/ 712803 h 1558498"/>
                    <a:gd name="connsiteX16" fmla="*/ 2371035 w 2756669"/>
                    <a:gd name="connsiteY16" fmla="*/ 230000 h 1558498"/>
                    <a:gd name="connsiteX17" fmla="*/ 1281071 w 2756669"/>
                    <a:gd name="connsiteY17" fmla="*/ 515293 h 1558498"/>
                    <a:gd name="connsiteX18" fmla="*/ 2312514 w 2756669"/>
                    <a:gd name="connsiteY18" fmla="*/ 164163 h 1558498"/>
                    <a:gd name="connsiteX19" fmla="*/ 2429557 w 2756669"/>
                    <a:gd name="connsiteY19" fmla="*/ 3229 h 155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756669" h="1558498">
                      <a:moveTo>
                        <a:pt x="2429557" y="3229"/>
                      </a:moveTo>
                      <a:cubicBezTo>
                        <a:pt x="2216197" y="25175"/>
                        <a:pt x="1224988" y="248288"/>
                        <a:pt x="1032354" y="295837"/>
                      </a:cubicBezTo>
                      <a:cubicBezTo>
                        <a:pt x="839720" y="343386"/>
                        <a:pt x="1371291" y="273892"/>
                        <a:pt x="1273755" y="288522"/>
                      </a:cubicBezTo>
                      <a:cubicBezTo>
                        <a:pt x="1176219" y="303152"/>
                        <a:pt x="530043" y="329974"/>
                        <a:pt x="447138" y="383619"/>
                      </a:cubicBezTo>
                      <a:cubicBezTo>
                        <a:pt x="364232" y="437264"/>
                        <a:pt x="790953" y="575034"/>
                        <a:pt x="776322" y="610391"/>
                      </a:cubicBezTo>
                      <a:cubicBezTo>
                        <a:pt x="761691" y="645748"/>
                        <a:pt x="410561" y="515293"/>
                        <a:pt x="359355" y="595760"/>
                      </a:cubicBezTo>
                      <a:cubicBezTo>
                        <a:pt x="308149" y="676227"/>
                        <a:pt x="456891" y="1012727"/>
                        <a:pt x="469083" y="1093194"/>
                      </a:cubicBezTo>
                      <a:cubicBezTo>
                        <a:pt x="481275" y="1173661"/>
                        <a:pt x="370328" y="1061494"/>
                        <a:pt x="432507" y="1078563"/>
                      </a:cubicBezTo>
                      <a:cubicBezTo>
                        <a:pt x="494686" y="1095632"/>
                        <a:pt x="912872" y="1138305"/>
                        <a:pt x="842159" y="1195607"/>
                      </a:cubicBezTo>
                      <a:cubicBezTo>
                        <a:pt x="771446" y="1252909"/>
                        <a:pt x="-92967" y="1379706"/>
                        <a:pt x="8226" y="1422378"/>
                      </a:cubicBezTo>
                      <a:cubicBezTo>
                        <a:pt x="109419" y="1465050"/>
                        <a:pt x="1289605" y="1434570"/>
                        <a:pt x="1449320" y="1451639"/>
                      </a:cubicBezTo>
                      <a:cubicBezTo>
                        <a:pt x="1609035" y="1468708"/>
                        <a:pt x="751938" y="1625985"/>
                        <a:pt x="966517" y="1524791"/>
                      </a:cubicBezTo>
                      <a:cubicBezTo>
                        <a:pt x="1181096" y="1423597"/>
                        <a:pt x="2572203" y="923725"/>
                        <a:pt x="2736795" y="844477"/>
                      </a:cubicBezTo>
                      <a:cubicBezTo>
                        <a:pt x="2901387" y="765229"/>
                        <a:pt x="1990645" y="1127332"/>
                        <a:pt x="1954069" y="1049303"/>
                      </a:cubicBezTo>
                      <a:cubicBezTo>
                        <a:pt x="1917493" y="971274"/>
                        <a:pt x="2516120" y="432387"/>
                        <a:pt x="2517339" y="376304"/>
                      </a:cubicBezTo>
                      <a:cubicBezTo>
                        <a:pt x="2518558" y="320221"/>
                        <a:pt x="1985768" y="737187"/>
                        <a:pt x="1961384" y="712803"/>
                      </a:cubicBezTo>
                      <a:cubicBezTo>
                        <a:pt x="1937000" y="688419"/>
                        <a:pt x="2484420" y="262918"/>
                        <a:pt x="2371035" y="230000"/>
                      </a:cubicBezTo>
                      <a:cubicBezTo>
                        <a:pt x="2257650" y="197082"/>
                        <a:pt x="1290824" y="526266"/>
                        <a:pt x="1281071" y="515293"/>
                      </a:cubicBezTo>
                      <a:cubicBezTo>
                        <a:pt x="1271317" y="504320"/>
                        <a:pt x="2117442" y="253165"/>
                        <a:pt x="2312514" y="164163"/>
                      </a:cubicBezTo>
                      <a:cubicBezTo>
                        <a:pt x="2507586" y="75161"/>
                        <a:pt x="2642917" y="-18717"/>
                        <a:pt x="2429557" y="322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 1110">
                  <a:extLst>
                    <a:ext uri="{FF2B5EF4-FFF2-40B4-BE49-F238E27FC236}">
                      <a16:creationId xmlns:a16="http://schemas.microsoft.com/office/drawing/2014/main" id="{801A46E2-6130-F0B9-5A83-19085BF9D5EA}"/>
                    </a:ext>
                  </a:extLst>
                </p:cNvPr>
                <p:cNvSpPr/>
                <p:nvPr/>
              </p:nvSpPr>
              <p:spPr>
                <a:xfrm>
                  <a:off x="3816253" y="3957008"/>
                  <a:ext cx="178054" cy="167653"/>
                </a:xfrm>
                <a:custGeom>
                  <a:avLst/>
                  <a:gdLst>
                    <a:gd name="connsiteX0" fmla="*/ 177846 w 178054"/>
                    <a:gd name="connsiteY0" fmla="*/ 515 h 167653"/>
                    <a:gd name="connsiteX1" fmla="*/ 2281 w 178054"/>
                    <a:gd name="connsiteY1" fmla="*/ 161450 h 167653"/>
                    <a:gd name="connsiteX2" fmla="*/ 75433 w 178054"/>
                    <a:gd name="connsiteY2" fmla="*/ 132189 h 167653"/>
                    <a:gd name="connsiteX3" fmla="*/ 38857 w 178054"/>
                    <a:gd name="connsiteY3" fmla="*/ 110243 h 167653"/>
                    <a:gd name="connsiteX4" fmla="*/ 177846 w 178054"/>
                    <a:gd name="connsiteY4" fmla="*/ 515 h 16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054" h="167653">
                      <a:moveTo>
                        <a:pt x="177846" y="515"/>
                      </a:moveTo>
                      <a:cubicBezTo>
                        <a:pt x="171750" y="9050"/>
                        <a:pt x="19350" y="139504"/>
                        <a:pt x="2281" y="161450"/>
                      </a:cubicBezTo>
                      <a:cubicBezTo>
                        <a:pt x="-14788" y="183396"/>
                        <a:pt x="69337" y="140724"/>
                        <a:pt x="75433" y="132189"/>
                      </a:cubicBezTo>
                      <a:cubicBezTo>
                        <a:pt x="81529" y="123654"/>
                        <a:pt x="23007" y="128531"/>
                        <a:pt x="38857" y="110243"/>
                      </a:cubicBezTo>
                      <a:cubicBezTo>
                        <a:pt x="54707" y="91955"/>
                        <a:pt x="183942" y="-8020"/>
                        <a:pt x="177846" y="515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 1111">
                  <a:extLst>
                    <a:ext uri="{FF2B5EF4-FFF2-40B4-BE49-F238E27FC236}">
                      <a16:creationId xmlns:a16="http://schemas.microsoft.com/office/drawing/2014/main" id="{5B5EB07B-C552-3C97-2F73-564AB2449701}"/>
                    </a:ext>
                  </a:extLst>
                </p:cNvPr>
                <p:cNvSpPr/>
                <p:nvPr/>
              </p:nvSpPr>
              <p:spPr>
                <a:xfrm>
                  <a:off x="4432591" y="4037983"/>
                  <a:ext cx="95532" cy="307418"/>
                </a:xfrm>
                <a:custGeom>
                  <a:avLst/>
                  <a:gdLst>
                    <a:gd name="connsiteX0" fmla="*/ 95518 w 95532"/>
                    <a:gd name="connsiteY0" fmla="*/ 7 h 307418"/>
                    <a:gd name="connsiteX1" fmla="*/ 420 w 95532"/>
                    <a:gd name="connsiteY1" fmla="*/ 182887 h 307418"/>
                    <a:gd name="connsiteX2" fmla="*/ 58942 w 95532"/>
                    <a:gd name="connsiteY2" fmla="*/ 307246 h 307418"/>
                    <a:gd name="connsiteX3" fmla="*/ 15051 w 95532"/>
                    <a:gd name="connsiteY3" fmla="*/ 212148 h 307418"/>
                    <a:gd name="connsiteX4" fmla="*/ 7735 w 95532"/>
                    <a:gd name="connsiteY4" fmla="*/ 175572 h 307418"/>
                    <a:gd name="connsiteX5" fmla="*/ 95518 w 95532"/>
                    <a:gd name="connsiteY5" fmla="*/ 7 h 30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32" h="307418">
                      <a:moveTo>
                        <a:pt x="95518" y="7"/>
                      </a:moveTo>
                      <a:cubicBezTo>
                        <a:pt x="94299" y="1226"/>
                        <a:pt x="6516" y="131681"/>
                        <a:pt x="420" y="182887"/>
                      </a:cubicBezTo>
                      <a:cubicBezTo>
                        <a:pt x="-5676" y="234094"/>
                        <a:pt x="56504" y="302369"/>
                        <a:pt x="58942" y="307246"/>
                      </a:cubicBezTo>
                      <a:cubicBezTo>
                        <a:pt x="61380" y="312123"/>
                        <a:pt x="15051" y="212148"/>
                        <a:pt x="15051" y="212148"/>
                      </a:cubicBezTo>
                      <a:cubicBezTo>
                        <a:pt x="6517" y="190202"/>
                        <a:pt x="-5676" y="208490"/>
                        <a:pt x="7735" y="175572"/>
                      </a:cubicBezTo>
                      <a:cubicBezTo>
                        <a:pt x="21146" y="142654"/>
                        <a:pt x="96737" y="-1212"/>
                        <a:pt x="95518" y="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 1112">
                  <a:extLst>
                    <a:ext uri="{FF2B5EF4-FFF2-40B4-BE49-F238E27FC236}">
                      <a16:creationId xmlns:a16="http://schemas.microsoft.com/office/drawing/2014/main" id="{86F289B4-8501-7A04-D880-38E3DC23C24C}"/>
                    </a:ext>
                  </a:extLst>
                </p:cNvPr>
                <p:cNvSpPr/>
                <p:nvPr/>
              </p:nvSpPr>
              <p:spPr>
                <a:xfrm>
                  <a:off x="3931130" y="4184170"/>
                  <a:ext cx="143444" cy="375990"/>
                </a:xfrm>
                <a:custGeom>
                  <a:avLst/>
                  <a:gdLst>
                    <a:gd name="connsiteX0" fmla="*/ 143436 w 143444"/>
                    <a:gd name="connsiteY0" fmla="*/ 124 h 375990"/>
                    <a:gd name="connsiteX1" fmla="*/ 11763 w 143444"/>
                    <a:gd name="connsiteY1" fmla="*/ 197635 h 375990"/>
                    <a:gd name="connsiteX2" fmla="*/ 92230 w 143444"/>
                    <a:gd name="connsiteY2" fmla="*/ 373200 h 375990"/>
                    <a:gd name="connsiteX3" fmla="*/ 33708 w 143444"/>
                    <a:gd name="connsiteY3" fmla="*/ 300048 h 375990"/>
                    <a:gd name="connsiteX4" fmla="*/ 4448 w 143444"/>
                    <a:gd name="connsiteY4" fmla="*/ 226896 h 375990"/>
                    <a:gd name="connsiteX5" fmla="*/ 143436 w 143444"/>
                    <a:gd name="connsiteY5" fmla="*/ 124 h 37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444" h="375990">
                      <a:moveTo>
                        <a:pt x="143436" y="124"/>
                      </a:moveTo>
                      <a:cubicBezTo>
                        <a:pt x="144655" y="-4753"/>
                        <a:pt x="20297" y="135456"/>
                        <a:pt x="11763" y="197635"/>
                      </a:cubicBezTo>
                      <a:cubicBezTo>
                        <a:pt x="3229" y="259814"/>
                        <a:pt x="88573" y="356131"/>
                        <a:pt x="92230" y="373200"/>
                      </a:cubicBezTo>
                      <a:cubicBezTo>
                        <a:pt x="95887" y="390269"/>
                        <a:pt x="48338" y="324432"/>
                        <a:pt x="33708" y="300048"/>
                      </a:cubicBezTo>
                      <a:cubicBezTo>
                        <a:pt x="19078" y="275664"/>
                        <a:pt x="-11402" y="279322"/>
                        <a:pt x="4448" y="226896"/>
                      </a:cubicBezTo>
                      <a:cubicBezTo>
                        <a:pt x="20298" y="174470"/>
                        <a:pt x="142217" y="5001"/>
                        <a:pt x="143436" y="12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 1113">
                  <a:extLst>
                    <a:ext uri="{FF2B5EF4-FFF2-40B4-BE49-F238E27FC236}">
                      <a16:creationId xmlns:a16="http://schemas.microsoft.com/office/drawing/2014/main" id="{CA18EE22-3831-B30F-B9BB-DC11D804A4D1}"/>
                    </a:ext>
                  </a:extLst>
                </p:cNvPr>
                <p:cNvSpPr/>
                <p:nvPr/>
              </p:nvSpPr>
              <p:spPr>
                <a:xfrm>
                  <a:off x="5002891" y="2600633"/>
                  <a:ext cx="981034" cy="2141405"/>
                </a:xfrm>
                <a:custGeom>
                  <a:avLst/>
                  <a:gdLst>
                    <a:gd name="connsiteX0" fmla="*/ 549346 w 981034"/>
                    <a:gd name="connsiteY0" fmla="*/ 18209 h 2141405"/>
                    <a:gd name="connsiteX1" fmla="*/ 805378 w 981034"/>
                    <a:gd name="connsiteY1" fmla="*/ 1049652 h 2141405"/>
                    <a:gd name="connsiteX2" fmla="*/ 980943 w 981034"/>
                    <a:gd name="connsiteY2" fmla="*/ 939924 h 2141405"/>
                    <a:gd name="connsiteX3" fmla="*/ 783432 w 981034"/>
                    <a:gd name="connsiteY3" fmla="*/ 1993313 h 2141405"/>
                    <a:gd name="connsiteX4" fmla="*/ 768802 w 981034"/>
                    <a:gd name="connsiteY4" fmla="*/ 2103041 h 2141405"/>
                    <a:gd name="connsiteX5" fmla="*/ 710280 w 981034"/>
                    <a:gd name="connsiteY5" fmla="*/ 1700705 h 2141405"/>
                    <a:gd name="connsiteX6" fmla="*/ 234792 w 981034"/>
                    <a:gd name="connsiteY6" fmla="*/ 1093543 h 2141405"/>
                    <a:gd name="connsiteX7" fmla="*/ 439618 w 981034"/>
                    <a:gd name="connsiteY7" fmla="*/ 1217901 h 2141405"/>
                    <a:gd name="connsiteX8" fmla="*/ 706 w 981034"/>
                    <a:gd name="connsiteY8" fmla="*/ 742413 h 2141405"/>
                    <a:gd name="connsiteX9" fmla="*/ 337205 w 981034"/>
                    <a:gd name="connsiteY9" fmla="*/ 947239 h 2141405"/>
                    <a:gd name="connsiteX10" fmla="*/ 337205 w 981034"/>
                    <a:gd name="connsiteY10" fmla="*/ 544903 h 2141405"/>
                    <a:gd name="connsiteX11" fmla="*/ 344520 w 981034"/>
                    <a:gd name="connsiteY11" fmla="*/ 522957 h 2141405"/>
                    <a:gd name="connsiteX12" fmla="*/ 403042 w 981034"/>
                    <a:gd name="connsiteY12" fmla="*/ 405914 h 2141405"/>
                    <a:gd name="connsiteX13" fmla="*/ 446933 w 981034"/>
                    <a:gd name="connsiteY13" fmla="*/ 391284 h 2141405"/>
                    <a:gd name="connsiteX14" fmla="*/ 549346 w 981034"/>
                    <a:gd name="connsiteY14" fmla="*/ 18209 h 214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81034" h="2141405">
                      <a:moveTo>
                        <a:pt x="549346" y="18209"/>
                      </a:moveTo>
                      <a:cubicBezTo>
                        <a:pt x="609087" y="127937"/>
                        <a:pt x="733445" y="896033"/>
                        <a:pt x="805378" y="1049652"/>
                      </a:cubicBezTo>
                      <a:cubicBezTo>
                        <a:pt x="877311" y="1203271"/>
                        <a:pt x="984601" y="782647"/>
                        <a:pt x="980943" y="939924"/>
                      </a:cubicBezTo>
                      <a:cubicBezTo>
                        <a:pt x="977285" y="1097201"/>
                        <a:pt x="818789" y="1799460"/>
                        <a:pt x="783432" y="1993313"/>
                      </a:cubicBezTo>
                      <a:cubicBezTo>
                        <a:pt x="748075" y="2187166"/>
                        <a:pt x="780994" y="2151809"/>
                        <a:pt x="768802" y="2103041"/>
                      </a:cubicBezTo>
                      <a:cubicBezTo>
                        <a:pt x="756610" y="2054273"/>
                        <a:pt x="799282" y="1868955"/>
                        <a:pt x="710280" y="1700705"/>
                      </a:cubicBezTo>
                      <a:cubicBezTo>
                        <a:pt x="621278" y="1532455"/>
                        <a:pt x="279902" y="1174010"/>
                        <a:pt x="234792" y="1093543"/>
                      </a:cubicBezTo>
                      <a:cubicBezTo>
                        <a:pt x="189682" y="1013076"/>
                        <a:pt x="478632" y="1276423"/>
                        <a:pt x="439618" y="1217901"/>
                      </a:cubicBezTo>
                      <a:cubicBezTo>
                        <a:pt x="400604" y="1159379"/>
                        <a:pt x="17775" y="787523"/>
                        <a:pt x="706" y="742413"/>
                      </a:cubicBezTo>
                      <a:cubicBezTo>
                        <a:pt x="-16363" y="697303"/>
                        <a:pt x="281122" y="980157"/>
                        <a:pt x="337205" y="947239"/>
                      </a:cubicBezTo>
                      <a:cubicBezTo>
                        <a:pt x="393288" y="914321"/>
                        <a:pt x="335986" y="615617"/>
                        <a:pt x="337205" y="544903"/>
                      </a:cubicBezTo>
                      <a:cubicBezTo>
                        <a:pt x="338424" y="474189"/>
                        <a:pt x="333547" y="546122"/>
                        <a:pt x="344520" y="522957"/>
                      </a:cubicBezTo>
                      <a:cubicBezTo>
                        <a:pt x="355493" y="499792"/>
                        <a:pt x="385973" y="427859"/>
                        <a:pt x="403042" y="405914"/>
                      </a:cubicBezTo>
                      <a:cubicBezTo>
                        <a:pt x="420111" y="383969"/>
                        <a:pt x="421330" y="454682"/>
                        <a:pt x="446933" y="391284"/>
                      </a:cubicBezTo>
                      <a:cubicBezTo>
                        <a:pt x="472536" y="327886"/>
                        <a:pt x="489605" y="-91519"/>
                        <a:pt x="549346" y="1820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 1114">
                  <a:extLst>
                    <a:ext uri="{FF2B5EF4-FFF2-40B4-BE49-F238E27FC236}">
                      <a16:creationId xmlns:a16="http://schemas.microsoft.com/office/drawing/2014/main" id="{1303607C-6DA3-A42A-E682-55CE47A2A4CF}"/>
                    </a:ext>
                  </a:extLst>
                </p:cNvPr>
                <p:cNvSpPr/>
                <p:nvPr/>
              </p:nvSpPr>
              <p:spPr>
                <a:xfrm>
                  <a:off x="4892467" y="2825774"/>
                  <a:ext cx="1224471" cy="2034676"/>
                </a:xfrm>
                <a:custGeom>
                  <a:avLst/>
                  <a:gdLst>
                    <a:gd name="connsiteX0" fmla="*/ 871911 w 1224471"/>
                    <a:gd name="connsiteY0" fmla="*/ 422175 h 2034676"/>
                    <a:gd name="connsiteX1" fmla="*/ 469575 w 1224471"/>
                    <a:gd name="connsiteY1" fmla="*/ 1058597 h 2034676"/>
                    <a:gd name="connsiteX2" fmla="*/ 550042 w 1224471"/>
                    <a:gd name="connsiteY2" fmla="*/ 1321944 h 2034676"/>
                    <a:gd name="connsiteX3" fmla="*/ 352531 w 1224471"/>
                    <a:gd name="connsiteY3" fmla="*/ 1658444 h 2034676"/>
                    <a:gd name="connsiteX4" fmla="*/ 564672 w 1224471"/>
                    <a:gd name="connsiteY4" fmla="*/ 1541400 h 2034676"/>
                    <a:gd name="connsiteX5" fmla="*/ 8717 w 1224471"/>
                    <a:gd name="connsiteY5" fmla="*/ 2031519 h 2034676"/>
                    <a:gd name="connsiteX6" fmla="*/ 1084051 w 1224471"/>
                    <a:gd name="connsiteY6" fmla="*/ 1687704 h 2034676"/>
                    <a:gd name="connsiteX7" fmla="*/ 1208410 w 1224471"/>
                    <a:gd name="connsiteY7" fmla="*/ 524588 h 2034676"/>
                    <a:gd name="connsiteX8" fmla="*/ 1054791 w 1224471"/>
                    <a:gd name="connsiteY8" fmla="*/ 19839 h 2034676"/>
                    <a:gd name="connsiteX9" fmla="*/ 945063 w 1224471"/>
                    <a:gd name="connsiteY9" fmla="*/ 1153695 h 2034676"/>
                    <a:gd name="connsiteX10" fmla="*/ 871911 w 1224471"/>
                    <a:gd name="connsiteY10" fmla="*/ 422175 h 2034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24471" h="2034676">
                      <a:moveTo>
                        <a:pt x="871911" y="422175"/>
                      </a:moveTo>
                      <a:cubicBezTo>
                        <a:pt x="792663" y="406325"/>
                        <a:pt x="523220" y="908636"/>
                        <a:pt x="469575" y="1058597"/>
                      </a:cubicBezTo>
                      <a:cubicBezTo>
                        <a:pt x="415930" y="1208559"/>
                        <a:pt x="569549" y="1221970"/>
                        <a:pt x="550042" y="1321944"/>
                      </a:cubicBezTo>
                      <a:cubicBezTo>
                        <a:pt x="530535" y="1421918"/>
                        <a:pt x="350093" y="1621868"/>
                        <a:pt x="352531" y="1658444"/>
                      </a:cubicBezTo>
                      <a:cubicBezTo>
                        <a:pt x="354969" y="1695020"/>
                        <a:pt x="621974" y="1479221"/>
                        <a:pt x="564672" y="1541400"/>
                      </a:cubicBezTo>
                      <a:cubicBezTo>
                        <a:pt x="507370" y="1603579"/>
                        <a:pt x="-77846" y="2007135"/>
                        <a:pt x="8717" y="2031519"/>
                      </a:cubicBezTo>
                      <a:cubicBezTo>
                        <a:pt x="95280" y="2055903"/>
                        <a:pt x="884102" y="1938859"/>
                        <a:pt x="1084051" y="1687704"/>
                      </a:cubicBezTo>
                      <a:cubicBezTo>
                        <a:pt x="1284000" y="1436549"/>
                        <a:pt x="1213287" y="802565"/>
                        <a:pt x="1208410" y="524588"/>
                      </a:cubicBezTo>
                      <a:cubicBezTo>
                        <a:pt x="1203533" y="246611"/>
                        <a:pt x="1098682" y="-85012"/>
                        <a:pt x="1054791" y="19839"/>
                      </a:cubicBezTo>
                      <a:cubicBezTo>
                        <a:pt x="1010900" y="124690"/>
                        <a:pt x="969447" y="1087858"/>
                        <a:pt x="945063" y="1153695"/>
                      </a:cubicBezTo>
                      <a:cubicBezTo>
                        <a:pt x="920679" y="1219532"/>
                        <a:pt x="951159" y="438025"/>
                        <a:pt x="871911" y="42217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 1115">
                  <a:extLst>
                    <a:ext uri="{FF2B5EF4-FFF2-40B4-BE49-F238E27FC236}">
                      <a16:creationId xmlns:a16="http://schemas.microsoft.com/office/drawing/2014/main" id="{B6754C43-C6BA-401B-8E65-6BDFF136EC5E}"/>
                    </a:ext>
                  </a:extLst>
                </p:cNvPr>
                <p:cNvSpPr/>
                <p:nvPr/>
              </p:nvSpPr>
              <p:spPr>
                <a:xfrm>
                  <a:off x="3024094" y="5175624"/>
                  <a:ext cx="639110" cy="193441"/>
                </a:xfrm>
                <a:custGeom>
                  <a:avLst/>
                  <a:gdLst>
                    <a:gd name="connsiteX0" fmla="*/ 0 w 639110"/>
                    <a:gd name="connsiteY0" fmla="*/ 0 h 193441"/>
                    <a:gd name="connsiteX1" fmla="*/ 233082 w 639110"/>
                    <a:gd name="connsiteY1" fmla="*/ 95623 h 193441"/>
                    <a:gd name="connsiteX2" fmla="*/ 549835 w 639110"/>
                    <a:gd name="connsiteY2" fmla="*/ 59764 h 193441"/>
                    <a:gd name="connsiteX3" fmla="*/ 508000 w 639110"/>
                    <a:gd name="connsiteY3" fmla="*/ 71717 h 193441"/>
                    <a:gd name="connsiteX4" fmla="*/ 633506 w 639110"/>
                    <a:gd name="connsiteY4" fmla="*/ 191247 h 193441"/>
                    <a:gd name="connsiteX5" fmla="*/ 597647 w 639110"/>
                    <a:gd name="connsiteY5" fmla="*/ 143435 h 193441"/>
                    <a:gd name="connsiteX6" fmla="*/ 424330 w 639110"/>
                    <a:gd name="connsiteY6" fmla="*/ 71717 h 193441"/>
                    <a:gd name="connsiteX7" fmla="*/ 292847 w 639110"/>
                    <a:gd name="connsiteY7" fmla="*/ 77694 h 193441"/>
                    <a:gd name="connsiteX8" fmla="*/ 304800 w 639110"/>
                    <a:gd name="connsiteY8" fmla="*/ 191247 h 193441"/>
                    <a:gd name="connsiteX9" fmla="*/ 274918 w 639110"/>
                    <a:gd name="connsiteY9" fmla="*/ 89647 h 193441"/>
                    <a:gd name="connsiteX10" fmla="*/ 161365 w 639110"/>
                    <a:gd name="connsiteY10" fmla="*/ 77694 h 193441"/>
                    <a:gd name="connsiteX11" fmla="*/ 35859 w 639110"/>
                    <a:gd name="connsiteY11" fmla="*/ 47811 h 193441"/>
                    <a:gd name="connsiteX12" fmla="*/ 0 w 639110"/>
                    <a:gd name="connsiteY12" fmla="*/ 0 h 193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9110" h="193441">
                      <a:moveTo>
                        <a:pt x="0" y="0"/>
                      </a:moveTo>
                      <a:cubicBezTo>
                        <a:pt x="70721" y="42831"/>
                        <a:pt x="141443" y="85662"/>
                        <a:pt x="233082" y="95623"/>
                      </a:cubicBezTo>
                      <a:lnTo>
                        <a:pt x="549835" y="59764"/>
                      </a:lnTo>
                      <a:cubicBezTo>
                        <a:pt x="595655" y="55780"/>
                        <a:pt x="494055" y="49803"/>
                        <a:pt x="508000" y="71717"/>
                      </a:cubicBezTo>
                      <a:cubicBezTo>
                        <a:pt x="521945" y="93631"/>
                        <a:pt x="618565" y="179294"/>
                        <a:pt x="633506" y="191247"/>
                      </a:cubicBezTo>
                      <a:cubicBezTo>
                        <a:pt x="648447" y="203200"/>
                        <a:pt x="632510" y="163357"/>
                        <a:pt x="597647" y="143435"/>
                      </a:cubicBezTo>
                      <a:cubicBezTo>
                        <a:pt x="562784" y="123513"/>
                        <a:pt x="475130" y="82674"/>
                        <a:pt x="424330" y="71717"/>
                      </a:cubicBezTo>
                      <a:cubicBezTo>
                        <a:pt x="373530" y="60760"/>
                        <a:pt x="312769" y="57772"/>
                        <a:pt x="292847" y="77694"/>
                      </a:cubicBezTo>
                      <a:cubicBezTo>
                        <a:pt x="272925" y="97616"/>
                        <a:pt x="307788" y="189255"/>
                        <a:pt x="304800" y="191247"/>
                      </a:cubicBezTo>
                      <a:cubicBezTo>
                        <a:pt x="301812" y="193239"/>
                        <a:pt x="298824" y="108573"/>
                        <a:pt x="274918" y="89647"/>
                      </a:cubicBezTo>
                      <a:cubicBezTo>
                        <a:pt x="251012" y="70721"/>
                        <a:pt x="201208" y="84667"/>
                        <a:pt x="161365" y="77694"/>
                      </a:cubicBezTo>
                      <a:cubicBezTo>
                        <a:pt x="121522" y="70721"/>
                        <a:pt x="61757" y="59764"/>
                        <a:pt x="35859" y="47811"/>
                      </a:cubicBezTo>
                      <a:cubicBezTo>
                        <a:pt x="9961" y="35858"/>
                        <a:pt x="7969" y="20917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 1116">
                  <a:extLst>
                    <a:ext uri="{FF2B5EF4-FFF2-40B4-BE49-F238E27FC236}">
                      <a16:creationId xmlns:a16="http://schemas.microsoft.com/office/drawing/2014/main" id="{7738726B-1BB4-71C8-5F7A-C25B93E8F477}"/>
                    </a:ext>
                  </a:extLst>
                </p:cNvPr>
                <p:cNvSpPr/>
                <p:nvPr/>
              </p:nvSpPr>
              <p:spPr>
                <a:xfrm>
                  <a:off x="2655918" y="5107399"/>
                  <a:ext cx="1197541" cy="570311"/>
                </a:xfrm>
                <a:custGeom>
                  <a:avLst/>
                  <a:gdLst>
                    <a:gd name="connsiteX0" fmla="*/ 3611 w 1197541"/>
                    <a:gd name="connsiteY0" fmla="*/ 2483 h 570311"/>
                    <a:gd name="connsiteX1" fmla="*/ 708835 w 1197541"/>
                    <a:gd name="connsiteY1" fmla="*/ 50295 h 570311"/>
                    <a:gd name="connsiteX2" fmla="*/ 1192929 w 1197541"/>
                    <a:gd name="connsiteY2" fmla="*/ 337166 h 570311"/>
                    <a:gd name="connsiteX3" fmla="*/ 959847 w 1197541"/>
                    <a:gd name="connsiteY3" fmla="*/ 343142 h 570311"/>
                    <a:gd name="connsiteX4" fmla="*/ 1079376 w 1197541"/>
                    <a:gd name="connsiteY4" fmla="*/ 402907 h 570311"/>
                    <a:gd name="connsiteX5" fmla="*/ 559423 w 1197541"/>
                    <a:gd name="connsiteY5" fmla="*/ 570248 h 570311"/>
                    <a:gd name="connsiteX6" fmla="*/ 935941 w 1197541"/>
                    <a:gd name="connsiteY6" fmla="*/ 420836 h 570311"/>
                    <a:gd name="connsiteX7" fmla="*/ 714811 w 1197541"/>
                    <a:gd name="connsiteY7" fmla="*/ 277401 h 570311"/>
                    <a:gd name="connsiteX8" fmla="*/ 900082 w 1197541"/>
                    <a:gd name="connsiteY8" fmla="*/ 295330 h 570311"/>
                    <a:gd name="connsiteX9" fmla="*/ 421964 w 1197541"/>
                    <a:gd name="connsiteY9" fmla="*/ 127989 h 570311"/>
                    <a:gd name="connsiteX10" fmla="*/ 105211 w 1197541"/>
                    <a:gd name="connsiteY10" fmla="*/ 163848 h 570311"/>
                    <a:gd name="connsiteX11" fmla="*/ 445870 w 1197541"/>
                    <a:gd name="connsiteY11" fmla="*/ 157872 h 570311"/>
                    <a:gd name="connsiteX12" fmla="*/ 153023 w 1197541"/>
                    <a:gd name="connsiteY12" fmla="*/ 116036 h 570311"/>
                    <a:gd name="connsiteX13" fmla="*/ 421964 w 1197541"/>
                    <a:gd name="connsiteY13" fmla="*/ 80177 h 570311"/>
                    <a:gd name="connsiteX14" fmla="*/ 3611 w 1197541"/>
                    <a:gd name="connsiteY14" fmla="*/ 2483 h 570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7541" h="570311">
                      <a:moveTo>
                        <a:pt x="3611" y="2483"/>
                      </a:moveTo>
                      <a:cubicBezTo>
                        <a:pt x="51423" y="-2497"/>
                        <a:pt x="510615" y="-5485"/>
                        <a:pt x="708835" y="50295"/>
                      </a:cubicBezTo>
                      <a:cubicBezTo>
                        <a:pt x="907055" y="106075"/>
                        <a:pt x="1151094" y="288358"/>
                        <a:pt x="1192929" y="337166"/>
                      </a:cubicBezTo>
                      <a:cubicBezTo>
                        <a:pt x="1234764" y="385974"/>
                        <a:pt x="978773" y="332185"/>
                        <a:pt x="959847" y="343142"/>
                      </a:cubicBezTo>
                      <a:cubicBezTo>
                        <a:pt x="940922" y="354099"/>
                        <a:pt x="1146113" y="365056"/>
                        <a:pt x="1079376" y="402907"/>
                      </a:cubicBezTo>
                      <a:cubicBezTo>
                        <a:pt x="1012639" y="440758"/>
                        <a:pt x="583329" y="567260"/>
                        <a:pt x="559423" y="570248"/>
                      </a:cubicBezTo>
                      <a:cubicBezTo>
                        <a:pt x="535517" y="573236"/>
                        <a:pt x="910043" y="469644"/>
                        <a:pt x="935941" y="420836"/>
                      </a:cubicBezTo>
                      <a:cubicBezTo>
                        <a:pt x="961839" y="372028"/>
                        <a:pt x="720788" y="298319"/>
                        <a:pt x="714811" y="277401"/>
                      </a:cubicBezTo>
                      <a:cubicBezTo>
                        <a:pt x="708834" y="256483"/>
                        <a:pt x="948890" y="320232"/>
                        <a:pt x="900082" y="295330"/>
                      </a:cubicBezTo>
                      <a:cubicBezTo>
                        <a:pt x="851274" y="270428"/>
                        <a:pt x="554442" y="149903"/>
                        <a:pt x="421964" y="127989"/>
                      </a:cubicBezTo>
                      <a:cubicBezTo>
                        <a:pt x="289486" y="106075"/>
                        <a:pt x="101227" y="158868"/>
                        <a:pt x="105211" y="163848"/>
                      </a:cubicBezTo>
                      <a:cubicBezTo>
                        <a:pt x="109195" y="168829"/>
                        <a:pt x="437901" y="165841"/>
                        <a:pt x="445870" y="157872"/>
                      </a:cubicBezTo>
                      <a:cubicBezTo>
                        <a:pt x="453839" y="149903"/>
                        <a:pt x="157007" y="128985"/>
                        <a:pt x="153023" y="116036"/>
                      </a:cubicBezTo>
                      <a:cubicBezTo>
                        <a:pt x="149039" y="103087"/>
                        <a:pt x="445870" y="99103"/>
                        <a:pt x="421964" y="80177"/>
                      </a:cubicBezTo>
                      <a:cubicBezTo>
                        <a:pt x="398058" y="61251"/>
                        <a:pt x="-44201" y="7463"/>
                        <a:pt x="3611" y="248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7615DA3F-A6D9-C691-438D-837C6B16BC95}"/>
                  </a:ext>
                </a:extLst>
              </p:cNvPr>
              <p:cNvSpPr/>
              <p:nvPr/>
            </p:nvSpPr>
            <p:spPr>
              <a:xfrm>
                <a:off x="3272181" y="1103172"/>
                <a:ext cx="2515085" cy="1136061"/>
              </a:xfrm>
              <a:custGeom>
                <a:avLst/>
                <a:gdLst>
                  <a:gd name="connsiteX0" fmla="*/ 2484185 w 2515085"/>
                  <a:gd name="connsiteY0" fmla="*/ 577582 h 1136061"/>
                  <a:gd name="connsiteX1" fmla="*/ 1099522 w 2515085"/>
                  <a:gd name="connsiteY1" fmla="*/ 150862 h 1136061"/>
                  <a:gd name="connsiteX2" fmla="*/ 1421739 w 2515085"/>
                  <a:gd name="connsiteY2" fmla="*/ 63777 h 1136061"/>
                  <a:gd name="connsiteX3" fmla="*/ 664093 w 2515085"/>
                  <a:gd name="connsiteY3" fmla="*/ 403411 h 1136061"/>
                  <a:gd name="connsiteX4" fmla="*/ 820848 w 2515085"/>
                  <a:gd name="connsiteY4" fmla="*/ 316325 h 1136061"/>
                  <a:gd name="connsiteX5" fmla="*/ 211248 w 2515085"/>
                  <a:gd name="connsiteY5" fmla="*/ 804005 h 1136061"/>
                  <a:gd name="connsiteX6" fmla="*/ 19659 w 2515085"/>
                  <a:gd name="connsiteY6" fmla="*/ 1126222 h 1136061"/>
                  <a:gd name="connsiteX7" fmla="*/ 629259 w 2515085"/>
                  <a:gd name="connsiteY7" fmla="*/ 429537 h 1136061"/>
                  <a:gd name="connsiteX8" fmla="*/ 1116939 w 2515085"/>
                  <a:gd name="connsiteY8" fmla="*/ 2817 h 1136061"/>
                  <a:gd name="connsiteX9" fmla="*/ 855682 w 2515085"/>
                  <a:gd name="connsiteY9" fmla="*/ 237948 h 1136061"/>
                  <a:gd name="connsiteX10" fmla="*/ 1491408 w 2515085"/>
                  <a:gd name="connsiteY10" fmla="*/ 107319 h 1136061"/>
                  <a:gd name="connsiteX11" fmla="*/ 1360779 w 2515085"/>
                  <a:gd name="connsiteY11" fmla="*/ 159571 h 1136061"/>
                  <a:gd name="connsiteX12" fmla="*/ 2005213 w 2515085"/>
                  <a:gd name="connsiteY12" fmla="*/ 403411 h 1136061"/>
                  <a:gd name="connsiteX13" fmla="*/ 2484185 w 2515085"/>
                  <a:gd name="connsiteY13" fmla="*/ 577582 h 113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15085" h="1136061">
                    <a:moveTo>
                      <a:pt x="2484185" y="577582"/>
                    </a:moveTo>
                    <a:cubicBezTo>
                      <a:pt x="2333237" y="535491"/>
                      <a:pt x="1276596" y="236496"/>
                      <a:pt x="1099522" y="150862"/>
                    </a:cubicBezTo>
                    <a:cubicBezTo>
                      <a:pt x="922448" y="65228"/>
                      <a:pt x="1494310" y="21686"/>
                      <a:pt x="1421739" y="63777"/>
                    </a:cubicBezTo>
                    <a:cubicBezTo>
                      <a:pt x="1349168" y="105868"/>
                      <a:pt x="764242" y="361320"/>
                      <a:pt x="664093" y="403411"/>
                    </a:cubicBezTo>
                    <a:cubicBezTo>
                      <a:pt x="563944" y="445502"/>
                      <a:pt x="896322" y="249559"/>
                      <a:pt x="820848" y="316325"/>
                    </a:cubicBezTo>
                    <a:cubicBezTo>
                      <a:pt x="745374" y="383091"/>
                      <a:pt x="344779" y="669022"/>
                      <a:pt x="211248" y="804005"/>
                    </a:cubicBezTo>
                    <a:cubicBezTo>
                      <a:pt x="77717" y="938988"/>
                      <a:pt x="-50010" y="1188633"/>
                      <a:pt x="19659" y="1126222"/>
                    </a:cubicBezTo>
                    <a:cubicBezTo>
                      <a:pt x="89327" y="1063811"/>
                      <a:pt x="446379" y="616771"/>
                      <a:pt x="629259" y="429537"/>
                    </a:cubicBezTo>
                    <a:cubicBezTo>
                      <a:pt x="812139" y="242303"/>
                      <a:pt x="1079202" y="34748"/>
                      <a:pt x="1116939" y="2817"/>
                    </a:cubicBezTo>
                    <a:cubicBezTo>
                      <a:pt x="1154676" y="-29114"/>
                      <a:pt x="793271" y="220531"/>
                      <a:pt x="855682" y="237948"/>
                    </a:cubicBezTo>
                    <a:cubicBezTo>
                      <a:pt x="918093" y="255365"/>
                      <a:pt x="1407225" y="120382"/>
                      <a:pt x="1491408" y="107319"/>
                    </a:cubicBezTo>
                    <a:cubicBezTo>
                      <a:pt x="1575591" y="94256"/>
                      <a:pt x="1275145" y="110222"/>
                      <a:pt x="1360779" y="159571"/>
                    </a:cubicBezTo>
                    <a:cubicBezTo>
                      <a:pt x="1446413" y="208920"/>
                      <a:pt x="1816527" y="338097"/>
                      <a:pt x="2005213" y="403411"/>
                    </a:cubicBezTo>
                    <a:cubicBezTo>
                      <a:pt x="2193899" y="468725"/>
                      <a:pt x="2635133" y="619673"/>
                      <a:pt x="2484185" y="577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512A8060-006E-938F-AE2B-FE2FE3AEE858}"/>
                  </a:ext>
                </a:extLst>
              </p:cNvPr>
              <p:cNvSpPr/>
              <p:nvPr/>
            </p:nvSpPr>
            <p:spPr>
              <a:xfrm>
                <a:off x="3734561" y="701893"/>
                <a:ext cx="2437639" cy="726857"/>
              </a:xfrm>
              <a:custGeom>
                <a:avLst/>
                <a:gdLst>
                  <a:gd name="connsiteX0" fmla="*/ 2437639 w 2437639"/>
                  <a:gd name="connsiteY0" fmla="*/ 726857 h 726857"/>
                  <a:gd name="connsiteX1" fmla="*/ 1587533 w 2437639"/>
                  <a:gd name="connsiteY1" fmla="*/ 433963 h 726857"/>
                  <a:gd name="connsiteX2" fmla="*/ 523114 w 2437639"/>
                  <a:gd name="connsiteY2" fmla="*/ 5338 h 726857"/>
                  <a:gd name="connsiteX3" fmla="*/ 944595 w 2437639"/>
                  <a:gd name="connsiteY3" fmla="*/ 205363 h 726857"/>
                  <a:gd name="connsiteX4" fmla="*/ 123064 w 2437639"/>
                  <a:gd name="connsiteY4" fmla="*/ 376813 h 726857"/>
                  <a:gd name="connsiteX5" fmla="*/ 73058 w 2437639"/>
                  <a:gd name="connsiteY5" fmla="*/ 426820 h 726857"/>
                  <a:gd name="connsiteX6" fmla="*/ 794577 w 2437639"/>
                  <a:gd name="connsiteY6" fmla="*/ 283945 h 726857"/>
                  <a:gd name="connsiteX7" fmla="*/ 1180339 w 2437639"/>
                  <a:gd name="connsiteY7" fmla="*/ 305376 h 726857"/>
                  <a:gd name="connsiteX8" fmla="*/ 816008 w 2437639"/>
                  <a:gd name="connsiteY8" fmla="*/ 198220 h 726857"/>
                  <a:gd name="connsiteX9" fmla="*/ 1730408 w 2437639"/>
                  <a:gd name="connsiteY9" fmla="*/ 505401 h 726857"/>
                  <a:gd name="connsiteX10" fmla="*/ 2437639 w 2437639"/>
                  <a:gd name="connsiteY10" fmla="*/ 726857 h 72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7639" h="726857">
                    <a:moveTo>
                      <a:pt x="2437639" y="726857"/>
                    </a:moveTo>
                    <a:cubicBezTo>
                      <a:pt x="2172129" y="640536"/>
                      <a:pt x="1906620" y="554216"/>
                      <a:pt x="1587533" y="433963"/>
                    </a:cubicBezTo>
                    <a:cubicBezTo>
                      <a:pt x="1268445" y="313710"/>
                      <a:pt x="630270" y="43438"/>
                      <a:pt x="523114" y="5338"/>
                    </a:cubicBezTo>
                    <a:cubicBezTo>
                      <a:pt x="415958" y="-32762"/>
                      <a:pt x="1011270" y="143450"/>
                      <a:pt x="944595" y="205363"/>
                    </a:cubicBezTo>
                    <a:cubicBezTo>
                      <a:pt x="877920" y="267275"/>
                      <a:pt x="268320" y="339903"/>
                      <a:pt x="123064" y="376813"/>
                    </a:cubicBezTo>
                    <a:cubicBezTo>
                      <a:pt x="-22192" y="413722"/>
                      <a:pt x="-38861" y="442298"/>
                      <a:pt x="73058" y="426820"/>
                    </a:cubicBezTo>
                    <a:cubicBezTo>
                      <a:pt x="184977" y="411342"/>
                      <a:pt x="610030" y="304186"/>
                      <a:pt x="794577" y="283945"/>
                    </a:cubicBezTo>
                    <a:cubicBezTo>
                      <a:pt x="979124" y="263704"/>
                      <a:pt x="1176767" y="319663"/>
                      <a:pt x="1180339" y="305376"/>
                    </a:cubicBezTo>
                    <a:cubicBezTo>
                      <a:pt x="1183911" y="291089"/>
                      <a:pt x="724330" y="164882"/>
                      <a:pt x="816008" y="198220"/>
                    </a:cubicBezTo>
                    <a:cubicBezTo>
                      <a:pt x="907686" y="231557"/>
                      <a:pt x="1730408" y="505401"/>
                      <a:pt x="1730408" y="505401"/>
                    </a:cubicBezTo>
                    <a:lnTo>
                      <a:pt x="2437639" y="72685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71072AA4-A350-81CB-2B38-D001BD9A2A8C}"/>
                  </a:ext>
                </a:extLst>
              </p:cNvPr>
              <p:cNvSpPr/>
              <p:nvPr/>
            </p:nvSpPr>
            <p:spPr>
              <a:xfrm>
                <a:off x="5148740" y="1303285"/>
                <a:ext cx="2275671" cy="504860"/>
              </a:xfrm>
              <a:custGeom>
                <a:avLst/>
                <a:gdLst>
                  <a:gd name="connsiteX0" fmla="*/ 1904 w 2275671"/>
                  <a:gd name="connsiteY0" fmla="*/ 261196 h 504860"/>
                  <a:gd name="connsiteX1" fmla="*/ 1287779 w 2275671"/>
                  <a:gd name="connsiteY1" fmla="*/ 46884 h 504860"/>
                  <a:gd name="connsiteX2" fmla="*/ 1187766 w 2275671"/>
                  <a:gd name="connsiteY2" fmla="*/ 39740 h 504860"/>
                  <a:gd name="connsiteX3" fmla="*/ 1730691 w 2275671"/>
                  <a:gd name="connsiteY3" fmla="*/ 32596 h 504860"/>
                  <a:gd name="connsiteX4" fmla="*/ 2266473 w 2275671"/>
                  <a:gd name="connsiteY4" fmla="*/ 496940 h 504860"/>
                  <a:gd name="connsiteX5" fmla="*/ 2045016 w 2275671"/>
                  <a:gd name="connsiteY5" fmla="*/ 311203 h 504860"/>
                  <a:gd name="connsiteX6" fmla="*/ 1730691 w 2275671"/>
                  <a:gd name="connsiteY6" fmla="*/ 125465 h 504860"/>
                  <a:gd name="connsiteX7" fmla="*/ 1852135 w 2275671"/>
                  <a:gd name="connsiteY7" fmla="*/ 132609 h 504860"/>
                  <a:gd name="connsiteX8" fmla="*/ 1616391 w 2275671"/>
                  <a:gd name="connsiteY8" fmla="*/ 39740 h 504860"/>
                  <a:gd name="connsiteX9" fmla="*/ 1904 w 2275671"/>
                  <a:gd name="connsiteY9" fmla="*/ 261196 h 50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5671" h="504860">
                    <a:moveTo>
                      <a:pt x="1904" y="261196"/>
                    </a:moveTo>
                    <a:cubicBezTo>
                      <a:pt x="-52865" y="262387"/>
                      <a:pt x="1090135" y="83793"/>
                      <a:pt x="1287779" y="46884"/>
                    </a:cubicBezTo>
                    <a:cubicBezTo>
                      <a:pt x="1485423" y="9975"/>
                      <a:pt x="1113947" y="42121"/>
                      <a:pt x="1187766" y="39740"/>
                    </a:cubicBezTo>
                    <a:cubicBezTo>
                      <a:pt x="1261585" y="37359"/>
                      <a:pt x="1550907" y="-43604"/>
                      <a:pt x="1730691" y="32596"/>
                    </a:cubicBezTo>
                    <a:cubicBezTo>
                      <a:pt x="1910475" y="108796"/>
                      <a:pt x="2214086" y="450506"/>
                      <a:pt x="2266473" y="496940"/>
                    </a:cubicBezTo>
                    <a:cubicBezTo>
                      <a:pt x="2318860" y="543374"/>
                      <a:pt x="2134313" y="373115"/>
                      <a:pt x="2045016" y="311203"/>
                    </a:cubicBezTo>
                    <a:cubicBezTo>
                      <a:pt x="1955719" y="249291"/>
                      <a:pt x="1762838" y="155231"/>
                      <a:pt x="1730691" y="125465"/>
                    </a:cubicBezTo>
                    <a:cubicBezTo>
                      <a:pt x="1698544" y="95699"/>
                      <a:pt x="1871185" y="146896"/>
                      <a:pt x="1852135" y="132609"/>
                    </a:cubicBezTo>
                    <a:cubicBezTo>
                      <a:pt x="1833085" y="118321"/>
                      <a:pt x="1925953" y="13546"/>
                      <a:pt x="1616391" y="39740"/>
                    </a:cubicBezTo>
                    <a:cubicBezTo>
                      <a:pt x="1306829" y="65934"/>
                      <a:pt x="56673" y="260005"/>
                      <a:pt x="1904" y="2611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620EAB15-A3FA-DF44-543C-CB9ECB1B7679}"/>
                  </a:ext>
                </a:extLst>
              </p:cNvPr>
              <p:cNvSpPr/>
              <p:nvPr/>
            </p:nvSpPr>
            <p:spPr>
              <a:xfrm>
                <a:off x="5633981" y="619702"/>
                <a:ext cx="1185060" cy="756649"/>
              </a:xfrm>
              <a:custGeom>
                <a:avLst/>
                <a:gdLst>
                  <a:gd name="connsiteX0" fmla="*/ 1174013 w 1185060"/>
                  <a:gd name="connsiteY0" fmla="*/ 751898 h 756649"/>
                  <a:gd name="connsiteX1" fmla="*/ 266757 w 1185060"/>
                  <a:gd name="connsiteY1" fmla="*/ 94673 h 756649"/>
                  <a:gd name="connsiteX2" fmla="*/ 581082 w 1185060"/>
                  <a:gd name="connsiteY2" fmla="*/ 273267 h 756649"/>
                  <a:gd name="connsiteX3" fmla="*/ 2438 w 1185060"/>
                  <a:gd name="connsiteY3" fmla="*/ 1804 h 756649"/>
                  <a:gd name="connsiteX4" fmla="*/ 388200 w 1185060"/>
                  <a:gd name="connsiteY4" fmla="*/ 166111 h 756649"/>
                  <a:gd name="connsiteX5" fmla="*/ 745388 w 1185060"/>
                  <a:gd name="connsiteY5" fmla="*/ 380423 h 756649"/>
                  <a:gd name="connsiteX6" fmla="*/ 1174013 w 1185060"/>
                  <a:gd name="connsiteY6" fmla="*/ 751898 h 75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060" h="756649">
                    <a:moveTo>
                      <a:pt x="1174013" y="751898"/>
                    </a:moveTo>
                    <a:cubicBezTo>
                      <a:pt x="1094241" y="704273"/>
                      <a:pt x="365579" y="174445"/>
                      <a:pt x="266757" y="94673"/>
                    </a:cubicBezTo>
                    <a:cubicBezTo>
                      <a:pt x="167935" y="14901"/>
                      <a:pt x="625135" y="288745"/>
                      <a:pt x="581082" y="273267"/>
                    </a:cubicBezTo>
                    <a:cubicBezTo>
                      <a:pt x="537029" y="257789"/>
                      <a:pt x="34585" y="19663"/>
                      <a:pt x="2438" y="1804"/>
                    </a:cubicBezTo>
                    <a:cubicBezTo>
                      <a:pt x="-29709" y="-16055"/>
                      <a:pt x="264375" y="103008"/>
                      <a:pt x="388200" y="166111"/>
                    </a:cubicBezTo>
                    <a:cubicBezTo>
                      <a:pt x="512025" y="229214"/>
                      <a:pt x="610847" y="285173"/>
                      <a:pt x="745388" y="380423"/>
                    </a:cubicBezTo>
                    <a:cubicBezTo>
                      <a:pt x="879929" y="475673"/>
                      <a:pt x="1253785" y="799523"/>
                      <a:pt x="1174013" y="7518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BE2731E0-04BE-C36B-4909-21827411AF43}"/>
                  </a:ext>
                </a:extLst>
              </p:cNvPr>
              <p:cNvSpPr/>
              <p:nvPr/>
            </p:nvSpPr>
            <p:spPr>
              <a:xfrm>
                <a:off x="4464341" y="792837"/>
                <a:ext cx="1344653" cy="739790"/>
              </a:xfrm>
              <a:custGeom>
                <a:avLst/>
                <a:gdLst>
                  <a:gd name="connsiteX0" fmla="*/ 1329240 w 1344653"/>
                  <a:gd name="connsiteY0" fmla="*/ 728782 h 739790"/>
                  <a:gd name="connsiteX1" fmla="*/ 800603 w 1344653"/>
                  <a:gd name="connsiteY1" fmla="*/ 150138 h 739790"/>
                  <a:gd name="connsiteX2" fmla="*/ 503 w 1344653"/>
                  <a:gd name="connsiteY2" fmla="*/ 119 h 739790"/>
                  <a:gd name="connsiteX3" fmla="*/ 686303 w 1344653"/>
                  <a:gd name="connsiteY3" fmla="*/ 128707 h 739790"/>
                  <a:gd name="connsiteX4" fmla="*/ 1072065 w 1344653"/>
                  <a:gd name="connsiteY4" fmla="*/ 328732 h 739790"/>
                  <a:gd name="connsiteX5" fmla="*/ 1193509 w 1344653"/>
                  <a:gd name="connsiteY5" fmla="*/ 514469 h 739790"/>
                  <a:gd name="connsiteX6" fmla="*/ 1329240 w 1344653"/>
                  <a:gd name="connsiteY6" fmla="*/ 728782 h 73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4653" h="739790">
                    <a:moveTo>
                      <a:pt x="1329240" y="728782"/>
                    </a:moveTo>
                    <a:cubicBezTo>
                      <a:pt x="1263756" y="668060"/>
                      <a:pt x="1022059" y="271582"/>
                      <a:pt x="800603" y="150138"/>
                    </a:cubicBezTo>
                    <a:cubicBezTo>
                      <a:pt x="579147" y="28694"/>
                      <a:pt x="503" y="119"/>
                      <a:pt x="503" y="119"/>
                    </a:cubicBezTo>
                    <a:cubicBezTo>
                      <a:pt x="-18547" y="-3453"/>
                      <a:pt x="507709" y="73938"/>
                      <a:pt x="686303" y="128707"/>
                    </a:cubicBezTo>
                    <a:cubicBezTo>
                      <a:pt x="864897" y="183476"/>
                      <a:pt x="987531" y="264438"/>
                      <a:pt x="1072065" y="328732"/>
                    </a:cubicBezTo>
                    <a:cubicBezTo>
                      <a:pt x="1156599" y="393026"/>
                      <a:pt x="1154218" y="446603"/>
                      <a:pt x="1193509" y="514469"/>
                    </a:cubicBezTo>
                    <a:cubicBezTo>
                      <a:pt x="1232800" y="582335"/>
                      <a:pt x="1394724" y="789504"/>
                      <a:pt x="1329240" y="7287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354A2E68-CC26-5302-F445-DA8DF1FC48C4}"/>
                  </a:ext>
                </a:extLst>
              </p:cNvPr>
              <p:cNvSpPr/>
              <p:nvPr/>
            </p:nvSpPr>
            <p:spPr>
              <a:xfrm>
                <a:off x="4892909" y="599764"/>
                <a:ext cx="1315541" cy="758055"/>
              </a:xfrm>
              <a:custGeom>
                <a:avLst/>
                <a:gdLst>
                  <a:gd name="connsiteX0" fmla="*/ 1293579 w 1315541"/>
                  <a:gd name="connsiteY0" fmla="*/ 743261 h 758055"/>
                  <a:gd name="connsiteX1" fmla="*/ 714935 w 1315541"/>
                  <a:gd name="connsiteY1" fmla="*/ 143186 h 758055"/>
                  <a:gd name="connsiteX2" fmla="*/ 560 w 1315541"/>
                  <a:gd name="connsiteY2" fmla="*/ 311 h 758055"/>
                  <a:gd name="connsiteX3" fmla="*/ 600635 w 1315541"/>
                  <a:gd name="connsiteY3" fmla="*/ 107467 h 758055"/>
                  <a:gd name="connsiteX4" fmla="*/ 886385 w 1315541"/>
                  <a:gd name="connsiteY4" fmla="*/ 193192 h 758055"/>
                  <a:gd name="connsiteX5" fmla="*/ 1164991 w 1315541"/>
                  <a:gd name="connsiteY5" fmla="*/ 543236 h 758055"/>
                  <a:gd name="connsiteX6" fmla="*/ 1293579 w 1315541"/>
                  <a:gd name="connsiteY6" fmla="*/ 743261 h 75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5541" h="758055">
                    <a:moveTo>
                      <a:pt x="1293579" y="743261"/>
                    </a:moveTo>
                    <a:cubicBezTo>
                      <a:pt x="1218570" y="676586"/>
                      <a:pt x="930438" y="267011"/>
                      <a:pt x="714935" y="143186"/>
                    </a:cubicBezTo>
                    <a:cubicBezTo>
                      <a:pt x="499432" y="19361"/>
                      <a:pt x="19610" y="6264"/>
                      <a:pt x="560" y="311"/>
                    </a:cubicBezTo>
                    <a:cubicBezTo>
                      <a:pt x="-18490" y="-5642"/>
                      <a:pt x="452998" y="75320"/>
                      <a:pt x="600635" y="107467"/>
                    </a:cubicBezTo>
                    <a:cubicBezTo>
                      <a:pt x="748272" y="139614"/>
                      <a:pt x="792326" y="120564"/>
                      <a:pt x="886385" y="193192"/>
                    </a:cubicBezTo>
                    <a:cubicBezTo>
                      <a:pt x="980444" y="265820"/>
                      <a:pt x="1097125" y="451558"/>
                      <a:pt x="1164991" y="543236"/>
                    </a:cubicBezTo>
                    <a:cubicBezTo>
                      <a:pt x="1232857" y="634914"/>
                      <a:pt x="1368588" y="809936"/>
                      <a:pt x="1293579" y="743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718EF87F-C641-06F2-14AD-7D59C68C0510}"/>
                  </a:ext>
                </a:extLst>
              </p:cNvPr>
              <p:cNvSpPr/>
              <p:nvPr/>
            </p:nvSpPr>
            <p:spPr>
              <a:xfrm>
                <a:off x="2683903" y="1119149"/>
                <a:ext cx="1721869" cy="2368524"/>
              </a:xfrm>
              <a:custGeom>
                <a:avLst/>
                <a:gdLst>
                  <a:gd name="connsiteX0" fmla="*/ 1716647 w 1721869"/>
                  <a:gd name="connsiteY0" fmla="*/ 9564 h 2368524"/>
                  <a:gd name="connsiteX1" fmla="*/ 916547 w 1721869"/>
                  <a:gd name="connsiteY1" fmla="*/ 523914 h 2368524"/>
                  <a:gd name="connsiteX2" fmla="*/ 745097 w 1721869"/>
                  <a:gd name="connsiteY2" fmla="*/ 831095 h 2368524"/>
                  <a:gd name="connsiteX3" fmla="*/ 787960 w 1721869"/>
                  <a:gd name="connsiteY3" fmla="*/ 681076 h 2368524"/>
                  <a:gd name="connsiteX4" fmla="*/ 366478 w 1721869"/>
                  <a:gd name="connsiteY4" fmla="*/ 1388307 h 2368524"/>
                  <a:gd name="connsiteX5" fmla="*/ 580791 w 1721869"/>
                  <a:gd name="connsiteY5" fmla="*/ 945395 h 2368524"/>
                  <a:gd name="connsiteX6" fmla="*/ 16435 w 1721869"/>
                  <a:gd name="connsiteY6" fmla="*/ 2352714 h 2368524"/>
                  <a:gd name="connsiteX7" fmla="*/ 216460 w 1721869"/>
                  <a:gd name="connsiteY7" fmla="*/ 1616907 h 2368524"/>
                  <a:gd name="connsiteX8" fmla="*/ 880828 w 1721869"/>
                  <a:gd name="connsiteY8" fmla="*/ 309601 h 2368524"/>
                  <a:gd name="connsiteX9" fmla="*/ 759385 w 1721869"/>
                  <a:gd name="connsiteY9" fmla="*/ 652501 h 2368524"/>
                  <a:gd name="connsiteX10" fmla="*/ 1238016 w 1721869"/>
                  <a:gd name="connsiteY10" fmla="*/ 223876 h 2368524"/>
                  <a:gd name="connsiteX11" fmla="*/ 1716647 w 1721869"/>
                  <a:gd name="connsiteY11" fmla="*/ 9564 h 236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1869" h="2368524">
                    <a:moveTo>
                      <a:pt x="1716647" y="9564"/>
                    </a:moveTo>
                    <a:cubicBezTo>
                      <a:pt x="1663069" y="59570"/>
                      <a:pt x="1078472" y="386992"/>
                      <a:pt x="916547" y="523914"/>
                    </a:cubicBezTo>
                    <a:cubicBezTo>
                      <a:pt x="754622" y="660836"/>
                      <a:pt x="766528" y="804901"/>
                      <a:pt x="745097" y="831095"/>
                    </a:cubicBezTo>
                    <a:cubicBezTo>
                      <a:pt x="723666" y="857289"/>
                      <a:pt x="851063" y="588207"/>
                      <a:pt x="787960" y="681076"/>
                    </a:cubicBezTo>
                    <a:cubicBezTo>
                      <a:pt x="724857" y="773945"/>
                      <a:pt x="401006" y="1344254"/>
                      <a:pt x="366478" y="1388307"/>
                    </a:cubicBezTo>
                    <a:cubicBezTo>
                      <a:pt x="331950" y="1432360"/>
                      <a:pt x="639131" y="784661"/>
                      <a:pt x="580791" y="945395"/>
                    </a:cubicBezTo>
                    <a:cubicBezTo>
                      <a:pt x="522450" y="1106130"/>
                      <a:pt x="77157" y="2240795"/>
                      <a:pt x="16435" y="2352714"/>
                    </a:cubicBezTo>
                    <a:cubicBezTo>
                      <a:pt x="-44287" y="2464633"/>
                      <a:pt x="72394" y="1957426"/>
                      <a:pt x="216460" y="1616907"/>
                    </a:cubicBezTo>
                    <a:cubicBezTo>
                      <a:pt x="360526" y="1276388"/>
                      <a:pt x="790341" y="470335"/>
                      <a:pt x="880828" y="309601"/>
                    </a:cubicBezTo>
                    <a:cubicBezTo>
                      <a:pt x="971315" y="148867"/>
                      <a:pt x="699854" y="666788"/>
                      <a:pt x="759385" y="652501"/>
                    </a:cubicBezTo>
                    <a:cubicBezTo>
                      <a:pt x="818916" y="638214"/>
                      <a:pt x="1078472" y="331032"/>
                      <a:pt x="1238016" y="223876"/>
                    </a:cubicBezTo>
                    <a:cubicBezTo>
                      <a:pt x="1397560" y="116720"/>
                      <a:pt x="1770225" y="-40442"/>
                      <a:pt x="1716647" y="95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F90FB0F4-F883-C58A-E7D5-3DA46A40A649}"/>
                  </a:ext>
                </a:extLst>
              </p:cNvPr>
              <p:cNvSpPr/>
              <p:nvPr/>
            </p:nvSpPr>
            <p:spPr>
              <a:xfrm>
                <a:off x="2081046" y="1159985"/>
                <a:ext cx="2114506" cy="2481425"/>
              </a:xfrm>
              <a:custGeom>
                <a:avLst/>
                <a:gdLst>
                  <a:gd name="connsiteX0" fmla="*/ 2076617 w 2114506"/>
                  <a:gd name="connsiteY0" fmla="*/ 33021 h 2481425"/>
                  <a:gd name="connsiteX1" fmla="*/ 855035 w 2114506"/>
                  <a:gd name="connsiteY1" fmla="*/ 854553 h 2481425"/>
                  <a:gd name="connsiteX2" fmla="*/ 1047917 w 2114506"/>
                  <a:gd name="connsiteY2" fmla="*/ 668815 h 2481425"/>
                  <a:gd name="connsiteX3" fmla="*/ 454985 w 2114506"/>
                  <a:gd name="connsiteY3" fmla="*/ 1776096 h 2481425"/>
                  <a:gd name="connsiteX4" fmla="*/ 447842 w 2114506"/>
                  <a:gd name="connsiteY4" fmla="*/ 1611790 h 2481425"/>
                  <a:gd name="connsiteX5" fmla="*/ 4929 w 2114506"/>
                  <a:gd name="connsiteY5" fmla="*/ 2476184 h 2481425"/>
                  <a:gd name="connsiteX6" fmla="*/ 269248 w 2114506"/>
                  <a:gd name="connsiteY6" fmla="*/ 1904684 h 2481425"/>
                  <a:gd name="connsiteX7" fmla="*/ 1126498 w 2114506"/>
                  <a:gd name="connsiteY7" fmla="*/ 554515 h 2481425"/>
                  <a:gd name="connsiteX8" fmla="*/ 1212223 w 2114506"/>
                  <a:gd name="connsiteY8" fmla="*/ 561659 h 2481425"/>
                  <a:gd name="connsiteX9" fmla="*/ 1690854 w 2114506"/>
                  <a:gd name="connsiteY9" fmla="*/ 40165 h 2481425"/>
                  <a:gd name="connsiteX10" fmla="*/ 1062204 w 2114506"/>
                  <a:gd name="connsiteY10" fmla="*/ 733109 h 2481425"/>
                  <a:gd name="connsiteX11" fmla="*/ 1733717 w 2114506"/>
                  <a:gd name="connsiteY11" fmla="*/ 218759 h 2481425"/>
                  <a:gd name="connsiteX12" fmla="*/ 2076617 w 2114506"/>
                  <a:gd name="connsiteY12" fmla="*/ 33021 h 24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14506" h="2481425">
                    <a:moveTo>
                      <a:pt x="2076617" y="33021"/>
                    </a:moveTo>
                    <a:cubicBezTo>
                      <a:pt x="1930170" y="138987"/>
                      <a:pt x="1026485" y="748587"/>
                      <a:pt x="855035" y="854553"/>
                    </a:cubicBezTo>
                    <a:cubicBezTo>
                      <a:pt x="683585" y="960519"/>
                      <a:pt x="1114592" y="515225"/>
                      <a:pt x="1047917" y="668815"/>
                    </a:cubicBezTo>
                    <a:cubicBezTo>
                      <a:pt x="981242" y="822405"/>
                      <a:pt x="554997" y="1618934"/>
                      <a:pt x="454985" y="1776096"/>
                    </a:cubicBezTo>
                    <a:cubicBezTo>
                      <a:pt x="354973" y="1933258"/>
                      <a:pt x="522851" y="1495109"/>
                      <a:pt x="447842" y="1611790"/>
                    </a:cubicBezTo>
                    <a:cubicBezTo>
                      <a:pt x="372833" y="1728471"/>
                      <a:pt x="34695" y="2427368"/>
                      <a:pt x="4929" y="2476184"/>
                    </a:cubicBezTo>
                    <a:cubicBezTo>
                      <a:pt x="-24837" y="2525000"/>
                      <a:pt x="82320" y="2224962"/>
                      <a:pt x="269248" y="1904684"/>
                    </a:cubicBezTo>
                    <a:cubicBezTo>
                      <a:pt x="456176" y="1584406"/>
                      <a:pt x="969336" y="778352"/>
                      <a:pt x="1126498" y="554515"/>
                    </a:cubicBezTo>
                    <a:cubicBezTo>
                      <a:pt x="1283660" y="330678"/>
                      <a:pt x="1118164" y="647384"/>
                      <a:pt x="1212223" y="561659"/>
                    </a:cubicBezTo>
                    <a:cubicBezTo>
                      <a:pt x="1306282" y="475934"/>
                      <a:pt x="1715857" y="11590"/>
                      <a:pt x="1690854" y="40165"/>
                    </a:cubicBezTo>
                    <a:cubicBezTo>
                      <a:pt x="1665851" y="68740"/>
                      <a:pt x="1055060" y="703343"/>
                      <a:pt x="1062204" y="733109"/>
                    </a:cubicBezTo>
                    <a:cubicBezTo>
                      <a:pt x="1069348" y="762875"/>
                      <a:pt x="1557505" y="337821"/>
                      <a:pt x="1733717" y="218759"/>
                    </a:cubicBezTo>
                    <a:cubicBezTo>
                      <a:pt x="1909929" y="99697"/>
                      <a:pt x="2223064" y="-72945"/>
                      <a:pt x="2076617" y="330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DD97E7E7-39D4-8101-CFA4-17F159F21E5E}"/>
                  </a:ext>
                </a:extLst>
              </p:cNvPr>
              <p:cNvSpPr/>
              <p:nvPr/>
            </p:nvSpPr>
            <p:spPr>
              <a:xfrm>
                <a:off x="2066759" y="2764525"/>
                <a:ext cx="726860" cy="3348796"/>
              </a:xfrm>
              <a:custGeom>
                <a:avLst/>
                <a:gdLst>
                  <a:gd name="connsiteX0" fmla="*/ 590716 w 726860"/>
                  <a:gd name="connsiteY0" fmla="*/ 778775 h 3348796"/>
                  <a:gd name="connsiteX1" fmla="*/ 262104 w 726860"/>
                  <a:gd name="connsiteY1" fmla="*/ 1564588 h 3348796"/>
                  <a:gd name="connsiteX2" fmla="*/ 147804 w 726860"/>
                  <a:gd name="connsiteY2" fmla="*/ 2200381 h 3348796"/>
                  <a:gd name="connsiteX3" fmla="*/ 154947 w 726860"/>
                  <a:gd name="connsiteY3" fmla="*/ 2007500 h 3348796"/>
                  <a:gd name="connsiteX4" fmla="*/ 4929 w 726860"/>
                  <a:gd name="connsiteY4" fmla="*/ 3314806 h 3348796"/>
                  <a:gd name="connsiteX5" fmla="*/ 76366 w 726860"/>
                  <a:gd name="connsiteY5" fmla="*/ 2793313 h 3348796"/>
                  <a:gd name="connsiteX6" fmla="*/ 454985 w 726860"/>
                  <a:gd name="connsiteY6" fmla="*/ 978800 h 3348796"/>
                  <a:gd name="connsiteX7" fmla="*/ 726447 w 726860"/>
                  <a:gd name="connsiteY7" fmla="*/ 106 h 3348796"/>
                  <a:gd name="connsiteX8" fmla="*/ 519279 w 726860"/>
                  <a:gd name="connsiteY8" fmla="*/ 914506 h 3348796"/>
                  <a:gd name="connsiteX9" fmla="*/ 626435 w 726860"/>
                  <a:gd name="connsiteY9" fmla="*/ 743056 h 3348796"/>
                  <a:gd name="connsiteX10" fmla="*/ 590716 w 726860"/>
                  <a:gd name="connsiteY10" fmla="*/ 778775 h 334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6860" h="3348796">
                    <a:moveTo>
                      <a:pt x="590716" y="778775"/>
                    </a:moveTo>
                    <a:cubicBezTo>
                      <a:pt x="529994" y="915697"/>
                      <a:pt x="335923" y="1327654"/>
                      <a:pt x="262104" y="1564588"/>
                    </a:cubicBezTo>
                    <a:cubicBezTo>
                      <a:pt x="188285" y="1801522"/>
                      <a:pt x="165663" y="2126562"/>
                      <a:pt x="147804" y="2200381"/>
                    </a:cubicBezTo>
                    <a:cubicBezTo>
                      <a:pt x="129944" y="2274200"/>
                      <a:pt x="178759" y="1821763"/>
                      <a:pt x="154947" y="2007500"/>
                    </a:cubicBezTo>
                    <a:cubicBezTo>
                      <a:pt x="131134" y="2193238"/>
                      <a:pt x="18026" y="3183837"/>
                      <a:pt x="4929" y="3314806"/>
                    </a:cubicBezTo>
                    <a:cubicBezTo>
                      <a:pt x="-8168" y="3445775"/>
                      <a:pt x="1357" y="3182647"/>
                      <a:pt x="76366" y="2793313"/>
                    </a:cubicBezTo>
                    <a:cubicBezTo>
                      <a:pt x="151375" y="2403979"/>
                      <a:pt x="346638" y="1444335"/>
                      <a:pt x="454985" y="978800"/>
                    </a:cubicBezTo>
                    <a:cubicBezTo>
                      <a:pt x="563332" y="513265"/>
                      <a:pt x="715731" y="10822"/>
                      <a:pt x="726447" y="106"/>
                    </a:cubicBezTo>
                    <a:cubicBezTo>
                      <a:pt x="737163" y="-10610"/>
                      <a:pt x="535948" y="790681"/>
                      <a:pt x="519279" y="914506"/>
                    </a:cubicBezTo>
                    <a:cubicBezTo>
                      <a:pt x="502610" y="1038331"/>
                      <a:pt x="612148" y="766868"/>
                      <a:pt x="626435" y="743056"/>
                    </a:cubicBezTo>
                    <a:cubicBezTo>
                      <a:pt x="640722" y="719244"/>
                      <a:pt x="651438" y="641853"/>
                      <a:pt x="590716" y="778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F3F12BE0-EC61-4064-2EF3-5861AB27BB22}"/>
                  </a:ext>
                </a:extLst>
              </p:cNvPr>
              <p:cNvSpPr/>
              <p:nvPr/>
            </p:nvSpPr>
            <p:spPr>
              <a:xfrm>
                <a:off x="1685786" y="3330832"/>
                <a:ext cx="714700" cy="3768103"/>
              </a:xfrm>
              <a:custGeom>
                <a:avLst/>
                <a:gdLst>
                  <a:gd name="connsiteX0" fmla="*/ 707370 w 714700"/>
                  <a:gd name="connsiteY0" fmla="*/ 98168 h 3768103"/>
                  <a:gd name="connsiteX1" fmla="*/ 321608 w 714700"/>
                  <a:gd name="connsiteY1" fmla="*/ 1084006 h 3768103"/>
                  <a:gd name="connsiteX2" fmla="*/ 400189 w 714700"/>
                  <a:gd name="connsiteY2" fmla="*/ 798256 h 3768103"/>
                  <a:gd name="connsiteX3" fmla="*/ 164445 w 714700"/>
                  <a:gd name="connsiteY3" fmla="*/ 1948399 h 3768103"/>
                  <a:gd name="connsiteX4" fmla="*/ 264458 w 714700"/>
                  <a:gd name="connsiteY4" fmla="*/ 1798381 h 3768103"/>
                  <a:gd name="connsiteX5" fmla="*/ 150158 w 714700"/>
                  <a:gd name="connsiteY5" fmla="*/ 2998531 h 3768103"/>
                  <a:gd name="connsiteX6" fmla="*/ 143014 w 714700"/>
                  <a:gd name="connsiteY6" fmla="*/ 2627056 h 3768103"/>
                  <a:gd name="connsiteX7" fmla="*/ 50145 w 714700"/>
                  <a:gd name="connsiteY7" fmla="*/ 3455731 h 3768103"/>
                  <a:gd name="connsiteX8" fmla="*/ 139 w 714700"/>
                  <a:gd name="connsiteY8" fmla="*/ 3762912 h 3768103"/>
                  <a:gd name="connsiteX9" fmla="*/ 64433 w 714700"/>
                  <a:gd name="connsiteY9" fmla="*/ 3241418 h 3768103"/>
                  <a:gd name="connsiteX10" fmla="*/ 300177 w 714700"/>
                  <a:gd name="connsiteY10" fmla="*/ 1455481 h 3768103"/>
                  <a:gd name="connsiteX11" fmla="*/ 500202 w 714700"/>
                  <a:gd name="connsiteY11" fmla="*/ 5299 h 3768103"/>
                  <a:gd name="connsiteX12" fmla="*/ 350183 w 714700"/>
                  <a:gd name="connsiteY12" fmla="*/ 948274 h 3768103"/>
                  <a:gd name="connsiteX13" fmla="*/ 557352 w 714700"/>
                  <a:gd name="connsiteY13" fmla="*/ 448212 h 3768103"/>
                  <a:gd name="connsiteX14" fmla="*/ 707370 w 714700"/>
                  <a:gd name="connsiteY14" fmla="*/ 98168 h 376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700" h="3768103">
                    <a:moveTo>
                      <a:pt x="707370" y="98168"/>
                    </a:moveTo>
                    <a:cubicBezTo>
                      <a:pt x="668079" y="204134"/>
                      <a:pt x="372805" y="967325"/>
                      <a:pt x="321608" y="1084006"/>
                    </a:cubicBezTo>
                    <a:cubicBezTo>
                      <a:pt x="270411" y="1200687"/>
                      <a:pt x="426383" y="654191"/>
                      <a:pt x="400189" y="798256"/>
                    </a:cubicBezTo>
                    <a:cubicBezTo>
                      <a:pt x="373995" y="942321"/>
                      <a:pt x="187067" y="1781712"/>
                      <a:pt x="164445" y="1948399"/>
                    </a:cubicBezTo>
                    <a:cubicBezTo>
                      <a:pt x="141823" y="2115087"/>
                      <a:pt x="266839" y="1623359"/>
                      <a:pt x="264458" y="1798381"/>
                    </a:cubicBezTo>
                    <a:cubicBezTo>
                      <a:pt x="262077" y="1973403"/>
                      <a:pt x="170399" y="2860419"/>
                      <a:pt x="150158" y="2998531"/>
                    </a:cubicBezTo>
                    <a:cubicBezTo>
                      <a:pt x="129917" y="3136643"/>
                      <a:pt x="159683" y="2550856"/>
                      <a:pt x="143014" y="2627056"/>
                    </a:cubicBezTo>
                    <a:cubicBezTo>
                      <a:pt x="126345" y="2703256"/>
                      <a:pt x="73957" y="3266422"/>
                      <a:pt x="50145" y="3455731"/>
                    </a:cubicBezTo>
                    <a:cubicBezTo>
                      <a:pt x="26332" y="3645040"/>
                      <a:pt x="-2242" y="3798631"/>
                      <a:pt x="139" y="3762912"/>
                    </a:cubicBezTo>
                    <a:cubicBezTo>
                      <a:pt x="2520" y="3727193"/>
                      <a:pt x="14427" y="3625990"/>
                      <a:pt x="64433" y="3241418"/>
                    </a:cubicBezTo>
                    <a:cubicBezTo>
                      <a:pt x="114439" y="2856846"/>
                      <a:pt x="227549" y="1994834"/>
                      <a:pt x="300177" y="1455481"/>
                    </a:cubicBezTo>
                    <a:cubicBezTo>
                      <a:pt x="372805" y="916128"/>
                      <a:pt x="491868" y="89833"/>
                      <a:pt x="500202" y="5299"/>
                    </a:cubicBezTo>
                    <a:cubicBezTo>
                      <a:pt x="508536" y="-79235"/>
                      <a:pt x="340658" y="874455"/>
                      <a:pt x="350183" y="948274"/>
                    </a:cubicBezTo>
                    <a:cubicBezTo>
                      <a:pt x="359708" y="1022093"/>
                      <a:pt x="496630" y="583943"/>
                      <a:pt x="557352" y="448212"/>
                    </a:cubicBezTo>
                    <a:cubicBezTo>
                      <a:pt x="618074" y="312481"/>
                      <a:pt x="746661" y="-7798"/>
                      <a:pt x="707370" y="98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BCD4B98E-5B53-66BB-E956-3AD262456D49}"/>
                  </a:ext>
                </a:extLst>
              </p:cNvPr>
              <p:cNvSpPr/>
              <p:nvPr/>
            </p:nvSpPr>
            <p:spPr>
              <a:xfrm>
                <a:off x="5259304" y="1632042"/>
                <a:ext cx="927272" cy="2068546"/>
              </a:xfrm>
              <a:custGeom>
                <a:avLst/>
                <a:gdLst>
                  <a:gd name="connsiteX0" fmla="*/ 91365 w 927272"/>
                  <a:gd name="connsiteY0" fmla="*/ 32452 h 2068546"/>
                  <a:gd name="connsiteX1" fmla="*/ 55646 w 927272"/>
                  <a:gd name="connsiteY1" fmla="*/ 375352 h 2068546"/>
                  <a:gd name="connsiteX2" fmla="*/ 398546 w 927272"/>
                  <a:gd name="connsiteY2" fmla="*/ 768258 h 2068546"/>
                  <a:gd name="connsiteX3" fmla="*/ 312821 w 927272"/>
                  <a:gd name="connsiteY3" fmla="*/ 789689 h 2068546"/>
                  <a:gd name="connsiteX4" fmla="*/ 734302 w 927272"/>
                  <a:gd name="connsiteY4" fmla="*/ 1368333 h 2068546"/>
                  <a:gd name="connsiteX5" fmla="*/ 491415 w 927272"/>
                  <a:gd name="connsiteY5" fmla="*/ 1204027 h 2068546"/>
                  <a:gd name="connsiteX6" fmla="*/ 834315 w 927272"/>
                  <a:gd name="connsiteY6" fmla="*/ 1739808 h 2068546"/>
                  <a:gd name="connsiteX7" fmla="*/ 670009 w 927272"/>
                  <a:gd name="connsiteY7" fmla="*/ 1582646 h 2068546"/>
                  <a:gd name="connsiteX8" fmla="*/ 927184 w 927272"/>
                  <a:gd name="connsiteY8" fmla="*/ 2068421 h 2068546"/>
                  <a:gd name="connsiteX9" fmla="*/ 691440 w 927272"/>
                  <a:gd name="connsiteY9" fmla="*/ 1618364 h 2068546"/>
                  <a:gd name="connsiteX10" fmla="*/ 119940 w 927272"/>
                  <a:gd name="connsiteY10" fmla="*/ 568233 h 2068546"/>
                  <a:gd name="connsiteX11" fmla="*/ 5640 w 927272"/>
                  <a:gd name="connsiteY11" fmla="*/ 396783 h 2068546"/>
                  <a:gd name="connsiteX12" fmla="*/ 19927 w 927272"/>
                  <a:gd name="connsiteY12" fmla="*/ 375352 h 2068546"/>
                  <a:gd name="connsiteX13" fmla="*/ 41359 w 927272"/>
                  <a:gd name="connsiteY13" fmla="*/ 53883 h 2068546"/>
                  <a:gd name="connsiteX14" fmla="*/ 91365 w 927272"/>
                  <a:gd name="connsiteY14" fmla="*/ 32452 h 206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7272" h="2068546">
                    <a:moveTo>
                      <a:pt x="91365" y="32452"/>
                    </a:moveTo>
                    <a:cubicBezTo>
                      <a:pt x="93746" y="86030"/>
                      <a:pt x="4449" y="252718"/>
                      <a:pt x="55646" y="375352"/>
                    </a:cubicBezTo>
                    <a:cubicBezTo>
                      <a:pt x="106843" y="497986"/>
                      <a:pt x="355684" y="699202"/>
                      <a:pt x="398546" y="768258"/>
                    </a:cubicBezTo>
                    <a:cubicBezTo>
                      <a:pt x="441408" y="837314"/>
                      <a:pt x="256862" y="689677"/>
                      <a:pt x="312821" y="789689"/>
                    </a:cubicBezTo>
                    <a:cubicBezTo>
                      <a:pt x="368780" y="889701"/>
                      <a:pt x="704536" y="1299277"/>
                      <a:pt x="734302" y="1368333"/>
                    </a:cubicBezTo>
                    <a:cubicBezTo>
                      <a:pt x="764068" y="1437389"/>
                      <a:pt x="474746" y="1142115"/>
                      <a:pt x="491415" y="1204027"/>
                    </a:cubicBezTo>
                    <a:cubicBezTo>
                      <a:pt x="508084" y="1265939"/>
                      <a:pt x="804549" y="1676705"/>
                      <a:pt x="834315" y="1739808"/>
                    </a:cubicBezTo>
                    <a:cubicBezTo>
                      <a:pt x="864081" y="1802911"/>
                      <a:pt x="654531" y="1527877"/>
                      <a:pt x="670009" y="1582646"/>
                    </a:cubicBezTo>
                    <a:cubicBezTo>
                      <a:pt x="685487" y="1637415"/>
                      <a:pt x="923612" y="2062468"/>
                      <a:pt x="927184" y="2068421"/>
                    </a:cubicBezTo>
                    <a:cubicBezTo>
                      <a:pt x="930756" y="2074374"/>
                      <a:pt x="825981" y="1868395"/>
                      <a:pt x="691440" y="1618364"/>
                    </a:cubicBezTo>
                    <a:cubicBezTo>
                      <a:pt x="556899" y="1368333"/>
                      <a:pt x="234240" y="771830"/>
                      <a:pt x="119940" y="568233"/>
                    </a:cubicBezTo>
                    <a:cubicBezTo>
                      <a:pt x="5640" y="364636"/>
                      <a:pt x="22309" y="428930"/>
                      <a:pt x="5640" y="396783"/>
                    </a:cubicBezTo>
                    <a:cubicBezTo>
                      <a:pt x="-11029" y="364636"/>
                      <a:pt x="13974" y="432502"/>
                      <a:pt x="19927" y="375352"/>
                    </a:cubicBezTo>
                    <a:cubicBezTo>
                      <a:pt x="25880" y="318202"/>
                      <a:pt x="29453" y="112224"/>
                      <a:pt x="41359" y="53883"/>
                    </a:cubicBezTo>
                    <a:cubicBezTo>
                      <a:pt x="53265" y="-4458"/>
                      <a:pt x="88984" y="-21126"/>
                      <a:pt x="91365" y="324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8AB7A7E6-4E64-CDED-5307-F6BFE65A20C6}"/>
                  </a:ext>
                </a:extLst>
              </p:cNvPr>
              <p:cNvSpPr/>
              <p:nvPr/>
            </p:nvSpPr>
            <p:spPr>
              <a:xfrm>
                <a:off x="5469820" y="2928312"/>
                <a:ext cx="523808" cy="2101731"/>
              </a:xfrm>
              <a:custGeom>
                <a:avLst/>
                <a:gdLst>
                  <a:gd name="connsiteX0" fmla="*/ 95161 w 523808"/>
                  <a:gd name="connsiteY0" fmla="*/ 626 h 2101731"/>
                  <a:gd name="connsiteX1" fmla="*/ 459493 w 523808"/>
                  <a:gd name="connsiteY1" fmla="*/ 436394 h 2101731"/>
                  <a:gd name="connsiteX2" fmla="*/ 459493 w 523808"/>
                  <a:gd name="connsiteY2" fmla="*/ 650707 h 2101731"/>
                  <a:gd name="connsiteX3" fmla="*/ 523786 w 523808"/>
                  <a:gd name="connsiteY3" fmla="*/ 650707 h 2101731"/>
                  <a:gd name="connsiteX4" fmla="*/ 466636 w 523808"/>
                  <a:gd name="connsiteY4" fmla="*/ 1393657 h 2101731"/>
                  <a:gd name="connsiteX5" fmla="*/ 452349 w 523808"/>
                  <a:gd name="connsiteY5" fmla="*/ 1215063 h 2101731"/>
                  <a:gd name="connsiteX6" fmla="*/ 359480 w 523808"/>
                  <a:gd name="connsiteY6" fmla="*/ 1607969 h 2101731"/>
                  <a:gd name="connsiteX7" fmla="*/ 2293 w 523808"/>
                  <a:gd name="connsiteY7" fmla="*/ 2100888 h 2101731"/>
                  <a:gd name="connsiteX8" fmla="*/ 216605 w 523808"/>
                  <a:gd name="connsiteY8" fmla="*/ 1700838 h 2101731"/>
                  <a:gd name="connsiteX9" fmla="*/ 423774 w 523808"/>
                  <a:gd name="connsiteY9" fmla="*/ 807869 h 2101731"/>
                  <a:gd name="connsiteX10" fmla="*/ 388055 w 523808"/>
                  <a:gd name="connsiteY10" fmla="*/ 350669 h 2101731"/>
                  <a:gd name="connsiteX11" fmla="*/ 95161 w 523808"/>
                  <a:gd name="connsiteY11" fmla="*/ 626 h 210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808" h="2101731">
                    <a:moveTo>
                      <a:pt x="95161" y="626"/>
                    </a:moveTo>
                    <a:cubicBezTo>
                      <a:pt x="107067" y="14913"/>
                      <a:pt x="398771" y="328047"/>
                      <a:pt x="459493" y="436394"/>
                    </a:cubicBezTo>
                    <a:cubicBezTo>
                      <a:pt x="520215" y="544741"/>
                      <a:pt x="448778" y="614988"/>
                      <a:pt x="459493" y="650707"/>
                    </a:cubicBezTo>
                    <a:cubicBezTo>
                      <a:pt x="470208" y="686426"/>
                      <a:pt x="522596" y="526882"/>
                      <a:pt x="523786" y="650707"/>
                    </a:cubicBezTo>
                    <a:cubicBezTo>
                      <a:pt x="524977" y="774532"/>
                      <a:pt x="478542" y="1299598"/>
                      <a:pt x="466636" y="1393657"/>
                    </a:cubicBezTo>
                    <a:cubicBezTo>
                      <a:pt x="454730" y="1487716"/>
                      <a:pt x="470208" y="1179344"/>
                      <a:pt x="452349" y="1215063"/>
                    </a:cubicBezTo>
                    <a:cubicBezTo>
                      <a:pt x="434490" y="1250782"/>
                      <a:pt x="434489" y="1460331"/>
                      <a:pt x="359480" y="1607969"/>
                    </a:cubicBezTo>
                    <a:cubicBezTo>
                      <a:pt x="284471" y="1755607"/>
                      <a:pt x="26105" y="2085410"/>
                      <a:pt x="2293" y="2100888"/>
                    </a:cubicBezTo>
                    <a:cubicBezTo>
                      <a:pt x="-21520" y="2116366"/>
                      <a:pt x="146358" y="1916341"/>
                      <a:pt x="216605" y="1700838"/>
                    </a:cubicBezTo>
                    <a:cubicBezTo>
                      <a:pt x="286852" y="1485335"/>
                      <a:pt x="395199" y="1032897"/>
                      <a:pt x="423774" y="807869"/>
                    </a:cubicBezTo>
                    <a:cubicBezTo>
                      <a:pt x="452349" y="582841"/>
                      <a:pt x="446396" y="481638"/>
                      <a:pt x="388055" y="350669"/>
                    </a:cubicBezTo>
                    <a:cubicBezTo>
                      <a:pt x="329714" y="219700"/>
                      <a:pt x="83255" y="-13661"/>
                      <a:pt x="95161" y="62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0F2983EF-1BC5-05D8-C0F1-877FBA64F2D1}"/>
                  </a:ext>
                </a:extLst>
              </p:cNvPr>
              <p:cNvSpPr/>
              <p:nvPr/>
            </p:nvSpPr>
            <p:spPr>
              <a:xfrm>
                <a:off x="5743026" y="1588847"/>
                <a:ext cx="772087" cy="1990178"/>
              </a:xfrm>
              <a:custGeom>
                <a:avLst/>
                <a:gdLst>
                  <a:gd name="connsiteX0" fmla="*/ 164855 w 772087"/>
                  <a:gd name="connsiteY0" fmla="*/ 25641 h 1990178"/>
                  <a:gd name="connsiteX1" fmla="*/ 36268 w 772087"/>
                  <a:gd name="connsiteY1" fmla="*/ 461409 h 1990178"/>
                  <a:gd name="connsiteX2" fmla="*/ 464893 w 772087"/>
                  <a:gd name="connsiteY2" fmla="*/ 1268653 h 1990178"/>
                  <a:gd name="connsiteX3" fmla="*/ 322018 w 772087"/>
                  <a:gd name="connsiteY3" fmla="*/ 1090059 h 1990178"/>
                  <a:gd name="connsiteX4" fmla="*/ 772074 w 772087"/>
                  <a:gd name="connsiteY4" fmla="*/ 1990172 h 1990178"/>
                  <a:gd name="connsiteX5" fmla="*/ 336305 w 772087"/>
                  <a:gd name="connsiteY5" fmla="*/ 1104347 h 1990178"/>
                  <a:gd name="connsiteX6" fmla="*/ 14837 w 772087"/>
                  <a:gd name="connsiteY6" fmla="*/ 589997 h 1990178"/>
                  <a:gd name="connsiteX7" fmla="*/ 57699 w 772087"/>
                  <a:gd name="connsiteY7" fmla="*/ 411403 h 1990178"/>
                  <a:gd name="connsiteX8" fmla="*/ 93418 w 772087"/>
                  <a:gd name="connsiteY8" fmla="*/ 368541 h 1990178"/>
                  <a:gd name="connsiteX9" fmla="*/ 129137 w 772087"/>
                  <a:gd name="connsiteY9" fmla="*/ 82791 h 1990178"/>
                  <a:gd name="connsiteX10" fmla="*/ 164855 w 772087"/>
                  <a:gd name="connsiteY10" fmla="*/ 25641 h 199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2087" h="1990178">
                    <a:moveTo>
                      <a:pt x="164855" y="25641"/>
                    </a:moveTo>
                    <a:cubicBezTo>
                      <a:pt x="149377" y="88744"/>
                      <a:pt x="-13738" y="254240"/>
                      <a:pt x="36268" y="461409"/>
                    </a:cubicBezTo>
                    <a:cubicBezTo>
                      <a:pt x="86274" y="668578"/>
                      <a:pt x="417268" y="1163878"/>
                      <a:pt x="464893" y="1268653"/>
                    </a:cubicBezTo>
                    <a:cubicBezTo>
                      <a:pt x="512518" y="1373428"/>
                      <a:pt x="270821" y="969806"/>
                      <a:pt x="322018" y="1090059"/>
                    </a:cubicBezTo>
                    <a:cubicBezTo>
                      <a:pt x="373215" y="1210312"/>
                      <a:pt x="769693" y="1987791"/>
                      <a:pt x="772074" y="1990172"/>
                    </a:cubicBezTo>
                    <a:cubicBezTo>
                      <a:pt x="774455" y="1992553"/>
                      <a:pt x="462511" y="1337709"/>
                      <a:pt x="336305" y="1104347"/>
                    </a:cubicBezTo>
                    <a:cubicBezTo>
                      <a:pt x="210099" y="870985"/>
                      <a:pt x="61271" y="705488"/>
                      <a:pt x="14837" y="589997"/>
                    </a:cubicBezTo>
                    <a:cubicBezTo>
                      <a:pt x="-31597" y="474506"/>
                      <a:pt x="44602" y="448312"/>
                      <a:pt x="57699" y="411403"/>
                    </a:cubicBezTo>
                    <a:cubicBezTo>
                      <a:pt x="70796" y="374494"/>
                      <a:pt x="81512" y="423310"/>
                      <a:pt x="93418" y="368541"/>
                    </a:cubicBezTo>
                    <a:cubicBezTo>
                      <a:pt x="105324" y="313772"/>
                      <a:pt x="129137" y="82791"/>
                      <a:pt x="129137" y="82791"/>
                    </a:cubicBezTo>
                    <a:cubicBezTo>
                      <a:pt x="137471" y="29213"/>
                      <a:pt x="180333" y="-37462"/>
                      <a:pt x="164855" y="256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8AD455EC-5230-8FE9-DA16-AC66CC1AC735}"/>
                  </a:ext>
                </a:extLst>
              </p:cNvPr>
              <p:cNvSpPr/>
              <p:nvPr/>
            </p:nvSpPr>
            <p:spPr>
              <a:xfrm>
                <a:off x="5283456" y="1641641"/>
                <a:ext cx="2885579" cy="2221248"/>
              </a:xfrm>
              <a:custGeom>
                <a:avLst/>
                <a:gdLst>
                  <a:gd name="connsiteX0" fmla="*/ 24350 w 2885579"/>
                  <a:gd name="connsiteY0" fmla="*/ 1422 h 2221248"/>
                  <a:gd name="connsiteX1" fmla="*/ 1674557 w 2885579"/>
                  <a:gd name="connsiteY1" fmla="*/ 137153 h 2221248"/>
                  <a:gd name="connsiteX2" fmla="*/ 1438813 w 2885579"/>
                  <a:gd name="connsiteY2" fmla="*/ 180015 h 2221248"/>
                  <a:gd name="connsiteX3" fmla="*/ 2131757 w 2885579"/>
                  <a:gd name="connsiteY3" fmla="*/ 365753 h 2221248"/>
                  <a:gd name="connsiteX4" fmla="*/ 2460369 w 2885579"/>
                  <a:gd name="connsiteY4" fmla="*/ 737228 h 2221248"/>
                  <a:gd name="connsiteX5" fmla="*/ 2310350 w 2885579"/>
                  <a:gd name="connsiteY5" fmla="*/ 672934 h 2221248"/>
                  <a:gd name="connsiteX6" fmla="*/ 2646107 w 2885579"/>
                  <a:gd name="connsiteY6" fmla="*/ 1315872 h 2221248"/>
                  <a:gd name="connsiteX7" fmla="*/ 2881850 w 2885579"/>
                  <a:gd name="connsiteY7" fmla="*/ 2208840 h 2221248"/>
                  <a:gd name="connsiteX8" fmla="*/ 2760407 w 2885579"/>
                  <a:gd name="connsiteY8" fmla="*/ 1765928 h 2221248"/>
                  <a:gd name="connsiteX9" fmla="*/ 2374644 w 2885579"/>
                  <a:gd name="connsiteY9" fmla="*/ 780090 h 2221248"/>
                  <a:gd name="connsiteX10" fmla="*/ 1953163 w 2885579"/>
                  <a:gd name="connsiteY10" fmla="*/ 180015 h 2221248"/>
                  <a:gd name="connsiteX11" fmla="*/ 1145919 w 2885579"/>
                  <a:gd name="connsiteY11" fmla="*/ 22853 h 2221248"/>
                  <a:gd name="connsiteX12" fmla="*/ 1524538 w 2885579"/>
                  <a:gd name="connsiteY12" fmla="*/ 180015 h 2221248"/>
                  <a:gd name="connsiteX13" fmla="*/ 745869 w 2885579"/>
                  <a:gd name="connsiteY13" fmla="*/ 72859 h 2221248"/>
                  <a:gd name="connsiteX14" fmla="*/ 24350 w 2885579"/>
                  <a:gd name="connsiteY14" fmla="*/ 1422 h 222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85579" h="2221248">
                    <a:moveTo>
                      <a:pt x="24350" y="1422"/>
                    </a:moveTo>
                    <a:cubicBezTo>
                      <a:pt x="179131" y="12138"/>
                      <a:pt x="1438813" y="107388"/>
                      <a:pt x="1674557" y="137153"/>
                    </a:cubicBezTo>
                    <a:cubicBezTo>
                      <a:pt x="1910301" y="166918"/>
                      <a:pt x="1362613" y="141915"/>
                      <a:pt x="1438813" y="180015"/>
                    </a:cubicBezTo>
                    <a:cubicBezTo>
                      <a:pt x="1515013" y="218115"/>
                      <a:pt x="1961498" y="272884"/>
                      <a:pt x="2131757" y="365753"/>
                    </a:cubicBezTo>
                    <a:cubicBezTo>
                      <a:pt x="2302016" y="458622"/>
                      <a:pt x="2430604" y="686031"/>
                      <a:pt x="2460369" y="737228"/>
                    </a:cubicBezTo>
                    <a:cubicBezTo>
                      <a:pt x="2490135" y="788425"/>
                      <a:pt x="2279394" y="576493"/>
                      <a:pt x="2310350" y="672934"/>
                    </a:cubicBezTo>
                    <a:cubicBezTo>
                      <a:pt x="2341306" y="769375"/>
                      <a:pt x="2550857" y="1059888"/>
                      <a:pt x="2646107" y="1315872"/>
                    </a:cubicBezTo>
                    <a:cubicBezTo>
                      <a:pt x="2741357" y="1571856"/>
                      <a:pt x="2862800" y="2133831"/>
                      <a:pt x="2881850" y="2208840"/>
                    </a:cubicBezTo>
                    <a:cubicBezTo>
                      <a:pt x="2900900" y="2283849"/>
                      <a:pt x="2844941" y="2004053"/>
                      <a:pt x="2760407" y="1765928"/>
                    </a:cubicBezTo>
                    <a:cubicBezTo>
                      <a:pt x="2675873" y="1527803"/>
                      <a:pt x="2509185" y="1044409"/>
                      <a:pt x="2374644" y="780090"/>
                    </a:cubicBezTo>
                    <a:cubicBezTo>
                      <a:pt x="2240103" y="515771"/>
                      <a:pt x="2157951" y="306221"/>
                      <a:pt x="1953163" y="180015"/>
                    </a:cubicBezTo>
                    <a:cubicBezTo>
                      <a:pt x="1748376" y="53809"/>
                      <a:pt x="1217356" y="22853"/>
                      <a:pt x="1145919" y="22853"/>
                    </a:cubicBezTo>
                    <a:cubicBezTo>
                      <a:pt x="1074482" y="22853"/>
                      <a:pt x="1591213" y="171681"/>
                      <a:pt x="1524538" y="180015"/>
                    </a:cubicBezTo>
                    <a:cubicBezTo>
                      <a:pt x="1457863" y="188349"/>
                      <a:pt x="998281" y="102624"/>
                      <a:pt x="745869" y="72859"/>
                    </a:cubicBezTo>
                    <a:cubicBezTo>
                      <a:pt x="493457" y="43094"/>
                      <a:pt x="-130431" y="-9294"/>
                      <a:pt x="24350" y="14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83917156-F765-5881-8C08-172F939ED722}"/>
                  </a:ext>
                </a:extLst>
              </p:cNvPr>
              <p:cNvSpPr/>
              <p:nvPr/>
            </p:nvSpPr>
            <p:spPr>
              <a:xfrm>
                <a:off x="5527333" y="1761529"/>
                <a:ext cx="2795773" cy="2804359"/>
              </a:xfrm>
              <a:custGeom>
                <a:avLst/>
                <a:gdLst>
                  <a:gd name="connsiteX0" fmla="*/ 151948 w 2795773"/>
                  <a:gd name="connsiteY0" fmla="*/ 102990 h 2804359"/>
                  <a:gd name="connsiteX1" fmla="*/ 216242 w 2795773"/>
                  <a:gd name="connsiteY1" fmla="*/ 174427 h 2804359"/>
                  <a:gd name="connsiteX2" fmla="*/ 1952173 w 2795773"/>
                  <a:gd name="connsiteY2" fmla="*/ 1460302 h 2804359"/>
                  <a:gd name="connsiteX3" fmla="*/ 1916455 w 2795773"/>
                  <a:gd name="connsiteY3" fmla="*/ 1431727 h 2804359"/>
                  <a:gd name="connsiteX4" fmla="*/ 2530817 w 2795773"/>
                  <a:gd name="connsiteY4" fmla="*/ 1867496 h 2804359"/>
                  <a:gd name="connsiteX5" fmla="*/ 2452236 w 2795773"/>
                  <a:gd name="connsiteY5" fmla="*/ 1888927 h 2804359"/>
                  <a:gd name="connsiteX6" fmla="*/ 2666548 w 2795773"/>
                  <a:gd name="connsiteY6" fmla="*/ 2146102 h 2804359"/>
                  <a:gd name="connsiteX7" fmla="*/ 2795136 w 2795773"/>
                  <a:gd name="connsiteY7" fmla="*/ 2803327 h 2804359"/>
                  <a:gd name="connsiteX8" fmla="*/ 2687980 w 2795773"/>
                  <a:gd name="connsiteY8" fmla="*/ 2281834 h 2804359"/>
                  <a:gd name="connsiteX9" fmla="*/ 2180773 w 2795773"/>
                  <a:gd name="connsiteY9" fmla="*/ 1667471 h 2804359"/>
                  <a:gd name="connsiteX10" fmla="*/ 1209223 w 2795773"/>
                  <a:gd name="connsiteY10" fmla="*/ 910234 h 2804359"/>
                  <a:gd name="connsiteX11" fmla="*/ 66223 w 2795773"/>
                  <a:gd name="connsiteY11" fmla="*/ 52984 h 2804359"/>
                  <a:gd name="connsiteX12" fmla="*/ 151948 w 2795773"/>
                  <a:gd name="connsiteY12" fmla="*/ 102990 h 280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773" h="2804359">
                    <a:moveTo>
                      <a:pt x="151948" y="102990"/>
                    </a:moveTo>
                    <a:cubicBezTo>
                      <a:pt x="176951" y="123230"/>
                      <a:pt x="-83795" y="-51792"/>
                      <a:pt x="216242" y="174427"/>
                    </a:cubicBezTo>
                    <a:cubicBezTo>
                      <a:pt x="516279" y="400646"/>
                      <a:pt x="1668804" y="1250752"/>
                      <a:pt x="1952173" y="1460302"/>
                    </a:cubicBezTo>
                    <a:cubicBezTo>
                      <a:pt x="2235542" y="1669852"/>
                      <a:pt x="1916455" y="1431727"/>
                      <a:pt x="1916455" y="1431727"/>
                    </a:cubicBezTo>
                    <a:cubicBezTo>
                      <a:pt x="2012896" y="1499593"/>
                      <a:pt x="2441520" y="1791296"/>
                      <a:pt x="2530817" y="1867496"/>
                    </a:cubicBezTo>
                    <a:cubicBezTo>
                      <a:pt x="2620114" y="1943696"/>
                      <a:pt x="2429614" y="1842493"/>
                      <a:pt x="2452236" y="1888927"/>
                    </a:cubicBezTo>
                    <a:cubicBezTo>
                      <a:pt x="2474858" y="1935361"/>
                      <a:pt x="2609398" y="1993702"/>
                      <a:pt x="2666548" y="2146102"/>
                    </a:cubicBezTo>
                    <a:cubicBezTo>
                      <a:pt x="2723698" y="2298502"/>
                      <a:pt x="2791564" y="2780705"/>
                      <a:pt x="2795136" y="2803327"/>
                    </a:cubicBezTo>
                    <a:cubicBezTo>
                      <a:pt x="2798708" y="2825949"/>
                      <a:pt x="2790374" y="2471143"/>
                      <a:pt x="2687980" y="2281834"/>
                    </a:cubicBezTo>
                    <a:cubicBezTo>
                      <a:pt x="2585586" y="2092525"/>
                      <a:pt x="2427233" y="1896071"/>
                      <a:pt x="2180773" y="1667471"/>
                    </a:cubicBezTo>
                    <a:cubicBezTo>
                      <a:pt x="1934313" y="1438871"/>
                      <a:pt x="1561648" y="1179315"/>
                      <a:pt x="1209223" y="910234"/>
                    </a:cubicBezTo>
                    <a:cubicBezTo>
                      <a:pt x="856798" y="641153"/>
                      <a:pt x="246007" y="188715"/>
                      <a:pt x="66223" y="52984"/>
                    </a:cubicBezTo>
                    <a:cubicBezTo>
                      <a:pt x="-113561" y="-82747"/>
                      <a:pt x="126945" y="82750"/>
                      <a:pt x="151948" y="1029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47696762-9107-7499-D09E-3B5E114D8DB5}"/>
                  </a:ext>
                </a:extLst>
              </p:cNvPr>
              <p:cNvSpPr/>
              <p:nvPr/>
            </p:nvSpPr>
            <p:spPr>
              <a:xfrm>
                <a:off x="5822656" y="1759935"/>
                <a:ext cx="2274207" cy="1922458"/>
              </a:xfrm>
              <a:custGeom>
                <a:avLst/>
                <a:gdLst>
                  <a:gd name="connsiteX0" fmla="*/ 56650 w 2274207"/>
                  <a:gd name="connsiteY0" fmla="*/ 61721 h 1922458"/>
                  <a:gd name="connsiteX1" fmla="*/ 113800 w 2274207"/>
                  <a:gd name="connsiteY1" fmla="*/ 68865 h 1922458"/>
                  <a:gd name="connsiteX2" fmla="*/ 935332 w 2274207"/>
                  <a:gd name="connsiteY2" fmla="*/ 590359 h 1922458"/>
                  <a:gd name="connsiteX3" fmla="*/ 1371100 w 2274207"/>
                  <a:gd name="connsiteY3" fmla="*/ 890396 h 1922458"/>
                  <a:gd name="connsiteX4" fmla="*/ 1356813 w 2274207"/>
                  <a:gd name="connsiteY4" fmla="*/ 804671 h 1922458"/>
                  <a:gd name="connsiteX5" fmla="*/ 1835444 w 2274207"/>
                  <a:gd name="connsiteY5" fmla="*/ 1226153 h 1922458"/>
                  <a:gd name="connsiteX6" fmla="*/ 2271213 w 2274207"/>
                  <a:gd name="connsiteY6" fmla="*/ 1919096 h 1922458"/>
                  <a:gd name="connsiteX7" fmla="*/ 1992607 w 2274207"/>
                  <a:gd name="connsiteY7" fmla="*/ 1461896 h 1922458"/>
                  <a:gd name="connsiteX8" fmla="*/ 1342525 w 2274207"/>
                  <a:gd name="connsiteY8" fmla="*/ 826103 h 1922458"/>
                  <a:gd name="connsiteX9" fmla="*/ 1385388 w 2274207"/>
                  <a:gd name="connsiteY9" fmla="*/ 961834 h 1922458"/>
                  <a:gd name="connsiteX10" fmla="*/ 520994 w 2274207"/>
                  <a:gd name="connsiteY10" fmla="*/ 318896 h 1922458"/>
                  <a:gd name="connsiteX11" fmla="*/ 28075 w 2274207"/>
                  <a:gd name="connsiteY11" fmla="*/ 11715 h 1922458"/>
                  <a:gd name="connsiteX12" fmla="*/ 56650 w 2274207"/>
                  <a:gd name="connsiteY12" fmla="*/ 61721 h 192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4207" h="1922458">
                    <a:moveTo>
                      <a:pt x="56650" y="61721"/>
                    </a:moveTo>
                    <a:cubicBezTo>
                      <a:pt x="70937" y="71246"/>
                      <a:pt x="-32647" y="-19241"/>
                      <a:pt x="113800" y="68865"/>
                    </a:cubicBezTo>
                    <a:cubicBezTo>
                      <a:pt x="260247" y="156971"/>
                      <a:pt x="725782" y="453437"/>
                      <a:pt x="935332" y="590359"/>
                    </a:cubicBezTo>
                    <a:cubicBezTo>
                      <a:pt x="1144882" y="727281"/>
                      <a:pt x="1300853" y="854677"/>
                      <a:pt x="1371100" y="890396"/>
                    </a:cubicBezTo>
                    <a:cubicBezTo>
                      <a:pt x="1441347" y="926115"/>
                      <a:pt x="1279422" y="748712"/>
                      <a:pt x="1356813" y="804671"/>
                    </a:cubicBezTo>
                    <a:cubicBezTo>
                      <a:pt x="1434204" y="860630"/>
                      <a:pt x="1683044" y="1040415"/>
                      <a:pt x="1835444" y="1226153"/>
                    </a:cubicBezTo>
                    <a:cubicBezTo>
                      <a:pt x="1987844" y="1411891"/>
                      <a:pt x="2245019" y="1879806"/>
                      <a:pt x="2271213" y="1919096"/>
                    </a:cubicBezTo>
                    <a:cubicBezTo>
                      <a:pt x="2297407" y="1958387"/>
                      <a:pt x="2147388" y="1644061"/>
                      <a:pt x="1992607" y="1461896"/>
                    </a:cubicBezTo>
                    <a:cubicBezTo>
                      <a:pt x="1837826" y="1279731"/>
                      <a:pt x="1443728" y="909447"/>
                      <a:pt x="1342525" y="826103"/>
                    </a:cubicBezTo>
                    <a:cubicBezTo>
                      <a:pt x="1241322" y="742759"/>
                      <a:pt x="1522310" y="1046368"/>
                      <a:pt x="1385388" y="961834"/>
                    </a:cubicBezTo>
                    <a:cubicBezTo>
                      <a:pt x="1248466" y="877300"/>
                      <a:pt x="747213" y="477249"/>
                      <a:pt x="520994" y="318896"/>
                    </a:cubicBezTo>
                    <a:cubicBezTo>
                      <a:pt x="294775" y="160543"/>
                      <a:pt x="99512" y="53387"/>
                      <a:pt x="28075" y="11715"/>
                    </a:cubicBezTo>
                    <a:cubicBezTo>
                      <a:pt x="-43362" y="-29957"/>
                      <a:pt x="42363" y="52196"/>
                      <a:pt x="56650" y="617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3E52C1E0-373A-28A3-2746-AE7D5EE4EEAA}"/>
                  </a:ext>
                </a:extLst>
              </p:cNvPr>
              <p:cNvSpPr/>
              <p:nvPr/>
            </p:nvSpPr>
            <p:spPr>
              <a:xfrm>
                <a:off x="5963671" y="3206653"/>
                <a:ext cx="792268" cy="2358393"/>
              </a:xfrm>
              <a:custGeom>
                <a:avLst/>
                <a:gdLst>
                  <a:gd name="connsiteX0" fmla="*/ 1360 w 792268"/>
                  <a:gd name="connsiteY0" fmla="*/ 891 h 2358393"/>
                  <a:gd name="connsiteX1" fmla="*/ 301398 w 792268"/>
                  <a:gd name="connsiteY1" fmla="*/ 765272 h 2358393"/>
                  <a:gd name="connsiteX2" fmla="*/ 244248 w 792268"/>
                  <a:gd name="connsiteY2" fmla="*/ 958153 h 2358393"/>
                  <a:gd name="connsiteX3" fmla="*/ 608579 w 792268"/>
                  <a:gd name="connsiteY3" fmla="*/ 1515366 h 2358393"/>
                  <a:gd name="connsiteX4" fmla="*/ 387123 w 792268"/>
                  <a:gd name="connsiteY4" fmla="*/ 1336772 h 2358393"/>
                  <a:gd name="connsiteX5" fmla="*/ 708592 w 792268"/>
                  <a:gd name="connsiteY5" fmla="*/ 1615378 h 2358393"/>
                  <a:gd name="connsiteX6" fmla="*/ 787173 w 792268"/>
                  <a:gd name="connsiteY6" fmla="*/ 2358328 h 2358393"/>
                  <a:gd name="connsiteX7" fmla="*/ 601435 w 792268"/>
                  <a:gd name="connsiteY7" fmla="*/ 1572516 h 2358393"/>
                  <a:gd name="connsiteX8" fmla="*/ 258535 w 792268"/>
                  <a:gd name="connsiteY8" fmla="*/ 979585 h 2358393"/>
                  <a:gd name="connsiteX9" fmla="*/ 437129 w 792268"/>
                  <a:gd name="connsiteY9" fmla="*/ 1122460 h 2358393"/>
                  <a:gd name="connsiteX10" fmla="*/ 201385 w 792268"/>
                  <a:gd name="connsiteY10" fmla="*/ 622397 h 2358393"/>
                  <a:gd name="connsiteX11" fmla="*/ 1360 w 792268"/>
                  <a:gd name="connsiteY11" fmla="*/ 891 h 235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2268" h="2358393">
                    <a:moveTo>
                      <a:pt x="1360" y="891"/>
                    </a:moveTo>
                    <a:cubicBezTo>
                      <a:pt x="18029" y="24704"/>
                      <a:pt x="260917" y="605728"/>
                      <a:pt x="301398" y="765272"/>
                    </a:cubicBezTo>
                    <a:cubicBezTo>
                      <a:pt x="341879" y="924816"/>
                      <a:pt x="193051" y="833138"/>
                      <a:pt x="244248" y="958153"/>
                    </a:cubicBezTo>
                    <a:cubicBezTo>
                      <a:pt x="295445" y="1083168"/>
                      <a:pt x="584767" y="1452263"/>
                      <a:pt x="608579" y="1515366"/>
                    </a:cubicBezTo>
                    <a:cubicBezTo>
                      <a:pt x="632392" y="1578469"/>
                      <a:pt x="370454" y="1320103"/>
                      <a:pt x="387123" y="1336772"/>
                    </a:cubicBezTo>
                    <a:cubicBezTo>
                      <a:pt x="403792" y="1353441"/>
                      <a:pt x="641917" y="1445119"/>
                      <a:pt x="708592" y="1615378"/>
                    </a:cubicBezTo>
                    <a:cubicBezTo>
                      <a:pt x="775267" y="1785637"/>
                      <a:pt x="805032" y="2365472"/>
                      <a:pt x="787173" y="2358328"/>
                    </a:cubicBezTo>
                    <a:cubicBezTo>
                      <a:pt x="769314" y="2351184"/>
                      <a:pt x="689541" y="1802306"/>
                      <a:pt x="601435" y="1572516"/>
                    </a:cubicBezTo>
                    <a:cubicBezTo>
                      <a:pt x="513329" y="1342726"/>
                      <a:pt x="285919" y="1054594"/>
                      <a:pt x="258535" y="979585"/>
                    </a:cubicBezTo>
                    <a:cubicBezTo>
                      <a:pt x="231151" y="904576"/>
                      <a:pt x="446654" y="1181991"/>
                      <a:pt x="437129" y="1122460"/>
                    </a:cubicBezTo>
                    <a:cubicBezTo>
                      <a:pt x="427604" y="1062929"/>
                      <a:pt x="277585" y="808135"/>
                      <a:pt x="201385" y="622397"/>
                    </a:cubicBezTo>
                    <a:cubicBezTo>
                      <a:pt x="125185" y="436659"/>
                      <a:pt x="-15309" y="-22922"/>
                      <a:pt x="1360" y="8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F87ED2C7-F6BF-B985-D8D3-535044A53AD6}"/>
                  </a:ext>
                </a:extLst>
              </p:cNvPr>
              <p:cNvSpPr/>
              <p:nvPr/>
            </p:nvSpPr>
            <p:spPr>
              <a:xfrm>
                <a:off x="5896700" y="1680426"/>
                <a:ext cx="1997654" cy="1492647"/>
              </a:xfrm>
              <a:custGeom>
                <a:avLst/>
                <a:gdLst>
                  <a:gd name="connsiteX0" fmla="*/ 89763 w 1997654"/>
                  <a:gd name="connsiteY0" fmla="*/ 48362 h 1492647"/>
                  <a:gd name="connsiteX1" fmla="*/ 196919 w 1997654"/>
                  <a:gd name="connsiteY1" fmla="*/ 91224 h 1492647"/>
                  <a:gd name="connsiteX2" fmla="*/ 1318488 w 1997654"/>
                  <a:gd name="connsiteY2" fmla="*/ 691299 h 1492647"/>
                  <a:gd name="connsiteX3" fmla="*/ 1139894 w 1997654"/>
                  <a:gd name="connsiteY3" fmla="*/ 698443 h 1492647"/>
                  <a:gd name="connsiteX4" fmla="*/ 1597094 w 1997654"/>
                  <a:gd name="connsiteY4" fmla="*/ 891324 h 1492647"/>
                  <a:gd name="connsiteX5" fmla="*/ 1997144 w 1997654"/>
                  <a:gd name="connsiteY5" fmla="*/ 1491399 h 1492647"/>
                  <a:gd name="connsiteX6" fmla="*/ 1668531 w 1997654"/>
                  <a:gd name="connsiteY6" fmla="*/ 1034199 h 1492647"/>
                  <a:gd name="connsiteX7" fmla="*/ 1147038 w 1997654"/>
                  <a:gd name="connsiteY7" fmla="*/ 541280 h 1492647"/>
                  <a:gd name="connsiteX8" fmla="*/ 89763 w 1997654"/>
                  <a:gd name="connsiteY8" fmla="*/ 48362 h 14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7654" h="1492647">
                    <a:moveTo>
                      <a:pt x="89763" y="48362"/>
                    </a:moveTo>
                    <a:cubicBezTo>
                      <a:pt x="-68590" y="-26647"/>
                      <a:pt x="-7868" y="-15932"/>
                      <a:pt x="196919" y="91224"/>
                    </a:cubicBezTo>
                    <a:cubicBezTo>
                      <a:pt x="401706" y="198380"/>
                      <a:pt x="1161326" y="590096"/>
                      <a:pt x="1318488" y="691299"/>
                    </a:cubicBezTo>
                    <a:cubicBezTo>
                      <a:pt x="1475651" y="792502"/>
                      <a:pt x="1093460" y="665105"/>
                      <a:pt x="1139894" y="698443"/>
                    </a:cubicBezTo>
                    <a:cubicBezTo>
                      <a:pt x="1186328" y="731781"/>
                      <a:pt x="1454219" y="759165"/>
                      <a:pt x="1597094" y="891324"/>
                    </a:cubicBezTo>
                    <a:cubicBezTo>
                      <a:pt x="1739969" y="1023483"/>
                      <a:pt x="1985238" y="1467587"/>
                      <a:pt x="1997144" y="1491399"/>
                    </a:cubicBezTo>
                    <a:cubicBezTo>
                      <a:pt x="2009050" y="1515211"/>
                      <a:pt x="1810215" y="1192552"/>
                      <a:pt x="1668531" y="1034199"/>
                    </a:cubicBezTo>
                    <a:cubicBezTo>
                      <a:pt x="1526847" y="875846"/>
                      <a:pt x="1414928" y="709158"/>
                      <a:pt x="1147038" y="541280"/>
                    </a:cubicBezTo>
                    <a:cubicBezTo>
                      <a:pt x="879148" y="373402"/>
                      <a:pt x="248116" y="123371"/>
                      <a:pt x="89763" y="48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D996A579-040A-FA94-5AB7-E6868C43AA68}"/>
                  </a:ext>
                </a:extLst>
              </p:cNvPr>
              <p:cNvSpPr/>
              <p:nvPr/>
            </p:nvSpPr>
            <p:spPr>
              <a:xfrm>
                <a:off x="5966111" y="2218775"/>
                <a:ext cx="2186223" cy="2910036"/>
              </a:xfrm>
              <a:custGeom>
                <a:avLst/>
                <a:gdLst>
                  <a:gd name="connsiteX0" fmla="*/ 13208 w 2186223"/>
                  <a:gd name="connsiteY0" fmla="*/ 10075 h 2910036"/>
                  <a:gd name="connsiteX1" fmla="*/ 1284795 w 2186223"/>
                  <a:gd name="connsiteY1" fmla="*/ 1560269 h 2910036"/>
                  <a:gd name="connsiteX2" fmla="*/ 1363377 w 2186223"/>
                  <a:gd name="connsiteY2" fmla="*/ 1567413 h 2910036"/>
                  <a:gd name="connsiteX3" fmla="*/ 1927733 w 2186223"/>
                  <a:gd name="connsiteY3" fmla="*/ 1960319 h 2910036"/>
                  <a:gd name="connsiteX4" fmla="*/ 2177764 w 2186223"/>
                  <a:gd name="connsiteY4" fmla="*/ 2889006 h 2910036"/>
                  <a:gd name="connsiteX5" fmla="*/ 2106327 w 2186223"/>
                  <a:gd name="connsiteY5" fmla="*/ 2553250 h 2910036"/>
                  <a:gd name="connsiteX6" fmla="*/ 1899158 w 2186223"/>
                  <a:gd name="connsiteY6" fmla="*/ 1917456 h 2910036"/>
                  <a:gd name="connsiteX7" fmla="*/ 1206214 w 2186223"/>
                  <a:gd name="connsiteY7" fmla="*/ 1503119 h 2910036"/>
                  <a:gd name="connsiteX8" fmla="*/ 691864 w 2186223"/>
                  <a:gd name="connsiteY8" fmla="*/ 945906 h 2910036"/>
                  <a:gd name="connsiteX9" fmla="*/ 370395 w 2186223"/>
                  <a:gd name="connsiteY9" fmla="*/ 538713 h 2910036"/>
                  <a:gd name="connsiteX10" fmla="*/ 606139 w 2186223"/>
                  <a:gd name="connsiteY10" fmla="*/ 874469 h 2910036"/>
                  <a:gd name="connsiteX11" fmla="*/ 13208 w 2186223"/>
                  <a:gd name="connsiteY11" fmla="*/ 10075 h 291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6223" h="2910036">
                    <a:moveTo>
                      <a:pt x="13208" y="10075"/>
                    </a:moveTo>
                    <a:cubicBezTo>
                      <a:pt x="126317" y="124375"/>
                      <a:pt x="1059767" y="1300713"/>
                      <a:pt x="1284795" y="1560269"/>
                    </a:cubicBezTo>
                    <a:cubicBezTo>
                      <a:pt x="1509823" y="1819825"/>
                      <a:pt x="1256221" y="1500738"/>
                      <a:pt x="1363377" y="1567413"/>
                    </a:cubicBezTo>
                    <a:cubicBezTo>
                      <a:pt x="1470533" y="1634088"/>
                      <a:pt x="1792002" y="1740054"/>
                      <a:pt x="1927733" y="1960319"/>
                    </a:cubicBezTo>
                    <a:cubicBezTo>
                      <a:pt x="2063464" y="2180584"/>
                      <a:pt x="2147998" y="2790184"/>
                      <a:pt x="2177764" y="2889006"/>
                    </a:cubicBezTo>
                    <a:cubicBezTo>
                      <a:pt x="2207530" y="2987828"/>
                      <a:pt x="2152761" y="2715175"/>
                      <a:pt x="2106327" y="2553250"/>
                    </a:cubicBezTo>
                    <a:cubicBezTo>
                      <a:pt x="2059893" y="2391325"/>
                      <a:pt x="2049177" y="2092478"/>
                      <a:pt x="1899158" y="1917456"/>
                    </a:cubicBezTo>
                    <a:cubicBezTo>
                      <a:pt x="1749139" y="1742434"/>
                      <a:pt x="1407430" y="1665044"/>
                      <a:pt x="1206214" y="1503119"/>
                    </a:cubicBezTo>
                    <a:cubicBezTo>
                      <a:pt x="1004998" y="1341194"/>
                      <a:pt x="831167" y="1106640"/>
                      <a:pt x="691864" y="945906"/>
                    </a:cubicBezTo>
                    <a:cubicBezTo>
                      <a:pt x="552561" y="785172"/>
                      <a:pt x="384682" y="550619"/>
                      <a:pt x="370395" y="538713"/>
                    </a:cubicBezTo>
                    <a:cubicBezTo>
                      <a:pt x="356108" y="526807"/>
                      <a:pt x="663289" y="959003"/>
                      <a:pt x="606139" y="874469"/>
                    </a:cubicBezTo>
                    <a:cubicBezTo>
                      <a:pt x="548989" y="789935"/>
                      <a:pt x="-99901" y="-104225"/>
                      <a:pt x="13208" y="100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AEAAD212-75E1-88F6-958D-A66618ED464E}"/>
                  </a:ext>
                </a:extLst>
              </p:cNvPr>
              <p:cNvSpPr/>
              <p:nvPr/>
            </p:nvSpPr>
            <p:spPr>
              <a:xfrm>
                <a:off x="5972298" y="3081799"/>
                <a:ext cx="1614032" cy="1902435"/>
              </a:xfrm>
              <a:custGeom>
                <a:avLst/>
                <a:gdLst>
                  <a:gd name="connsiteX0" fmla="*/ 21308 w 1614032"/>
                  <a:gd name="connsiteY0" fmla="*/ 18589 h 1902435"/>
                  <a:gd name="connsiteX1" fmla="*/ 57027 w 1614032"/>
                  <a:gd name="connsiteY1" fmla="*/ 54307 h 1902435"/>
                  <a:gd name="connsiteX2" fmla="*/ 1000002 w 1614032"/>
                  <a:gd name="connsiteY2" fmla="*/ 918701 h 1902435"/>
                  <a:gd name="connsiteX3" fmla="*/ 1585790 w 1614032"/>
                  <a:gd name="connsiteY3" fmla="*/ 1868820 h 1902435"/>
                  <a:gd name="connsiteX4" fmla="*/ 1485777 w 1614032"/>
                  <a:gd name="connsiteY4" fmla="*/ 1640220 h 1902435"/>
                  <a:gd name="connsiteX5" fmla="*/ 1171452 w 1614032"/>
                  <a:gd name="connsiteY5" fmla="*/ 1168732 h 1902435"/>
                  <a:gd name="connsiteX6" fmla="*/ 699965 w 1614032"/>
                  <a:gd name="connsiteY6" fmla="*/ 675814 h 1902435"/>
                  <a:gd name="connsiteX7" fmla="*/ 792833 w 1614032"/>
                  <a:gd name="connsiteY7" fmla="*/ 761539 h 1902435"/>
                  <a:gd name="connsiteX8" fmla="*/ 21308 w 1614032"/>
                  <a:gd name="connsiteY8" fmla="*/ 18589 h 190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032" h="1902435">
                    <a:moveTo>
                      <a:pt x="21308" y="18589"/>
                    </a:moveTo>
                    <a:cubicBezTo>
                      <a:pt x="-42391" y="-38562"/>
                      <a:pt x="57027" y="54307"/>
                      <a:pt x="57027" y="54307"/>
                    </a:cubicBezTo>
                    <a:cubicBezTo>
                      <a:pt x="220143" y="204326"/>
                      <a:pt x="745208" y="616282"/>
                      <a:pt x="1000002" y="918701"/>
                    </a:cubicBezTo>
                    <a:cubicBezTo>
                      <a:pt x="1254796" y="1221120"/>
                      <a:pt x="1504828" y="1748567"/>
                      <a:pt x="1585790" y="1868820"/>
                    </a:cubicBezTo>
                    <a:cubicBezTo>
                      <a:pt x="1666752" y="1989073"/>
                      <a:pt x="1554833" y="1756901"/>
                      <a:pt x="1485777" y="1640220"/>
                    </a:cubicBezTo>
                    <a:cubicBezTo>
                      <a:pt x="1416721" y="1523539"/>
                      <a:pt x="1302421" y="1329466"/>
                      <a:pt x="1171452" y="1168732"/>
                    </a:cubicBezTo>
                    <a:cubicBezTo>
                      <a:pt x="1040483" y="1007998"/>
                      <a:pt x="763068" y="743680"/>
                      <a:pt x="699965" y="675814"/>
                    </a:cubicBezTo>
                    <a:cubicBezTo>
                      <a:pt x="636862" y="607949"/>
                      <a:pt x="792833" y="761539"/>
                      <a:pt x="792833" y="761539"/>
                    </a:cubicBezTo>
                    <a:lnTo>
                      <a:pt x="21308" y="1858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D022AFA8-EB7B-0C07-B623-24B4ED01FBE4}"/>
                  </a:ext>
                </a:extLst>
              </p:cNvPr>
              <p:cNvSpPr/>
              <p:nvPr/>
            </p:nvSpPr>
            <p:spPr>
              <a:xfrm>
                <a:off x="5913044" y="3998505"/>
                <a:ext cx="1033947" cy="2444086"/>
              </a:xfrm>
              <a:custGeom>
                <a:avLst/>
                <a:gdLst>
                  <a:gd name="connsiteX0" fmla="*/ 1981 w 1033947"/>
                  <a:gd name="connsiteY0" fmla="*/ 1995 h 2444086"/>
                  <a:gd name="connsiteX1" fmla="*/ 473469 w 1033947"/>
                  <a:gd name="connsiteY1" fmla="*/ 552064 h 2444086"/>
                  <a:gd name="connsiteX2" fmla="*/ 1002106 w 1033947"/>
                  <a:gd name="connsiteY2" fmla="*/ 752089 h 2444086"/>
                  <a:gd name="connsiteX3" fmla="*/ 973531 w 1033947"/>
                  <a:gd name="connsiteY3" fmla="*/ 2430870 h 2444086"/>
                  <a:gd name="connsiteX4" fmla="*/ 1030681 w 1033947"/>
                  <a:gd name="connsiteY4" fmla="*/ 1495039 h 2444086"/>
                  <a:gd name="connsiteX5" fmla="*/ 973531 w 1033947"/>
                  <a:gd name="connsiteY5" fmla="*/ 752089 h 2444086"/>
                  <a:gd name="connsiteX6" fmla="*/ 544906 w 1033947"/>
                  <a:gd name="connsiteY6" fmla="*/ 594926 h 2444086"/>
                  <a:gd name="connsiteX7" fmla="*/ 644919 w 1033947"/>
                  <a:gd name="connsiteY7" fmla="*/ 616358 h 2444086"/>
                  <a:gd name="connsiteX8" fmla="*/ 637775 w 1033947"/>
                  <a:gd name="connsiteY8" fmla="*/ 616358 h 2444086"/>
                  <a:gd name="connsiteX9" fmla="*/ 337737 w 1033947"/>
                  <a:gd name="connsiteY9" fmla="*/ 587783 h 2444086"/>
                  <a:gd name="connsiteX10" fmla="*/ 402031 w 1033947"/>
                  <a:gd name="connsiteY10" fmla="*/ 737801 h 2444086"/>
                  <a:gd name="connsiteX11" fmla="*/ 309162 w 1033947"/>
                  <a:gd name="connsiteY11" fmla="*/ 380614 h 2444086"/>
                  <a:gd name="connsiteX12" fmla="*/ 1981 w 1033947"/>
                  <a:gd name="connsiteY12" fmla="*/ 1995 h 244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3947" h="2444086">
                    <a:moveTo>
                      <a:pt x="1981" y="1995"/>
                    </a:moveTo>
                    <a:cubicBezTo>
                      <a:pt x="29365" y="30570"/>
                      <a:pt x="306782" y="427048"/>
                      <a:pt x="473469" y="552064"/>
                    </a:cubicBezTo>
                    <a:cubicBezTo>
                      <a:pt x="640157" y="677080"/>
                      <a:pt x="918762" y="438955"/>
                      <a:pt x="1002106" y="752089"/>
                    </a:cubicBezTo>
                    <a:cubicBezTo>
                      <a:pt x="1085450" y="1065223"/>
                      <a:pt x="968769" y="2307045"/>
                      <a:pt x="973531" y="2430870"/>
                    </a:cubicBezTo>
                    <a:cubicBezTo>
                      <a:pt x="978293" y="2554695"/>
                      <a:pt x="1030681" y="1774836"/>
                      <a:pt x="1030681" y="1495039"/>
                    </a:cubicBezTo>
                    <a:cubicBezTo>
                      <a:pt x="1030681" y="1215242"/>
                      <a:pt x="1054494" y="902108"/>
                      <a:pt x="973531" y="752089"/>
                    </a:cubicBezTo>
                    <a:cubicBezTo>
                      <a:pt x="892569" y="602070"/>
                      <a:pt x="599675" y="617548"/>
                      <a:pt x="544906" y="594926"/>
                    </a:cubicBezTo>
                    <a:cubicBezTo>
                      <a:pt x="490137" y="572304"/>
                      <a:pt x="629441" y="612786"/>
                      <a:pt x="644919" y="616358"/>
                    </a:cubicBezTo>
                    <a:cubicBezTo>
                      <a:pt x="660397" y="619930"/>
                      <a:pt x="637775" y="616358"/>
                      <a:pt x="637775" y="616358"/>
                    </a:cubicBezTo>
                    <a:cubicBezTo>
                      <a:pt x="586578" y="611596"/>
                      <a:pt x="377028" y="567543"/>
                      <a:pt x="337737" y="587783"/>
                    </a:cubicBezTo>
                    <a:cubicBezTo>
                      <a:pt x="298446" y="608024"/>
                      <a:pt x="406794" y="772329"/>
                      <a:pt x="402031" y="737801"/>
                    </a:cubicBezTo>
                    <a:cubicBezTo>
                      <a:pt x="397269" y="703273"/>
                      <a:pt x="379409" y="502058"/>
                      <a:pt x="309162" y="380614"/>
                    </a:cubicBezTo>
                    <a:cubicBezTo>
                      <a:pt x="238915" y="259170"/>
                      <a:pt x="-25403" y="-26580"/>
                      <a:pt x="1981" y="19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6B926231-8AA0-D57B-3A4B-4683F47A75EB}"/>
                  </a:ext>
                </a:extLst>
              </p:cNvPr>
              <p:cNvSpPr/>
              <p:nvPr/>
            </p:nvSpPr>
            <p:spPr>
              <a:xfrm>
                <a:off x="5560223" y="4379738"/>
                <a:ext cx="1003656" cy="974238"/>
              </a:xfrm>
              <a:custGeom>
                <a:avLst/>
                <a:gdLst>
                  <a:gd name="connsiteX0" fmla="*/ 990596 w 1003656"/>
                  <a:gd name="connsiteY0" fmla="*/ 13668 h 974238"/>
                  <a:gd name="connsiteX1" fmla="*/ 326227 w 1003656"/>
                  <a:gd name="connsiteY1" fmla="*/ 385143 h 974238"/>
                  <a:gd name="connsiteX2" fmla="*/ 111915 w 1003656"/>
                  <a:gd name="connsiteY2" fmla="*/ 820912 h 974238"/>
                  <a:gd name="connsiteX3" fmla="*/ 226215 w 1003656"/>
                  <a:gd name="connsiteY3" fmla="*/ 556593 h 974238"/>
                  <a:gd name="connsiteX4" fmla="*/ 4758 w 1003656"/>
                  <a:gd name="connsiteY4" fmla="*/ 963787 h 974238"/>
                  <a:gd name="connsiteX5" fmla="*/ 476246 w 1003656"/>
                  <a:gd name="connsiteY5" fmla="*/ 42243 h 974238"/>
                  <a:gd name="connsiteX6" fmla="*/ 397665 w 1003656"/>
                  <a:gd name="connsiteY6" fmla="*/ 320850 h 974238"/>
                  <a:gd name="connsiteX7" fmla="*/ 740565 w 1003656"/>
                  <a:gd name="connsiteY7" fmla="*/ 106537 h 974238"/>
                  <a:gd name="connsiteX8" fmla="*/ 990596 w 1003656"/>
                  <a:gd name="connsiteY8" fmla="*/ 13668 h 97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656" h="974238">
                    <a:moveTo>
                      <a:pt x="990596" y="13668"/>
                    </a:moveTo>
                    <a:cubicBezTo>
                      <a:pt x="921540" y="60102"/>
                      <a:pt x="472674" y="250602"/>
                      <a:pt x="326227" y="385143"/>
                    </a:cubicBezTo>
                    <a:cubicBezTo>
                      <a:pt x="179780" y="519684"/>
                      <a:pt x="128584" y="792337"/>
                      <a:pt x="111915" y="820912"/>
                    </a:cubicBezTo>
                    <a:cubicBezTo>
                      <a:pt x="95246" y="849487"/>
                      <a:pt x="244074" y="532781"/>
                      <a:pt x="226215" y="556593"/>
                    </a:cubicBezTo>
                    <a:cubicBezTo>
                      <a:pt x="208356" y="580405"/>
                      <a:pt x="-36914" y="1049512"/>
                      <a:pt x="4758" y="963787"/>
                    </a:cubicBezTo>
                    <a:cubicBezTo>
                      <a:pt x="46430" y="878062"/>
                      <a:pt x="410762" y="149399"/>
                      <a:pt x="476246" y="42243"/>
                    </a:cubicBezTo>
                    <a:cubicBezTo>
                      <a:pt x="541730" y="-64913"/>
                      <a:pt x="353612" y="310134"/>
                      <a:pt x="397665" y="320850"/>
                    </a:cubicBezTo>
                    <a:cubicBezTo>
                      <a:pt x="441718" y="331566"/>
                      <a:pt x="644125" y="163687"/>
                      <a:pt x="740565" y="106537"/>
                    </a:cubicBezTo>
                    <a:cubicBezTo>
                      <a:pt x="837005" y="49387"/>
                      <a:pt x="1059652" y="-32766"/>
                      <a:pt x="990596" y="13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0946DA6D-C51B-4014-B59B-BF8904526D88}"/>
                  </a:ext>
                </a:extLst>
              </p:cNvPr>
              <p:cNvSpPr/>
              <p:nvPr/>
            </p:nvSpPr>
            <p:spPr>
              <a:xfrm>
                <a:off x="5857875" y="4828842"/>
                <a:ext cx="943840" cy="2130309"/>
              </a:xfrm>
              <a:custGeom>
                <a:avLst/>
                <a:gdLst>
                  <a:gd name="connsiteX0" fmla="*/ 407194 w 943840"/>
                  <a:gd name="connsiteY0" fmla="*/ 28908 h 2130309"/>
                  <a:gd name="connsiteX1" fmla="*/ 885825 w 943840"/>
                  <a:gd name="connsiteY1" fmla="*/ 400383 h 2130309"/>
                  <a:gd name="connsiteX2" fmla="*/ 378619 w 943840"/>
                  <a:gd name="connsiteY2" fmla="*/ 1864852 h 2130309"/>
                  <a:gd name="connsiteX3" fmla="*/ 707231 w 943840"/>
                  <a:gd name="connsiteY3" fmla="*/ 1357646 h 2130309"/>
                  <a:gd name="connsiteX4" fmla="*/ 0 w 943840"/>
                  <a:gd name="connsiteY4" fmla="*/ 2129171 h 2130309"/>
                  <a:gd name="connsiteX5" fmla="*/ 707231 w 943840"/>
                  <a:gd name="connsiteY5" fmla="*/ 1150477 h 2130309"/>
                  <a:gd name="connsiteX6" fmla="*/ 942975 w 943840"/>
                  <a:gd name="connsiteY6" fmla="*/ 228933 h 2130309"/>
                  <a:gd name="connsiteX7" fmla="*/ 642938 w 943840"/>
                  <a:gd name="connsiteY7" fmla="*/ 114633 h 2130309"/>
                  <a:gd name="connsiteX8" fmla="*/ 521494 w 943840"/>
                  <a:gd name="connsiteY8" fmla="*/ 36052 h 2130309"/>
                  <a:gd name="connsiteX9" fmla="*/ 407194 w 943840"/>
                  <a:gd name="connsiteY9" fmla="*/ 28908 h 213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3840" h="2130309">
                    <a:moveTo>
                      <a:pt x="407194" y="28908"/>
                    </a:moveTo>
                    <a:cubicBezTo>
                      <a:pt x="467916" y="89630"/>
                      <a:pt x="890588" y="94392"/>
                      <a:pt x="885825" y="400383"/>
                    </a:cubicBezTo>
                    <a:cubicBezTo>
                      <a:pt x="881063" y="706374"/>
                      <a:pt x="408385" y="1705308"/>
                      <a:pt x="378619" y="1864852"/>
                    </a:cubicBezTo>
                    <a:cubicBezTo>
                      <a:pt x="348853" y="2024396"/>
                      <a:pt x="770334" y="1313593"/>
                      <a:pt x="707231" y="1357646"/>
                    </a:cubicBezTo>
                    <a:cubicBezTo>
                      <a:pt x="644128" y="1401699"/>
                      <a:pt x="0" y="2163699"/>
                      <a:pt x="0" y="2129171"/>
                    </a:cubicBezTo>
                    <a:cubicBezTo>
                      <a:pt x="0" y="2094643"/>
                      <a:pt x="550069" y="1467183"/>
                      <a:pt x="707231" y="1150477"/>
                    </a:cubicBezTo>
                    <a:cubicBezTo>
                      <a:pt x="864393" y="833771"/>
                      <a:pt x="953690" y="401573"/>
                      <a:pt x="942975" y="228933"/>
                    </a:cubicBezTo>
                    <a:cubicBezTo>
                      <a:pt x="932260" y="56293"/>
                      <a:pt x="713185" y="146780"/>
                      <a:pt x="642938" y="114633"/>
                    </a:cubicBezTo>
                    <a:cubicBezTo>
                      <a:pt x="572691" y="82486"/>
                      <a:pt x="559594" y="52721"/>
                      <a:pt x="521494" y="36052"/>
                    </a:cubicBezTo>
                    <a:cubicBezTo>
                      <a:pt x="483394" y="19383"/>
                      <a:pt x="346472" y="-31814"/>
                      <a:pt x="407194" y="289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99BE1E0C-20AE-818E-142D-11AF9BC896EB}"/>
                  </a:ext>
                </a:extLst>
              </p:cNvPr>
              <p:cNvSpPr/>
              <p:nvPr/>
            </p:nvSpPr>
            <p:spPr>
              <a:xfrm>
                <a:off x="6391506" y="4053176"/>
                <a:ext cx="1809572" cy="3650058"/>
              </a:xfrm>
              <a:custGeom>
                <a:avLst/>
                <a:gdLst>
                  <a:gd name="connsiteX0" fmla="*/ 30725 w 1809572"/>
                  <a:gd name="connsiteY0" fmla="*/ 33049 h 3650058"/>
                  <a:gd name="connsiteX1" fmla="*/ 73588 w 1809572"/>
                  <a:gd name="connsiteY1" fmla="*/ 90199 h 3650058"/>
                  <a:gd name="connsiteX2" fmla="*/ 1352319 w 1809572"/>
                  <a:gd name="connsiteY2" fmla="*/ 1568955 h 3650058"/>
                  <a:gd name="connsiteX3" fmla="*/ 1252307 w 1809572"/>
                  <a:gd name="connsiteY3" fmla="*/ 1433224 h 3650058"/>
                  <a:gd name="connsiteX4" fmla="*/ 1695219 w 1809572"/>
                  <a:gd name="connsiteY4" fmla="*/ 1618962 h 3650058"/>
                  <a:gd name="connsiteX5" fmla="*/ 1788088 w 1809572"/>
                  <a:gd name="connsiteY5" fmla="*/ 1797555 h 3650058"/>
                  <a:gd name="connsiteX6" fmla="*/ 1780944 w 1809572"/>
                  <a:gd name="connsiteY6" fmla="*/ 1711830 h 3650058"/>
                  <a:gd name="connsiteX7" fmla="*/ 1709507 w 1809572"/>
                  <a:gd name="connsiteY7" fmla="*/ 2776249 h 3650058"/>
                  <a:gd name="connsiteX8" fmla="*/ 1809519 w 1809572"/>
                  <a:gd name="connsiteY8" fmla="*/ 3647787 h 3650058"/>
                  <a:gd name="connsiteX9" fmla="*/ 1723794 w 1809572"/>
                  <a:gd name="connsiteY9" fmla="*/ 2983418 h 3650058"/>
                  <a:gd name="connsiteX10" fmla="*/ 1745225 w 1809572"/>
                  <a:gd name="connsiteY10" fmla="*/ 1647537 h 3650058"/>
                  <a:gd name="connsiteX11" fmla="*/ 1073713 w 1809572"/>
                  <a:gd name="connsiteY11" fmla="*/ 1247487 h 3650058"/>
                  <a:gd name="connsiteX12" fmla="*/ 252182 w 1809572"/>
                  <a:gd name="connsiteY12" fmla="*/ 554543 h 3650058"/>
                  <a:gd name="connsiteX13" fmla="*/ 795107 w 1809572"/>
                  <a:gd name="connsiteY13" fmla="*/ 897443 h 3650058"/>
                  <a:gd name="connsiteX14" fmla="*/ 30725 w 1809572"/>
                  <a:gd name="connsiteY14" fmla="*/ 33049 h 36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572" h="3650058">
                    <a:moveTo>
                      <a:pt x="30725" y="33049"/>
                    </a:moveTo>
                    <a:cubicBezTo>
                      <a:pt x="-57977" y="-66368"/>
                      <a:pt x="73588" y="90199"/>
                      <a:pt x="73588" y="90199"/>
                    </a:cubicBezTo>
                    <a:lnTo>
                      <a:pt x="1352319" y="1568955"/>
                    </a:lnTo>
                    <a:cubicBezTo>
                      <a:pt x="1548772" y="1792792"/>
                      <a:pt x="1195157" y="1424890"/>
                      <a:pt x="1252307" y="1433224"/>
                    </a:cubicBezTo>
                    <a:cubicBezTo>
                      <a:pt x="1309457" y="1441559"/>
                      <a:pt x="1605922" y="1558240"/>
                      <a:pt x="1695219" y="1618962"/>
                    </a:cubicBezTo>
                    <a:cubicBezTo>
                      <a:pt x="1784516" y="1679684"/>
                      <a:pt x="1773801" y="1782077"/>
                      <a:pt x="1788088" y="1797555"/>
                    </a:cubicBezTo>
                    <a:cubicBezTo>
                      <a:pt x="1802375" y="1813033"/>
                      <a:pt x="1794041" y="1548714"/>
                      <a:pt x="1780944" y="1711830"/>
                    </a:cubicBezTo>
                    <a:cubicBezTo>
                      <a:pt x="1767847" y="1874946"/>
                      <a:pt x="1704745" y="2453590"/>
                      <a:pt x="1709507" y="2776249"/>
                    </a:cubicBezTo>
                    <a:cubicBezTo>
                      <a:pt x="1714269" y="3098908"/>
                      <a:pt x="1807138" y="3613259"/>
                      <a:pt x="1809519" y="3647787"/>
                    </a:cubicBezTo>
                    <a:cubicBezTo>
                      <a:pt x="1811900" y="3682315"/>
                      <a:pt x="1734510" y="3316793"/>
                      <a:pt x="1723794" y="2983418"/>
                    </a:cubicBezTo>
                    <a:cubicBezTo>
                      <a:pt x="1713078" y="2650043"/>
                      <a:pt x="1853572" y="1936859"/>
                      <a:pt x="1745225" y="1647537"/>
                    </a:cubicBezTo>
                    <a:cubicBezTo>
                      <a:pt x="1636878" y="1358215"/>
                      <a:pt x="1322553" y="1429653"/>
                      <a:pt x="1073713" y="1247487"/>
                    </a:cubicBezTo>
                    <a:cubicBezTo>
                      <a:pt x="824873" y="1065321"/>
                      <a:pt x="298616" y="612884"/>
                      <a:pt x="252182" y="554543"/>
                    </a:cubicBezTo>
                    <a:cubicBezTo>
                      <a:pt x="205748" y="496202"/>
                      <a:pt x="830826" y="983168"/>
                      <a:pt x="795107" y="897443"/>
                    </a:cubicBezTo>
                    <a:cubicBezTo>
                      <a:pt x="759388" y="811718"/>
                      <a:pt x="398628" y="425955"/>
                      <a:pt x="30725" y="330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E66FB94D-FF5C-B279-6FCD-461DCEC1ABEE}"/>
                  </a:ext>
                </a:extLst>
              </p:cNvPr>
              <p:cNvSpPr/>
              <p:nvPr/>
            </p:nvSpPr>
            <p:spPr>
              <a:xfrm>
                <a:off x="5697567" y="5602637"/>
                <a:ext cx="1028697" cy="1192012"/>
              </a:xfrm>
              <a:custGeom>
                <a:avLst/>
                <a:gdLst>
                  <a:gd name="connsiteX0" fmla="*/ 1028697 w 1028697"/>
                  <a:gd name="connsiteY0" fmla="*/ 0 h 1192012"/>
                  <a:gd name="connsiteX1" fmla="*/ 44555 w 1028697"/>
                  <a:gd name="connsiteY1" fmla="*/ 402956 h 1192012"/>
                  <a:gd name="connsiteX2" fmla="*/ 207287 w 1028697"/>
                  <a:gd name="connsiteY2" fmla="*/ 387458 h 1192012"/>
                  <a:gd name="connsiteX3" fmla="*/ 5809 w 1028697"/>
                  <a:gd name="connsiteY3" fmla="*/ 488197 h 1192012"/>
                  <a:gd name="connsiteX4" fmla="*/ 52304 w 1028697"/>
                  <a:gd name="connsiteY4" fmla="*/ 1185621 h 1192012"/>
                  <a:gd name="connsiteX5" fmla="*/ 29057 w 1028697"/>
                  <a:gd name="connsiteY5" fmla="*/ 805912 h 1192012"/>
                  <a:gd name="connsiteX6" fmla="*/ 83301 w 1028697"/>
                  <a:gd name="connsiteY6" fmla="*/ 325465 h 1192012"/>
                  <a:gd name="connsiteX7" fmla="*/ 176291 w 1028697"/>
                  <a:gd name="connsiteY7" fmla="*/ 340963 h 1192012"/>
                  <a:gd name="connsiteX8" fmla="*/ 455260 w 1028697"/>
                  <a:gd name="connsiteY8" fmla="*/ 147234 h 1192012"/>
                  <a:gd name="connsiteX9" fmla="*/ 323525 w 1028697"/>
                  <a:gd name="connsiteY9" fmla="*/ 185980 h 1192012"/>
                  <a:gd name="connsiteX10" fmla="*/ 1028697 w 1028697"/>
                  <a:gd name="connsiteY10" fmla="*/ 0 h 119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697" h="1192012">
                    <a:moveTo>
                      <a:pt x="1028697" y="0"/>
                    </a:moveTo>
                    <a:cubicBezTo>
                      <a:pt x="605077" y="169190"/>
                      <a:pt x="181457" y="338380"/>
                      <a:pt x="44555" y="402956"/>
                    </a:cubicBezTo>
                    <a:cubicBezTo>
                      <a:pt x="-92347" y="467532"/>
                      <a:pt x="213745" y="373251"/>
                      <a:pt x="207287" y="387458"/>
                    </a:cubicBezTo>
                    <a:cubicBezTo>
                      <a:pt x="200829" y="401665"/>
                      <a:pt x="31639" y="355170"/>
                      <a:pt x="5809" y="488197"/>
                    </a:cubicBezTo>
                    <a:cubicBezTo>
                      <a:pt x="-20021" y="621224"/>
                      <a:pt x="48429" y="1132669"/>
                      <a:pt x="52304" y="1185621"/>
                    </a:cubicBezTo>
                    <a:cubicBezTo>
                      <a:pt x="56179" y="1238574"/>
                      <a:pt x="23891" y="949271"/>
                      <a:pt x="29057" y="805912"/>
                    </a:cubicBezTo>
                    <a:cubicBezTo>
                      <a:pt x="34223" y="662553"/>
                      <a:pt x="58762" y="402956"/>
                      <a:pt x="83301" y="325465"/>
                    </a:cubicBezTo>
                    <a:cubicBezTo>
                      <a:pt x="107840" y="247974"/>
                      <a:pt x="114298" y="370668"/>
                      <a:pt x="176291" y="340963"/>
                    </a:cubicBezTo>
                    <a:cubicBezTo>
                      <a:pt x="238284" y="311258"/>
                      <a:pt x="430721" y="173064"/>
                      <a:pt x="455260" y="147234"/>
                    </a:cubicBezTo>
                    <a:cubicBezTo>
                      <a:pt x="479799" y="121404"/>
                      <a:pt x="323525" y="185980"/>
                      <a:pt x="323525" y="185980"/>
                    </a:cubicBezTo>
                    <a:lnTo>
                      <a:pt x="1028697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C69D7173-B09B-B412-7F4E-45410A93CBC8}"/>
                  </a:ext>
                </a:extLst>
              </p:cNvPr>
              <p:cNvSpPr/>
              <p:nvPr/>
            </p:nvSpPr>
            <p:spPr>
              <a:xfrm>
                <a:off x="4293219" y="6055319"/>
                <a:ext cx="2693860" cy="2384035"/>
              </a:xfrm>
              <a:custGeom>
                <a:avLst/>
                <a:gdLst>
                  <a:gd name="connsiteX0" fmla="*/ 2692339 w 2693860"/>
                  <a:gd name="connsiteY0" fmla="*/ 1889 h 2384035"/>
                  <a:gd name="connsiteX1" fmla="*/ 817044 w 2693860"/>
                  <a:gd name="connsiteY1" fmla="*/ 544330 h 2384035"/>
                  <a:gd name="connsiteX2" fmla="*/ 1591959 w 2693860"/>
                  <a:gd name="connsiteY2" fmla="*/ 327354 h 2384035"/>
                  <a:gd name="connsiteX3" fmla="*/ 282353 w 2693860"/>
                  <a:gd name="connsiteY3" fmla="*/ 978283 h 2384035"/>
                  <a:gd name="connsiteX4" fmla="*/ 693058 w 2693860"/>
                  <a:gd name="connsiteY4" fmla="*/ 908540 h 2384035"/>
                  <a:gd name="connsiteX5" fmla="*/ 65376 w 2693860"/>
                  <a:gd name="connsiteY5" fmla="*/ 1381239 h 2384035"/>
                  <a:gd name="connsiteX6" fmla="*/ 383092 w 2693860"/>
                  <a:gd name="connsiteY6" fmla="*/ 1226255 h 2384035"/>
                  <a:gd name="connsiteX7" fmla="*/ 3383 w 2693860"/>
                  <a:gd name="connsiteY7" fmla="*/ 1714452 h 2384035"/>
                  <a:gd name="connsiteX8" fmla="*/ 189363 w 2693860"/>
                  <a:gd name="connsiteY8" fmla="*/ 1644710 h 2384035"/>
                  <a:gd name="connsiteX9" fmla="*/ 57627 w 2693860"/>
                  <a:gd name="connsiteY9" fmla="*/ 1892683 h 2384035"/>
                  <a:gd name="connsiteX10" fmla="*/ 212610 w 2693860"/>
                  <a:gd name="connsiteY10" fmla="*/ 2202649 h 2384035"/>
                  <a:gd name="connsiteX11" fmla="*/ 507078 w 2693860"/>
                  <a:gd name="connsiteY11" fmla="*/ 2256893 h 2384035"/>
                  <a:gd name="connsiteX12" fmla="*/ 1212251 w 2693860"/>
                  <a:gd name="connsiteY12" fmla="*/ 2380879 h 2384035"/>
                  <a:gd name="connsiteX13" fmla="*/ 925532 w 2693860"/>
                  <a:gd name="connsiteY13" fmla="*/ 2342133 h 2384035"/>
                  <a:gd name="connsiteX14" fmla="*/ 336597 w 2693860"/>
                  <a:gd name="connsiteY14" fmla="*/ 2287889 h 2384035"/>
                  <a:gd name="connsiteX15" fmla="*/ 197112 w 2693860"/>
                  <a:gd name="connsiteY15" fmla="*/ 2264642 h 2384035"/>
                  <a:gd name="connsiteX16" fmla="*/ 476081 w 2693860"/>
                  <a:gd name="connsiteY16" fmla="*/ 1125516 h 2384035"/>
                  <a:gd name="connsiteX17" fmla="*/ 352095 w 2693860"/>
                  <a:gd name="connsiteY17" fmla="*/ 1172011 h 2384035"/>
                  <a:gd name="connsiteX18" fmla="*/ 1010773 w 2693860"/>
                  <a:gd name="connsiteY18" fmla="*/ 606323 h 2384035"/>
                  <a:gd name="connsiteX19" fmla="*/ 700807 w 2693860"/>
                  <a:gd name="connsiteY19" fmla="*/ 776805 h 2384035"/>
                  <a:gd name="connsiteX20" fmla="*/ 1560963 w 2693860"/>
                  <a:gd name="connsiteY20" fmla="*/ 389347 h 2384035"/>
                  <a:gd name="connsiteX21" fmla="*/ 1142508 w 2693860"/>
                  <a:gd name="connsiteY21" fmla="*/ 366100 h 2384035"/>
                  <a:gd name="connsiteX22" fmla="*/ 2692339 w 2693860"/>
                  <a:gd name="connsiteY22" fmla="*/ 1889 h 238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93860" h="2384035">
                    <a:moveTo>
                      <a:pt x="2692339" y="1889"/>
                    </a:moveTo>
                    <a:cubicBezTo>
                      <a:pt x="2638095" y="31594"/>
                      <a:pt x="1000441" y="490086"/>
                      <a:pt x="817044" y="544330"/>
                    </a:cubicBezTo>
                    <a:cubicBezTo>
                      <a:pt x="633647" y="598574"/>
                      <a:pt x="1681074" y="255029"/>
                      <a:pt x="1591959" y="327354"/>
                    </a:cubicBezTo>
                    <a:cubicBezTo>
                      <a:pt x="1502844" y="399679"/>
                      <a:pt x="432170" y="881419"/>
                      <a:pt x="282353" y="978283"/>
                    </a:cubicBezTo>
                    <a:cubicBezTo>
                      <a:pt x="132536" y="1075147"/>
                      <a:pt x="729221" y="841381"/>
                      <a:pt x="693058" y="908540"/>
                    </a:cubicBezTo>
                    <a:cubicBezTo>
                      <a:pt x="656895" y="975699"/>
                      <a:pt x="117037" y="1328287"/>
                      <a:pt x="65376" y="1381239"/>
                    </a:cubicBezTo>
                    <a:cubicBezTo>
                      <a:pt x="13715" y="1434191"/>
                      <a:pt x="393424" y="1170720"/>
                      <a:pt x="383092" y="1226255"/>
                    </a:cubicBezTo>
                    <a:cubicBezTo>
                      <a:pt x="372760" y="1281790"/>
                      <a:pt x="35671" y="1644710"/>
                      <a:pt x="3383" y="1714452"/>
                    </a:cubicBezTo>
                    <a:cubicBezTo>
                      <a:pt x="-28905" y="1784195"/>
                      <a:pt x="180322" y="1615005"/>
                      <a:pt x="189363" y="1644710"/>
                    </a:cubicBezTo>
                    <a:cubicBezTo>
                      <a:pt x="198404" y="1674415"/>
                      <a:pt x="53753" y="1799693"/>
                      <a:pt x="57627" y="1892683"/>
                    </a:cubicBezTo>
                    <a:cubicBezTo>
                      <a:pt x="61501" y="1985673"/>
                      <a:pt x="137702" y="2141947"/>
                      <a:pt x="212610" y="2202649"/>
                    </a:cubicBezTo>
                    <a:cubicBezTo>
                      <a:pt x="287518" y="2263351"/>
                      <a:pt x="507078" y="2256893"/>
                      <a:pt x="507078" y="2256893"/>
                    </a:cubicBezTo>
                    <a:lnTo>
                      <a:pt x="1212251" y="2380879"/>
                    </a:lnTo>
                    <a:cubicBezTo>
                      <a:pt x="1281993" y="2395086"/>
                      <a:pt x="1071474" y="2357631"/>
                      <a:pt x="925532" y="2342133"/>
                    </a:cubicBezTo>
                    <a:cubicBezTo>
                      <a:pt x="779590" y="2326635"/>
                      <a:pt x="458000" y="2300804"/>
                      <a:pt x="336597" y="2287889"/>
                    </a:cubicBezTo>
                    <a:cubicBezTo>
                      <a:pt x="215194" y="2274974"/>
                      <a:pt x="173865" y="2458371"/>
                      <a:pt x="197112" y="2264642"/>
                    </a:cubicBezTo>
                    <a:cubicBezTo>
                      <a:pt x="220359" y="2070913"/>
                      <a:pt x="450251" y="1307621"/>
                      <a:pt x="476081" y="1125516"/>
                    </a:cubicBezTo>
                    <a:cubicBezTo>
                      <a:pt x="501911" y="943411"/>
                      <a:pt x="262980" y="1258543"/>
                      <a:pt x="352095" y="1172011"/>
                    </a:cubicBezTo>
                    <a:cubicBezTo>
                      <a:pt x="441210" y="1085479"/>
                      <a:pt x="952654" y="672191"/>
                      <a:pt x="1010773" y="606323"/>
                    </a:cubicBezTo>
                    <a:cubicBezTo>
                      <a:pt x="1068892" y="540455"/>
                      <a:pt x="609109" y="812968"/>
                      <a:pt x="700807" y="776805"/>
                    </a:cubicBezTo>
                    <a:cubicBezTo>
                      <a:pt x="792505" y="740642"/>
                      <a:pt x="1487346" y="457798"/>
                      <a:pt x="1560963" y="389347"/>
                    </a:cubicBezTo>
                    <a:cubicBezTo>
                      <a:pt x="1634580" y="320896"/>
                      <a:pt x="951362" y="430676"/>
                      <a:pt x="1142508" y="366100"/>
                    </a:cubicBezTo>
                    <a:cubicBezTo>
                      <a:pt x="1333654" y="301524"/>
                      <a:pt x="2746583" y="-27816"/>
                      <a:pt x="2692339" y="188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35B3D3E5-7A5E-E6B7-0DF4-4BFF8D5C88C2}"/>
                  </a:ext>
                </a:extLst>
              </p:cNvPr>
              <p:cNvSpPr/>
              <p:nvPr/>
            </p:nvSpPr>
            <p:spPr>
              <a:xfrm>
                <a:off x="4906705" y="6410870"/>
                <a:ext cx="2567705" cy="2913011"/>
              </a:xfrm>
              <a:custGeom>
                <a:avLst/>
                <a:gdLst>
                  <a:gd name="connsiteX0" fmla="*/ 2300007 w 2567705"/>
                  <a:gd name="connsiteY0" fmla="*/ 113916 h 2913011"/>
                  <a:gd name="connsiteX1" fmla="*/ 672685 w 2567705"/>
                  <a:gd name="connsiteY1" fmla="*/ 1005069 h 2913011"/>
                  <a:gd name="connsiteX2" fmla="*/ 1222875 w 2567705"/>
                  <a:gd name="connsiteY2" fmla="*/ 803591 h 2913011"/>
                  <a:gd name="connsiteX3" fmla="*/ 323973 w 2567705"/>
                  <a:gd name="connsiteY3" fmla="*/ 1361530 h 2913011"/>
                  <a:gd name="connsiteX4" fmla="*/ 548698 w 2567705"/>
                  <a:gd name="connsiteY4" fmla="*/ 1733489 h 2913011"/>
                  <a:gd name="connsiteX5" fmla="*/ 323973 w 2567705"/>
                  <a:gd name="connsiteY5" fmla="*/ 1586255 h 2913011"/>
                  <a:gd name="connsiteX6" fmla="*/ 788922 w 2567705"/>
                  <a:gd name="connsiteY6" fmla="*/ 2190689 h 2913011"/>
                  <a:gd name="connsiteX7" fmla="*/ 316224 w 2567705"/>
                  <a:gd name="connsiteY7" fmla="*/ 1942716 h 2913011"/>
                  <a:gd name="connsiteX8" fmla="*/ 1184129 w 2567705"/>
                  <a:gd name="connsiteY8" fmla="*/ 2454161 h 2913011"/>
                  <a:gd name="connsiteX9" fmla="*/ 1695573 w 2567705"/>
                  <a:gd name="connsiteY9" fmla="*/ 2911361 h 2913011"/>
                  <a:gd name="connsiteX10" fmla="*/ 1261620 w 2567705"/>
                  <a:gd name="connsiteY10" fmla="*/ 2578147 h 2913011"/>
                  <a:gd name="connsiteX11" fmla="*/ 424712 w 2567705"/>
                  <a:gd name="connsiteY11" fmla="*/ 1849727 h 2913011"/>
                  <a:gd name="connsiteX12" fmla="*/ 331722 w 2567705"/>
                  <a:gd name="connsiteY12" fmla="*/ 1694744 h 2913011"/>
                  <a:gd name="connsiteX13" fmla="*/ 68251 w 2567705"/>
                  <a:gd name="connsiteY13" fmla="*/ 1369279 h 2913011"/>
                  <a:gd name="connsiteX14" fmla="*/ 99248 w 2567705"/>
                  <a:gd name="connsiteY14" fmla="*/ 1315035 h 2913011"/>
                  <a:gd name="connsiteX15" fmla="*/ 1137634 w 2567705"/>
                  <a:gd name="connsiteY15" fmla="*/ 726099 h 2913011"/>
                  <a:gd name="connsiteX16" fmla="*/ 858664 w 2567705"/>
                  <a:gd name="connsiteY16" fmla="*/ 764845 h 2913011"/>
                  <a:gd name="connsiteX17" fmla="*/ 2423993 w 2567705"/>
                  <a:gd name="connsiteY17" fmla="*/ 82920 h 2913011"/>
                  <a:gd name="connsiteX18" fmla="*/ 2300007 w 2567705"/>
                  <a:gd name="connsiteY18" fmla="*/ 113916 h 291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7705" h="2913011">
                    <a:moveTo>
                      <a:pt x="2300007" y="113916"/>
                    </a:moveTo>
                    <a:cubicBezTo>
                      <a:pt x="2008122" y="267608"/>
                      <a:pt x="852207" y="890123"/>
                      <a:pt x="672685" y="1005069"/>
                    </a:cubicBezTo>
                    <a:cubicBezTo>
                      <a:pt x="493163" y="1120015"/>
                      <a:pt x="1280994" y="744181"/>
                      <a:pt x="1222875" y="803591"/>
                    </a:cubicBezTo>
                    <a:cubicBezTo>
                      <a:pt x="1164756" y="863001"/>
                      <a:pt x="436336" y="1206547"/>
                      <a:pt x="323973" y="1361530"/>
                    </a:cubicBezTo>
                    <a:cubicBezTo>
                      <a:pt x="211610" y="1516513"/>
                      <a:pt x="548698" y="1696035"/>
                      <a:pt x="548698" y="1733489"/>
                    </a:cubicBezTo>
                    <a:cubicBezTo>
                      <a:pt x="548698" y="1770943"/>
                      <a:pt x="283936" y="1510055"/>
                      <a:pt x="323973" y="1586255"/>
                    </a:cubicBezTo>
                    <a:cubicBezTo>
                      <a:pt x="364010" y="1662455"/>
                      <a:pt x="790213" y="2131279"/>
                      <a:pt x="788922" y="2190689"/>
                    </a:cubicBezTo>
                    <a:cubicBezTo>
                      <a:pt x="787631" y="2250099"/>
                      <a:pt x="250356" y="1898804"/>
                      <a:pt x="316224" y="1942716"/>
                    </a:cubicBezTo>
                    <a:cubicBezTo>
                      <a:pt x="382092" y="1986628"/>
                      <a:pt x="954238" y="2292720"/>
                      <a:pt x="1184129" y="2454161"/>
                    </a:cubicBezTo>
                    <a:cubicBezTo>
                      <a:pt x="1414020" y="2615602"/>
                      <a:pt x="1682658" y="2890697"/>
                      <a:pt x="1695573" y="2911361"/>
                    </a:cubicBezTo>
                    <a:cubicBezTo>
                      <a:pt x="1708488" y="2932025"/>
                      <a:pt x="1473430" y="2755086"/>
                      <a:pt x="1261620" y="2578147"/>
                    </a:cubicBezTo>
                    <a:cubicBezTo>
                      <a:pt x="1049810" y="2401208"/>
                      <a:pt x="579695" y="1996961"/>
                      <a:pt x="424712" y="1849727"/>
                    </a:cubicBezTo>
                    <a:cubicBezTo>
                      <a:pt x="269729" y="1702493"/>
                      <a:pt x="391132" y="1774819"/>
                      <a:pt x="331722" y="1694744"/>
                    </a:cubicBezTo>
                    <a:cubicBezTo>
                      <a:pt x="272312" y="1614669"/>
                      <a:pt x="106997" y="1432564"/>
                      <a:pt x="68251" y="1369279"/>
                    </a:cubicBezTo>
                    <a:cubicBezTo>
                      <a:pt x="29505" y="1305994"/>
                      <a:pt x="-78982" y="1422232"/>
                      <a:pt x="99248" y="1315035"/>
                    </a:cubicBezTo>
                    <a:cubicBezTo>
                      <a:pt x="277478" y="1207838"/>
                      <a:pt x="1011065" y="817797"/>
                      <a:pt x="1137634" y="726099"/>
                    </a:cubicBezTo>
                    <a:cubicBezTo>
                      <a:pt x="1264203" y="634401"/>
                      <a:pt x="644271" y="872042"/>
                      <a:pt x="858664" y="764845"/>
                    </a:cubicBezTo>
                    <a:cubicBezTo>
                      <a:pt x="1073057" y="657649"/>
                      <a:pt x="2185061" y="191408"/>
                      <a:pt x="2423993" y="82920"/>
                    </a:cubicBezTo>
                    <a:cubicBezTo>
                      <a:pt x="2662925" y="-25568"/>
                      <a:pt x="2591892" y="-39776"/>
                      <a:pt x="2300007" y="113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D294EAD0-9D40-E91F-26AB-38C40A04F9F7}"/>
                  </a:ext>
                </a:extLst>
              </p:cNvPr>
              <p:cNvSpPr/>
              <p:nvPr/>
            </p:nvSpPr>
            <p:spPr>
              <a:xfrm>
                <a:off x="7453236" y="6324857"/>
                <a:ext cx="742216" cy="3524124"/>
              </a:xfrm>
              <a:custGeom>
                <a:avLst/>
                <a:gdLst>
                  <a:gd name="connsiteX0" fmla="*/ 598133 w 742216"/>
                  <a:gd name="connsiteY0" fmla="*/ 122438 h 3524124"/>
                  <a:gd name="connsiteX1" fmla="*/ 598133 w 742216"/>
                  <a:gd name="connsiteY1" fmla="*/ 184431 h 3524124"/>
                  <a:gd name="connsiteX2" fmla="*/ 9198 w 742216"/>
                  <a:gd name="connsiteY2" fmla="*/ 1734262 h 3524124"/>
                  <a:gd name="connsiteX3" fmla="*/ 249422 w 742216"/>
                  <a:gd name="connsiteY3" fmla="*/ 1191821 h 3524124"/>
                  <a:gd name="connsiteX4" fmla="*/ 396656 w 742216"/>
                  <a:gd name="connsiteY4" fmla="*/ 1974485 h 3524124"/>
                  <a:gd name="connsiteX5" fmla="*/ 458649 w 742216"/>
                  <a:gd name="connsiteY5" fmla="*/ 1664519 h 3524124"/>
                  <a:gd name="connsiteX6" fmla="*/ 419903 w 742216"/>
                  <a:gd name="connsiteY6" fmla="*/ 2361943 h 3524124"/>
                  <a:gd name="connsiteX7" fmla="*/ 737618 w 742216"/>
                  <a:gd name="connsiteY7" fmla="*/ 3501068 h 3524124"/>
                  <a:gd name="connsiteX8" fmla="*/ 582635 w 742216"/>
                  <a:gd name="connsiteY8" fmla="*/ 2958628 h 3524124"/>
                  <a:gd name="connsiteX9" fmla="*/ 233923 w 742216"/>
                  <a:gd name="connsiteY9" fmla="*/ 1029089 h 3524124"/>
                  <a:gd name="connsiteX10" fmla="*/ 241672 w 742216"/>
                  <a:gd name="connsiteY10" fmla="*/ 1308058 h 3524124"/>
                  <a:gd name="connsiteX11" fmla="*/ 652378 w 742216"/>
                  <a:gd name="connsiteY11" fmla="*/ 83692 h 3524124"/>
                  <a:gd name="connsiteX12" fmla="*/ 598133 w 742216"/>
                  <a:gd name="connsiteY12" fmla="*/ 122438 h 352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216" h="3524124">
                    <a:moveTo>
                      <a:pt x="598133" y="122438"/>
                    </a:moveTo>
                    <a:cubicBezTo>
                      <a:pt x="589092" y="139228"/>
                      <a:pt x="696289" y="-84206"/>
                      <a:pt x="598133" y="184431"/>
                    </a:cubicBezTo>
                    <a:cubicBezTo>
                      <a:pt x="499977" y="453068"/>
                      <a:pt x="67316" y="1566364"/>
                      <a:pt x="9198" y="1734262"/>
                    </a:cubicBezTo>
                    <a:cubicBezTo>
                      <a:pt x="-48920" y="1902160"/>
                      <a:pt x="184846" y="1151784"/>
                      <a:pt x="249422" y="1191821"/>
                    </a:cubicBezTo>
                    <a:cubicBezTo>
                      <a:pt x="313998" y="1231858"/>
                      <a:pt x="361785" y="1895702"/>
                      <a:pt x="396656" y="1974485"/>
                    </a:cubicBezTo>
                    <a:cubicBezTo>
                      <a:pt x="431527" y="2053268"/>
                      <a:pt x="454775" y="1599943"/>
                      <a:pt x="458649" y="1664519"/>
                    </a:cubicBezTo>
                    <a:cubicBezTo>
                      <a:pt x="462523" y="1729095"/>
                      <a:pt x="373408" y="2055852"/>
                      <a:pt x="419903" y="2361943"/>
                    </a:cubicBezTo>
                    <a:cubicBezTo>
                      <a:pt x="466398" y="2668035"/>
                      <a:pt x="710496" y="3401620"/>
                      <a:pt x="737618" y="3501068"/>
                    </a:cubicBezTo>
                    <a:cubicBezTo>
                      <a:pt x="764740" y="3600516"/>
                      <a:pt x="666584" y="3370624"/>
                      <a:pt x="582635" y="2958628"/>
                    </a:cubicBezTo>
                    <a:cubicBezTo>
                      <a:pt x="498686" y="2546632"/>
                      <a:pt x="290750" y="1304184"/>
                      <a:pt x="233923" y="1029089"/>
                    </a:cubicBezTo>
                    <a:cubicBezTo>
                      <a:pt x="177096" y="753994"/>
                      <a:pt x="171930" y="1465624"/>
                      <a:pt x="241672" y="1308058"/>
                    </a:cubicBezTo>
                    <a:cubicBezTo>
                      <a:pt x="311414" y="1150492"/>
                      <a:pt x="586510" y="285170"/>
                      <a:pt x="652378" y="83692"/>
                    </a:cubicBezTo>
                    <a:cubicBezTo>
                      <a:pt x="718246" y="-117786"/>
                      <a:pt x="607174" y="105648"/>
                      <a:pt x="598133" y="1224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B81014E1-083B-1C2B-FEFC-110A76EB0354}"/>
                  </a:ext>
                </a:extLst>
              </p:cNvPr>
              <p:cNvSpPr/>
              <p:nvPr/>
            </p:nvSpPr>
            <p:spPr>
              <a:xfrm>
                <a:off x="5913191" y="7675088"/>
                <a:ext cx="1679199" cy="2819647"/>
              </a:xfrm>
              <a:custGeom>
                <a:avLst/>
                <a:gdLst>
                  <a:gd name="connsiteX0" fmla="*/ 61406 w 1679199"/>
                  <a:gd name="connsiteY0" fmla="*/ 66315 h 2819647"/>
                  <a:gd name="connsiteX1" fmla="*/ 107901 w 1679199"/>
                  <a:gd name="connsiteY1" fmla="*/ 105061 h 2819647"/>
                  <a:gd name="connsiteX2" fmla="*/ 1347765 w 1679199"/>
                  <a:gd name="connsiteY2" fmla="*/ 1337176 h 2819647"/>
                  <a:gd name="connsiteX3" fmla="*/ 1068795 w 1679199"/>
                  <a:gd name="connsiteY3" fmla="*/ 1189943 h 2819647"/>
                  <a:gd name="connsiteX4" fmla="*/ 1673229 w 1679199"/>
                  <a:gd name="connsiteY4" fmla="*/ 2801766 h 2819647"/>
                  <a:gd name="connsiteX5" fmla="*/ 1394260 w 1679199"/>
                  <a:gd name="connsiteY5" fmla="*/ 2096593 h 2819647"/>
                  <a:gd name="connsiteX6" fmla="*/ 944809 w 1679199"/>
                  <a:gd name="connsiteY6" fmla="*/ 949719 h 2819647"/>
                  <a:gd name="connsiteX7" fmla="*/ 1076545 w 1679199"/>
                  <a:gd name="connsiteY7" fmla="*/ 1120200 h 2819647"/>
                  <a:gd name="connsiteX8" fmla="*/ 61406 w 1679199"/>
                  <a:gd name="connsiteY8" fmla="*/ 66315 h 281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9199" h="2819647">
                    <a:moveTo>
                      <a:pt x="61406" y="66315"/>
                    </a:moveTo>
                    <a:cubicBezTo>
                      <a:pt x="-100035" y="-102875"/>
                      <a:pt x="107901" y="105061"/>
                      <a:pt x="107901" y="105061"/>
                    </a:cubicBezTo>
                    <a:cubicBezTo>
                      <a:pt x="322294" y="316871"/>
                      <a:pt x="1187616" y="1156362"/>
                      <a:pt x="1347765" y="1337176"/>
                    </a:cubicBezTo>
                    <a:cubicBezTo>
                      <a:pt x="1507914" y="1517990"/>
                      <a:pt x="1014551" y="945845"/>
                      <a:pt x="1068795" y="1189943"/>
                    </a:cubicBezTo>
                    <a:cubicBezTo>
                      <a:pt x="1123039" y="1434041"/>
                      <a:pt x="1618985" y="2650658"/>
                      <a:pt x="1673229" y="2801766"/>
                    </a:cubicBezTo>
                    <a:cubicBezTo>
                      <a:pt x="1727473" y="2952874"/>
                      <a:pt x="1394260" y="2096593"/>
                      <a:pt x="1394260" y="2096593"/>
                    </a:cubicBezTo>
                    <a:cubicBezTo>
                      <a:pt x="1272857" y="1787919"/>
                      <a:pt x="997761" y="1112451"/>
                      <a:pt x="944809" y="949719"/>
                    </a:cubicBezTo>
                    <a:cubicBezTo>
                      <a:pt x="891857" y="786987"/>
                      <a:pt x="1219904" y="1267434"/>
                      <a:pt x="1076545" y="1120200"/>
                    </a:cubicBezTo>
                    <a:cubicBezTo>
                      <a:pt x="933186" y="972966"/>
                      <a:pt x="222847" y="235505"/>
                      <a:pt x="61406" y="66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441B5892-DF2B-8FBE-0BA8-DDD158FFBC77}"/>
                  </a:ext>
                </a:extLst>
              </p:cNvPr>
              <p:cNvSpPr/>
              <p:nvPr/>
            </p:nvSpPr>
            <p:spPr>
              <a:xfrm>
                <a:off x="7306852" y="8570253"/>
                <a:ext cx="1199428" cy="2248840"/>
              </a:xfrm>
              <a:custGeom>
                <a:avLst/>
                <a:gdLst>
                  <a:gd name="connsiteX0" fmla="*/ 233073 w 1199428"/>
                  <a:gd name="connsiteY0" fmla="*/ 147544 h 2248840"/>
                  <a:gd name="connsiteX1" fmla="*/ 1155223 w 1199428"/>
                  <a:gd name="connsiteY1" fmla="*/ 1883354 h 2248840"/>
                  <a:gd name="connsiteX2" fmla="*/ 961494 w 1199428"/>
                  <a:gd name="connsiteY2" fmla="*/ 1581137 h 2248840"/>
                  <a:gd name="connsiteX3" fmla="*/ 163331 w 1199428"/>
                  <a:gd name="connsiteY3" fmla="*/ 713232 h 2248840"/>
                  <a:gd name="connsiteX4" fmla="*/ 589534 w 1199428"/>
                  <a:gd name="connsiteY4" fmla="*/ 1123937 h 2248840"/>
                  <a:gd name="connsiteX5" fmla="*/ 1062233 w 1199428"/>
                  <a:gd name="connsiteY5" fmla="*/ 1960845 h 2248840"/>
                  <a:gd name="connsiteX6" fmla="*/ 434551 w 1199428"/>
                  <a:gd name="connsiteY6" fmla="*/ 1077442 h 2248840"/>
                  <a:gd name="connsiteX7" fmla="*/ 721270 w 1199428"/>
                  <a:gd name="connsiteY7" fmla="*/ 1906601 h 2248840"/>
                  <a:gd name="connsiteX8" fmla="*/ 543040 w 1199428"/>
                  <a:gd name="connsiteY8" fmla="*/ 1604384 h 2248840"/>
                  <a:gd name="connsiteX9" fmla="*/ 527541 w 1199428"/>
                  <a:gd name="connsiteY9" fmla="*/ 2239815 h 2248840"/>
                  <a:gd name="connsiteX10" fmla="*/ 599 w 1199428"/>
                  <a:gd name="connsiteY10" fmla="*/ 1038696 h 2248840"/>
                  <a:gd name="connsiteX11" fmla="*/ 643779 w 1199428"/>
                  <a:gd name="connsiteY11" fmla="*/ 2084832 h 2248840"/>
                  <a:gd name="connsiteX12" fmla="*/ 612782 w 1199428"/>
                  <a:gd name="connsiteY12" fmla="*/ 1410655 h 2248840"/>
                  <a:gd name="connsiteX13" fmla="*/ 1108728 w 1199428"/>
                  <a:gd name="connsiteY13" fmla="*/ 1782615 h 2248840"/>
                  <a:gd name="connsiteX14" fmla="*/ 643779 w 1199428"/>
                  <a:gd name="connsiteY14" fmla="*/ 1015449 h 2248840"/>
                  <a:gd name="connsiteX15" fmla="*/ 256321 w 1199428"/>
                  <a:gd name="connsiteY15" fmla="*/ 194039 h 2248840"/>
                  <a:gd name="connsiteX16" fmla="*/ 233073 w 1199428"/>
                  <a:gd name="connsiteY16" fmla="*/ 147544 h 2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9428" h="2248840">
                    <a:moveTo>
                      <a:pt x="233073" y="147544"/>
                    </a:moveTo>
                    <a:cubicBezTo>
                      <a:pt x="382890" y="429097"/>
                      <a:pt x="1033820" y="1644422"/>
                      <a:pt x="1155223" y="1883354"/>
                    </a:cubicBezTo>
                    <a:cubicBezTo>
                      <a:pt x="1276626" y="2122286"/>
                      <a:pt x="1126809" y="1776157"/>
                      <a:pt x="961494" y="1581137"/>
                    </a:cubicBezTo>
                    <a:cubicBezTo>
                      <a:pt x="796179" y="1386117"/>
                      <a:pt x="225324" y="789432"/>
                      <a:pt x="163331" y="713232"/>
                    </a:cubicBezTo>
                    <a:cubicBezTo>
                      <a:pt x="101338" y="637032"/>
                      <a:pt x="439717" y="916002"/>
                      <a:pt x="589534" y="1123937"/>
                    </a:cubicBezTo>
                    <a:cubicBezTo>
                      <a:pt x="739351" y="1331873"/>
                      <a:pt x="1088064" y="1968594"/>
                      <a:pt x="1062233" y="1960845"/>
                    </a:cubicBezTo>
                    <a:cubicBezTo>
                      <a:pt x="1036403" y="1953096"/>
                      <a:pt x="491378" y="1086483"/>
                      <a:pt x="434551" y="1077442"/>
                    </a:cubicBezTo>
                    <a:cubicBezTo>
                      <a:pt x="377724" y="1068401"/>
                      <a:pt x="703189" y="1818777"/>
                      <a:pt x="721270" y="1906601"/>
                    </a:cubicBezTo>
                    <a:cubicBezTo>
                      <a:pt x="739352" y="1994425"/>
                      <a:pt x="575328" y="1548848"/>
                      <a:pt x="543040" y="1604384"/>
                    </a:cubicBezTo>
                    <a:cubicBezTo>
                      <a:pt x="510752" y="1659920"/>
                      <a:pt x="617948" y="2334096"/>
                      <a:pt x="527541" y="2239815"/>
                    </a:cubicBezTo>
                    <a:cubicBezTo>
                      <a:pt x="437134" y="2145534"/>
                      <a:pt x="-18774" y="1064526"/>
                      <a:pt x="599" y="1038696"/>
                    </a:cubicBezTo>
                    <a:cubicBezTo>
                      <a:pt x="19972" y="1012866"/>
                      <a:pt x="541749" y="2022839"/>
                      <a:pt x="643779" y="2084832"/>
                    </a:cubicBezTo>
                    <a:cubicBezTo>
                      <a:pt x="745810" y="2146825"/>
                      <a:pt x="535291" y="1461025"/>
                      <a:pt x="612782" y="1410655"/>
                    </a:cubicBezTo>
                    <a:cubicBezTo>
                      <a:pt x="690274" y="1360286"/>
                      <a:pt x="1103562" y="1848483"/>
                      <a:pt x="1108728" y="1782615"/>
                    </a:cubicBezTo>
                    <a:cubicBezTo>
                      <a:pt x="1113894" y="1716747"/>
                      <a:pt x="785847" y="1280212"/>
                      <a:pt x="643779" y="1015449"/>
                    </a:cubicBezTo>
                    <a:cubicBezTo>
                      <a:pt x="501711" y="750686"/>
                      <a:pt x="327355" y="339981"/>
                      <a:pt x="256321" y="194039"/>
                    </a:cubicBezTo>
                    <a:cubicBezTo>
                      <a:pt x="185287" y="48097"/>
                      <a:pt x="83256" y="-134009"/>
                      <a:pt x="233073" y="147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6B7BAADA-A9F6-10F3-9EB6-21CAE999A40A}"/>
                  </a:ext>
                </a:extLst>
              </p:cNvPr>
              <p:cNvSpPr/>
              <p:nvPr/>
            </p:nvSpPr>
            <p:spPr>
              <a:xfrm>
                <a:off x="7178831" y="5543992"/>
                <a:ext cx="508370" cy="4219950"/>
              </a:xfrm>
              <a:custGeom>
                <a:avLst/>
                <a:gdLst>
                  <a:gd name="connsiteX0" fmla="*/ 89874 w 508370"/>
                  <a:gd name="connsiteY0" fmla="*/ 4401 h 4219950"/>
                  <a:gd name="connsiteX1" fmla="*/ 477332 w 508370"/>
                  <a:gd name="connsiteY1" fmla="*/ 663079 h 4219950"/>
                  <a:gd name="connsiteX2" fmla="*/ 35630 w 508370"/>
                  <a:gd name="connsiteY2" fmla="*/ 1399249 h 4219950"/>
                  <a:gd name="connsiteX3" fmla="*/ 508328 w 508370"/>
                  <a:gd name="connsiteY3" fmla="*/ 1368252 h 4219950"/>
                  <a:gd name="connsiteX4" fmla="*/ 4633 w 508370"/>
                  <a:gd name="connsiteY4" fmla="*/ 1794455 h 4219950"/>
                  <a:gd name="connsiteX5" fmla="*/ 252606 w 508370"/>
                  <a:gd name="connsiteY5" fmla="*/ 2840591 h 4219950"/>
                  <a:gd name="connsiteX6" fmla="*/ 159616 w 508370"/>
                  <a:gd name="connsiteY6" fmla="*/ 2623615 h 4219950"/>
                  <a:gd name="connsiteX7" fmla="*/ 430837 w 508370"/>
                  <a:gd name="connsiteY7" fmla="*/ 4219940 h 4219950"/>
                  <a:gd name="connsiteX8" fmla="*/ 144118 w 508370"/>
                  <a:gd name="connsiteY8" fmla="*/ 2646862 h 4219950"/>
                  <a:gd name="connsiteX9" fmla="*/ 237108 w 508370"/>
                  <a:gd name="connsiteY9" fmla="*/ 1267513 h 4219950"/>
                  <a:gd name="connsiteX10" fmla="*/ 345596 w 508370"/>
                  <a:gd name="connsiteY10" fmla="*/ 701825 h 4219950"/>
                  <a:gd name="connsiteX11" fmla="*/ 430837 w 508370"/>
                  <a:gd name="connsiteY11" fmla="*/ 391859 h 4219950"/>
                  <a:gd name="connsiteX12" fmla="*/ 89874 w 508370"/>
                  <a:gd name="connsiteY12" fmla="*/ 4401 h 421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370" h="4219950">
                    <a:moveTo>
                      <a:pt x="89874" y="4401"/>
                    </a:moveTo>
                    <a:cubicBezTo>
                      <a:pt x="97623" y="49604"/>
                      <a:pt x="486373" y="430604"/>
                      <a:pt x="477332" y="663079"/>
                    </a:cubicBezTo>
                    <a:cubicBezTo>
                      <a:pt x="468291" y="895554"/>
                      <a:pt x="30464" y="1281720"/>
                      <a:pt x="35630" y="1399249"/>
                    </a:cubicBezTo>
                    <a:cubicBezTo>
                      <a:pt x="40796" y="1516778"/>
                      <a:pt x="513494" y="1302384"/>
                      <a:pt x="508328" y="1368252"/>
                    </a:cubicBezTo>
                    <a:cubicBezTo>
                      <a:pt x="503162" y="1434120"/>
                      <a:pt x="47253" y="1549065"/>
                      <a:pt x="4633" y="1794455"/>
                    </a:cubicBezTo>
                    <a:cubicBezTo>
                      <a:pt x="-37987" y="2039845"/>
                      <a:pt x="226776" y="2702398"/>
                      <a:pt x="252606" y="2840591"/>
                    </a:cubicBezTo>
                    <a:cubicBezTo>
                      <a:pt x="278436" y="2978784"/>
                      <a:pt x="129911" y="2393724"/>
                      <a:pt x="159616" y="2623615"/>
                    </a:cubicBezTo>
                    <a:cubicBezTo>
                      <a:pt x="189321" y="2853506"/>
                      <a:pt x="433420" y="4216066"/>
                      <a:pt x="430837" y="4219940"/>
                    </a:cubicBezTo>
                    <a:cubicBezTo>
                      <a:pt x="428254" y="4223815"/>
                      <a:pt x="176406" y="3138933"/>
                      <a:pt x="144118" y="2646862"/>
                    </a:cubicBezTo>
                    <a:cubicBezTo>
                      <a:pt x="111830" y="2154791"/>
                      <a:pt x="203528" y="1591686"/>
                      <a:pt x="237108" y="1267513"/>
                    </a:cubicBezTo>
                    <a:cubicBezTo>
                      <a:pt x="270688" y="943340"/>
                      <a:pt x="313308" y="847767"/>
                      <a:pt x="345596" y="701825"/>
                    </a:cubicBezTo>
                    <a:cubicBezTo>
                      <a:pt x="377884" y="555883"/>
                      <a:pt x="476040" y="509388"/>
                      <a:pt x="430837" y="391859"/>
                    </a:cubicBezTo>
                    <a:cubicBezTo>
                      <a:pt x="385634" y="274330"/>
                      <a:pt x="82125" y="-40802"/>
                      <a:pt x="89874" y="4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 hidden="1">
                <a:extLst>
                  <a:ext uri="{FF2B5EF4-FFF2-40B4-BE49-F238E27FC236}">
                    <a16:creationId xmlns:a16="http://schemas.microsoft.com/office/drawing/2014/main" id="{9A208F44-D901-265A-BF1E-55BF960A5F71}"/>
                  </a:ext>
                </a:extLst>
              </p:cNvPr>
              <p:cNvSpPr/>
              <p:nvPr/>
            </p:nvSpPr>
            <p:spPr>
              <a:xfrm>
                <a:off x="6260287" y="5804039"/>
                <a:ext cx="1514097" cy="3852854"/>
              </a:xfrm>
              <a:custGeom>
                <a:avLst/>
                <a:gdLst>
                  <a:gd name="connsiteX0" fmla="*/ 1419123 w 1514097"/>
                  <a:gd name="connsiteY0" fmla="*/ 62069 h 3852854"/>
                  <a:gd name="connsiteX1" fmla="*/ 396235 w 1514097"/>
                  <a:gd name="connsiteY1" fmla="*/ 891229 h 3852854"/>
                  <a:gd name="connsiteX2" fmla="*/ 977421 w 1514097"/>
                  <a:gd name="connsiteY2" fmla="*/ 906727 h 3852854"/>
                  <a:gd name="connsiteX3" fmla="*/ 125015 w 1514097"/>
                  <a:gd name="connsiteY3" fmla="*/ 1743636 h 3852854"/>
                  <a:gd name="connsiteX4" fmla="*/ 512472 w 1514097"/>
                  <a:gd name="connsiteY4" fmla="*/ 1813378 h 3852854"/>
                  <a:gd name="connsiteX5" fmla="*/ 1028 w 1514097"/>
                  <a:gd name="connsiteY5" fmla="*/ 1976110 h 3852854"/>
                  <a:gd name="connsiteX6" fmla="*/ 675205 w 1514097"/>
                  <a:gd name="connsiteY6" fmla="*/ 2867263 h 3852854"/>
                  <a:gd name="connsiteX7" fmla="*/ 202506 w 1514097"/>
                  <a:gd name="connsiteY7" fmla="*/ 2588293 h 3852854"/>
                  <a:gd name="connsiteX8" fmla="*/ 1155652 w 1514097"/>
                  <a:gd name="connsiteY8" fmla="*/ 3851405 h 3852854"/>
                  <a:gd name="connsiteX9" fmla="*/ 341991 w 1514097"/>
                  <a:gd name="connsiteY9" fmla="*/ 2805269 h 3852854"/>
                  <a:gd name="connsiteX10" fmla="*/ 558967 w 1514097"/>
                  <a:gd name="connsiteY10" fmla="*/ 1247690 h 3852854"/>
                  <a:gd name="connsiteX11" fmla="*/ 791442 w 1514097"/>
                  <a:gd name="connsiteY11" fmla="*/ 883480 h 3852854"/>
                  <a:gd name="connsiteX12" fmla="*/ 628710 w 1514097"/>
                  <a:gd name="connsiteY12" fmla="*/ 813737 h 3852854"/>
                  <a:gd name="connsiteX13" fmla="*/ 845686 w 1514097"/>
                  <a:gd name="connsiteY13" fmla="*/ 565764 h 3852854"/>
                  <a:gd name="connsiteX14" fmla="*/ 512472 w 1514097"/>
                  <a:gd name="connsiteY14" fmla="*/ 558015 h 3852854"/>
                  <a:gd name="connsiteX15" fmla="*/ 1364879 w 1514097"/>
                  <a:gd name="connsiteY15" fmla="*/ 116314 h 3852854"/>
                  <a:gd name="connsiteX16" fmla="*/ 1419123 w 1514097"/>
                  <a:gd name="connsiteY16" fmla="*/ 62069 h 3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14097" h="3852854">
                    <a:moveTo>
                      <a:pt x="1419123" y="62069"/>
                    </a:moveTo>
                    <a:cubicBezTo>
                      <a:pt x="1257682" y="191221"/>
                      <a:pt x="469852" y="750453"/>
                      <a:pt x="396235" y="891229"/>
                    </a:cubicBezTo>
                    <a:cubicBezTo>
                      <a:pt x="322618" y="1032005"/>
                      <a:pt x="1022624" y="764659"/>
                      <a:pt x="977421" y="906727"/>
                    </a:cubicBezTo>
                    <a:cubicBezTo>
                      <a:pt x="932218" y="1048795"/>
                      <a:pt x="202506" y="1592528"/>
                      <a:pt x="125015" y="1743636"/>
                    </a:cubicBezTo>
                    <a:cubicBezTo>
                      <a:pt x="47524" y="1894744"/>
                      <a:pt x="533136" y="1774632"/>
                      <a:pt x="512472" y="1813378"/>
                    </a:cubicBezTo>
                    <a:cubicBezTo>
                      <a:pt x="491808" y="1852124"/>
                      <a:pt x="-26094" y="1800463"/>
                      <a:pt x="1028" y="1976110"/>
                    </a:cubicBezTo>
                    <a:cubicBezTo>
                      <a:pt x="28150" y="2151758"/>
                      <a:pt x="641625" y="2765233"/>
                      <a:pt x="675205" y="2867263"/>
                    </a:cubicBezTo>
                    <a:cubicBezTo>
                      <a:pt x="708785" y="2969293"/>
                      <a:pt x="122432" y="2424269"/>
                      <a:pt x="202506" y="2588293"/>
                    </a:cubicBezTo>
                    <a:cubicBezTo>
                      <a:pt x="282580" y="2752317"/>
                      <a:pt x="1132404" y="3815242"/>
                      <a:pt x="1155652" y="3851405"/>
                    </a:cubicBezTo>
                    <a:cubicBezTo>
                      <a:pt x="1178900" y="3887568"/>
                      <a:pt x="441438" y="3239222"/>
                      <a:pt x="341991" y="2805269"/>
                    </a:cubicBezTo>
                    <a:cubicBezTo>
                      <a:pt x="242543" y="2371317"/>
                      <a:pt x="484058" y="1567988"/>
                      <a:pt x="558967" y="1247690"/>
                    </a:cubicBezTo>
                    <a:cubicBezTo>
                      <a:pt x="633876" y="927392"/>
                      <a:pt x="779818" y="955805"/>
                      <a:pt x="791442" y="883480"/>
                    </a:cubicBezTo>
                    <a:cubicBezTo>
                      <a:pt x="803066" y="811155"/>
                      <a:pt x="619669" y="866690"/>
                      <a:pt x="628710" y="813737"/>
                    </a:cubicBezTo>
                    <a:cubicBezTo>
                      <a:pt x="637751" y="760784"/>
                      <a:pt x="865059" y="608384"/>
                      <a:pt x="845686" y="565764"/>
                    </a:cubicBezTo>
                    <a:cubicBezTo>
                      <a:pt x="826313" y="523144"/>
                      <a:pt x="425940" y="632923"/>
                      <a:pt x="512472" y="558015"/>
                    </a:cubicBezTo>
                    <a:cubicBezTo>
                      <a:pt x="599004" y="483107"/>
                      <a:pt x="1211188" y="200263"/>
                      <a:pt x="1364879" y="116314"/>
                    </a:cubicBezTo>
                    <a:cubicBezTo>
                      <a:pt x="1518570" y="32365"/>
                      <a:pt x="1580564" y="-67083"/>
                      <a:pt x="1419123" y="620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903A80E4-264F-05F2-2910-7E446EB612FC}"/>
                  </a:ext>
                </a:extLst>
              </p:cNvPr>
              <p:cNvSpPr/>
              <p:nvPr/>
            </p:nvSpPr>
            <p:spPr>
              <a:xfrm>
                <a:off x="6675366" y="2519770"/>
                <a:ext cx="1479910" cy="4381544"/>
              </a:xfrm>
              <a:custGeom>
                <a:avLst/>
                <a:gdLst>
                  <a:gd name="connsiteX0" fmla="*/ 55043 w 1479910"/>
                  <a:gd name="connsiteY0" fmla="*/ 138370 h 4381544"/>
                  <a:gd name="connsiteX1" fmla="*/ 97574 w 1479910"/>
                  <a:gd name="connsiteY1" fmla="*/ 212797 h 4381544"/>
                  <a:gd name="connsiteX2" fmla="*/ 1235257 w 1479910"/>
                  <a:gd name="connsiteY2" fmla="*/ 1690723 h 4381544"/>
                  <a:gd name="connsiteX3" fmla="*/ 1245890 w 1479910"/>
                  <a:gd name="connsiteY3" fmla="*/ 1509970 h 4381544"/>
                  <a:gd name="connsiteX4" fmla="*/ 1479806 w 1479910"/>
                  <a:gd name="connsiteY4" fmla="*/ 2902835 h 4381544"/>
                  <a:gd name="connsiteX5" fmla="*/ 1213992 w 1479910"/>
                  <a:gd name="connsiteY5" fmla="*/ 2615756 h 4381544"/>
                  <a:gd name="connsiteX6" fmla="*/ 1277787 w 1479910"/>
                  <a:gd name="connsiteY6" fmla="*/ 4380760 h 4381544"/>
                  <a:gd name="connsiteX7" fmla="*/ 1288420 w 1479910"/>
                  <a:gd name="connsiteY7" fmla="*/ 2371207 h 4381544"/>
                  <a:gd name="connsiteX8" fmla="*/ 1075769 w 1479910"/>
                  <a:gd name="connsiteY8" fmla="*/ 1552500 h 4381544"/>
                  <a:gd name="connsiteX9" fmla="*/ 405918 w 1479910"/>
                  <a:gd name="connsiteY9" fmla="*/ 351021 h 4381544"/>
                  <a:gd name="connsiteX10" fmla="*/ 522876 w 1479910"/>
                  <a:gd name="connsiteY10" fmla="*/ 988974 h 4381544"/>
                  <a:gd name="connsiteX11" fmla="*/ 44411 w 1479910"/>
                  <a:gd name="connsiteY11" fmla="*/ 53309 h 4381544"/>
                  <a:gd name="connsiteX12" fmla="*/ 55043 w 1479910"/>
                  <a:gd name="connsiteY12" fmla="*/ 138370 h 438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910" h="4381544">
                    <a:moveTo>
                      <a:pt x="55043" y="138370"/>
                    </a:moveTo>
                    <a:cubicBezTo>
                      <a:pt x="63904" y="164951"/>
                      <a:pt x="-99128" y="-45928"/>
                      <a:pt x="97574" y="212797"/>
                    </a:cubicBezTo>
                    <a:cubicBezTo>
                      <a:pt x="294276" y="471522"/>
                      <a:pt x="1043871" y="1474527"/>
                      <a:pt x="1235257" y="1690723"/>
                    </a:cubicBezTo>
                    <a:cubicBezTo>
                      <a:pt x="1426643" y="1906919"/>
                      <a:pt x="1205132" y="1307951"/>
                      <a:pt x="1245890" y="1509970"/>
                    </a:cubicBezTo>
                    <a:cubicBezTo>
                      <a:pt x="1286648" y="1711989"/>
                      <a:pt x="1485122" y="2718537"/>
                      <a:pt x="1479806" y="2902835"/>
                    </a:cubicBezTo>
                    <a:cubicBezTo>
                      <a:pt x="1474490" y="3087133"/>
                      <a:pt x="1247662" y="2369435"/>
                      <a:pt x="1213992" y="2615756"/>
                    </a:cubicBezTo>
                    <a:cubicBezTo>
                      <a:pt x="1180322" y="2862077"/>
                      <a:pt x="1265382" y="4421518"/>
                      <a:pt x="1277787" y="4380760"/>
                    </a:cubicBezTo>
                    <a:cubicBezTo>
                      <a:pt x="1290192" y="4340002"/>
                      <a:pt x="1322090" y="2842583"/>
                      <a:pt x="1288420" y="2371207"/>
                    </a:cubicBezTo>
                    <a:cubicBezTo>
                      <a:pt x="1254750" y="1899831"/>
                      <a:pt x="1222853" y="1889198"/>
                      <a:pt x="1075769" y="1552500"/>
                    </a:cubicBezTo>
                    <a:cubicBezTo>
                      <a:pt x="928685" y="1215802"/>
                      <a:pt x="498067" y="444942"/>
                      <a:pt x="405918" y="351021"/>
                    </a:cubicBezTo>
                    <a:cubicBezTo>
                      <a:pt x="313769" y="257100"/>
                      <a:pt x="583127" y="1038593"/>
                      <a:pt x="522876" y="988974"/>
                    </a:cubicBezTo>
                    <a:cubicBezTo>
                      <a:pt x="462625" y="939355"/>
                      <a:pt x="122383" y="202165"/>
                      <a:pt x="44411" y="53309"/>
                    </a:cubicBezTo>
                    <a:cubicBezTo>
                      <a:pt x="-33561" y="-95547"/>
                      <a:pt x="46182" y="111789"/>
                      <a:pt x="55043" y="1383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F5793DC4-C04B-A786-4C75-EAF4CC59E4CD}"/>
                  </a:ext>
                </a:extLst>
              </p:cNvPr>
              <p:cNvSpPr/>
              <p:nvPr/>
            </p:nvSpPr>
            <p:spPr>
              <a:xfrm>
                <a:off x="6271340" y="3721084"/>
                <a:ext cx="1211228" cy="3517355"/>
              </a:xfrm>
              <a:custGeom>
                <a:avLst/>
                <a:gdLst>
                  <a:gd name="connsiteX0" fmla="*/ 86930 w 1211228"/>
                  <a:gd name="connsiteY0" fmla="*/ 311 h 3517355"/>
                  <a:gd name="connsiteX1" fmla="*/ 629190 w 1211228"/>
                  <a:gd name="connsiteY1" fmla="*/ 574469 h 3517355"/>
                  <a:gd name="connsiteX2" fmla="*/ 1203348 w 1211228"/>
                  <a:gd name="connsiteY2" fmla="*/ 1350646 h 3517355"/>
                  <a:gd name="connsiteX3" fmla="*/ 948167 w 1211228"/>
                  <a:gd name="connsiteY3" fmla="*/ 1201790 h 3517355"/>
                  <a:gd name="connsiteX4" fmla="*/ 735516 w 1211228"/>
                  <a:gd name="connsiteY4" fmla="*/ 1956702 h 3517355"/>
                  <a:gd name="connsiteX5" fmla="*/ 427172 w 1211228"/>
                  <a:gd name="connsiteY5" fmla="*/ 2881735 h 3517355"/>
                  <a:gd name="connsiteX6" fmla="*/ 565395 w 1211228"/>
                  <a:gd name="connsiteY6" fmla="*/ 2498963 h 3517355"/>
                  <a:gd name="connsiteX7" fmla="*/ 1869 w 1211228"/>
                  <a:gd name="connsiteY7" fmla="*/ 3509056 h 3517355"/>
                  <a:gd name="connsiteX8" fmla="*/ 788679 w 1211228"/>
                  <a:gd name="connsiteY8" fmla="*/ 1839744 h 3517355"/>
                  <a:gd name="connsiteX9" fmla="*/ 1086390 w 1211228"/>
                  <a:gd name="connsiteY9" fmla="*/ 1276218 h 3517355"/>
                  <a:gd name="connsiteX10" fmla="*/ 756781 w 1211228"/>
                  <a:gd name="connsiteY10" fmla="*/ 648897 h 3517355"/>
                  <a:gd name="connsiteX11" fmla="*/ 86930 w 1211228"/>
                  <a:gd name="connsiteY11" fmla="*/ 311 h 35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1228" h="3517355">
                    <a:moveTo>
                      <a:pt x="86930" y="311"/>
                    </a:moveTo>
                    <a:cubicBezTo>
                      <a:pt x="65665" y="-12094"/>
                      <a:pt x="443120" y="349413"/>
                      <a:pt x="629190" y="574469"/>
                    </a:cubicBezTo>
                    <a:cubicBezTo>
                      <a:pt x="815260" y="799525"/>
                      <a:pt x="1150185" y="1246093"/>
                      <a:pt x="1203348" y="1350646"/>
                    </a:cubicBezTo>
                    <a:cubicBezTo>
                      <a:pt x="1256511" y="1455199"/>
                      <a:pt x="1026139" y="1100781"/>
                      <a:pt x="948167" y="1201790"/>
                    </a:cubicBezTo>
                    <a:cubicBezTo>
                      <a:pt x="870195" y="1302799"/>
                      <a:pt x="822348" y="1676711"/>
                      <a:pt x="735516" y="1956702"/>
                    </a:cubicBezTo>
                    <a:cubicBezTo>
                      <a:pt x="648684" y="2236693"/>
                      <a:pt x="455525" y="2791358"/>
                      <a:pt x="427172" y="2881735"/>
                    </a:cubicBezTo>
                    <a:cubicBezTo>
                      <a:pt x="398819" y="2972112"/>
                      <a:pt x="636279" y="2394410"/>
                      <a:pt x="565395" y="2498963"/>
                    </a:cubicBezTo>
                    <a:cubicBezTo>
                      <a:pt x="494511" y="2603516"/>
                      <a:pt x="-35345" y="3618926"/>
                      <a:pt x="1869" y="3509056"/>
                    </a:cubicBezTo>
                    <a:cubicBezTo>
                      <a:pt x="39083" y="3399186"/>
                      <a:pt x="607926" y="2211884"/>
                      <a:pt x="788679" y="1839744"/>
                    </a:cubicBezTo>
                    <a:cubicBezTo>
                      <a:pt x="969432" y="1467604"/>
                      <a:pt x="1091706" y="1474692"/>
                      <a:pt x="1086390" y="1276218"/>
                    </a:cubicBezTo>
                    <a:cubicBezTo>
                      <a:pt x="1081074" y="1077744"/>
                      <a:pt x="926902" y="861548"/>
                      <a:pt x="756781" y="648897"/>
                    </a:cubicBezTo>
                    <a:cubicBezTo>
                      <a:pt x="586660" y="436246"/>
                      <a:pt x="108195" y="12716"/>
                      <a:pt x="86930" y="3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BEA2980E-61E4-7B80-23E2-2F50DC251E6E}"/>
                  </a:ext>
                </a:extLst>
              </p:cNvPr>
              <p:cNvSpPr/>
              <p:nvPr/>
            </p:nvSpPr>
            <p:spPr>
              <a:xfrm>
                <a:off x="5488835" y="5822429"/>
                <a:ext cx="1201438" cy="2705669"/>
              </a:xfrm>
              <a:custGeom>
                <a:avLst/>
                <a:gdLst>
                  <a:gd name="connsiteX0" fmla="*/ 224446 w 1201438"/>
                  <a:gd name="connsiteY0" fmla="*/ 7730 h 2705669"/>
                  <a:gd name="connsiteX1" fmla="*/ 38816 w 1201438"/>
                  <a:gd name="connsiteY1" fmla="*/ 688374 h 2705669"/>
                  <a:gd name="connsiteX2" fmla="*/ 272573 w 1201438"/>
                  <a:gd name="connsiteY2" fmla="*/ 1410269 h 2705669"/>
                  <a:gd name="connsiteX3" fmla="*/ 135069 w 1201438"/>
                  <a:gd name="connsiteY3" fmla="*/ 1479021 h 2705669"/>
                  <a:gd name="connsiteX4" fmla="*/ 430702 w 1201438"/>
                  <a:gd name="connsiteY4" fmla="*/ 1939658 h 2705669"/>
                  <a:gd name="connsiteX5" fmla="*/ 671333 w 1201438"/>
                  <a:gd name="connsiteY5" fmla="*/ 1946533 h 2705669"/>
                  <a:gd name="connsiteX6" fmla="*/ 1200723 w 1201438"/>
                  <a:gd name="connsiteY6" fmla="*/ 2702804 h 2705669"/>
                  <a:gd name="connsiteX7" fmla="*/ 774461 w 1201438"/>
                  <a:gd name="connsiteY7" fmla="*/ 2180290 h 2705669"/>
                  <a:gd name="connsiteX8" fmla="*/ 320699 w 1201438"/>
                  <a:gd name="connsiteY8" fmla="*/ 1540897 h 2705669"/>
                  <a:gd name="connsiteX9" fmla="*/ 25066 w 1201438"/>
                  <a:gd name="connsiteY9" fmla="*/ 860254 h 2705669"/>
                  <a:gd name="connsiteX10" fmla="*/ 38816 w 1201438"/>
                  <a:gd name="connsiteY10" fmla="*/ 351490 h 2705669"/>
                  <a:gd name="connsiteX11" fmla="*/ 224446 w 1201438"/>
                  <a:gd name="connsiteY11" fmla="*/ 7730 h 27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438" h="2705669">
                    <a:moveTo>
                      <a:pt x="224446" y="7730"/>
                    </a:moveTo>
                    <a:cubicBezTo>
                      <a:pt x="224446" y="63877"/>
                      <a:pt x="30795" y="454618"/>
                      <a:pt x="38816" y="688374"/>
                    </a:cubicBezTo>
                    <a:cubicBezTo>
                      <a:pt x="46837" y="922130"/>
                      <a:pt x="256531" y="1278495"/>
                      <a:pt x="272573" y="1410269"/>
                    </a:cubicBezTo>
                    <a:cubicBezTo>
                      <a:pt x="288615" y="1542044"/>
                      <a:pt x="108714" y="1390790"/>
                      <a:pt x="135069" y="1479021"/>
                    </a:cubicBezTo>
                    <a:cubicBezTo>
                      <a:pt x="161424" y="1567253"/>
                      <a:pt x="341325" y="1861739"/>
                      <a:pt x="430702" y="1939658"/>
                    </a:cubicBezTo>
                    <a:cubicBezTo>
                      <a:pt x="520079" y="2017577"/>
                      <a:pt x="542996" y="1819342"/>
                      <a:pt x="671333" y="1946533"/>
                    </a:cubicBezTo>
                    <a:cubicBezTo>
                      <a:pt x="799670" y="2073724"/>
                      <a:pt x="1183535" y="2663845"/>
                      <a:pt x="1200723" y="2702804"/>
                    </a:cubicBezTo>
                    <a:cubicBezTo>
                      <a:pt x="1217911" y="2741763"/>
                      <a:pt x="921132" y="2373941"/>
                      <a:pt x="774461" y="2180290"/>
                    </a:cubicBezTo>
                    <a:cubicBezTo>
                      <a:pt x="627790" y="1986639"/>
                      <a:pt x="445598" y="1760903"/>
                      <a:pt x="320699" y="1540897"/>
                    </a:cubicBezTo>
                    <a:cubicBezTo>
                      <a:pt x="195800" y="1320891"/>
                      <a:pt x="72046" y="1058489"/>
                      <a:pt x="25066" y="860254"/>
                    </a:cubicBezTo>
                    <a:cubicBezTo>
                      <a:pt x="-21915" y="662020"/>
                      <a:pt x="5586" y="487848"/>
                      <a:pt x="38816" y="351490"/>
                    </a:cubicBezTo>
                    <a:cubicBezTo>
                      <a:pt x="72046" y="215132"/>
                      <a:pt x="224446" y="-48417"/>
                      <a:pt x="224446" y="77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B1516984-6EF8-9EE8-0294-272D08F36F76}"/>
                  </a:ext>
                </a:extLst>
              </p:cNvPr>
              <p:cNvSpPr/>
              <p:nvPr/>
            </p:nvSpPr>
            <p:spPr>
              <a:xfrm>
                <a:off x="3031936" y="6063035"/>
                <a:ext cx="689167" cy="2442234"/>
              </a:xfrm>
              <a:custGeom>
                <a:avLst/>
                <a:gdLst>
                  <a:gd name="connsiteX0" fmla="*/ 171902 w 689167"/>
                  <a:gd name="connsiteY0" fmla="*/ 881 h 2442234"/>
                  <a:gd name="connsiteX1" fmla="*/ 96275 w 689167"/>
                  <a:gd name="connsiteY1" fmla="*/ 358391 h 2442234"/>
                  <a:gd name="connsiteX2" fmla="*/ 165026 w 689167"/>
                  <a:gd name="connsiteY2" fmla="*/ 619648 h 2442234"/>
                  <a:gd name="connsiteX3" fmla="*/ 123775 w 689167"/>
                  <a:gd name="connsiteY3" fmla="*/ 599022 h 2442234"/>
                  <a:gd name="connsiteX4" fmla="*/ 288780 w 689167"/>
                  <a:gd name="connsiteY4" fmla="*/ 894655 h 2442234"/>
                  <a:gd name="connsiteX5" fmla="*/ 309405 w 689167"/>
                  <a:gd name="connsiteY5" fmla="*/ 1424045 h 2442234"/>
                  <a:gd name="connsiteX6" fmla="*/ 453784 w 689167"/>
                  <a:gd name="connsiteY6" fmla="*/ 1870932 h 2442234"/>
                  <a:gd name="connsiteX7" fmla="*/ 687541 w 689167"/>
                  <a:gd name="connsiteY7" fmla="*/ 2434697 h 2442234"/>
                  <a:gd name="connsiteX8" fmla="*/ 543162 w 689167"/>
                  <a:gd name="connsiteY8" fmla="*/ 2152815 h 2442234"/>
                  <a:gd name="connsiteX9" fmla="*/ 275029 w 689167"/>
                  <a:gd name="connsiteY9" fmla="*/ 1554673 h 2442234"/>
                  <a:gd name="connsiteX10" fmla="*/ 343781 w 689167"/>
                  <a:gd name="connsiteY10" fmla="*/ 1410294 h 2442234"/>
                  <a:gd name="connsiteX11" fmla="*/ 199402 w 689167"/>
                  <a:gd name="connsiteY11" fmla="*/ 846529 h 2442234"/>
                  <a:gd name="connsiteX12" fmla="*/ 75649 w 689167"/>
                  <a:gd name="connsiteY12" fmla="*/ 695275 h 2442234"/>
                  <a:gd name="connsiteX13" fmla="*/ 22 w 689167"/>
                  <a:gd name="connsiteY13" fmla="*/ 372141 h 2442234"/>
                  <a:gd name="connsiteX14" fmla="*/ 68774 w 689167"/>
                  <a:gd name="connsiteY14" fmla="*/ 468394 h 2442234"/>
                  <a:gd name="connsiteX15" fmla="*/ 171902 w 689167"/>
                  <a:gd name="connsiteY15" fmla="*/ 881 h 244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9167" h="2442234">
                    <a:moveTo>
                      <a:pt x="171902" y="881"/>
                    </a:moveTo>
                    <a:cubicBezTo>
                      <a:pt x="176485" y="-17453"/>
                      <a:pt x="97421" y="255263"/>
                      <a:pt x="96275" y="358391"/>
                    </a:cubicBezTo>
                    <a:cubicBezTo>
                      <a:pt x="95129" y="461519"/>
                      <a:pt x="160443" y="579543"/>
                      <a:pt x="165026" y="619648"/>
                    </a:cubicBezTo>
                    <a:cubicBezTo>
                      <a:pt x="169609" y="659753"/>
                      <a:pt x="103149" y="553188"/>
                      <a:pt x="123775" y="599022"/>
                    </a:cubicBezTo>
                    <a:cubicBezTo>
                      <a:pt x="144401" y="644857"/>
                      <a:pt x="257842" y="757151"/>
                      <a:pt x="288780" y="894655"/>
                    </a:cubicBezTo>
                    <a:cubicBezTo>
                      <a:pt x="319718" y="1032159"/>
                      <a:pt x="281904" y="1261332"/>
                      <a:pt x="309405" y="1424045"/>
                    </a:cubicBezTo>
                    <a:cubicBezTo>
                      <a:pt x="336906" y="1586758"/>
                      <a:pt x="390761" y="1702490"/>
                      <a:pt x="453784" y="1870932"/>
                    </a:cubicBezTo>
                    <a:cubicBezTo>
                      <a:pt x="516807" y="2039374"/>
                      <a:pt x="672645" y="2387717"/>
                      <a:pt x="687541" y="2434697"/>
                    </a:cubicBezTo>
                    <a:cubicBezTo>
                      <a:pt x="702437" y="2481678"/>
                      <a:pt x="611914" y="2299486"/>
                      <a:pt x="543162" y="2152815"/>
                    </a:cubicBezTo>
                    <a:cubicBezTo>
                      <a:pt x="474410" y="2006144"/>
                      <a:pt x="308259" y="1678426"/>
                      <a:pt x="275029" y="1554673"/>
                    </a:cubicBezTo>
                    <a:cubicBezTo>
                      <a:pt x="241799" y="1430920"/>
                      <a:pt x="356385" y="1528318"/>
                      <a:pt x="343781" y="1410294"/>
                    </a:cubicBezTo>
                    <a:cubicBezTo>
                      <a:pt x="331177" y="1292270"/>
                      <a:pt x="244091" y="965699"/>
                      <a:pt x="199402" y="846529"/>
                    </a:cubicBezTo>
                    <a:cubicBezTo>
                      <a:pt x="154713" y="727359"/>
                      <a:pt x="108879" y="774340"/>
                      <a:pt x="75649" y="695275"/>
                    </a:cubicBezTo>
                    <a:cubicBezTo>
                      <a:pt x="42419" y="616210"/>
                      <a:pt x="1168" y="409954"/>
                      <a:pt x="22" y="372141"/>
                    </a:cubicBezTo>
                    <a:cubicBezTo>
                      <a:pt x="-1124" y="334328"/>
                      <a:pt x="41273" y="523395"/>
                      <a:pt x="68774" y="468394"/>
                    </a:cubicBezTo>
                    <a:cubicBezTo>
                      <a:pt x="96275" y="413393"/>
                      <a:pt x="167319" y="19215"/>
                      <a:pt x="171902" y="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F211D660-37B9-9BFC-7D5D-2CF862ACA0E1}"/>
                  </a:ext>
                </a:extLst>
              </p:cNvPr>
              <p:cNvSpPr/>
              <p:nvPr/>
            </p:nvSpPr>
            <p:spPr>
              <a:xfrm>
                <a:off x="2978338" y="5911107"/>
                <a:ext cx="275906" cy="1205099"/>
              </a:xfrm>
              <a:custGeom>
                <a:avLst/>
                <a:gdLst>
                  <a:gd name="connsiteX0" fmla="*/ 272862 w 275906"/>
                  <a:gd name="connsiteY0" fmla="*/ 7093 h 1205099"/>
                  <a:gd name="connsiteX1" fmla="*/ 78129 w 275906"/>
                  <a:gd name="connsiteY1" fmla="*/ 235693 h 1205099"/>
                  <a:gd name="connsiteX2" fmla="*/ 86595 w 275906"/>
                  <a:gd name="connsiteY2" fmla="*/ 548960 h 1205099"/>
                  <a:gd name="connsiteX3" fmla="*/ 61195 w 275906"/>
                  <a:gd name="connsiteY3" fmla="*/ 506626 h 1205099"/>
                  <a:gd name="connsiteX4" fmla="*/ 230529 w 275906"/>
                  <a:gd name="connsiteY4" fmla="*/ 1200893 h 1205099"/>
                  <a:gd name="connsiteX5" fmla="*/ 86595 w 275906"/>
                  <a:gd name="connsiteY5" fmla="*/ 777560 h 1205099"/>
                  <a:gd name="connsiteX6" fmla="*/ 1929 w 275906"/>
                  <a:gd name="connsiteY6" fmla="*/ 371160 h 1205099"/>
                  <a:gd name="connsiteX7" fmla="*/ 27329 w 275906"/>
                  <a:gd name="connsiteY7" fmla="*/ 354226 h 1205099"/>
                  <a:gd name="connsiteX8" fmla="*/ 27329 w 275906"/>
                  <a:gd name="connsiteY8" fmla="*/ 117160 h 1205099"/>
                  <a:gd name="connsiteX9" fmla="*/ 52729 w 275906"/>
                  <a:gd name="connsiteY9" fmla="*/ 176426 h 1205099"/>
                  <a:gd name="connsiteX10" fmla="*/ 188195 w 275906"/>
                  <a:gd name="connsiteY10" fmla="*/ 66360 h 1205099"/>
                  <a:gd name="connsiteX11" fmla="*/ 272862 w 275906"/>
                  <a:gd name="connsiteY11" fmla="*/ 7093 h 12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06" h="1205099">
                    <a:moveTo>
                      <a:pt x="272862" y="7093"/>
                    </a:moveTo>
                    <a:cubicBezTo>
                      <a:pt x="254518" y="35315"/>
                      <a:pt x="109174" y="145382"/>
                      <a:pt x="78129" y="235693"/>
                    </a:cubicBezTo>
                    <a:cubicBezTo>
                      <a:pt x="47084" y="326004"/>
                      <a:pt x="89417" y="503805"/>
                      <a:pt x="86595" y="548960"/>
                    </a:cubicBezTo>
                    <a:cubicBezTo>
                      <a:pt x="83773" y="594115"/>
                      <a:pt x="37206" y="397971"/>
                      <a:pt x="61195" y="506626"/>
                    </a:cubicBezTo>
                    <a:cubicBezTo>
                      <a:pt x="85184" y="615281"/>
                      <a:pt x="226296" y="1155737"/>
                      <a:pt x="230529" y="1200893"/>
                    </a:cubicBezTo>
                    <a:cubicBezTo>
                      <a:pt x="234762" y="1246049"/>
                      <a:pt x="124695" y="915849"/>
                      <a:pt x="86595" y="777560"/>
                    </a:cubicBezTo>
                    <a:cubicBezTo>
                      <a:pt x="48495" y="639271"/>
                      <a:pt x="11807" y="441716"/>
                      <a:pt x="1929" y="371160"/>
                    </a:cubicBezTo>
                    <a:cubicBezTo>
                      <a:pt x="-7949" y="300604"/>
                      <a:pt x="23096" y="396559"/>
                      <a:pt x="27329" y="354226"/>
                    </a:cubicBezTo>
                    <a:cubicBezTo>
                      <a:pt x="31562" y="311893"/>
                      <a:pt x="23096" y="146793"/>
                      <a:pt x="27329" y="117160"/>
                    </a:cubicBezTo>
                    <a:cubicBezTo>
                      <a:pt x="31562" y="87527"/>
                      <a:pt x="25918" y="184893"/>
                      <a:pt x="52729" y="176426"/>
                    </a:cubicBezTo>
                    <a:cubicBezTo>
                      <a:pt x="79540" y="167959"/>
                      <a:pt x="154328" y="90349"/>
                      <a:pt x="188195" y="66360"/>
                    </a:cubicBezTo>
                    <a:cubicBezTo>
                      <a:pt x="222062" y="42371"/>
                      <a:pt x="291206" y="-21129"/>
                      <a:pt x="272862" y="7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FB73C967-223D-5E73-2A68-AE2A1D26E99C}"/>
                  </a:ext>
                </a:extLst>
              </p:cNvPr>
              <p:cNvSpPr/>
              <p:nvPr/>
            </p:nvSpPr>
            <p:spPr>
              <a:xfrm>
                <a:off x="2857083" y="5899866"/>
                <a:ext cx="190339" cy="1669527"/>
              </a:xfrm>
              <a:custGeom>
                <a:avLst/>
                <a:gdLst>
                  <a:gd name="connsiteX0" fmla="*/ 187393 w 190339"/>
                  <a:gd name="connsiteY0" fmla="*/ 9378 h 1669527"/>
                  <a:gd name="connsiteX1" fmla="*/ 7685 w 190339"/>
                  <a:gd name="connsiteY1" fmla="*/ 559075 h 1669527"/>
                  <a:gd name="connsiteX2" fmla="*/ 34112 w 190339"/>
                  <a:gd name="connsiteY2" fmla="*/ 458650 h 1669527"/>
                  <a:gd name="connsiteX3" fmla="*/ 44683 w 190339"/>
                  <a:gd name="connsiteY3" fmla="*/ 1172199 h 1669527"/>
                  <a:gd name="connsiteX4" fmla="*/ 55255 w 190339"/>
                  <a:gd name="connsiteY4" fmla="*/ 1055917 h 1669527"/>
                  <a:gd name="connsiteX5" fmla="*/ 92253 w 190339"/>
                  <a:gd name="connsiteY5" fmla="*/ 1669040 h 1669527"/>
                  <a:gd name="connsiteX6" fmla="*/ 28827 w 190339"/>
                  <a:gd name="connsiteY6" fmla="*/ 1145771 h 1669527"/>
                  <a:gd name="connsiteX7" fmla="*/ 34112 w 190339"/>
                  <a:gd name="connsiteY7" fmla="*/ 442793 h 1669527"/>
                  <a:gd name="connsiteX8" fmla="*/ 113396 w 190339"/>
                  <a:gd name="connsiteY8" fmla="*/ 226085 h 1669527"/>
                  <a:gd name="connsiteX9" fmla="*/ 187393 w 190339"/>
                  <a:gd name="connsiteY9" fmla="*/ 9378 h 166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339" h="1669527">
                    <a:moveTo>
                      <a:pt x="187393" y="9378"/>
                    </a:moveTo>
                    <a:cubicBezTo>
                      <a:pt x="169775" y="64876"/>
                      <a:pt x="33232" y="484196"/>
                      <a:pt x="7685" y="559075"/>
                    </a:cubicBezTo>
                    <a:cubicBezTo>
                      <a:pt x="-17862" y="633954"/>
                      <a:pt x="27946" y="356463"/>
                      <a:pt x="34112" y="458650"/>
                    </a:cubicBezTo>
                    <a:cubicBezTo>
                      <a:pt x="40278" y="560837"/>
                      <a:pt x="41159" y="1072655"/>
                      <a:pt x="44683" y="1172199"/>
                    </a:cubicBezTo>
                    <a:cubicBezTo>
                      <a:pt x="48207" y="1271743"/>
                      <a:pt x="47327" y="973110"/>
                      <a:pt x="55255" y="1055917"/>
                    </a:cubicBezTo>
                    <a:cubicBezTo>
                      <a:pt x="63183" y="1138724"/>
                      <a:pt x="96658" y="1654064"/>
                      <a:pt x="92253" y="1669040"/>
                    </a:cubicBezTo>
                    <a:cubicBezTo>
                      <a:pt x="87848" y="1684016"/>
                      <a:pt x="38517" y="1350146"/>
                      <a:pt x="28827" y="1145771"/>
                    </a:cubicBezTo>
                    <a:cubicBezTo>
                      <a:pt x="19137" y="941397"/>
                      <a:pt x="20017" y="596074"/>
                      <a:pt x="34112" y="442793"/>
                    </a:cubicBezTo>
                    <a:cubicBezTo>
                      <a:pt x="48207" y="289512"/>
                      <a:pt x="87849" y="292154"/>
                      <a:pt x="113396" y="226085"/>
                    </a:cubicBezTo>
                    <a:cubicBezTo>
                      <a:pt x="138943" y="160016"/>
                      <a:pt x="205011" y="-46120"/>
                      <a:pt x="187393" y="93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7229C815-0753-24C3-F612-8CA7BD656BE6}"/>
                  </a:ext>
                </a:extLst>
              </p:cNvPr>
              <p:cNvSpPr/>
              <p:nvPr/>
            </p:nvSpPr>
            <p:spPr>
              <a:xfrm>
                <a:off x="2130162" y="5980674"/>
                <a:ext cx="143711" cy="1967053"/>
              </a:xfrm>
              <a:custGeom>
                <a:avLst/>
                <a:gdLst>
                  <a:gd name="connsiteX0" fmla="*/ 142624 w 143711"/>
                  <a:gd name="connsiteY0" fmla="*/ 2568 h 1967053"/>
                  <a:gd name="connsiteX1" fmla="*/ 5200 w 143711"/>
                  <a:gd name="connsiteY1" fmla="*/ 441268 h 1967053"/>
                  <a:gd name="connsiteX2" fmla="*/ 31628 w 143711"/>
                  <a:gd name="connsiteY2" fmla="*/ 330272 h 1967053"/>
                  <a:gd name="connsiteX3" fmla="*/ 58055 w 143711"/>
                  <a:gd name="connsiteY3" fmla="*/ 1604089 h 1967053"/>
                  <a:gd name="connsiteX4" fmla="*/ 89769 w 143711"/>
                  <a:gd name="connsiteY4" fmla="*/ 1958221 h 1967053"/>
                  <a:gd name="connsiteX5" fmla="*/ 116196 w 143711"/>
                  <a:gd name="connsiteY5" fmla="*/ 1334526 h 1967053"/>
                  <a:gd name="connsiteX6" fmla="*/ 26342 w 143711"/>
                  <a:gd name="connsiteY6" fmla="*/ 208704 h 1967053"/>
                  <a:gd name="connsiteX7" fmla="*/ 68626 w 143711"/>
                  <a:gd name="connsiteY7" fmla="*/ 256274 h 1967053"/>
                  <a:gd name="connsiteX8" fmla="*/ 142624 w 143711"/>
                  <a:gd name="connsiteY8" fmla="*/ 2568 h 196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711" h="1967053">
                    <a:moveTo>
                      <a:pt x="142624" y="2568"/>
                    </a:moveTo>
                    <a:cubicBezTo>
                      <a:pt x="132053" y="33400"/>
                      <a:pt x="23699" y="386651"/>
                      <a:pt x="5200" y="441268"/>
                    </a:cubicBezTo>
                    <a:cubicBezTo>
                      <a:pt x="-13299" y="495885"/>
                      <a:pt x="22819" y="136469"/>
                      <a:pt x="31628" y="330272"/>
                    </a:cubicBezTo>
                    <a:cubicBezTo>
                      <a:pt x="40437" y="524075"/>
                      <a:pt x="48365" y="1332764"/>
                      <a:pt x="58055" y="1604089"/>
                    </a:cubicBezTo>
                    <a:cubicBezTo>
                      <a:pt x="67745" y="1875414"/>
                      <a:pt x="80079" y="2003148"/>
                      <a:pt x="89769" y="1958221"/>
                    </a:cubicBezTo>
                    <a:cubicBezTo>
                      <a:pt x="99459" y="1913294"/>
                      <a:pt x="126767" y="1626112"/>
                      <a:pt x="116196" y="1334526"/>
                    </a:cubicBezTo>
                    <a:cubicBezTo>
                      <a:pt x="105625" y="1042940"/>
                      <a:pt x="34270" y="388413"/>
                      <a:pt x="26342" y="208704"/>
                    </a:cubicBezTo>
                    <a:cubicBezTo>
                      <a:pt x="18414" y="28995"/>
                      <a:pt x="53650" y="284464"/>
                      <a:pt x="68626" y="256274"/>
                    </a:cubicBezTo>
                    <a:cubicBezTo>
                      <a:pt x="83602" y="228084"/>
                      <a:pt x="153195" y="-28264"/>
                      <a:pt x="142624" y="25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F58F51DB-58A0-28F8-CB6C-5CB35BD677D5}"/>
                  </a:ext>
                </a:extLst>
              </p:cNvPr>
              <p:cNvSpPr/>
              <p:nvPr/>
            </p:nvSpPr>
            <p:spPr>
              <a:xfrm>
                <a:off x="2362589" y="5943766"/>
                <a:ext cx="375353" cy="1964174"/>
              </a:xfrm>
              <a:custGeom>
                <a:avLst/>
                <a:gdLst>
                  <a:gd name="connsiteX0" fmla="*/ 375325 w 375353"/>
                  <a:gd name="connsiteY0" fmla="*/ 2477 h 1964174"/>
                  <a:gd name="connsiteX1" fmla="*/ 148047 w 375353"/>
                  <a:gd name="connsiteY1" fmla="*/ 710740 h 1964174"/>
                  <a:gd name="connsiteX2" fmla="*/ 185046 w 375353"/>
                  <a:gd name="connsiteY2" fmla="*/ 541603 h 1964174"/>
                  <a:gd name="connsiteX3" fmla="*/ 116334 w 375353"/>
                  <a:gd name="connsiteY3" fmla="*/ 1640997 h 1964174"/>
                  <a:gd name="connsiteX4" fmla="*/ 116334 w 375353"/>
                  <a:gd name="connsiteY4" fmla="*/ 1503573 h 1964174"/>
                  <a:gd name="connsiteX5" fmla="*/ 51 w 375353"/>
                  <a:gd name="connsiteY5" fmla="*/ 1963416 h 1964174"/>
                  <a:gd name="connsiteX6" fmla="*/ 132190 w 375353"/>
                  <a:gd name="connsiteY6" fmla="*/ 1376720 h 1964174"/>
                  <a:gd name="connsiteX7" fmla="*/ 174475 w 375353"/>
                  <a:gd name="connsiteY7" fmla="*/ 383036 h 1964174"/>
                  <a:gd name="connsiteX8" fmla="*/ 163903 w 375353"/>
                  <a:gd name="connsiteY8" fmla="*/ 472891 h 1964174"/>
                  <a:gd name="connsiteX9" fmla="*/ 375325 w 375353"/>
                  <a:gd name="connsiteY9" fmla="*/ 2477 h 196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353" h="1964174">
                    <a:moveTo>
                      <a:pt x="375325" y="2477"/>
                    </a:moveTo>
                    <a:cubicBezTo>
                      <a:pt x="372682" y="42119"/>
                      <a:pt x="179760" y="620886"/>
                      <a:pt x="148047" y="710740"/>
                    </a:cubicBezTo>
                    <a:cubicBezTo>
                      <a:pt x="116334" y="800594"/>
                      <a:pt x="190331" y="386560"/>
                      <a:pt x="185046" y="541603"/>
                    </a:cubicBezTo>
                    <a:cubicBezTo>
                      <a:pt x="179761" y="696646"/>
                      <a:pt x="127786" y="1480669"/>
                      <a:pt x="116334" y="1640997"/>
                    </a:cubicBezTo>
                    <a:cubicBezTo>
                      <a:pt x="104882" y="1801325"/>
                      <a:pt x="135714" y="1449837"/>
                      <a:pt x="116334" y="1503573"/>
                    </a:cubicBezTo>
                    <a:cubicBezTo>
                      <a:pt x="96954" y="1557309"/>
                      <a:pt x="-2592" y="1984558"/>
                      <a:pt x="51" y="1963416"/>
                    </a:cubicBezTo>
                    <a:cubicBezTo>
                      <a:pt x="2694" y="1942274"/>
                      <a:pt x="103119" y="1640117"/>
                      <a:pt x="132190" y="1376720"/>
                    </a:cubicBezTo>
                    <a:cubicBezTo>
                      <a:pt x="161261" y="1113323"/>
                      <a:pt x="169190" y="533674"/>
                      <a:pt x="174475" y="383036"/>
                    </a:cubicBezTo>
                    <a:cubicBezTo>
                      <a:pt x="179760" y="232398"/>
                      <a:pt x="132190" y="534556"/>
                      <a:pt x="163903" y="472891"/>
                    </a:cubicBezTo>
                    <a:cubicBezTo>
                      <a:pt x="195616" y="411226"/>
                      <a:pt x="377968" y="-37165"/>
                      <a:pt x="375325" y="2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7F61CFF7-B3A2-AC67-FBB4-52FE7DB414EF}"/>
                  </a:ext>
                </a:extLst>
              </p:cNvPr>
              <p:cNvSpPr/>
              <p:nvPr/>
            </p:nvSpPr>
            <p:spPr>
              <a:xfrm>
                <a:off x="1928407" y="6045158"/>
                <a:ext cx="85769" cy="1464059"/>
              </a:xfrm>
              <a:custGeom>
                <a:avLst/>
                <a:gdLst>
                  <a:gd name="connsiteX0" fmla="*/ 85387 w 85769"/>
                  <a:gd name="connsiteY0" fmla="*/ 1510 h 1464059"/>
                  <a:gd name="connsiteX1" fmla="*/ 818 w 85769"/>
                  <a:gd name="connsiteY1" fmla="*/ 604063 h 1464059"/>
                  <a:gd name="connsiteX2" fmla="*/ 43103 w 85769"/>
                  <a:gd name="connsiteY2" fmla="*/ 1433894 h 1464059"/>
                  <a:gd name="connsiteX3" fmla="*/ 53674 w 85769"/>
                  <a:gd name="connsiteY3" fmla="*/ 1275328 h 1464059"/>
                  <a:gd name="connsiteX4" fmla="*/ 37817 w 85769"/>
                  <a:gd name="connsiteY4" fmla="*/ 1206615 h 1464059"/>
                  <a:gd name="connsiteX5" fmla="*/ 32532 w 85769"/>
                  <a:gd name="connsiteY5" fmla="*/ 456067 h 1464059"/>
                  <a:gd name="connsiteX6" fmla="*/ 85387 w 85769"/>
                  <a:gd name="connsiteY6" fmla="*/ 1510 h 146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69" h="1464059">
                    <a:moveTo>
                      <a:pt x="85387" y="1510"/>
                    </a:moveTo>
                    <a:cubicBezTo>
                      <a:pt x="80101" y="26176"/>
                      <a:pt x="7865" y="365332"/>
                      <a:pt x="818" y="604063"/>
                    </a:cubicBezTo>
                    <a:cubicBezTo>
                      <a:pt x="-6229" y="842794"/>
                      <a:pt x="34294" y="1322017"/>
                      <a:pt x="43103" y="1433894"/>
                    </a:cubicBezTo>
                    <a:cubicBezTo>
                      <a:pt x="51912" y="1545771"/>
                      <a:pt x="54555" y="1313208"/>
                      <a:pt x="53674" y="1275328"/>
                    </a:cubicBezTo>
                    <a:cubicBezTo>
                      <a:pt x="52793" y="1237448"/>
                      <a:pt x="41341" y="1343158"/>
                      <a:pt x="37817" y="1206615"/>
                    </a:cubicBezTo>
                    <a:cubicBezTo>
                      <a:pt x="34293" y="1070072"/>
                      <a:pt x="25485" y="652513"/>
                      <a:pt x="32532" y="456067"/>
                    </a:cubicBezTo>
                    <a:cubicBezTo>
                      <a:pt x="39579" y="259621"/>
                      <a:pt x="90673" y="-23156"/>
                      <a:pt x="85387" y="15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CE108266-3ABD-CB50-9CAC-5F591EB484E3}"/>
                  </a:ext>
                </a:extLst>
              </p:cNvPr>
              <p:cNvSpPr/>
              <p:nvPr/>
            </p:nvSpPr>
            <p:spPr>
              <a:xfrm>
                <a:off x="2293816" y="5718895"/>
                <a:ext cx="111246" cy="2220747"/>
              </a:xfrm>
              <a:custGeom>
                <a:avLst/>
                <a:gdLst>
                  <a:gd name="connsiteX0" fmla="*/ 112 w 111246"/>
                  <a:gd name="connsiteY0" fmla="*/ 69 h 2220747"/>
                  <a:gd name="connsiteX1" fmla="*/ 89967 w 111246"/>
                  <a:gd name="connsiteY1" fmla="*/ 586765 h 2220747"/>
                  <a:gd name="connsiteX2" fmla="*/ 79396 w 111246"/>
                  <a:gd name="connsiteY2" fmla="*/ 507482 h 2220747"/>
                  <a:gd name="connsiteX3" fmla="*/ 31826 w 111246"/>
                  <a:gd name="connsiteY3" fmla="*/ 1326742 h 2220747"/>
                  <a:gd name="connsiteX4" fmla="*/ 31826 w 111246"/>
                  <a:gd name="connsiteY4" fmla="*/ 1088892 h 2220747"/>
                  <a:gd name="connsiteX5" fmla="*/ 5398 w 111246"/>
                  <a:gd name="connsiteY5" fmla="*/ 2209429 h 2220747"/>
                  <a:gd name="connsiteX6" fmla="*/ 31826 w 111246"/>
                  <a:gd name="connsiteY6" fmla="*/ 1601591 h 2220747"/>
                  <a:gd name="connsiteX7" fmla="*/ 111109 w 111246"/>
                  <a:gd name="connsiteY7" fmla="*/ 555052 h 2220747"/>
                  <a:gd name="connsiteX8" fmla="*/ 112 w 111246"/>
                  <a:gd name="connsiteY8" fmla="*/ 69 h 22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46" h="2220747">
                    <a:moveTo>
                      <a:pt x="112" y="69"/>
                    </a:moveTo>
                    <a:cubicBezTo>
                      <a:pt x="-3412" y="5354"/>
                      <a:pt x="76753" y="502196"/>
                      <a:pt x="89967" y="586765"/>
                    </a:cubicBezTo>
                    <a:cubicBezTo>
                      <a:pt x="103181" y="671334"/>
                      <a:pt x="89086" y="384153"/>
                      <a:pt x="79396" y="507482"/>
                    </a:cubicBezTo>
                    <a:cubicBezTo>
                      <a:pt x="69706" y="630811"/>
                      <a:pt x="39754" y="1229840"/>
                      <a:pt x="31826" y="1326742"/>
                    </a:cubicBezTo>
                    <a:cubicBezTo>
                      <a:pt x="23898" y="1423644"/>
                      <a:pt x="36231" y="941778"/>
                      <a:pt x="31826" y="1088892"/>
                    </a:cubicBezTo>
                    <a:cubicBezTo>
                      <a:pt x="27421" y="1236006"/>
                      <a:pt x="5398" y="2123979"/>
                      <a:pt x="5398" y="2209429"/>
                    </a:cubicBezTo>
                    <a:cubicBezTo>
                      <a:pt x="5398" y="2294879"/>
                      <a:pt x="14208" y="1877320"/>
                      <a:pt x="31826" y="1601591"/>
                    </a:cubicBezTo>
                    <a:cubicBezTo>
                      <a:pt x="49444" y="1325862"/>
                      <a:pt x="114633" y="818449"/>
                      <a:pt x="111109" y="555052"/>
                    </a:cubicBezTo>
                    <a:cubicBezTo>
                      <a:pt x="107585" y="291655"/>
                      <a:pt x="3636" y="-5216"/>
                      <a:pt x="112" y="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197B61D3-AA18-7AED-6649-21ACE503ECAE}"/>
                  </a:ext>
                </a:extLst>
              </p:cNvPr>
              <p:cNvSpPr/>
              <p:nvPr/>
            </p:nvSpPr>
            <p:spPr>
              <a:xfrm>
                <a:off x="2656035" y="5934965"/>
                <a:ext cx="151434" cy="1751771"/>
              </a:xfrm>
              <a:custGeom>
                <a:avLst/>
                <a:gdLst>
                  <a:gd name="connsiteX0" fmla="*/ 150592 w 151434"/>
                  <a:gd name="connsiteY0" fmla="*/ 11278 h 1751771"/>
                  <a:gd name="connsiteX1" fmla="*/ 2596 w 151434"/>
                  <a:gd name="connsiteY1" fmla="*/ 883393 h 1751771"/>
                  <a:gd name="connsiteX2" fmla="*/ 55452 w 151434"/>
                  <a:gd name="connsiteY2" fmla="*/ 798825 h 1751771"/>
                  <a:gd name="connsiteX3" fmla="*/ 44881 w 151434"/>
                  <a:gd name="connsiteY3" fmla="*/ 1517659 h 1751771"/>
                  <a:gd name="connsiteX4" fmla="*/ 2596 w 151434"/>
                  <a:gd name="connsiteY4" fmla="*/ 1744938 h 1751771"/>
                  <a:gd name="connsiteX5" fmla="*/ 50166 w 151434"/>
                  <a:gd name="connsiteY5" fmla="*/ 1306237 h 1751771"/>
                  <a:gd name="connsiteX6" fmla="*/ 7882 w 151434"/>
                  <a:gd name="connsiteY6" fmla="*/ 682543 h 1751771"/>
                  <a:gd name="connsiteX7" fmla="*/ 13167 w 151434"/>
                  <a:gd name="connsiteY7" fmla="*/ 819967 h 1751771"/>
                  <a:gd name="connsiteX8" fmla="*/ 60737 w 151434"/>
                  <a:gd name="connsiteY8" fmla="*/ 412980 h 1751771"/>
                  <a:gd name="connsiteX9" fmla="*/ 150592 w 151434"/>
                  <a:gd name="connsiteY9" fmla="*/ 11278 h 175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434" h="1751771">
                    <a:moveTo>
                      <a:pt x="150592" y="11278"/>
                    </a:moveTo>
                    <a:cubicBezTo>
                      <a:pt x="140902" y="89680"/>
                      <a:pt x="18453" y="752135"/>
                      <a:pt x="2596" y="883393"/>
                    </a:cubicBezTo>
                    <a:cubicBezTo>
                      <a:pt x="-13261" y="1014651"/>
                      <a:pt x="48405" y="693114"/>
                      <a:pt x="55452" y="798825"/>
                    </a:cubicBezTo>
                    <a:cubicBezTo>
                      <a:pt x="62499" y="904536"/>
                      <a:pt x="53690" y="1359974"/>
                      <a:pt x="44881" y="1517659"/>
                    </a:cubicBezTo>
                    <a:cubicBezTo>
                      <a:pt x="36072" y="1675345"/>
                      <a:pt x="1715" y="1780175"/>
                      <a:pt x="2596" y="1744938"/>
                    </a:cubicBezTo>
                    <a:cubicBezTo>
                      <a:pt x="3477" y="1709701"/>
                      <a:pt x="49285" y="1483303"/>
                      <a:pt x="50166" y="1306237"/>
                    </a:cubicBezTo>
                    <a:cubicBezTo>
                      <a:pt x="51047" y="1129171"/>
                      <a:pt x="14048" y="763588"/>
                      <a:pt x="7882" y="682543"/>
                    </a:cubicBezTo>
                    <a:cubicBezTo>
                      <a:pt x="1716" y="601498"/>
                      <a:pt x="4358" y="864894"/>
                      <a:pt x="13167" y="819967"/>
                    </a:cubicBezTo>
                    <a:cubicBezTo>
                      <a:pt x="21976" y="775040"/>
                      <a:pt x="37833" y="541595"/>
                      <a:pt x="60737" y="412980"/>
                    </a:cubicBezTo>
                    <a:cubicBezTo>
                      <a:pt x="83641" y="284365"/>
                      <a:pt x="160282" y="-67124"/>
                      <a:pt x="150592" y="11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FF2AA834-A32A-E330-AFBD-BCF7B9489989}"/>
                  </a:ext>
                </a:extLst>
              </p:cNvPr>
              <p:cNvSpPr/>
              <p:nvPr/>
            </p:nvSpPr>
            <p:spPr>
              <a:xfrm>
                <a:off x="3209540" y="2450609"/>
                <a:ext cx="602125" cy="1140117"/>
              </a:xfrm>
              <a:custGeom>
                <a:avLst/>
                <a:gdLst>
                  <a:gd name="connsiteX0" fmla="*/ 580582 w 602125"/>
                  <a:gd name="connsiteY0" fmla="*/ 1043 h 1140117"/>
                  <a:gd name="connsiteX1" fmla="*/ 501069 w 602125"/>
                  <a:gd name="connsiteY1" fmla="*/ 385356 h 1140117"/>
                  <a:gd name="connsiteX2" fmla="*/ 434808 w 602125"/>
                  <a:gd name="connsiteY2" fmla="*/ 617269 h 1140117"/>
                  <a:gd name="connsiteX3" fmla="*/ 587208 w 602125"/>
                  <a:gd name="connsiteY3" fmla="*/ 511252 h 1140117"/>
                  <a:gd name="connsiteX4" fmla="*/ 4112 w 602125"/>
                  <a:gd name="connsiteY4" fmla="*/ 1134104 h 1140117"/>
                  <a:gd name="connsiteX5" fmla="*/ 328790 w 602125"/>
                  <a:gd name="connsiteY5" fmla="*/ 809426 h 1140117"/>
                  <a:gd name="connsiteX6" fmla="*/ 361921 w 602125"/>
                  <a:gd name="connsiteY6" fmla="*/ 517878 h 1140117"/>
                  <a:gd name="connsiteX7" fmla="*/ 183017 w 602125"/>
                  <a:gd name="connsiteY7" fmla="*/ 80556 h 1140117"/>
                  <a:gd name="connsiteX8" fmla="*/ 395051 w 602125"/>
                  <a:gd name="connsiteY8" fmla="*/ 338974 h 1140117"/>
                  <a:gd name="connsiteX9" fmla="*/ 395051 w 602125"/>
                  <a:gd name="connsiteY9" fmla="*/ 219704 h 1140117"/>
                  <a:gd name="connsiteX10" fmla="*/ 421556 w 602125"/>
                  <a:gd name="connsiteY10" fmla="*/ 206452 h 1140117"/>
                  <a:gd name="connsiteX11" fmla="*/ 441434 w 602125"/>
                  <a:gd name="connsiteY11" fmla="*/ 1043 h 1140117"/>
                  <a:gd name="connsiteX12" fmla="*/ 414930 w 602125"/>
                  <a:gd name="connsiteY12" fmla="*/ 305843 h 1140117"/>
                  <a:gd name="connsiteX13" fmla="*/ 580582 w 602125"/>
                  <a:gd name="connsiteY13" fmla="*/ 1043 h 11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2125" h="1140117">
                    <a:moveTo>
                      <a:pt x="580582" y="1043"/>
                    </a:moveTo>
                    <a:cubicBezTo>
                      <a:pt x="594939" y="14295"/>
                      <a:pt x="525365" y="282652"/>
                      <a:pt x="501069" y="385356"/>
                    </a:cubicBezTo>
                    <a:cubicBezTo>
                      <a:pt x="476773" y="488060"/>
                      <a:pt x="420452" y="596286"/>
                      <a:pt x="434808" y="617269"/>
                    </a:cubicBezTo>
                    <a:cubicBezTo>
                      <a:pt x="449164" y="638252"/>
                      <a:pt x="658991" y="425113"/>
                      <a:pt x="587208" y="511252"/>
                    </a:cubicBezTo>
                    <a:cubicBezTo>
                      <a:pt x="515425" y="597391"/>
                      <a:pt x="47182" y="1084408"/>
                      <a:pt x="4112" y="1134104"/>
                    </a:cubicBezTo>
                    <a:cubicBezTo>
                      <a:pt x="-38958" y="1183800"/>
                      <a:pt x="269155" y="912130"/>
                      <a:pt x="328790" y="809426"/>
                    </a:cubicBezTo>
                    <a:cubicBezTo>
                      <a:pt x="388425" y="706722"/>
                      <a:pt x="386216" y="639356"/>
                      <a:pt x="361921" y="517878"/>
                    </a:cubicBezTo>
                    <a:cubicBezTo>
                      <a:pt x="337626" y="396400"/>
                      <a:pt x="177495" y="110373"/>
                      <a:pt x="183017" y="80556"/>
                    </a:cubicBezTo>
                    <a:cubicBezTo>
                      <a:pt x="188539" y="50739"/>
                      <a:pt x="359712" y="315783"/>
                      <a:pt x="395051" y="338974"/>
                    </a:cubicBezTo>
                    <a:cubicBezTo>
                      <a:pt x="430390" y="362165"/>
                      <a:pt x="390633" y="241791"/>
                      <a:pt x="395051" y="219704"/>
                    </a:cubicBezTo>
                    <a:cubicBezTo>
                      <a:pt x="399468" y="197617"/>
                      <a:pt x="413826" y="242895"/>
                      <a:pt x="421556" y="206452"/>
                    </a:cubicBezTo>
                    <a:cubicBezTo>
                      <a:pt x="429286" y="170009"/>
                      <a:pt x="442538" y="-15522"/>
                      <a:pt x="441434" y="1043"/>
                    </a:cubicBezTo>
                    <a:cubicBezTo>
                      <a:pt x="440330" y="17608"/>
                      <a:pt x="390634" y="300321"/>
                      <a:pt x="414930" y="305843"/>
                    </a:cubicBezTo>
                    <a:cubicBezTo>
                      <a:pt x="439226" y="311365"/>
                      <a:pt x="566225" y="-12209"/>
                      <a:pt x="580582" y="104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9BFD3462-89FF-22F6-65B1-2E73FB80FACB}"/>
                  </a:ext>
                </a:extLst>
              </p:cNvPr>
              <p:cNvSpPr/>
              <p:nvPr/>
            </p:nvSpPr>
            <p:spPr>
              <a:xfrm>
                <a:off x="4004435" y="4733435"/>
                <a:ext cx="872961" cy="696643"/>
              </a:xfrm>
              <a:custGeom>
                <a:avLst/>
                <a:gdLst>
                  <a:gd name="connsiteX0" fmla="*/ 870263 w 872961"/>
                  <a:gd name="connsiteY0" fmla="*/ 2526 h 696643"/>
                  <a:gd name="connsiteX1" fmla="*/ 208111 w 872961"/>
                  <a:gd name="connsiteY1" fmla="*/ 261081 h 696643"/>
                  <a:gd name="connsiteX2" fmla="*/ 182886 w 872961"/>
                  <a:gd name="connsiteY2" fmla="*/ 431348 h 696643"/>
                  <a:gd name="connsiteX3" fmla="*/ 170274 w 872961"/>
                  <a:gd name="connsiteY3" fmla="*/ 393511 h 696643"/>
                  <a:gd name="connsiteX4" fmla="*/ 6 w 872961"/>
                  <a:gd name="connsiteY4" fmla="*/ 696209 h 696643"/>
                  <a:gd name="connsiteX5" fmla="*/ 163968 w 872961"/>
                  <a:gd name="connsiteY5" fmla="*/ 456573 h 696643"/>
                  <a:gd name="connsiteX6" fmla="*/ 170274 w 872961"/>
                  <a:gd name="connsiteY6" fmla="*/ 292612 h 696643"/>
                  <a:gd name="connsiteX7" fmla="*/ 397297 w 872961"/>
                  <a:gd name="connsiteY7" fmla="*/ 147569 h 696643"/>
                  <a:gd name="connsiteX8" fmla="*/ 441441 w 872961"/>
                  <a:gd name="connsiteY8" fmla="*/ 128651 h 696643"/>
                  <a:gd name="connsiteX9" fmla="*/ 870263 w 872961"/>
                  <a:gd name="connsiteY9" fmla="*/ 2526 h 696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961" h="696643">
                    <a:moveTo>
                      <a:pt x="870263" y="2526"/>
                    </a:moveTo>
                    <a:cubicBezTo>
                      <a:pt x="831375" y="24598"/>
                      <a:pt x="322674" y="189611"/>
                      <a:pt x="208111" y="261081"/>
                    </a:cubicBezTo>
                    <a:cubicBezTo>
                      <a:pt x="93548" y="332551"/>
                      <a:pt x="189192" y="409276"/>
                      <a:pt x="182886" y="431348"/>
                    </a:cubicBezTo>
                    <a:cubicBezTo>
                      <a:pt x="176580" y="453420"/>
                      <a:pt x="200754" y="349368"/>
                      <a:pt x="170274" y="393511"/>
                    </a:cubicBezTo>
                    <a:cubicBezTo>
                      <a:pt x="139794" y="437655"/>
                      <a:pt x="1057" y="685699"/>
                      <a:pt x="6" y="696209"/>
                    </a:cubicBezTo>
                    <a:cubicBezTo>
                      <a:pt x="-1045" y="706719"/>
                      <a:pt x="135590" y="523839"/>
                      <a:pt x="163968" y="456573"/>
                    </a:cubicBezTo>
                    <a:cubicBezTo>
                      <a:pt x="192346" y="389307"/>
                      <a:pt x="131386" y="344113"/>
                      <a:pt x="170274" y="292612"/>
                    </a:cubicBezTo>
                    <a:cubicBezTo>
                      <a:pt x="209162" y="241111"/>
                      <a:pt x="352103" y="174896"/>
                      <a:pt x="397297" y="147569"/>
                    </a:cubicBezTo>
                    <a:cubicBezTo>
                      <a:pt x="442491" y="120242"/>
                      <a:pt x="366817" y="147570"/>
                      <a:pt x="441441" y="128651"/>
                    </a:cubicBezTo>
                    <a:cubicBezTo>
                      <a:pt x="516064" y="109732"/>
                      <a:pt x="909151" y="-19546"/>
                      <a:pt x="870263" y="252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9AD6086D-9547-9677-90E8-448D5D313464}"/>
                  </a:ext>
                </a:extLst>
              </p:cNvPr>
              <p:cNvSpPr/>
              <p:nvPr/>
            </p:nvSpPr>
            <p:spPr>
              <a:xfrm>
                <a:off x="2140879" y="2942985"/>
                <a:ext cx="630064" cy="1814611"/>
              </a:xfrm>
              <a:custGeom>
                <a:avLst/>
                <a:gdLst>
                  <a:gd name="connsiteX0" fmla="*/ 625470 w 630064"/>
                  <a:gd name="connsiteY0" fmla="*/ 8559 h 1814611"/>
                  <a:gd name="connsiteX1" fmla="*/ 127759 w 630064"/>
                  <a:gd name="connsiteY1" fmla="*/ 865086 h 1814611"/>
                  <a:gd name="connsiteX2" fmla="*/ 255080 w 630064"/>
                  <a:gd name="connsiteY2" fmla="*/ 679891 h 1814611"/>
                  <a:gd name="connsiteX3" fmla="*/ 437 w 630064"/>
                  <a:gd name="connsiteY3" fmla="*/ 1802635 h 1814611"/>
                  <a:gd name="connsiteX4" fmla="*/ 197207 w 630064"/>
                  <a:gd name="connsiteY4" fmla="*/ 1235476 h 1814611"/>
                  <a:gd name="connsiteX5" fmla="*/ 324529 w 630064"/>
                  <a:gd name="connsiteY5" fmla="*/ 656742 h 1814611"/>
                  <a:gd name="connsiteX6" fmla="*/ 370827 w 630064"/>
                  <a:gd name="connsiteY6" fmla="*/ 436823 h 1814611"/>
                  <a:gd name="connsiteX7" fmla="*/ 625470 w 630064"/>
                  <a:gd name="connsiteY7" fmla="*/ 8559 h 181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064" h="1814611">
                    <a:moveTo>
                      <a:pt x="625470" y="8559"/>
                    </a:moveTo>
                    <a:cubicBezTo>
                      <a:pt x="584959" y="79936"/>
                      <a:pt x="189491" y="753197"/>
                      <a:pt x="127759" y="865086"/>
                    </a:cubicBezTo>
                    <a:cubicBezTo>
                      <a:pt x="66027" y="976975"/>
                      <a:pt x="276300" y="523633"/>
                      <a:pt x="255080" y="679891"/>
                    </a:cubicBezTo>
                    <a:cubicBezTo>
                      <a:pt x="233860" y="836149"/>
                      <a:pt x="10082" y="1710038"/>
                      <a:pt x="437" y="1802635"/>
                    </a:cubicBezTo>
                    <a:cubicBezTo>
                      <a:pt x="-9209" y="1895233"/>
                      <a:pt x="143192" y="1426458"/>
                      <a:pt x="197207" y="1235476"/>
                    </a:cubicBezTo>
                    <a:cubicBezTo>
                      <a:pt x="251222" y="1044494"/>
                      <a:pt x="295592" y="789851"/>
                      <a:pt x="324529" y="656742"/>
                    </a:cubicBezTo>
                    <a:cubicBezTo>
                      <a:pt x="353466" y="523633"/>
                      <a:pt x="314883" y="540995"/>
                      <a:pt x="370827" y="436823"/>
                    </a:cubicBezTo>
                    <a:cubicBezTo>
                      <a:pt x="426771" y="332651"/>
                      <a:pt x="665981" y="-62818"/>
                      <a:pt x="625470" y="85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7A771E39-558F-93E1-FCA2-01915177CD01}"/>
                  </a:ext>
                </a:extLst>
              </p:cNvPr>
              <p:cNvSpPr/>
              <p:nvPr/>
            </p:nvSpPr>
            <p:spPr>
              <a:xfrm>
                <a:off x="2025374" y="2814581"/>
                <a:ext cx="526240" cy="2968038"/>
              </a:xfrm>
              <a:custGeom>
                <a:avLst/>
                <a:gdLst>
                  <a:gd name="connsiteX0" fmla="*/ 497907 w 526240"/>
                  <a:gd name="connsiteY0" fmla="*/ 55941 h 2968038"/>
                  <a:gd name="connsiteX1" fmla="*/ 115942 w 526240"/>
                  <a:gd name="connsiteY1" fmla="*/ 970341 h 2968038"/>
                  <a:gd name="connsiteX2" fmla="*/ 185391 w 526240"/>
                  <a:gd name="connsiteY2" fmla="*/ 843019 h 2968038"/>
                  <a:gd name="connsiteX3" fmla="*/ 92793 w 526240"/>
                  <a:gd name="connsiteY3" fmla="*/ 1421753 h 2968038"/>
                  <a:gd name="connsiteX4" fmla="*/ 196 w 526240"/>
                  <a:gd name="connsiteY4" fmla="*/ 2949611 h 2968038"/>
                  <a:gd name="connsiteX5" fmla="*/ 69644 w 526240"/>
                  <a:gd name="connsiteY5" fmla="*/ 2197257 h 2968038"/>
                  <a:gd name="connsiteX6" fmla="*/ 115942 w 526240"/>
                  <a:gd name="connsiteY6" fmla="*/ 1155535 h 2968038"/>
                  <a:gd name="connsiteX7" fmla="*/ 162241 w 526240"/>
                  <a:gd name="connsiteY7" fmla="*/ 785146 h 2968038"/>
                  <a:gd name="connsiteX8" fmla="*/ 463183 w 526240"/>
                  <a:gd name="connsiteY8" fmla="*/ 171687 h 2968038"/>
                  <a:gd name="connsiteX9" fmla="*/ 497907 w 526240"/>
                  <a:gd name="connsiteY9" fmla="*/ 55941 h 296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6240" h="2968038">
                    <a:moveTo>
                      <a:pt x="497907" y="55941"/>
                    </a:moveTo>
                    <a:cubicBezTo>
                      <a:pt x="440034" y="189050"/>
                      <a:pt x="168028" y="839161"/>
                      <a:pt x="115942" y="970341"/>
                    </a:cubicBezTo>
                    <a:cubicBezTo>
                      <a:pt x="63856" y="1101521"/>
                      <a:pt x="189249" y="767784"/>
                      <a:pt x="185391" y="843019"/>
                    </a:cubicBezTo>
                    <a:cubicBezTo>
                      <a:pt x="181533" y="918254"/>
                      <a:pt x="123659" y="1070654"/>
                      <a:pt x="92793" y="1421753"/>
                    </a:cubicBezTo>
                    <a:cubicBezTo>
                      <a:pt x="61927" y="1772852"/>
                      <a:pt x="4054" y="2820360"/>
                      <a:pt x="196" y="2949611"/>
                    </a:cubicBezTo>
                    <a:cubicBezTo>
                      <a:pt x="-3662" y="3078862"/>
                      <a:pt x="50353" y="2496270"/>
                      <a:pt x="69644" y="2197257"/>
                    </a:cubicBezTo>
                    <a:cubicBezTo>
                      <a:pt x="88935" y="1898244"/>
                      <a:pt x="100509" y="1390887"/>
                      <a:pt x="115942" y="1155535"/>
                    </a:cubicBezTo>
                    <a:cubicBezTo>
                      <a:pt x="131375" y="920183"/>
                      <a:pt x="104368" y="949121"/>
                      <a:pt x="162241" y="785146"/>
                    </a:cubicBezTo>
                    <a:cubicBezTo>
                      <a:pt x="220114" y="621171"/>
                      <a:pt x="411097" y="289363"/>
                      <a:pt x="463183" y="171687"/>
                    </a:cubicBezTo>
                    <a:cubicBezTo>
                      <a:pt x="515269" y="54011"/>
                      <a:pt x="555780" y="-77168"/>
                      <a:pt x="497907" y="55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FE18342B-72B5-7640-DEE9-BDD64151E23C}"/>
                  </a:ext>
                </a:extLst>
              </p:cNvPr>
              <p:cNvSpPr/>
              <p:nvPr/>
            </p:nvSpPr>
            <p:spPr>
              <a:xfrm>
                <a:off x="2614600" y="2483100"/>
                <a:ext cx="580075" cy="794500"/>
              </a:xfrm>
              <a:custGeom>
                <a:avLst/>
                <a:gdLst>
                  <a:gd name="connsiteX0" fmla="*/ 580013 w 580075"/>
                  <a:gd name="connsiteY0" fmla="*/ 155928 h 794500"/>
                  <a:gd name="connsiteX1" fmla="*/ 383243 w 580075"/>
                  <a:gd name="connsiteY1" fmla="*/ 422146 h 794500"/>
                  <a:gd name="connsiteX2" fmla="*/ 429542 w 580075"/>
                  <a:gd name="connsiteY2" fmla="*/ 595766 h 794500"/>
                  <a:gd name="connsiteX3" fmla="*/ 1278 w 580075"/>
                  <a:gd name="connsiteY3" fmla="*/ 792535 h 794500"/>
                  <a:gd name="connsiteX4" fmla="*/ 302220 w 580075"/>
                  <a:gd name="connsiteY4" fmla="*/ 468444 h 794500"/>
                  <a:gd name="connsiteX5" fmla="*/ 441116 w 580075"/>
                  <a:gd name="connsiteY5" fmla="*/ 5457 h 794500"/>
                  <a:gd name="connsiteX6" fmla="*/ 360094 w 580075"/>
                  <a:gd name="connsiteY6" fmla="*/ 213801 h 794500"/>
                  <a:gd name="connsiteX7" fmla="*/ 580013 w 580075"/>
                  <a:gd name="connsiteY7" fmla="*/ 155928 h 79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075" h="794500">
                    <a:moveTo>
                      <a:pt x="580013" y="155928"/>
                    </a:moveTo>
                    <a:cubicBezTo>
                      <a:pt x="583871" y="190652"/>
                      <a:pt x="408321" y="348840"/>
                      <a:pt x="383243" y="422146"/>
                    </a:cubicBezTo>
                    <a:cubicBezTo>
                      <a:pt x="358165" y="495452"/>
                      <a:pt x="493203" y="534034"/>
                      <a:pt x="429542" y="595766"/>
                    </a:cubicBezTo>
                    <a:cubicBezTo>
                      <a:pt x="365881" y="657498"/>
                      <a:pt x="22498" y="813755"/>
                      <a:pt x="1278" y="792535"/>
                    </a:cubicBezTo>
                    <a:cubicBezTo>
                      <a:pt x="-19942" y="771315"/>
                      <a:pt x="228914" y="599624"/>
                      <a:pt x="302220" y="468444"/>
                    </a:cubicBezTo>
                    <a:cubicBezTo>
                      <a:pt x="375526" y="337264"/>
                      <a:pt x="431470" y="47897"/>
                      <a:pt x="441116" y="5457"/>
                    </a:cubicBezTo>
                    <a:cubicBezTo>
                      <a:pt x="450762" y="-36983"/>
                      <a:pt x="338874" y="181006"/>
                      <a:pt x="360094" y="213801"/>
                    </a:cubicBezTo>
                    <a:cubicBezTo>
                      <a:pt x="381314" y="246596"/>
                      <a:pt x="576155" y="121204"/>
                      <a:pt x="580013" y="155928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FD36F9F4-FF31-D93A-53CE-71CD2A559660}"/>
                  </a:ext>
                </a:extLst>
              </p:cNvPr>
              <p:cNvSpPr/>
              <p:nvPr/>
            </p:nvSpPr>
            <p:spPr>
              <a:xfrm>
                <a:off x="4975598" y="3460199"/>
                <a:ext cx="337212" cy="468141"/>
              </a:xfrm>
              <a:custGeom>
                <a:avLst/>
                <a:gdLst>
                  <a:gd name="connsiteX0" fmla="*/ 24665 w 337212"/>
                  <a:gd name="connsiteY0" fmla="*/ 631 h 468141"/>
                  <a:gd name="connsiteX1" fmla="*/ 233010 w 337212"/>
                  <a:gd name="connsiteY1" fmla="*/ 417320 h 468141"/>
                  <a:gd name="connsiteX2" fmla="*/ 337182 w 337212"/>
                  <a:gd name="connsiteY2" fmla="*/ 463619 h 468141"/>
                  <a:gd name="connsiteX3" fmla="*/ 244584 w 337212"/>
                  <a:gd name="connsiteY3" fmla="*/ 440469 h 468141"/>
                  <a:gd name="connsiteX4" fmla="*/ 302458 w 337212"/>
                  <a:gd name="connsiteY4" fmla="*/ 440469 h 468141"/>
                  <a:gd name="connsiteX5" fmla="*/ 36240 w 337212"/>
                  <a:gd name="connsiteY5" fmla="*/ 324723 h 468141"/>
                  <a:gd name="connsiteX6" fmla="*/ 24665 w 337212"/>
                  <a:gd name="connsiteY6" fmla="*/ 631 h 4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212" h="468141">
                    <a:moveTo>
                      <a:pt x="24665" y="631"/>
                    </a:moveTo>
                    <a:cubicBezTo>
                      <a:pt x="57460" y="16064"/>
                      <a:pt x="180924" y="340155"/>
                      <a:pt x="233010" y="417320"/>
                    </a:cubicBezTo>
                    <a:cubicBezTo>
                      <a:pt x="285096" y="494485"/>
                      <a:pt x="335253" y="459761"/>
                      <a:pt x="337182" y="463619"/>
                    </a:cubicBezTo>
                    <a:cubicBezTo>
                      <a:pt x="339111" y="467477"/>
                      <a:pt x="250371" y="444327"/>
                      <a:pt x="244584" y="440469"/>
                    </a:cubicBezTo>
                    <a:cubicBezTo>
                      <a:pt x="238797" y="436611"/>
                      <a:pt x="337182" y="459760"/>
                      <a:pt x="302458" y="440469"/>
                    </a:cubicBezTo>
                    <a:cubicBezTo>
                      <a:pt x="267734" y="421178"/>
                      <a:pt x="84468" y="392242"/>
                      <a:pt x="36240" y="324723"/>
                    </a:cubicBezTo>
                    <a:cubicBezTo>
                      <a:pt x="-11988" y="257204"/>
                      <a:pt x="-8130" y="-14802"/>
                      <a:pt x="24665" y="6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D2C5213A-C488-8388-083F-895E68909E06}"/>
                  </a:ext>
                </a:extLst>
              </p:cNvPr>
              <p:cNvSpPr/>
              <p:nvPr/>
            </p:nvSpPr>
            <p:spPr>
              <a:xfrm>
                <a:off x="3190981" y="2336993"/>
                <a:ext cx="614089" cy="1243792"/>
              </a:xfrm>
              <a:custGeom>
                <a:avLst/>
                <a:gdLst>
                  <a:gd name="connsiteX0" fmla="*/ 605515 w 614089"/>
                  <a:gd name="connsiteY0" fmla="*/ 1093 h 1243792"/>
                  <a:gd name="connsiteX1" fmla="*/ 547642 w 614089"/>
                  <a:gd name="connsiteY1" fmla="*/ 429356 h 1243792"/>
                  <a:gd name="connsiteX2" fmla="*/ 593941 w 614089"/>
                  <a:gd name="connsiteY2" fmla="*/ 660850 h 1243792"/>
                  <a:gd name="connsiteX3" fmla="*/ 281424 w 614089"/>
                  <a:gd name="connsiteY3" fmla="*/ 973366 h 1243792"/>
                  <a:gd name="connsiteX4" fmla="*/ 570791 w 614089"/>
                  <a:gd name="connsiteY4" fmla="*/ 869194 h 1243792"/>
                  <a:gd name="connsiteX5" fmla="*/ 3632 w 614089"/>
                  <a:gd name="connsiteY5" fmla="*/ 1239584 h 1243792"/>
                  <a:gd name="connsiteX6" fmla="*/ 327723 w 614089"/>
                  <a:gd name="connsiteY6" fmla="*/ 1019665 h 1243792"/>
                  <a:gd name="connsiteX7" fmla="*/ 327723 w 614089"/>
                  <a:gd name="connsiteY7" fmla="*/ 302035 h 1243792"/>
                  <a:gd name="connsiteX8" fmla="*/ 385596 w 614089"/>
                  <a:gd name="connsiteY8" fmla="*/ 545103 h 1243792"/>
                  <a:gd name="connsiteX9" fmla="*/ 327723 w 614089"/>
                  <a:gd name="connsiteY9" fmla="*/ 313610 h 1243792"/>
                  <a:gd name="connsiteX10" fmla="*/ 605515 w 614089"/>
                  <a:gd name="connsiteY10" fmla="*/ 1093 h 124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089" h="1243792">
                    <a:moveTo>
                      <a:pt x="605515" y="1093"/>
                    </a:moveTo>
                    <a:cubicBezTo>
                      <a:pt x="642168" y="20384"/>
                      <a:pt x="549571" y="319397"/>
                      <a:pt x="547642" y="429356"/>
                    </a:cubicBezTo>
                    <a:cubicBezTo>
                      <a:pt x="545713" y="539315"/>
                      <a:pt x="638311" y="570182"/>
                      <a:pt x="593941" y="660850"/>
                    </a:cubicBezTo>
                    <a:cubicBezTo>
                      <a:pt x="549571" y="751518"/>
                      <a:pt x="285282" y="938642"/>
                      <a:pt x="281424" y="973366"/>
                    </a:cubicBezTo>
                    <a:cubicBezTo>
                      <a:pt x="277566" y="1008090"/>
                      <a:pt x="617090" y="824824"/>
                      <a:pt x="570791" y="869194"/>
                    </a:cubicBezTo>
                    <a:cubicBezTo>
                      <a:pt x="524492" y="913564"/>
                      <a:pt x="44143" y="1214506"/>
                      <a:pt x="3632" y="1239584"/>
                    </a:cubicBezTo>
                    <a:cubicBezTo>
                      <a:pt x="-36879" y="1264663"/>
                      <a:pt x="273708" y="1175923"/>
                      <a:pt x="327723" y="1019665"/>
                    </a:cubicBezTo>
                    <a:cubicBezTo>
                      <a:pt x="381738" y="863407"/>
                      <a:pt x="318077" y="381129"/>
                      <a:pt x="327723" y="302035"/>
                    </a:cubicBezTo>
                    <a:cubicBezTo>
                      <a:pt x="337368" y="222941"/>
                      <a:pt x="385596" y="543174"/>
                      <a:pt x="385596" y="545103"/>
                    </a:cubicBezTo>
                    <a:cubicBezTo>
                      <a:pt x="385596" y="547032"/>
                      <a:pt x="291070" y="404278"/>
                      <a:pt x="327723" y="313610"/>
                    </a:cubicBezTo>
                    <a:cubicBezTo>
                      <a:pt x="364376" y="222942"/>
                      <a:pt x="568862" y="-18198"/>
                      <a:pt x="605515" y="109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4135EE8B-EDBC-5763-C52C-18EAC8093B3A}"/>
                  </a:ext>
                </a:extLst>
              </p:cNvPr>
              <p:cNvSpPr/>
              <p:nvPr/>
            </p:nvSpPr>
            <p:spPr>
              <a:xfrm>
                <a:off x="1883718" y="4166886"/>
                <a:ext cx="4501106" cy="2221540"/>
              </a:xfrm>
              <a:custGeom>
                <a:avLst/>
                <a:gdLst>
                  <a:gd name="connsiteX0" fmla="*/ 4389760 w 4501106"/>
                  <a:gd name="connsiteY0" fmla="*/ 0 h 2221540"/>
                  <a:gd name="connsiteX1" fmla="*/ 2248444 w 4501106"/>
                  <a:gd name="connsiteY1" fmla="*/ 462987 h 2221540"/>
                  <a:gd name="connsiteX2" fmla="*/ 3081821 w 4501106"/>
                  <a:gd name="connsiteY2" fmla="*/ 555585 h 2221540"/>
                  <a:gd name="connsiteX3" fmla="*/ 2028525 w 4501106"/>
                  <a:gd name="connsiteY3" fmla="*/ 1076446 h 2221540"/>
                  <a:gd name="connsiteX4" fmla="*/ 1368768 w 4501106"/>
                  <a:gd name="connsiteY4" fmla="*/ 1377387 h 2221540"/>
                  <a:gd name="connsiteX5" fmla="*/ 546966 w 4501106"/>
                  <a:gd name="connsiteY5" fmla="*/ 1215342 h 2221540"/>
                  <a:gd name="connsiteX6" fmla="*/ 1334044 w 4501106"/>
                  <a:gd name="connsiteY6" fmla="*/ 1273215 h 2221540"/>
                  <a:gd name="connsiteX7" fmla="*/ 2955 w 4501106"/>
                  <a:gd name="connsiteY7" fmla="*/ 1261641 h 2221540"/>
                  <a:gd name="connsiteX8" fmla="*/ 1773882 w 4501106"/>
                  <a:gd name="connsiteY8" fmla="*/ 2176041 h 2221540"/>
                  <a:gd name="connsiteX9" fmla="*/ 3104971 w 4501106"/>
                  <a:gd name="connsiteY9" fmla="*/ 1944547 h 2221540"/>
                  <a:gd name="connsiteX10" fmla="*/ 4493933 w 4501106"/>
                  <a:gd name="connsiteY10" fmla="*/ 752355 h 2221540"/>
                  <a:gd name="connsiteX11" fmla="*/ 3672130 w 4501106"/>
                  <a:gd name="connsiteY11" fmla="*/ 1076446 h 2221540"/>
                  <a:gd name="connsiteX12" fmla="*/ 4216140 w 4501106"/>
                  <a:gd name="connsiteY12" fmla="*/ 486137 h 2221540"/>
                  <a:gd name="connsiteX13" fmla="*/ 4054095 w 4501106"/>
                  <a:gd name="connsiteY13" fmla="*/ 462987 h 2221540"/>
                  <a:gd name="connsiteX14" fmla="*/ 4389760 w 4501106"/>
                  <a:gd name="connsiteY14" fmla="*/ 0 h 222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01106" h="2221540">
                    <a:moveTo>
                      <a:pt x="4389760" y="0"/>
                    </a:moveTo>
                    <a:cubicBezTo>
                      <a:pt x="4088818" y="0"/>
                      <a:pt x="2466434" y="370390"/>
                      <a:pt x="2248444" y="462987"/>
                    </a:cubicBezTo>
                    <a:cubicBezTo>
                      <a:pt x="2030454" y="555584"/>
                      <a:pt x="3118474" y="453342"/>
                      <a:pt x="3081821" y="555585"/>
                    </a:cubicBezTo>
                    <a:cubicBezTo>
                      <a:pt x="3045168" y="657828"/>
                      <a:pt x="2314034" y="939479"/>
                      <a:pt x="2028525" y="1076446"/>
                    </a:cubicBezTo>
                    <a:cubicBezTo>
                      <a:pt x="1743016" y="1213413"/>
                      <a:pt x="1615694" y="1354238"/>
                      <a:pt x="1368768" y="1377387"/>
                    </a:cubicBezTo>
                    <a:cubicBezTo>
                      <a:pt x="1121841" y="1400536"/>
                      <a:pt x="552753" y="1232704"/>
                      <a:pt x="546966" y="1215342"/>
                    </a:cubicBezTo>
                    <a:cubicBezTo>
                      <a:pt x="541179" y="1197980"/>
                      <a:pt x="1424712" y="1265499"/>
                      <a:pt x="1334044" y="1273215"/>
                    </a:cubicBezTo>
                    <a:cubicBezTo>
                      <a:pt x="1243376" y="1280931"/>
                      <a:pt x="-70351" y="1111170"/>
                      <a:pt x="2955" y="1261641"/>
                    </a:cubicBezTo>
                    <a:cubicBezTo>
                      <a:pt x="76261" y="1412112"/>
                      <a:pt x="1256879" y="2062223"/>
                      <a:pt x="1773882" y="2176041"/>
                    </a:cubicBezTo>
                    <a:cubicBezTo>
                      <a:pt x="2290885" y="2289859"/>
                      <a:pt x="2651629" y="2181828"/>
                      <a:pt x="3104971" y="1944547"/>
                    </a:cubicBezTo>
                    <a:cubicBezTo>
                      <a:pt x="3558313" y="1707266"/>
                      <a:pt x="4399407" y="897038"/>
                      <a:pt x="4493933" y="752355"/>
                    </a:cubicBezTo>
                    <a:cubicBezTo>
                      <a:pt x="4588459" y="607672"/>
                      <a:pt x="3718429" y="1120816"/>
                      <a:pt x="3672130" y="1076446"/>
                    </a:cubicBezTo>
                    <a:cubicBezTo>
                      <a:pt x="3625831" y="1032076"/>
                      <a:pt x="4152479" y="588380"/>
                      <a:pt x="4216140" y="486137"/>
                    </a:cubicBezTo>
                    <a:cubicBezTo>
                      <a:pt x="4279801" y="383894"/>
                      <a:pt x="4025158" y="542081"/>
                      <a:pt x="4054095" y="462987"/>
                    </a:cubicBezTo>
                    <a:cubicBezTo>
                      <a:pt x="4083032" y="383893"/>
                      <a:pt x="4690702" y="0"/>
                      <a:pt x="4389760" y="0"/>
                    </a:cubicBezTo>
                    <a:close/>
                  </a:path>
                </a:pathLst>
              </a:custGeom>
              <a:solidFill>
                <a:srgbClr val="7030A0">
                  <a:alpha val="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871C5EC3-7E75-C294-8095-9496B6DAEAE0}"/>
                  </a:ext>
                </a:extLst>
              </p:cNvPr>
              <p:cNvSpPr/>
              <p:nvPr/>
            </p:nvSpPr>
            <p:spPr>
              <a:xfrm>
                <a:off x="2107091" y="4929802"/>
                <a:ext cx="4205099" cy="1395067"/>
              </a:xfrm>
              <a:custGeom>
                <a:avLst/>
                <a:gdLst>
                  <a:gd name="connsiteX0" fmla="*/ 262398 w 4205099"/>
                  <a:gd name="connsiteY0" fmla="*/ 318059 h 1395067"/>
                  <a:gd name="connsiteX1" fmla="*/ 294203 w 4205099"/>
                  <a:gd name="connsiteY1" fmla="*/ 357815 h 1395067"/>
                  <a:gd name="connsiteX2" fmla="*/ 1232457 w 4205099"/>
                  <a:gd name="connsiteY2" fmla="*/ 874650 h 1395067"/>
                  <a:gd name="connsiteX3" fmla="*/ 1296067 w 4205099"/>
                  <a:gd name="connsiteY3" fmla="*/ 723575 h 1395067"/>
                  <a:gd name="connsiteX4" fmla="*/ 2433104 w 4205099"/>
                  <a:gd name="connsiteY4" fmla="*/ 779235 h 1395067"/>
                  <a:gd name="connsiteX5" fmla="*/ 2226370 w 4205099"/>
                  <a:gd name="connsiteY5" fmla="*/ 795137 h 1395067"/>
                  <a:gd name="connsiteX6" fmla="*/ 3419066 w 4205099"/>
                  <a:gd name="connsiteY6" fmla="*/ 294205 h 1395067"/>
                  <a:gd name="connsiteX7" fmla="*/ 3267991 w 4205099"/>
                  <a:gd name="connsiteY7" fmla="*/ 310108 h 1395067"/>
                  <a:gd name="connsiteX8" fmla="*/ 4198293 w 4205099"/>
                  <a:gd name="connsiteY8" fmla="*/ 7 h 1395067"/>
                  <a:gd name="connsiteX9" fmla="*/ 3681459 w 4205099"/>
                  <a:gd name="connsiteY9" fmla="*/ 302156 h 1395067"/>
                  <a:gd name="connsiteX10" fmla="*/ 3530384 w 4205099"/>
                  <a:gd name="connsiteY10" fmla="*/ 699721 h 1395067"/>
                  <a:gd name="connsiteX11" fmla="*/ 2671643 w 4205099"/>
                  <a:gd name="connsiteY11" fmla="*/ 1144995 h 1395067"/>
                  <a:gd name="connsiteX12" fmla="*/ 3204380 w 4205099"/>
                  <a:gd name="connsiteY12" fmla="*/ 1057530 h 1395067"/>
                  <a:gd name="connsiteX13" fmla="*/ 2608032 w 4205099"/>
                  <a:gd name="connsiteY13" fmla="*/ 1351728 h 1395067"/>
                  <a:gd name="connsiteX14" fmla="*/ 1256311 w 4205099"/>
                  <a:gd name="connsiteY14" fmla="*/ 1343777 h 1395067"/>
                  <a:gd name="connsiteX15" fmla="*/ 2051441 w 4205099"/>
                  <a:gd name="connsiteY15" fmla="*/ 1359680 h 1395067"/>
                  <a:gd name="connsiteX16" fmla="*/ 135177 w 4205099"/>
                  <a:gd name="connsiteY16" fmla="*/ 818991 h 1395067"/>
                  <a:gd name="connsiteX17" fmla="*/ 262398 w 4205099"/>
                  <a:gd name="connsiteY17" fmla="*/ 890553 h 1395067"/>
                  <a:gd name="connsiteX18" fmla="*/ 5 w 4205099"/>
                  <a:gd name="connsiteY18" fmla="*/ 166984 h 1395067"/>
                  <a:gd name="connsiteX19" fmla="*/ 270349 w 4205099"/>
                  <a:gd name="connsiteY19" fmla="*/ 771283 h 1395067"/>
                  <a:gd name="connsiteX20" fmla="*/ 262398 w 4205099"/>
                  <a:gd name="connsiteY20" fmla="*/ 318059 h 139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99" h="1395067">
                    <a:moveTo>
                      <a:pt x="262398" y="318059"/>
                    </a:moveTo>
                    <a:cubicBezTo>
                      <a:pt x="266374" y="249148"/>
                      <a:pt x="132526" y="265050"/>
                      <a:pt x="294203" y="357815"/>
                    </a:cubicBezTo>
                    <a:cubicBezTo>
                      <a:pt x="455880" y="450580"/>
                      <a:pt x="1065480" y="813690"/>
                      <a:pt x="1232457" y="874650"/>
                    </a:cubicBezTo>
                    <a:cubicBezTo>
                      <a:pt x="1399434" y="935610"/>
                      <a:pt x="1095959" y="739477"/>
                      <a:pt x="1296067" y="723575"/>
                    </a:cubicBezTo>
                    <a:cubicBezTo>
                      <a:pt x="1496175" y="707673"/>
                      <a:pt x="2278053" y="767308"/>
                      <a:pt x="2433104" y="779235"/>
                    </a:cubicBezTo>
                    <a:cubicBezTo>
                      <a:pt x="2588155" y="791162"/>
                      <a:pt x="2062043" y="875975"/>
                      <a:pt x="2226370" y="795137"/>
                    </a:cubicBezTo>
                    <a:cubicBezTo>
                      <a:pt x="2390697" y="714299"/>
                      <a:pt x="3245463" y="375043"/>
                      <a:pt x="3419066" y="294205"/>
                    </a:cubicBezTo>
                    <a:cubicBezTo>
                      <a:pt x="3592669" y="213367"/>
                      <a:pt x="3138120" y="359141"/>
                      <a:pt x="3267991" y="310108"/>
                    </a:cubicBezTo>
                    <a:cubicBezTo>
                      <a:pt x="3397862" y="261075"/>
                      <a:pt x="4129382" y="1332"/>
                      <a:pt x="4198293" y="7"/>
                    </a:cubicBezTo>
                    <a:cubicBezTo>
                      <a:pt x="4267204" y="-1318"/>
                      <a:pt x="3792777" y="185537"/>
                      <a:pt x="3681459" y="302156"/>
                    </a:cubicBezTo>
                    <a:cubicBezTo>
                      <a:pt x="3570141" y="418775"/>
                      <a:pt x="3698687" y="559248"/>
                      <a:pt x="3530384" y="699721"/>
                    </a:cubicBezTo>
                    <a:cubicBezTo>
                      <a:pt x="3362081" y="840194"/>
                      <a:pt x="2725977" y="1085360"/>
                      <a:pt x="2671643" y="1144995"/>
                    </a:cubicBezTo>
                    <a:cubicBezTo>
                      <a:pt x="2617309" y="1204630"/>
                      <a:pt x="3214982" y="1023075"/>
                      <a:pt x="3204380" y="1057530"/>
                    </a:cubicBezTo>
                    <a:cubicBezTo>
                      <a:pt x="3193778" y="1091986"/>
                      <a:pt x="2932710" y="1304020"/>
                      <a:pt x="2608032" y="1351728"/>
                    </a:cubicBezTo>
                    <a:cubicBezTo>
                      <a:pt x="2283354" y="1399436"/>
                      <a:pt x="1256311" y="1343777"/>
                      <a:pt x="1256311" y="1343777"/>
                    </a:cubicBezTo>
                    <a:cubicBezTo>
                      <a:pt x="1163546" y="1345102"/>
                      <a:pt x="2238297" y="1447144"/>
                      <a:pt x="2051441" y="1359680"/>
                    </a:cubicBezTo>
                    <a:cubicBezTo>
                      <a:pt x="1864585" y="1272216"/>
                      <a:pt x="433351" y="897179"/>
                      <a:pt x="135177" y="818991"/>
                    </a:cubicBezTo>
                    <a:cubicBezTo>
                      <a:pt x="-162997" y="740803"/>
                      <a:pt x="284927" y="999221"/>
                      <a:pt x="262398" y="890553"/>
                    </a:cubicBezTo>
                    <a:cubicBezTo>
                      <a:pt x="239869" y="781885"/>
                      <a:pt x="-1320" y="186862"/>
                      <a:pt x="5" y="166984"/>
                    </a:cubicBezTo>
                    <a:cubicBezTo>
                      <a:pt x="1330" y="147106"/>
                      <a:pt x="233243" y="746104"/>
                      <a:pt x="270349" y="771283"/>
                    </a:cubicBezTo>
                    <a:cubicBezTo>
                      <a:pt x="307455" y="796462"/>
                      <a:pt x="258422" y="386970"/>
                      <a:pt x="262398" y="31805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F002E850-BB81-3F78-D5A9-5F456E531A46}"/>
                  </a:ext>
                </a:extLst>
              </p:cNvPr>
              <p:cNvSpPr/>
              <p:nvPr/>
            </p:nvSpPr>
            <p:spPr>
              <a:xfrm>
                <a:off x="3381392" y="6462584"/>
                <a:ext cx="489186" cy="1538498"/>
              </a:xfrm>
              <a:custGeom>
                <a:avLst/>
                <a:gdLst>
                  <a:gd name="connsiteX0" fmla="*/ 195889 w 489186"/>
                  <a:gd name="connsiteY0" fmla="*/ 0 h 1538498"/>
                  <a:gd name="connsiteX1" fmla="*/ 22894 w 489186"/>
                  <a:gd name="connsiteY1" fmla="*/ 444843 h 1538498"/>
                  <a:gd name="connsiteX2" fmla="*/ 10538 w 489186"/>
                  <a:gd name="connsiteY2" fmla="*/ 580767 h 1538498"/>
                  <a:gd name="connsiteX3" fmla="*/ 103213 w 489186"/>
                  <a:gd name="connsiteY3" fmla="*/ 722870 h 1538498"/>
                  <a:gd name="connsiteX4" fmla="*/ 146462 w 489186"/>
                  <a:gd name="connsiteY4" fmla="*/ 809367 h 1538498"/>
                  <a:gd name="connsiteX5" fmla="*/ 276208 w 489186"/>
                  <a:gd name="connsiteY5" fmla="*/ 889686 h 1538498"/>
                  <a:gd name="connsiteX6" fmla="*/ 239138 w 489186"/>
                  <a:gd name="connsiteY6" fmla="*/ 914400 h 1538498"/>
                  <a:gd name="connsiteX7" fmla="*/ 486273 w 489186"/>
                  <a:gd name="connsiteY7" fmla="*/ 970005 h 1538498"/>
                  <a:gd name="connsiteX8" fmla="*/ 375062 w 489186"/>
                  <a:gd name="connsiteY8" fmla="*/ 1210962 h 1538498"/>
                  <a:gd name="connsiteX9" fmla="*/ 381240 w 489186"/>
                  <a:gd name="connsiteY9" fmla="*/ 1538416 h 1538498"/>
                  <a:gd name="connsiteX10" fmla="*/ 430667 w 489186"/>
                  <a:gd name="connsiteY10" fmla="*/ 1180070 h 1538498"/>
                  <a:gd name="connsiteX11" fmla="*/ 387419 w 489186"/>
                  <a:gd name="connsiteY11" fmla="*/ 1007075 h 1538498"/>
                  <a:gd name="connsiteX12" fmla="*/ 59965 w 489186"/>
                  <a:gd name="connsiteY12" fmla="*/ 710513 h 1538498"/>
                  <a:gd name="connsiteX13" fmla="*/ 47608 w 489186"/>
                  <a:gd name="connsiteY13" fmla="*/ 407773 h 1538498"/>
                  <a:gd name="connsiteX14" fmla="*/ 16716 w 489186"/>
                  <a:gd name="connsiteY14" fmla="*/ 444843 h 1538498"/>
                  <a:gd name="connsiteX15" fmla="*/ 195889 w 489186"/>
                  <a:gd name="connsiteY15" fmla="*/ 0 h 153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186" h="1538498">
                    <a:moveTo>
                      <a:pt x="195889" y="0"/>
                    </a:moveTo>
                    <a:cubicBezTo>
                      <a:pt x="196919" y="0"/>
                      <a:pt x="53786" y="348049"/>
                      <a:pt x="22894" y="444843"/>
                    </a:cubicBezTo>
                    <a:cubicBezTo>
                      <a:pt x="-7998" y="541637"/>
                      <a:pt x="-2849" y="534429"/>
                      <a:pt x="10538" y="580767"/>
                    </a:cubicBezTo>
                    <a:cubicBezTo>
                      <a:pt x="23924" y="627105"/>
                      <a:pt x="80559" y="684770"/>
                      <a:pt x="103213" y="722870"/>
                    </a:cubicBezTo>
                    <a:cubicBezTo>
                      <a:pt x="125867" y="760970"/>
                      <a:pt x="117630" y="781564"/>
                      <a:pt x="146462" y="809367"/>
                    </a:cubicBezTo>
                    <a:cubicBezTo>
                      <a:pt x="175294" y="837170"/>
                      <a:pt x="260762" y="872181"/>
                      <a:pt x="276208" y="889686"/>
                    </a:cubicBezTo>
                    <a:cubicBezTo>
                      <a:pt x="291654" y="907192"/>
                      <a:pt x="204127" y="901014"/>
                      <a:pt x="239138" y="914400"/>
                    </a:cubicBezTo>
                    <a:cubicBezTo>
                      <a:pt x="274149" y="927786"/>
                      <a:pt x="463619" y="920578"/>
                      <a:pt x="486273" y="970005"/>
                    </a:cubicBezTo>
                    <a:cubicBezTo>
                      <a:pt x="508927" y="1019432"/>
                      <a:pt x="392567" y="1116227"/>
                      <a:pt x="375062" y="1210962"/>
                    </a:cubicBezTo>
                    <a:cubicBezTo>
                      <a:pt x="357557" y="1305697"/>
                      <a:pt x="371973" y="1543565"/>
                      <a:pt x="381240" y="1538416"/>
                    </a:cubicBezTo>
                    <a:cubicBezTo>
                      <a:pt x="390507" y="1533267"/>
                      <a:pt x="429637" y="1268627"/>
                      <a:pt x="430667" y="1180070"/>
                    </a:cubicBezTo>
                    <a:cubicBezTo>
                      <a:pt x="431697" y="1091513"/>
                      <a:pt x="449203" y="1085334"/>
                      <a:pt x="387419" y="1007075"/>
                    </a:cubicBezTo>
                    <a:cubicBezTo>
                      <a:pt x="325635" y="928816"/>
                      <a:pt x="116600" y="810397"/>
                      <a:pt x="59965" y="710513"/>
                    </a:cubicBezTo>
                    <a:cubicBezTo>
                      <a:pt x="3330" y="610629"/>
                      <a:pt x="54816" y="452051"/>
                      <a:pt x="47608" y="407773"/>
                    </a:cubicBezTo>
                    <a:cubicBezTo>
                      <a:pt x="40400" y="363495"/>
                      <a:pt x="-3879" y="506627"/>
                      <a:pt x="16716" y="444843"/>
                    </a:cubicBezTo>
                    <a:cubicBezTo>
                      <a:pt x="37311" y="383059"/>
                      <a:pt x="194859" y="0"/>
                      <a:pt x="19588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0B07E1A0-48AD-D4F5-3E35-8D348F5623C0}"/>
                  </a:ext>
                </a:extLst>
              </p:cNvPr>
              <p:cNvSpPr/>
              <p:nvPr/>
            </p:nvSpPr>
            <p:spPr>
              <a:xfrm>
                <a:off x="2950932" y="5933182"/>
                <a:ext cx="2337997" cy="2724047"/>
              </a:xfrm>
              <a:custGeom>
                <a:avLst/>
                <a:gdLst>
                  <a:gd name="connsiteX0" fmla="*/ 8511 w 2337997"/>
                  <a:gd name="connsiteY0" fmla="*/ 22775 h 2724047"/>
                  <a:gd name="connsiteX1" fmla="*/ 113544 w 2337997"/>
                  <a:gd name="connsiteY1" fmla="*/ 35132 h 2724047"/>
                  <a:gd name="connsiteX2" fmla="*/ 1448073 w 2337997"/>
                  <a:gd name="connsiteY2" fmla="*/ 245196 h 2724047"/>
                  <a:gd name="connsiteX3" fmla="*/ 1250365 w 2337997"/>
                  <a:gd name="connsiteY3" fmla="*/ 300802 h 2724047"/>
                  <a:gd name="connsiteX4" fmla="*/ 2337760 w 2337997"/>
                  <a:gd name="connsiteY4" fmla="*/ 109272 h 2724047"/>
                  <a:gd name="connsiteX5" fmla="*/ 1145333 w 2337997"/>
                  <a:gd name="connsiteY5" fmla="*/ 541759 h 2724047"/>
                  <a:gd name="connsiteX6" fmla="*/ 1151511 w 2337997"/>
                  <a:gd name="connsiteY6" fmla="*/ 609721 h 2724047"/>
                  <a:gd name="connsiteX7" fmla="*/ 502782 w 2337997"/>
                  <a:gd name="connsiteY7" fmla="*/ 758002 h 2724047"/>
                  <a:gd name="connsiteX8" fmla="*/ 527495 w 2337997"/>
                  <a:gd name="connsiteY8" fmla="*/ 1221380 h 2724047"/>
                  <a:gd name="connsiteX9" fmla="*/ 638706 w 2337997"/>
                  <a:gd name="connsiteY9" fmla="*/ 1239915 h 2724047"/>
                  <a:gd name="connsiteX10" fmla="*/ 885841 w 2337997"/>
                  <a:gd name="connsiteY10" fmla="*/ 1462337 h 2724047"/>
                  <a:gd name="connsiteX11" fmla="*/ 706668 w 2337997"/>
                  <a:gd name="connsiteY11" fmla="*/ 2024569 h 2724047"/>
                  <a:gd name="connsiteX12" fmla="*/ 836414 w 2337997"/>
                  <a:gd name="connsiteY12" fmla="*/ 2722726 h 2724047"/>
                  <a:gd name="connsiteX13" fmla="*/ 391571 w 2337997"/>
                  <a:gd name="connsiteY13" fmla="*/ 1839218 h 2724047"/>
                  <a:gd name="connsiteX14" fmla="*/ 88830 w 2337997"/>
                  <a:gd name="connsiteY14" fmla="*/ 665326 h 2724047"/>
                  <a:gd name="connsiteX15" fmla="*/ 212398 w 2337997"/>
                  <a:gd name="connsiteY15" fmla="*/ 1036029 h 2724047"/>
                  <a:gd name="connsiteX16" fmla="*/ 230933 w 2337997"/>
                  <a:gd name="connsiteY16" fmla="*/ 634434 h 2724047"/>
                  <a:gd name="connsiteX17" fmla="*/ 373036 w 2337997"/>
                  <a:gd name="connsiteY17" fmla="*/ 646791 h 2724047"/>
                  <a:gd name="connsiteX18" fmla="*/ 403927 w 2337997"/>
                  <a:gd name="connsiteY18" fmla="*/ 313159 h 2724047"/>
                  <a:gd name="connsiteX19" fmla="*/ 385392 w 2337997"/>
                  <a:gd name="connsiteY19" fmla="*/ 381121 h 2724047"/>
                  <a:gd name="connsiteX20" fmla="*/ 8511 w 2337997"/>
                  <a:gd name="connsiteY20" fmla="*/ 22775 h 272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37997" h="2724047">
                    <a:moveTo>
                      <a:pt x="8511" y="22775"/>
                    </a:moveTo>
                    <a:cubicBezTo>
                      <a:pt x="-36797" y="-34890"/>
                      <a:pt x="113544" y="35132"/>
                      <a:pt x="113544" y="35132"/>
                    </a:cubicBezTo>
                    <a:cubicBezTo>
                      <a:pt x="353471" y="72202"/>
                      <a:pt x="1258603" y="200918"/>
                      <a:pt x="1448073" y="245196"/>
                    </a:cubicBezTo>
                    <a:cubicBezTo>
                      <a:pt x="1637543" y="289474"/>
                      <a:pt x="1102084" y="323456"/>
                      <a:pt x="1250365" y="300802"/>
                    </a:cubicBezTo>
                    <a:cubicBezTo>
                      <a:pt x="1398646" y="278148"/>
                      <a:pt x="2355265" y="69113"/>
                      <a:pt x="2337760" y="109272"/>
                    </a:cubicBezTo>
                    <a:cubicBezTo>
                      <a:pt x="2320255" y="149431"/>
                      <a:pt x="1343041" y="458351"/>
                      <a:pt x="1145333" y="541759"/>
                    </a:cubicBezTo>
                    <a:cubicBezTo>
                      <a:pt x="947625" y="625167"/>
                      <a:pt x="1258603" y="573681"/>
                      <a:pt x="1151511" y="609721"/>
                    </a:cubicBezTo>
                    <a:cubicBezTo>
                      <a:pt x="1044419" y="645761"/>
                      <a:pt x="606785" y="656059"/>
                      <a:pt x="502782" y="758002"/>
                    </a:cubicBezTo>
                    <a:cubicBezTo>
                      <a:pt x="398779" y="859945"/>
                      <a:pt x="504841" y="1141061"/>
                      <a:pt x="527495" y="1221380"/>
                    </a:cubicBezTo>
                    <a:cubicBezTo>
                      <a:pt x="550149" y="1301699"/>
                      <a:pt x="578982" y="1199756"/>
                      <a:pt x="638706" y="1239915"/>
                    </a:cubicBezTo>
                    <a:cubicBezTo>
                      <a:pt x="698430" y="1280074"/>
                      <a:pt x="874514" y="1331561"/>
                      <a:pt x="885841" y="1462337"/>
                    </a:cubicBezTo>
                    <a:cubicBezTo>
                      <a:pt x="897168" y="1593113"/>
                      <a:pt x="714906" y="1814504"/>
                      <a:pt x="706668" y="2024569"/>
                    </a:cubicBezTo>
                    <a:cubicBezTo>
                      <a:pt x="698430" y="2234634"/>
                      <a:pt x="888930" y="2753618"/>
                      <a:pt x="836414" y="2722726"/>
                    </a:cubicBezTo>
                    <a:cubicBezTo>
                      <a:pt x="783898" y="2691834"/>
                      <a:pt x="516168" y="2182118"/>
                      <a:pt x="391571" y="1839218"/>
                    </a:cubicBezTo>
                    <a:cubicBezTo>
                      <a:pt x="266974" y="1496318"/>
                      <a:pt x="118692" y="799191"/>
                      <a:pt x="88830" y="665326"/>
                    </a:cubicBezTo>
                    <a:cubicBezTo>
                      <a:pt x="58968" y="531461"/>
                      <a:pt x="188714" y="1041178"/>
                      <a:pt x="212398" y="1036029"/>
                    </a:cubicBezTo>
                    <a:cubicBezTo>
                      <a:pt x="236082" y="1030880"/>
                      <a:pt x="204160" y="699307"/>
                      <a:pt x="230933" y="634434"/>
                    </a:cubicBezTo>
                    <a:cubicBezTo>
                      <a:pt x="257706" y="569561"/>
                      <a:pt x="344204" y="700337"/>
                      <a:pt x="373036" y="646791"/>
                    </a:cubicBezTo>
                    <a:cubicBezTo>
                      <a:pt x="401868" y="593245"/>
                      <a:pt x="401868" y="357437"/>
                      <a:pt x="403927" y="313159"/>
                    </a:cubicBezTo>
                    <a:cubicBezTo>
                      <a:pt x="405986" y="268881"/>
                      <a:pt x="448206" y="425400"/>
                      <a:pt x="385392" y="381121"/>
                    </a:cubicBezTo>
                    <a:cubicBezTo>
                      <a:pt x="322579" y="336843"/>
                      <a:pt x="53819" y="80440"/>
                      <a:pt x="8511" y="2277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094808EC-DF33-50D5-0BF6-91921A00C8C3}"/>
                  </a:ext>
                </a:extLst>
              </p:cNvPr>
              <p:cNvSpPr/>
              <p:nvPr/>
            </p:nvSpPr>
            <p:spPr>
              <a:xfrm>
                <a:off x="3666460" y="1212814"/>
                <a:ext cx="1226276" cy="1382625"/>
              </a:xfrm>
              <a:custGeom>
                <a:avLst/>
                <a:gdLst>
                  <a:gd name="connsiteX0" fmla="*/ 1225580 w 1226276"/>
                  <a:gd name="connsiteY0" fmla="*/ 219746 h 1382625"/>
                  <a:gd name="connsiteX1" fmla="*/ 494060 w 1226276"/>
                  <a:gd name="connsiteY1" fmla="*/ 610906 h 1382625"/>
                  <a:gd name="connsiteX2" fmla="*/ 280700 w 1226276"/>
                  <a:gd name="connsiteY2" fmla="*/ 885226 h 1382625"/>
                  <a:gd name="connsiteX3" fmla="*/ 336580 w 1226276"/>
                  <a:gd name="connsiteY3" fmla="*/ 702346 h 1382625"/>
                  <a:gd name="connsiteX4" fmla="*/ 306100 w 1226276"/>
                  <a:gd name="connsiteY4" fmla="*/ 1377986 h 1382625"/>
                  <a:gd name="connsiteX5" fmla="*/ 301020 w 1226276"/>
                  <a:gd name="connsiteY5" fmla="*/ 991906 h 1382625"/>
                  <a:gd name="connsiteX6" fmla="*/ 158780 w 1226276"/>
                  <a:gd name="connsiteY6" fmla="*/ 824266 h 1382625"/>
                  <a:gd name="connsiteX7" fmla="*/ 1300 w 1226276"/>
                  <a:gd name="connsiteY7" fmla="*/ 737906 h 1382625"/>
                  <a:gd name="connsiteX8" fmla="*/ 250220 w 1226276"/>
                  <a:gd name="connsiteY8" fmla="*/ 255306 h 1382625"/>
                  <a:gd name="connsiteX9" fmla="*/ 16540 w 1226276"/>
                  <a:gd name="connsiteY9" fmla="*/ 367066 h 1382625"/>
                  <a:gd name="connsiteX10" fmla="*/ 803940 w 1226276"/>
                  <a:gd name="connsiteY10" fmla="*/ 31786 h 1382625"/>
                  <a:gd name="connsiteX11" fmla="*/ 631220 w 1226276"/>
                  <a:gd name="connsiteY11" fmla="*/ 36866 h 1382625"/>
                  <a:gd name="connsiteX12" fmla="*/ 1225580 w 1226276"/>
                  <a:gd name="connsiteY12" fmla="*/ 219746 h 13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276" h="1382625">
                    <a:moveTo>
                      <a:pt x="1225580" y="219746"/>
                    </a:moveTo>
                    <a:cubicBezTo>
                      <a:pt x="1202720" y="315419"/>
                      <a:pt x="651540" y="499993"/>
                      <a:pt x="494060" y="610906"/>
                    </a:cubicBezTo>
                    <a:cubicBezTo>
                      <a:pt x="336580" y="721819"/>
                      <a:pt x="306947" y="869986"/>
                      <a:pt x="280700" y="885226"/>
                    </a:cubicBezTo>
                    <a:cubicBezTo>
                      <a:pt x="254453" y="900466"/>
                      <a:pt x="332347" y="620219"/>
                      <a:pt x="336580" y="702346"/>
                    </a:cubicBezTo>
                    <a:cubicBezTo>
                      <a:pt x="340813" y="784473"/>
                      <a:pt x="312027" y="1329726"/>
                      <a:pt x="306100" y="1377986"/>
                    </a:cubicBezTo>
                    <a:cubicBezTo>
                      <a:pt x="300173" y="1426246"/>
                      <a:pt x="325573" y="1084193"/>
                      <a:pt x="301020" y="991906"/>
                    </a:cubicBezTo>
                    <a:cubicBezTo>
                      <a:pt x="276467" y="899619"/>
                      <a:pt x="208733" y="866599"/>
                      <a:pt x="158780" y="824266"/>
                    </a:cubicBezTo>
                    <a:cubicBezTo>
                      <a:pt x="108827" y="781933"/>
                      <a:pt x="-13940" y="832733"/>
                      <a:pt x="1300" y="737906"/>
                    </a:cubicBezTo>
                    <a:cubicBezTo>
                      <a:pt x="16540" y="643079"/>
                      <a:pt x="247680" y="317113"/>
                      <a:pt x="250220" y="255306"/>
                    </a:cubicBezTo>
                    <a:cubicBezTo>
                      <a:pt x="252760" y="193499"/>
                      <a:pt x="-75747" y="404319"/>
                      <a:pt x="16540" y="367066"/>
                    </a:cubicBezTo>
                    <a:cubicBezTo>
                      <a:pt x="108827" y="329813"/>
                      <a:pt x="701493" y="86819"/>
                      <a:pt x="803940" y="31786"/>
                    </a:cubicBezTo>
                    <a:cubicBezTo>
                      <a:pt x="906387" y="-23247"/>
                      <a:pt x="560947" y="2999"/>
                      <a:pt x="631220" y="36866"/>
                    </a:cubicBezTo>
                    <a:cubicBezTo>
                      <a:pt x="701493" y="70733"/>
                      <a:pt x="1248440" y="124073"/>
                      <a:pt x="1225580" y="21974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45A088F2-94DE-186A-FA0C-98699B14AFF0}"/>
                  </a:ext>
                </a:extLst>
              </p:cNvPr>
              <p:cNvSpPr/>
              <p:nvPr/>
            </p:nvSpPr>
            <p:spPr>
              <a:xfrm>
                <a:off x="2969495" y="5693380"/>
                <a:ext cx="2595916" cy="2842754"/>
              </a:xfrm>
              <a:custGeom>
                <a:avLst/>
                <a:gdLst>
                  <a:gd name="connsiteX0" fmla="*/ 2255648 w 2595916"/>
                  <a:gd name="connsiteY0" fmla="*/ 393911 h 2842754"/>
                  <a:gd name="connsiteX1" fmla="*/ 1288996 w 2595916"/>
                  <a:gd name="connsiteY1" fmla="*/ 1186391 h 2842754"/>
                  <a:gd name="connsiteX2" fmla="*/ 1637339 w 2595916"/>
                  <a:gd name="connsiteY2" fmla="*/ 1168974 h 2842754"/>
                  <a:gd name="connsiteX3" fmla="*/ 1123534 w 2595916"/>
                  <a:gd name="connsiteY3" fmla="*/ 1848243 h 2842754"/>
                  <a:gd name="connsiteX4" fmla="*/ 1132242 w 2595916"/>
                  <a:gd name="connsiteY4" fmla="*/ 2031123 h 2842754"/>
                  <a:gd name="connsiteX5" fmla="*/ 862276 w 2595916"/>
                  <a:gd name="connsiteY5" fmla="*/ 2780060 h 2842754"/>
                  <a:gd name="connsiteX6" fmla="*/ 801316 w 2595916"/>
                  <a:gd name="connsiteY6" fmla="*/ 2632014 h 2842754"/>
                  <a:gd name="connsiteX7" fmla="*/ 130756 w 2595916"/>
                  <a:gd name="connsiteY7" fmla="*/ 1290894 h 2842754"/>
                  <a:gd name="connsiteX8" fmla="*/ 209134 w 2595916"/>
                  <a:gd name="connsiteY8" fmla="*/ 1386689 h 2842754"/>
                  <a:gd name="connsiteX9" fmla="*/ 128 w 2595916"/>
                  <a:gd name="connsiteY9" fmla="*/ 393911 h 2842754"/>
                  <a:gd name="connsiteX10" fmla="*/ 243968 w 2595916"/>
                  <a:gd name="connsiteY10" fmla="*/ 550666 h 2842754"/>
                  <a:gd name="connsiteX11" fmla="*/ 252676 w 2595916"/>
                  <a:gd name="connsiteY11" fmla="*/ 350369 h 2842754"/>
                  <a:gd name="connsiteX12" fmla="*/ 1001614 w 2595916"/>
                  <a:gd name="connsiteY12" fmla="*/ 524540 h 2842754"/>
                  <a:gd name="connsiteX13" fmla="*/ 644562 w 2595916"/>
                  <a:gd name="connsiteY13" fmla="*/ 341660 h 2842754"/>
                  <a:gd name="connsiteX14" fmla="*/ 1698299 w 2595916"/>
                  <a:gd name="connsiteY14" fmla="*/ 254574 h 2842754"/>
                  <a:gd name="connsiteX15" fmla="*/ 1193202 w 2595916"/>
                  <a:gd name="connsiteY15" fmla="*/ 306826 h 2842754"/>
                  <a:gd name="connsiteX16" fmla="*/ 2595282 w 2595916"/>
                  <a:gd name="connsiteY16" fmla="*/ 2026 h 2842754"/>
                  <a:gd name="connsiteX17" fmla="*/ 1384791 w 2595916"/>
                  <a:gd name="connsiteY17" fmla="*/ 480997 h 2842754"/>
                  <a:gd name="connsiteX18" fmla="*/ 2255648 w 2595916"/>
                  <a:gd name="connsiteY18" fmla="*/ 393911 h 284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5916" h="2842754">
                    <a:moveTo>
                      <a:pt x="2255648" y="393911"/>
                    </a:moveTo>
                    <a:cubicBezTo>
                      <a:pt x="2239682" y="511477"/>
                      <a:pt x="1392047" y="1057214"/>
                      <a:pt x="1288996" y="1186391"/>
                    </a:cubicBezTo>
                    <a:cubicBezTo>
                      <a:pt x="1185945" y="1315568"/>
                      <a:pt x="1664916" y="1058665"/>
                      <a:pt x="1637339" y="1168974"/>
                    </a:cubicBezTo>
                    <a:cubicBezTo>
                      <a:pt x="1609762" y="1279283"/>
                      <a:pt x="1207717" y="1704552"/>
                      <a:pt x="1123534" y="1848243"/>
                    </a:cubicBezTo>
                    <a:cubicBezTo>
                      <a:pt x="1039351" y="1991934"/>
                      <a:pt x="1175785" y="1875820"/>
                      <a:pt x="1132242" y="2031123"/>
                    </a:cubicBezTo>
                    <a:cubicBezTo>
                      <a:pt x="1088699" y="2186426"/>
                      <a:pt x="917430" y="2679912"/>
                      <a:pt x="862276" y="2780060"/>
                    </a:cubicBezTo>
                    <a:cubicBezTo>
                      <a:pt x="807122" y="2880208"/>
                      <a:pt x="923236" y="2880208"/>
                      <a:pt x="801316" y="2632014"/>
                    </a:cubicBezTo>
                    <a:cubicBezTo>
                      <a:pt x="679396" y="2383820"/>
                      <a:pt x="229453" y="1498448"/>
                      <a:pt x="130756" y="1290894"/>
                    </a:cubicBezTo>
                    <a:cubicBezTo>
                      <a:pt x="32059" y="1083340"/>
                      <a:pt x="230905" y="1536186"/>
                      <a:pt x="209134" y="1386689"/>
                    </a:cubicBezTo>
                    <a:cubicBezTo>
                      <a:pt x="187363" y="1237192"/>
                      <a:pt x="-5678" y="533248"/>
                      <a:pt x="128" y="393911"/>
                    </a:cubicBezTo>
                    <a:cubicBezTo>
                      <a:pt x="5934" y="254574"/>
                      <a:pt x="201877" y="557923"/>
                      <a:pt x="243968" y="550666"/>
                    </a:cubicBezTo>
                    <a:cubicBezTo>
                      <a:pt x="286059" y="543409"/>
                      <a:pt x="126402" y="354723"/>
                      <a:pt x="252676" y="350369"/>
                    </a:cubicBezTo>
                    <a:cubicBezTo>
                      <a:pt x="378950" y="346015"/>
                      <a:pt x="936300" y="525991"/>
                      <a:pt x="1001614" y="524540"/>
                    </a:cubicBezTo>
                    <a:cubicBezTo>
                      <a:pt x="1066928" y="523089"/>
                      <a:pt x="528448" y="386654"/>
                      <a:pt x="644562" y="341660"/>
                    </a:cubicBezTo>
                    <a:cubicBezTo>
                      <a:pt x="760676" y="296666"/>
                      <a:pt x="1606859" y="260380"/>
                      <a:pt x="1698299" y="254574"/>
                    </a:cubicBezTo>
                    <a:cubicBezTo>
                      <a:pt x="1789739" y="248768"/>
                      <a:pt x="1043705" y="348917"/>
                      <a:pt x="1193202" y="306826"/>
                    </a:cubicBezTo>
                    <a:cubicBezTo>
                      <a:pt x="1342699" y="264735"/>
                      <a:pt x="2563350" y="-27003"/>
                      <a:pt x="2595282" y="2026"/>
                    </a:cubicBezTo>
                    <a:cubicBezTo>
                      <a:pt x="2627214" y="31055"/>
                      <a:pt x="1442848" y="420037"/>
                      <a:pt x="1384791" y="480997"/>
                    </a:cubicBezTo>
                    <a:cubicBezTo>
                      <a:pt x="1326734" y="541957"/>
                      <a:pt x="2271614" y="276345"/>
                      <a:pt x="2255648" y="39391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35AAE378-7F41-467D-FE17-CD27E19B325C}"/>
                </a:ext>
              </a:extLst>
            </p:cNvPr>
            <p:cNvSpPr/>
            <p:nvPr/>
          </p:nvSpPr>
          <p:spPr>
            <a:xfrm>
              <a:off x="3721920" y="7990650"/>
              <a:ext cx="3170235" cy="2691352"/>
            </a:xfrm>
            <a:custGeom>
              <a:avLst/>
              <a:gdLst>
                <a:gd name="connsiteX0" fmla="*/ 2608990 w 3170235"/>
                <a:gd name="connsiteY0" fmla="*/ 158 h 2691352"/>
                <a:gd name="connsiteX1" fmla="*/ 3063277 w 3170235"/>
                <a:gd name="connsiteY1" fmla="*/ 640820 h 2691352"/>
                <a:gd name="connsiteX2" fmla="*/ 3039981 w 3170235"/>
                <a:gd name="connsiteY2" fmla="*/ 722359 h 2691352"/>
                <a:gd name="connsiteX3" fmla="*/ 3138992 w 3170235"/>
                <a:gd name="connsiteY3" fmla="*/ 908733 h 2691352"/>
                <a:gd name="connsiteX4" fmla="*/ 2888551 w 3170235"/>
                <a:gd name="connsiteY4" fmla="*/ 1508626 h 2691352"/>
                <a:gd name="connsiteX5" fmla="*/ 2987563 w 3170235"/>
                <a:gd name="connsiteY5" fmla="*/ 1462033 h 2691352"/>
                <a:gd name="connsiteX6" fmla="*/ 2341076 w 3170235"/>
                <a:gd name="connsiteY6" fmla="*/ 1980387 h 2691352"/>
                <a:gd name="connsiteX7" fmla="*/ 2428439 w 3170235"/>
                <a:gd name="connsiteY7" fmla="*/ 1957090 h 2691352"/>
                <a:gd name="connsiteX8" fmla="*/ 1607226 w 3170235"/>
                <a:gd name="connsiteY8" fmla="*/ 2236652 h 2691352"/>
                <a:gd name="connsiteX9" fmla="*/ 1863491 w 3170235"/>
                <a:gd name="connsiteY9" fmla="*/ 2184234 h 2691352"/>
                <a:gd name="connsiteX10" fmla="*/ 739420 w 3170235"/>
                <a:gd name="connsiteY10" fmla="*/ 2452147 h 2691352"/>
                <a:gd name="connsiteX11" fmla="*/ 5570 w 3170235"/>
                <a:gd name="connsiteY11" fmla="*/ 2690940 h 2691352"/>
                <a:gd name="connsiteX12" fmla="*/ 1117993 w 3170235"/>
                <a:gd name="connsiteY12" fmla="*/ 2393905 h 2691352"/>
                <a:gd name="connsiteX13" fmla="*/ 2416791 w 3170235"/>
                <a:gd name="connsiteY13" fmla="*/ 2009508 h 2691352"/>
                <a:gd name="connsiteX14" fmla="*/ 2014921 w 3170235"/>
                <a:gd name="connsiteY14" fmla="*/ 2114344 h 2691352"/>
                <a:gd name="connsiteX15" fmla="*/ 2737122 w 3170235"/>
                <a:gd name="connsiteY15" fmla="*/ 1642583 h 2691352"/>
                <a:gd name="connsiteX16" fmla="*/ 3074926 w 3170235"/>
                <a:gd name="connsiteY16" fmla="*/ 972800 h 2691352"/>
                <a:gd name="connsiteX17" fmla="*/ 2929321 w 3170235"/>
                <a:gd name="connsiteY17" fmla="*/ 1310604 h 2691352"/>
                <a:gd name="connsiteX18" fmla="*/ 3168113 w 3170235"/>
                <a:gd name="connsiteY18" fmla="*/ 943679 h 2691352"/>
                <a:gd name="connsiteX19" fmla="*/ 3022508 w 3170235"/>
                <a:gd name="connsiteY19" fmla="*/ 582578 h 2691352"/>
                <a:gd name="connsiteX20" fmla="*/ 2608990 w 3170235"/>
                <a:gd name="connsiteY20" fmla="*/ 158 h 269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70235" h="2691352">
                  <a:moveTo>
                    <a:pt x="2608990" y="158"/>
                  </a:moveTo>
                  <a:cubicBezTo>
                    <a:pt x="2615785" y="9865"/>
                    <a:pt x="2991445" y="520453"/>
                    <a:pt x="3063277" y="640820"/>
                  </a:cubicBezTo>
                  <a:cubicBezTo>
                    <a:pt x="3135109" y="761187"/>
                    <a:pt x="3027362" y="677707"/>
                    <a:pt x="3039981" y="722359"/>
                  </a:cubicBezTo>
                  <a:cubicBezTo>
                    <a:pt x="3052600" y="767011"/>
                    <a:pt x="3164230" y="777689"/>
                    <a:pt x="3138992" y="908733"/>
                  </a:cubicBezTo>
                  <a:cubicBezTo>
                    <a:pt x="3113754" y="1039777"/>
                    <a:pt x="2913789" y="1416409"/>
                    <a:pt x="2888551" y="1508626"/>
                  </a:cubicBezTo>
                  <a:cubicBezTo>
                    <a:pt x="2863313" y="1600843"/>
                    <a:pt x="3078809" y="1383406"/>
                    <a:pt x="2987563" y="1462033"/>
                  </a:cubicBezTo>
                  <a:cubicBezTo>
                    <a:pt x="2896317" y="1540660"/>
                    <a:pt x="2434263" y="1897877"/>
                    <a:pt x="2341076" y="1980387"/>
                  </a:cubicBezTo>
                  <a:cubicBezTo>
                    <a:pt x="2247889" y="2062897"/>
                    <a:pt x="2428439" y="1957090"/>
                    <a:pt x="2428439" y="1957090"/>
                  </a:cubicBezTo>
                  <a:lnTo>
                    <a:pt x="1607226" y="2236652"/>
                  </a:lnTo>
                  <a:cubicBezTo>
                    <a:pt x="1513068" y="2274509"/>
                    <a:pt x="1863491" y="2184234"/>
                    <a:pt x="1863491" y="2184234"/>
                  </a:cubicBezTo>
                  <a:cubicBezTo>
                    <a:pt x="1718857" y="2220150"/>
                    <a:pt x="1049073" y="2367696"/>
                    <a:pt x="739420" y="2452147"/>
                  </a:cubicBezTo>
                  <a:cubicBezTo>
                    <a:pt x="429766" y="2536598"/>
                    <a:pt x="-57526" y="2700647"/>
                    <a:pt x="5570" y="2690940"/>
                  </a:cubicBezTo>
                  <a:cubicBezTo>
                    <a:pt x="68666" y="2681233"/>
                    <a:pt x="716123" y="2507477"/>
                    <a:pt x="1117993" y="2393905"/>
                  </a:cubicBezTo>
                  <a:cubicBezTo>
                    <a:pt x="1519863" y="2280333"/>
                    <a:pt x="2267303" y="2056102"/>
                    <a:pt x="2416791" y="2009508"/>
                  </a:cubicBezTo>
                  <a:cubicBezTo>
                    <a:pt x="2566279" y="1962915"/>
                    <a:pt x="1961532" y="2175498"/>
                    <a:pt x="2014921" y="2114344"/>
                  </a:cubicBezTo>
                  <a:cubicBezTo>
                    <a:pt x="2068309" y="2053190"/>
                    <a:pt x="2560455" y="1832840"/>
                    <a:pt x="2737122" y="1642583"/>
                  </a:cubicBezTo>
                  <a:cubicBezTo>
                    <a:pt x="2913789" y="1452326"/>
                    <a:pt x="3042893" y="1028130"/>
                    <a:pt x="3074926" y="972800"/>
                  </a:cubicBezTo>
                  <a:cubicBezTo>
                    <a:pt x="3106959" y="917470"/>
                    <a:pt x="2913790" y="1315458"/>
                    <a:pt x="2929321" y="1310604"/>
                  </a:cubicBezTo>
                  <a:cubicBezTo>
                    <a:pt x="2944852" y="1305751"/>
                    <a:pt x="3152582" y="1065017"/>
                    <a:pt x="3168113" y="943679"/>
                  </a:cubicBezTo>
                  <a:cubicBezTo>
                    <a:pt x="3183644" y="822341"/>
                    <a:pt x="3111812" y="736919"/>
                    <a:pt x="3022508" y="582578"/>
                  </a:cubicBezTo>
                  <a:cubicBezTo>
                    <a:pt x="2933204" y="428237"/>
                    <a:pt x="2602195" y="-9549"/>
                    <a:pt x="2608990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F76B6573-E7A9-180E-E151-F07E7D7FF3D5}"/>
                </a:ext>
              </a:extLst>
            </p:cNvPr>
            <p:cNvSpPr/>
            <p:nvPr/>
          </p:nvSpPr>
          <p:spPr>
            <a:xfrm>
              <a:off x="3275165" y="10606252"/>
              <a:ext cx="894814" cy="630628"/>
            </a:xfrm>
            <a:custGeom>
              <a:avLst/>
              <a:gdLst>
                <a:gd name="connsiteX0" fmla="*/ 894814 w 894814"/>
                <a:gd name="connsiteY0" fmla="*/ 0 h 630628"/>
                <a:gd name="connsiteX1" fmla="*/ 149894 w 894814"/>
                <a:gd name="connsiteY1" fmla="*/ 346841 h 630628"/>
                <a:gd name="connsiteX2" fmla="*/ 303607 w 894814"/>
                <a:gd name="connsiteY2" fmla="*/ 303486 h 630628"/>
                <a:gd name="connsiteX3" fmla="*/ 114421 w 894814"/>
                <a:gd name="connsiteY3" fmla="*/ 429610 h 630628"/>
                <a:gd name="connsiteX4" fmla="*/ 121 w 894814"/>
                <a:gd name="connsiteY4" fmla="*/ 630620 h 630628"/>
                <a:gd name="connsiteX5" fmla="*/ 98656 w 894814"/>
                <a:gd name="connsiteY5" fmla="*/ 421727 h 630628"/>
                <a:gd name="connsiteX6" fmla="*/ 366669 w 894814"/>
                <a:gd name="connsiteY6" fmla="*/ 181303 h 630628"/>
                <a:gd name="connsiteX7" fmla="*/ 220838 w 894814"/>
                <a:gd name="connsiteY7" fmla="*/ 256189 h 630628"/>
                <a:gd name="connsiteX8" fmla="*/ 547973 w 894814"/>
                <a:gd name="connsiteY8" fmla="*/ 137948 h 630628"/>
                <a:gd name="connsiteX9" fmla="*/ 453380 w 894814"/>
                <a:gd name="connsiteY9" fmla="*/ 165538 h 630628"/>
                <a:gd name="connsiteX10" fmla="*/ 894814 w 894814"/>
                <a:gd name="connsiteY10" fmla="*/ 0 h 6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4814" h="630628">
                  <a:moveTo>
                    <a:pt x="894814" y="0"/>
                  </a:moveTo>
                  <a:lnTo>
                    <a:pt x="149894" y="346841"/>
                  </a:lnTo>
                  <a:cubicBezTo>
                    <a:pt x="51359" y="397422"/>
                    <a:pt x="309519" y="289691"/>
                    <a:pt x="303607" y="303486"/>
                  </a:cubicBezTo>
                  <a:cubicBezTo>
                    <a:pt x="297695" y="317281"/>
                    <a:pt x="165002" y="375088"/>
                    <a:pt x="114421" y="429610"/>
                  </a:cubicBezTo>
                  <a:cubicBezTo>
                    <a:pt x="63840" y="484132"/>
                    <a:pt x="2748" y="631934"/>
                    <a:pt x="121" y="630620"/>
                  </a:cubicBezTo>
                  <a:cubicBezTo>
                    <a:pt x="-2507" y="629306"/>
                    <a:pt x="37565" y="496613"/>
                    <a:pt x="98656" y="421727"/>
                  </a:cubicBezTo>
                  <a:cubicBezTo>
                    <a:pt x="159747" y="346841"/>
                    <a:pt x="346305" y="208893"/>
                    <a:pt x="366669" y="181303"/>
                  </a:cubicBezTo>
                  <a:cubicBezTo>
                    <a:pt x="387033" y="153713"/>
                    <a:pt x="190621" y="263415"/>
                    <a:pt x="220838" y="256189"/>
                  </a:cubicBezTo>
                  <a:cubicBezTo>
                    <a:pt x="251055" y="248963"/>
                    <a:pt x="509216" y="153056"/>
                    <a:pt x="547973" y="137948"/>
                  </a:cubicBezTo>
                  <a:cubicBezTo>
                    <a:pt x="586730" y="122840"/>
                    <a:pt x="453380" y="165538"/>
                    <a:pt x="453380" y="165538"/>
                  </a:cubicBezTo>
                  <a:lnTo>
                    <a:pt x="89481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A62CD72E-5098-B927-138F-0732EAC2D255}"/>
                </a:ext>
              </a:extLst>
            </p:cNvPr>
            <p:cNvSpPr/>
            <p:nvPr/>
          </p:nvSpPr>
          <p:spPr>
            <a:xfrm>
              <a:off x="2342429" y="10615546"/>
              <a:ext cx="1658352" cy="1062910"/>
            </a:xfrm>
            <a:custGeom>
              <a:avLst/>
              <a:gdLst>
                <a:gd name="connsiteX0" fmla="*/ 1622599 w 1658352"/>
                <a:gd name="connsiteY0" fmla="*/ 18295 h 1062910"/>
                <a:gd name="connsiteX1" fmla="*/ 688492 w 1658352"/>
                <a:gd name="connsiteY1" fmla="*/ 617385 h 1062910"/>
                <a:gd name="connsiteX2" fmla="*/ 794909 w 1658352"/>
                <a:gd name="connsiteY2" fmla="*/ 562206 h 1062910"/>
                <a:gd name="connsiteX3" fmla="*/ 641195 w 1658352"/>
                <a:gd name="connsiteY3" fmla="*/ 684388 h 1062910"/>
                <a:gd name="connsiteX4" fmla="*/ 357416 w 1658352"/>
                <a:gd name="connsiteY4" fmla="*/ 1062761 h 1062910"/>
                <a:gd name="connsiteX5" fmla="*/ 597840 w 1658352"/>
                <a:gd name="connsiteY5" fmla="*/ 731685 h 1062910"/>
                <a:gd name="connsiteX6" fmla="*/ 345592 w 1658352"/>
                <a:gd name="connsiteY6" fmla="*/ 861751 h 1062910"/>
                <a:gd name="connsiteX7" fmla="*/ 2692 w 1658352"/>
                <a:gd name="connsiteY7" fmla="*/ 976051 h 1062910"/>
                <a:gd name="connsiteX8" fmla="*/ 542661 w 1658352"/>
                <a:gd name="connsiteY8" fmla="*/ 735626 h 1062910"/>
                <a:gd name="connsiteX9" fmla="*/ 1023509 w 1658352"/>
                <a:gd name="connsiteY9" fmla="*/ 404551 h 1062910"/>
                <a:gd name="connsiteX10" fmla="*/ 1015626 w 1658352"/>
                <a:gd name="connsiteY10" fmla="*/ 369078 h 1062910"/>
                <a:gd name="connsiteX11" fmla="*/ 1240285 w 1658352"/>
                <a:gd name="connsiteY11" fmla="*/ 152302 h 1062910"/>
                <a:gd name="connsiteX12" fmla="*/ 1047157 w 1658352"/>
                <a:gd name="connsiteY12" fmla="*/ 333606 h 1062910"/>
                <a:gd name="connsiteX13" fmla="*/ 1421588 w 1658352"/>
                <a:gd name="connsiteY13" fmla="*/ 168068 h 1062910"/>
                <a:gd name="connsiteX14" fmla="*/ 1622599 w 1658352"/>
                <a:gd name="connsiteY14" fmla="*/ 18295 h 106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8352" h="1062910">
                  <a:moveTo>
                    <a:pt x="1622599" y="18295"/>
                  </a:moveTo>
                  <a:cubicBezTo>
                    <a:pt x="1500416" y="93181"/>
                    <a:pt x="826440" y="526733"/>
                    <a:pt x="688492" y="617385"/>
                  </a:cubicBezTo>
                  <a:cubicBezTo>
                    <a:pt x="550544" y="708037"/>
                    <a:pt x="802792" y="551039"/>
                    <a:pt x="794909" y="562206"/>
                  </a:cubicBezTo>
                  <a:cubicBezTo>
                    <a:pt x="787026" y="573373"/>
                    <a:pt x="714110" y="600962"/>
                    <a:pt x="641195" y="684388"/>
                  </a:cubicBezTo>
                  <a:cubicBezTo>
                    <a:pt x="568280" y="767814"/>
                    <a:pt x="364642" y="1054878"/>
                    <a:pt x="357416" y="1062761"/>
                  </a:cubicBezTo>
                  <a:cubicBezTo>
                    <a:pt x="350190" y="1070644"/>
                    <a:pt x="599811" y="765187"/>
                    <a:pt x="597840" y="731685"/>
                  </a:cubicBezTo>
                  <a:cubicBezTo>
                    <a:pt x="595869" y="698183"/>
                    <a:pt x="444783" y="821023"/>
                    <a:pt x="345592" y="861751"/>
                  </a:cubicBezTo>
                  <a:cubicBezTo>
                    <a:pt x="246401" y="902479"/>
                    <a:pt x="-30153" y="997072"/>
                    <a:pt x="2692" y="976051"/>
                  </a:cubicBezTo>
                  <a:cubicBezTo>
                    <a:pt x="35537" y="955030"/>
                    <a:pt x="372525" y="830876"/>
                    <a:pt x="542661" y="735626"/>
                  </a:cubicBezTo>
                  <a:cubicBezTo>
                    <a:pt x="712797" y="640376"/>
                    <a:pt x="944682" y="465642"/>
                    <a:pt x="1023509" y="404551"/>
                  </a:cubicBezTo>
                  <a:cubicBezTo>
                    <a:pt x="1102336" y="343460"/>
                    <a:pt x="979497" y="411119"/>
                    <a:pt x="1015626" y="369078"/>
                  </a:cubicBezTo>
                  <a:cubicBezTo>
                    <a:pt x="1051755" y="327037"/>
                    <a:pt x="1235030" y="158214"/>
                    <a:pt x="1240285" y="152302"/>
                  </a:cubicBezTo>
                  <a:cubicBezTo>
                    <a:pt x="1245540" y="146390"/>
                    <a:pt x="1016940" y="330978"/>
                    <a:pt x="1047157" y="333606"/>
                  </a:cubicBezTo>
                  <a:cubicBezTo>
                    <a:pt x="1077374" y="336234"/>
                    <a:pt x="1320426" y="216678"/>
                    <a:pt x="1421588" y="168068"/>
                  </a:cubicBezTo>
                  <a:cubicBezTo>
                    <a:pt x="1522750" y="119458"/>
                    <a:pt x="1744782" y="-56591"/>
                    <a:pt x="1622599" y="18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A68351E1-48D8-3022-A484-4ADD8C5F90B4}"/>
                </a:ext>
              </a:extLst>
            </p:cNvPr>
            <p:cNvSpPr/>
            <p:nvPr/>
          </p:nvSpPr>
          <p:spPr>
            <a:xfrm>
              <a:off x="2265856" y="10273002"/>
              <a:ext cx="331827" cy="1406298"/>
            </a:xfrm>
            <a:custGeom>
              <a:avLst/>
              <a:gdLst>
                <a:gd name="connsiteX0" fmla="*/ 331513 w 331827"/>
                <a:gd name="connsiteY0" fmla="*/ 2174 h 1406298"/>
                <a:gd name="connsiteX1" fmla="*/ 288158 w 331827"/>
                <a:gd name="connsiteY1" fmla="*/ 356898 h 1406298"/>
                <a:gd name="connsiteX2" fmla="*/ 327572 w 331827"/>
                <a:gd name="connsiteY2" fmla="*/ 289895 h 1406298"/>
                <a:gd name="connsiteX3" fmla="*/ 225096 w 331827"/>
                <a:gd name="connsiteY3" fmla="*/ 707681 h 1406298"/>
                <a:gd name="connsiteX4" fmla="*/ 288158 w 331827"/>
                <a:gd name="connsiteY4" fmla="*/ 538201 h 1406298"/>
                <a:gd name="connsiteX5" fmla="*/ 146268 w 331827"/>
                <a:gd name="connsiteY5" fmla="*/ 1125467 h 1406298"/>
                <a:gd name="connsiteX6" fmla="*/ 437 w 331827"/>
                <a:gd name="connsiteY6" fmla="*/ 1393481 h 1406298"/>
                <a:gd name="connsiteX7" fmla="*/ 106854 w 331827"/>
                <a:gd name="connsiteY7" fmla="*/ 1160939 h 1406298"/>
                <a:gd name="connsiteX8" fmla="*/ 264510 w 331827"/>
                <a:gd name="connsiteY8" fmla="*/ 829864 h 1406298"/>
                <a:gd name="connsiteX9" fmla="*/ 106854 w 331827"/>
                <a:gd name="connsiteY9" fmla="*/ 1405305 h 1406298"/>
                <a:gd name="connsiteX10" fmla="*/ 197506 w 331827"/>
                <a:gd name="connsiteY10" fmla="*/ 952046 h 1406298"/>
                <a:gd name="connsiteX11" fmla="*/ 260568 w 331827"/>
                <a:gd name="connsiteY11" fmla="*/ 349015 h 1406298"/>
                <a:gd name="connsiteX12" fmla="*/ 240861 w 331827"/>
                <a:gd name="connsiteY12" fmla="*/ 561850 h 1406298"/>
                <a:gd name="connsiteX13" fmla="*/ 260568 w 331827"/>
                <a:gd name="connsiteY13" fmla="*/ 222891 h 1406298"/>
                <a:gd name="connsiteX14" fmla="*/ 331513 w 331827"/>
                <a:gd name="connsiteY14" fmla="*/ 2174 h 14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827" h="1406298">
                  <a:moveTo>
                    <a:pt x="331513" y="2174"/>
                  </a:moveTo>
                  <a:cubicBezTo>
                    <a:pt x="336111" y="24508"/>
                    <a:pt x="288815" y="308945"/>
                    <a:pt x="288158" y="356898"/>
                  </a:cubicBezTo>
                  <a:cubicBezTo>
                    <a:pt x="287501" y="404851"/>
                    <a:pt x="338082" y="231431"/>
                    <a:pt x="327572" y="289895"/>
                  </a:cubicBezTo>
                  <a:cubicBezTo>
                    <a:pt x="317062" y="348359"/>
                    <a:pt x="231665" y="666297"/>
                    <a:pt x="225096" y="707681"/>
                  </a:cubicBezTo>
                  <a:cubicBezTo>
                    <a:pt x="218527" y="749065"/>
                    <a:pt x="301296" y="468570"/>
                    <a:pt x="288158" y="538201"/>
                  </a:cubicBezTo>
                  <a:cubicBezTo>
                    <a:pt x="275020" y="607832"/>
                    <a:pt x="194221" y="982920"/>
                    <a:pt x="146268" y="1125467"/>
                  </a:cubicBezTo>
                  <a:cubicBezTo>
                    <a:pt x="98315" y="1268014"/>
                    <a:pt x="7006" y="1387569"/>
                    <a:pt x="437" y="1393481"/>
                  </a:cubicBezTo>
                  <a:cubicBezTo>
                    <a:pt x="-6132" y="1399393"/>
                    <a:pt x="62842" y="1254875"/>
                    <a:pt x="106854" y="1160939"/>
                  </a:cubicBezTo>
                  <a:cubicBezTo>
                    <a:pt x="150866" y="1067003"/>
                    <a:pt x="264510" y="789136"/>
                    <a:pt x="264510" y="829864"/>
                  </a:cubicBezTo>
                  <a:cubicBezTo>
                    <a:pt x="264510" y="870592"/>
                    <a:pt x="118021" y="1384941"/>
                    <a:pt x="106854" y="1405305"/>
                  </a:cubicBezTo>
                  <a:cubicBezTo>
                    <a:pt x="95687" y="1425669"/>
                    <a:pt x="171887" y="1128094"/>
                    <a:pt x="197506" y="952046"/>
                  </a:cubicBezTo>
                  <a:cubicBezTo>
                    <a:pt x="223125" y="775998"/>
                    <a:pt x="253342" y="414048"/>
                    <a:pt x="260568" y="349015"/>
                  </a:cubicBezTo>
                  <a:cubicBezTo>
                    <a:pt x="267794" y="283982"/>
                    <a:pt x="240861" y="582871"/>
                    <a:pt x="240861" y="561850"/>
                  </a:cubicBezTo>
                  <a:cubicBezTo>
                    <a:pt x="240861" y="540829"/>
                    <a:pt x="244803" y="310915"/>
                    <a:pt x="260568" y="222891"/>
                  </a:cubicBezTo>
                  <a:cubicBezTo>
                    <a:pt x="276333" y="134867"/>
                    <a:pt x="326915" y="-20160"/>
                    <a:pt x="331513" y="2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D1CEDAD6-27F7-56E5-3AF1-CD0AFD481C75}"/>
                </a:ext>
              </a:extLst>
            </p:cNvPr>
            <p:cNvSpPr/>
            <p:nvPr/>
          </p:nvSpPr>
          <p:spPr>
            <a:xfrm>
              <a:off x="2248904" y="7355669"/>
              <a:ext cx="719055" cy="1120458"/>
            </a:xfrm>
            <a:custGeom>
              <a:avLst/>
              <a:gdLst>
                <a:gd name="connsiteX0" fmla="*/ 717320 w 719055"/>
                <a:gd name="connsiteY0" fmla="*/ 4136 h 1120458"/>
                <a:gd name="connsiteX1" fmla="*/ 204364 w 719055"/>
                <a:gd name="connsiteY1" fmla="*/ 522668 h 1120458"/>
                <a:gd name="connsiteX2" fmla="*/ 321452 w 719055"/>
                <a:gd name="connsiteY2" fmla="*/ 433458 h 1120458"/>
                <a:gd name="connsiteX3" fmla="*/ 143033 w 719055"/>
                <a:gd name="connsiteY3" fmla="*/ 734541 h 1120458"/>
                <a:gd name="connsiteX4" fmla="*/ 193213 w 719055"/>
                <a:gd name="connsiteY4" fmla="*/ 589575 h 1120458"/>
                <a:gd name="connsiteX5" fmla="*/ 9218 w 719055"/>
                <a:gd name="connsiteY5" fmla="*/ 1102531 h 1120458"/>
                <a:gd name="connsiteX6" fmla="*/ 48247 w 719055"/>
                <a:gd name="connsiteY6" fmla="*/ 940838 h 1120458"/>
                <a:gd name="connsiteX7" fmla="*/ 226667 w 719055"/>
                <a:gd name="connsiteY7" fmla="*/ 338672 h 1120458"/>
                <a:gd name="connsiteX8" fmla="*/ 248969 w 719055"/>
                <a:gd name="connsiteY8" fmla="*/ 461336 h 1120458"/>
                <a:gd name="connsiteX9" fmla="*/ 366057 w 719055"/>
                <a:gd name="connsiteY9" fmla="*/ 288492 h 1120458"/>
                <a:gd name="connsiteX10" fmla="*/ 717320 w 719055"/>
                <a:gd name="connsiteY10" fmla="*/ 4136 h 112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055" h="1120458">
                  <a:moveTo>
                    <a:pt x="717320" y="4136"/>
                  </a:moveTo>
                  <a:cubicBezTo>
                    <a:pt x="690371" y="43165"/>
                    <a:pt x="270342" y="451114"/>
                    <a:pt x="204364" y="522668"/>
                  </a:cubicBezTo>
                  <a:cubicBezTo>
                    <a:pt x="138386" y="594222"/>
                    <a:pt x="331674" y="398146"/>
                    <a:pt x="321452" y="433458"/>
                  </a:cubicBezTo>
                  <a:cubicBezTo>
                    <a:pt x="311230" y="468770"/>
                    <a:pt x="164406" y="708522"/>
                    <a:pt x="143033" y="734541"/>
                  </a:cubicBezTo>
                  <a:cubicBezTo>
                    <a:pt x="121660" y="760560"/>
                    <a:pt x="215515" y="528243"/>
                    <a:pt x="193213" y="589575"/>
                  </a:cubicBezTo>
                  <a:cubicBezTo>
                    <a:pt x="170911" y="650907"/>
                    <a:pt x="33379" y="1043987"/>
                    <a:pt x="9218" y="1102531"/>
                  </a:cubicBezTo>
                  <a:cubicBezTo>
                    <a:pt x="-14943" y="1161075"/>
                    <a:pt x="12006" y="1068148"/>
                    <a:pt x="48247" y="940838"/>
                  </a:cubicBezTo>
                  <a:cubicBezTo>
                    <a:pt x="84488" y="813528"/>
                    <a:pt x="193213" y="418589"/>
                    <a:pt x="226667" y="338672"/>
                  </a:cubicBezTo>
                  <a:cubicBezTo>
                    <a:pt x="260121" y="258755"/>
                    <a:pt x="225737" y="469699"/>
                    <a:pt x="248969" y="461336"/>
                  </a:cubicBezTo>
                  <a:cubicBezTo>
                    <a:pt x="272201" y="452973"/>
                    <a:pt x="282423" y="363763"/>
                    <a:pt x="366057" y="288492"/>
                  </a:cubicBezTo>
                  <a:cubicBezTo>
                    <a:pt x="449691" y="213221"/>
                    <a:pt x="744269" y="-34893"/>
                    <a:pt x="717320" y="4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F2EAF085-D733-776E-33B1-5AF26D227093}"/>
                </a:ext>
              </a:extLst>
            </p:cNvPr>
            <p:cNvSpPr/>
            <p:nvPr/>
          </p:nvSpPr>
          <p:spPr>
            <a:xfrm>
              <a:off x="7140189" y="9646976"/>
              <a:ext cx="434781" cy="2539259"/>
            </a:xfrm>
            <a:custGeom>
              <a:avLst/>
              <a:gdLst>
                <a:gd name="connsiteX0" fmla="*/ 285 w 434781"/>
                <a:gd name="connsiteY0" fmla="*/ 3730 h 2539259"/>
                <a:gd name="connsiteX1" fmla="*/ 175011 w 434781"/>
                <a:gd name="connsiteY1" fmla="*/ 894833 h 2539259"/>
                <a:gd name="connsiteX2" fmla="*/ 198308 w 434781"/>
                <a:gd name="connsiteY2" fmla="*/ 795821 h 2539259"/>
                <a:gd name="connsiteX3" fmla="*/ 314792 w 434781"/>
                <a:gd name="connsiteY3" fmla="*/ 1314176 h 2539259"/>
                <a:gd name="connsiteX4" fmla="*/ 332265 w 434781"/>
                <a:gd name="connsiteY4" fmla="*/ 1180219 h 2539259"/>
                <a:gd name="connsiteX5" fmla="*/ 378858 w 434781"/>
                <a:gd name="connsiteY5" fmla="*/ 1815057 h 2539259"/>
                <a:gd name="connsiteX6" fmla="*/ 413803 w 434781"/>
                <a:gd name="connsiteY6" fmla="*/ 1675276 h 2539259"/>
                <a:gd name="connsiteX7" fmla="*/ 431276 w 434781"/>
                <a:gd name="connsiteY7" fmla="*/ 2059674 h 2539259"/>
                <a:gd name="connsiteX8" fmla="*/ 343913 w 434781"/>
                <a:gd name="connsiteY8" fmla="*/ 2537258 h 2539259"/>
                <a:gd name="connsiteX9" fmla="*/ 431276 w 434781"/>
                <a:gd name="connsiteY9" fmla="*/ 2211103 h 2539259"/>
                <a:gd name="connsiteX10" fmla="*/ 303143 w 434781"/>
                <a:gd name="connsiteY10" fmla="*/ 1745167 h 2539259"/>
                <a:gd name="connsiteX11" fmla="*/ 285671 w 434781"/>
                <a:gd name="connsiteY11" fmla="*/ 859888 h 2539259"/>
                <a:gd name="connsiteX12" fmla="*/ 274022 w 434781"/>
                <a:gd name="connsiteY12" fmla="*/ 1011317 h 2539259"/>
                <a:gd name="connsiteX13" fmla="*/ 151714 w 434781"/>
                <a:gd name="connsiteY13" fmla="*/ 574502 h 2539259"/>
                <a:gd name="connsiteX14" fmla="*/ 134242 w 434781"/>
                <a:gd name="connsiteY14" fmla="*/ 574502 h 2539259"/>
                <a:gd name="connsiteX15" fmla="*/ 285 w 434781"/>
                <a:gd name="connsiteY15" fmla="*/ 3730 h 25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781" h="2539259">
                  <a:moveTo>
                    <a:pt x="285" y="3730"/>
                  </a:moveTo>
                  <a:cubicBezTo>
                    <a:pt x="7080" y="57118"/>
                    <a:pt x="142007" y="762818"/>
                    <a:pt x="175011" y="894833"/>
                  </a:cubicBezTo>
                  <a:cubicBezTo>
                    <a:pt x="208015" y="1026848"/>
                    <a:pt x="175011" y="725931"/>
                    <a:pt x="198308" y="795821"/>
                  </a:cubicBezTo>
                  <a:cubicBezTo>
                    <a:pt x="221605" y="865711"/>
                    <a:pt x="292466" y="1250110"/>
                    <a:pt x="314792" y="1314176"/>
                  </a:cubicBezTo>
                  <a:cubicBezTo>
                    <a:pt x="337118" y="1378242"/>
                    <a:pt x="321587" y="1096739"/>
                    <a:pt x="332265" y="1180219"/>
                  </a:cubicBezTo>
                  <a:cubicBezTo>
                    <a:pt x="342943" y="1263699"/>
                    <a:pt x="365268" y="1732548"/>
                    <a:pt x="378858" y="1815057"/>
                  </a:cubicBezTo>
                  <a:cubicBezTo>
                    <a:pt x="392448" y="1897566"/>
                    <a:pt x="405067" y="1634507"/>
                    <a:pt x="413803" y="1675276"/>
                  </a:cubicBezTo>
                  <a:cubicBezTo>
                    <a:pt x="422539" y="1716046"/>
                    <a:pt x="442924" y="1916010"/>
                    <a:pt x="431276" y="2059674"/>
                  </a:cubicBezTo>
                  <a:cubicBezTo>
                    <a:pt x="419628" y="2203338"/>
                    <a:pt x="343913" y="2512020"/>
                    <a:pt x="343913" y="2537258"/>
                  </a:cubicBezTo>
                  <a:cubicBezTo>
                    <a:pt x="343913" y="2562496"/>
                    <a:pt x="438071" y="2343118"/>
                    <a:pt x="431276" y="2211103"/>
                  </a:cubicBezTo>
                  <a:cubicBezTo>
                    <a:pt x="424481" y="2079088"/>
                    <a:pt x="327411" y="1970370"/>
                    <a:pt x="303143" y="1745167"/>
                  </a:cubicBezTo>
                  <a:cubicBezTo>
                    <a:pt x="278876" y="1519965"/>
                    <a:pt x="290525" y="982196"/>
                    <a:pt x="285671" y="859888"/>
                  </a:cubicBezTo>
                  <a:cubicBezTo>
                    <a:pt x="280818" y="737580"/>
                    <a:pt x="296348" y="1058881"/>
                    <a:pt x="274022" y="1011317"/>
                  </a:cubicBezTo>
                  <a:cubicBezTo>
                    <a:pt x="251696" y="963753"/>
                    <a:pt x="175011" y="647304"/>
                    <a:pt x="151714" y="574502"/>
                  </a:cubicBezTo>
                  <a:cubicBezTo>
                    <a:pt x="128417" y="501700"/>
                    <a:pt x="158509" y="662836"/>
                    <a:pt x="134242" y="574502"/>
                  </a:cubicBezTo>
                  <a:cubicBezTo>
                    <a:pt x="109975" y="486168"/>
                    <a:pt x="-6510" y="-49658"/>
                    <a:pt x="285" y="3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528F3F3-5BD0-9D8D-C16B-1DAA1C08B584}"/>
                </a:ext>
              </a:extLst>
            </p:cNvPr>
            <p:cNvSpPr/>
            <p:nvPr/>
          </p:nvSpPr>
          <p:spPr>
            <a:xfrm>
              <a:off x="7414197" y="11845469"/>
              <a:ext cx="235858" cy="867760"/>
            </a:xfrm>
            <a:custGeom>
              <a:avLst/>
              <a:gdLst>
                <a:gd name="connsiteX0" fmla="*/ 14 w 235858"/>
                <a:gd name="connsiteY0" fmla="*/ 962 h 867760"/>
                <a:gd name="connsiteX1" fmla="*/ 232983 w 235858"/>
                <a:gd name="connsiteY1" fmla="*/ 472722 h 867760"/>
                <a:gd name="connsiteX2" fmla="*/ 128147 w 235858"/>
                <a:gd name="connsiteY2" fmla="*/ 362062 h 867760"/>
                <a:gd name="connsiteX3" fmla="*/ 99026 w 235858"/>
                <a:gd name="connsiteY3" fmla="*/ 862944 h 867760"/>
                <a:gd name="connsiteX4" fmla="*/ 192213 w 235858"/>
                <a:gd name="connsiteY4" fmla="*/ 600855 h 867760"/>
                <a:gd name="connsiteX5" fmla="*/ 221334 w 235858"/>
                <a:gd name="connsiteY5" fmla="*/ 356238 h 867760"/>
                <a:gd name="connsiteX6" fmla="*/ 14 w 235858"/>
                <a:gd name="connsiteY6" fmla="*/ 962 h 8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858" h="867760">
                  <a:moveTo>
                    <a:pt x="14" y="962"/>
                  </a:moveTo>
                  <a:cubicBezTo>
                    <a:pt x="1955" y="20376"/>
                    <a:pt x="211628" y="412539"/>
                    <a:pt x="232983" y="472722"/>
                  </a:cubicBezTo>
                  <a:cubicBezTo>
                    <a:pt x="254338" y="532905"/>
                    <a:pt x="150473" y="297025"/>
                    <a:pt x="128147" y="362062"/>
                  </a:cubicBezTo>
                  <a:cubicBezTo>
                    <a:pt x="105821" y="427099"/>
                    <a:pt x="88348" y="823145"/>
                    <a:pt x="99026" y="862944"/>
                  </a:cubicBezTo>
                  <a:cubicBezTo>
                    <a:pt x="109704" y="902743"/>
                    <a:pt x="171828" y="685306"/>
                    <a:pt x="192213" y="600855"/>
                  </a:cubicBezTo>
                  <a:cubicBezTo>
                    <a:pt x="212598" y="516404"/>
                    <a:pt x="250455" y="451367"/>
                    <a:pt x="221334" y="356238"/>
                  </a:cubicBezTo>
                  <a:cubicBezTo>
                    <a:pt x="192213" y="261109"/>
                    <a:pt x="-1927" y="-18452"/>
                    <a:pt x="14" y="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C0A473C4-2F8F-1DFC-A370-ACE50D432090}"/>
                </a:ext>
              </a:extLst>
            </p:cNvPr>
            <p:cNvSpPr/>
            <p:nvPr/>
          </p:nvSpPr>
          <p:spPr>
            <a:xfrm>
              <a:off x="1645446" y="10626127"/>
              <a:ext cx="306047" cy="902860"/>
            </a:xfrm>
            <a:custGeom>
              <a:avLst/>
              <a:gdLst>
                <a:gd name="connsiteX0" fmla="*/ 305662 w 306047"/>
                <a:gd name="connsiteY0" fmla="*/ 3045 h 902860"/>
                <a:gd name="connsiteX1" fmla="*/ 55222 w 306047"/>
                <a:gd name="connsiteY1" fmla="*/ 387442 h 902860"/>
                <a:gd name="connsiteX2" fmla="*/ 119288 w 306047"/>
                <a:gd name="connsiteY2" fmla="*/ 294255 h 902860"/>
                <a:gd name="connsiteX3" fmla="*/ 37749 w 306047"/>
                <a:gd name="connsiteY3" fmla="*/ 550520 h 902860"/>
                <a:gd name="connsiteX4" fmla="*/ 55222 w 306047"/>
                <a:gd name="connsiteY4" fmla="*/ 899972 h 902860"/>
                <a:gd name="connsiteX5" fmla="*/ 49397 w 306047"/>
                <a:gd name="connsiteY5" fmla="*/ 707774 h 902860"/>
                <a:gd name="connsiteX6" fmla="*/ 2804 w 306047"/>
                <a:gd name="connsiteY6" fmla="*/ 544696 h 902860"/>
                <a:gd name="connsiteX7" fmla="*/ 20276 w 306047"/>
                <a:gd name="connsiteY7" fmla="*/ 521399 h 902860"/>
                <a:gd name="connsiteX8" fmla="*/ 142585 w 306047"/>
                <a:gd name="connsiteY8" fmla="*/ 113705 h 902860"/>
                <a:gd name="connsiteX9" fmla="*/ 113464 w 306047"/>
                <a:gd name="connsiteY9" fmla="*/ 201068 h 902860"/>
                <a:gd name="connsiteX10" fmla="*/ 305662 w 306047"/>
                <a:gd name="connsiteY10" fmla="*/ 3045 h 90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047" h="902860">
                  <a:moveTo>
                    <a:pt x="305662" y="3045"/>
                  </a:moveTo>
                  <a:cubicBezTo>
                    <a:pt x="295955" y="34107"/>
                    <a:pt x="86284" y="338907"/>
                    <a:pt x="55222" y="387442"/>
                  </a:cubicBezTo>
                  <a:cubicBezTo>
                    <a:pt x="24160" y="435977"/>
                    <a:pt x="122200" y="267075"/>
                    <a:pt x="119288" y="294255"/>
                  </a:cubicBezTo>
                  <a:cubicBezTo>
                    <a:pt x="116376" y="321435"/>
                    <a:pt x="48427" y="449567"/>
                    <a:pt x="37749" y="550520"/>
                  </a:cubicBezTo>
                  <a:cubicBezTo>
                    <a:pt x="27071" y="651473"/>
                    <a:pt x="53281" y="873763"/>
                    <a:pt x="55222" y="899972"/>
                  </a:cubicBezTo>
                  <a:cubicBezTo>
                    <a:pt x="57163" y="926181"/>
                    <a:pt x="58133" y="766987"/>
                    <a:pt x="49397" y="707774"/>
                  </a:cubicBezTo>
                  <a:cubicBezTo>
                    <a:pt x="40661" y="648561"/>
                    <a:pt x="7657" y="575758"/>
                    <a:pt x="2804" y="544696"/>
                  </a:cubicBezTo>
                  <a:cubicBezTo>
                    <a:pt x="-2049" y="513634"/>
                    <a:pt x="-3021" y="593231"/>
                    <a:pt x="20276" y="521399"/>
                  </a:cubicBezTo>
                  <a:cubicBezTo>
                    <a:pt x="43573" y="449567"/>
                    <a:pt x="127054" y="167093"/>
                    <a:pt x="142585" y="113705"/>
                  </a:cubicBezTo>
                  <a:cubicBezTo>
                    <a:pt x="158116" y="60317"/>
                    <a:pt x="88226" y="213687"/>
                    <a:pt x="113464" y="201068"/>
                  </a:cubicBezTo>
                  <a:cubicBezTo>
                    <a:pt x="138702" y="188449"/>
                    <a:pt x="315369" y="-28017"/>
                    <a:pt x="305662" y="3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814A1B10-D7F2-8334-B35D-51C2E1A219A6}"/>
                </a:ext>
              </a:extLst>
            </p:cNvPr>
            <p:cNvSpPr/>
            <p:nvPr/>
          </p:nvSpPr>
          <p:spPr>
            <a:xfrm>
              <a:off x="2561936" y="11019373"/>
              <a:ext cx="955943" cy="1725889"/>
            </a:xfrm>
            <a:custGeom>
              <a:avLst/>
              <a:gdLst>
                <a:gd name="connsiteX0" fmla="*/ 955883 w 955943"/>
                <a:gd name="connsiteY0" fmla="*/ 21 h 1725889"/>
                <a:gd name="connsiteX1" fmla="*/ 565661 w 955943"/>
                <a:gd name="connsiteY1" fmla="*/ 401891 h 1725889"/>
                <a:gd name="connsiteX2" fmla="*/ 728739 w 955943"/>
                <a:gd name="connsiteY2" fmla="*/ 372770 h 1725889"/>
                <a:gd name="connsiteX3" fmla="*/ 256979 w 955943"/>
                <a:gd name="connsiteY3" fmla="*/ 1094971 h 1725889"/>
                <a:gd name="connsiteX4" fmla="*/ 414232 w 955943"/>
                <a:gd name="connsiteY4" fmla="*/ 1007608 h 1725889"/>
                <a:gd name="connsiteX5" fmla="*/ 714 w 955943"/>
                <a:gd name="connsiteY5" fmla="*/ 1723985 h 1725889"/>
                <a:gd name="connsiteX6" fmla="*/ 321045 w 955943"/>
                <a:gd name="connsiteY6" fmla="*/ 1193982 h 1725889"/>
                <a:gd name="connsiteX7" fmla="*/ 565661 w 955943"/>
                <a:gd name="connsiteY7" fmla="*/ 495078 h 1725889"/>
                <a:gd name="connsiteX8" fmla="*/ 484123 w 955943"/>
                <a:gd name="connsiteY8" fmla="*/ 570793 h 1725889"/>
                <a:gd name="connsiteX9" fmla="*/ 594782 w 955943"/>
                <a:gd name="connsiteY9" fmla="*/ 384418 h 1725889"/>
                <a:gd name="connsiteX10" fmla="*/ 955883 w 955943"/>
                <a:gd name="connsiteY10" fmla="*/ 21 h 172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943" h="1725889">
                  <a:moveTo>
                    <a:pt x="955883" y="21"/>
                  </a:moveTo>
                  <a:cubicBezTo>
                    <a:pt x="951030" y="2933"/>
                    <a:pt x="603518" y="339766"/>
                    <a:pt x="565661" y="401891"/>
                  </a:cubicBezTo>
                  <a:cubicBezTo>
                    <a:pt x="527804" y="464016"/>
                    <a:pt x="780186" y="257257"/>
                    <a:pt x="728739" y="372770"/>
                  </a:cubicBezTo>
                  <a:cubicBezTo>
                    <a:pt x="677292" y="488283"/>
                    <a:pt x="309397" y="989165"/>
                    <a:pt x="256979" y="1094971"/>
                  </a:cubicBezTo>
                  <a:cubicBezTo>
                    <a:pt x="204561" y="1200777"/>
                    <a:pt x="456943" y="902772"/>
                    <a:pt x="414232" y="1007608"/>
                  </a:cubicBezTo>
                  <a:cubicBezTo>
                    <a:pt x="371521" y="1112444"/>
                    <a:pt x="16245" y="1692923"/>
                    <a:pt x="714" y="1723985"/>
                  </a:cubicBezTo>
                  <a:cubicBezTo>
                    <a:pt x="-14817" y="1755047"/>
                    <a:pt x="226887" y="1398800"/>
                    <a:pt x="321045" y="1193982"/>
                  </a:cubicBezTo>
                  <a:cubicBezTo>
                    <a:pt x="415203" y="989164"/>
                    <a:pt x="538481" y="598943"/>
                    <a:pt x="565661" y="495078"/>
                  </a:cubicBezTo>
                  <a:cubicBezTo>
                    <a:pt x="592841" y="391213"/>
                    <a:pt x="479270" y="589236"/>
                    <a:pt x="484123" y="570793"/>
                  </a:cubicBezTo>
                  <a:cubicBezTo>
                    <a:pt x="488976" y="552350"/>
                    <a:pt x="517126" y="475664"/>
                    <a:pt x="594782" y="384418"/>
                  </a:cubicBezTo>
                  <a:cubicBezTo>
                    <a:pt x="672438" y="293172"/>
                    <a:pt x="960736" y="-2891"/>
                    <a:pt x="955883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F34DAC1-42EE-F35D-3C27-CEC0DF4DA345}"/>
                </a:ext>
              </a:extLst>
            </p:cNvPr>
            <p:cNvSpPr/>
            <p:nvPr/>
          </p:nvSpPr>
          <p:spPr>
            <a:xfrm>
              <a:off x="6732644" y="9899323"/>
              <a:ext cx="514450" cy="2315183"/>
            </a:xfrm>
            <a:custGeom>
              <a:avLst/>
              <a:gdLst>
                <a:gd name="connsiteX0" fmla="*/ 136 w 514450"/>
                <a:gd name="connsiteY0" fmla="*/ 1823 h 2315183"/>
                <a:gd name="connsiteX1" fmla="*/ 250576 w 514450"/>
                <a:gd name="connsiteY1" fmla="*/ 968641 h 2315183"/>
                <a:gd name="connsiteX2" fmla="*/ 273873 w 514450"/>
                <a:gd name="connsiteY2" fmla="*/ 852157 h 2315183"/>
                <a:gd name="connsiteX3" fmla="*/ 279697 w 514450"/>
                <a:gd name="connsiteY3" fmla="*/ 1044356 h 2315183"/>
                <a:gd name="connsiteX4" fmla="*/ 419478 w 514450"/>
                <a:gd name="connsiteY4" fmla="*/ 1277324 h 2315183"/>
                <a:gd name="connsiteX5" fmla="*/ 402006 w 514450"/>
                <a:gd name="connsiteY5" fmla="*/ 1452050 h 2315183"/>
                <a:gd name="connsiteX6" fmla="*/ 448599 w 514450"/>
                <a:gd name="connsiteY6" fmla="*/ 1393808 h 2315183"/>
                <a:gd name="connsiteX7" fmla="*/ 477720 w 514450"/>
                <a:gd name="connsiteY7" fmla="*/ 1714139 h 2315183"/>
                <a:gd name="connsiteX8" fmla="*/ 483545 w 514450"/>
                <a:gd name="connsiteY8" fmla="*/ 1574359 h 2315183"/>
                <a:gd name="connsiteX9" fmla="*/ 501017 w 514450"/>
                <a:gd name="connsiteY9" fmla="*/ 2314032 h 2315183"/>
                <a:gd name="connsiteX10" fmla="*/ 506841 w 514450"/>
                <a:gd name="connsiteY10" fmla="*/ 1731612 h 2315183"/>
                <a:gd name="connsiteX11" fmla="*/ 390357 w 514450"/>
                <a:gd name="connsiteY11" fmla="*/ 1230731 h 2315183"/>
                <a:gd name="connsiteX12" fmla="*/ 343764 w 514450"/>
                <a:gd name="connsiteY12" fmla="*/ 951169 h 2315183"/>
                <a:gd name="connsiteX13" fmla="*/ 302994 w 514450"/>
                <a:gd name="connsiteY13" fmla="*/ 735673 h 2315183"/>
                <a:gd name="connsiteX14" fmla="*/ 256401 w 514450"/>
                <a:gd name="connsiteY14" fmla="*/ 1079301 h 2315183"/>
                <a:gd name="connsiteX15" fmla="*/ 215631 w 514450"/>
                <a:gd name="connsiteY15" fmla="*/ 735673 h 2315183"/>
                <a:gd name="connsiteX16" fmla="*/ 136 w 514450"/>
                <a:gd name="connsiteY16" fmla="*/ 1823 h 231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450" h="2315183">
                  <a:moveTo>
                    <a:pt x="136" y="1823"/>
                  </a:moveTo>
                  <a:cubicBezTo>
                    <a:pt x="5960" y="40651"/>
                    <a:pt x="204953" y="826919"/>
                    <a:pt x="250576" y="968641"/>
                  </a:cubicBezTo>
                  <a:cubicBezTo>
                    <a:pt x="296199" y="1110363"/>
                    <a:pt x="269020" y="839538"/>
                    <a:pt x="273873" y="852157"/>
                  </a:cubicBezTo>
                  <a:cubicBezTo>
                    <a:pt x="278727" y="864776"/>
                    <a:pt x="255430" y="973495"/>
                    <a:pt x="279697" y="1044356"/>
                  </a:cubicBezTo>
                  <a:cubicBezTo>
                    <a:pt x="303964" y="1115217"/>
                    <a:pt x="399093" y="1209375"/>
                    <a:pt x="419478" y="1277324"/>
                  </a:cubicBezTo>
                  <a:cubicBezTo>
                    <a:pt x="439863" y="1345273"/>
                    <a:pt x="397152" y="1432636"/>
                    <a:pt x="402006" y="1452050"/>
                  </a:cubicBezTo>
                  <a:cubicBezTo>
                    <a:pt x="406860" y="1471464"/>
                    <a:pt x="435980" y="1350126"/>
                    <a:pt x="448599" y="1393808"/>
                  </a:cubicBezTo>
                  <a:cubicBezTo>
                    <a:pt x="461218" y="1437490"/>
                    <a:pt x="471896" y="1684047"/>
                    <a:pt x="477720" y="1714139"/>
                  </a:cubicBezTo>
                  <a:cubicBezTo>
                    <a:pt x="483544" y="1744231"/>
                    <a:pt x="479662" y="1474377"/>
                    <a:pt x="483545" y="1574359"/>
                  </a:cubicBezTo>
                  <a:cubicBezTo>
                    <a:pt x="487428" y="1674341"/>
                    <a:pt x="497134" y="2287823"/>
                    <a:pt x="501017" y="2314032"/>
                  </a:cubicBezTo>
                  <a:cubicBezTo>
                    <a:pt x="504900" y="2340241"/>
                    <a:pt x="525284" y="1912162"/>
                    <a:pt x="506841" y="1731612"/>
                  </a:cubicBezTo>
                  <a:cubicBezTo>
                    <a:pt x="488398" y="1551062"/>
                    <a:pt x="417537" y="1360805"/>
                    <a:pt x="390357" y="1230731"/>
                  </a:cubicBezTo>
                  <a:cubicBezTo>
                    <a:pt x="363177" y="1100657"/>
                    <a:pt x="358325" y="1033679"/>
                    <a:pt x="343764" y="951169"/>
                  </a:cubicBezTo>
                  <a:cubicBezTo>
                    <a:pt x="329203" y="868659"/>
                    <a:pt x="317555" y="714318"/>
                    <a:pt x="302994" y="735673"/>
                  </a:cubicBezTo>
                  <a:cubicBezTo>
                    <a:pt x="288434" y="757028"/>
                    <a:pt x="270961" y="1079301"/>
                    <a:pt x="256401" y="1079301"/>
                  </a:cubicBezTo>
                  <a:cubicBezTo>
                    <a:pt x="241841" y="1079301"/>
                    <a:pt x="254459" y="916223"/>
                    <a:pt x="215631" y="735673"/>
                  </a:cubicBezTo>
                  <a:cubicBezTo>
                    <a:pt x="176803" y="555123"/>
                    <a:pt x="-5688" y="-37005"/>
                    <a:pt x="136" y="1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BB835F93-8F5D-DAB5-5D3D-A3288805EB07}"/>
                </a:ext>
              </a:extLst>
            </p:cNvPr>
            <p:cNvSpPr/>
            <p:nvPr/>
          </p:nvSpPr>
          <p:spPr>
            <a:xfrm>
              <a:off x="6339832" y="11048072"/>
              <a:ext cx="695807" cy="1685553"/>
            </a:xfrm>
            <a:custGeom>
              <a:avLst/>
              <a:gdLst>
                <a:gd name="connsiteX0" fmla="*/ 655037 w 695807"/>
                <a:gd name="connsiteY0" fmla="*/ 443 h 1685553"/>
                <a:gd name="connsiteX1" fmla="*/ 649213 w 695807"/>
                <a:gd name="connsiteY1" fmla="*/ 443082 h 1685553"/>
                <a:gd name="connsiteX2" fmla="*/ 398772 w 695807"/>
                <a:gd name="connsiteY2" fmla="*/ 926491 h 1685553"/>
                <a:gd name="connsiteX3" fmla="*/ 521080 w 695807"/>
                <a:gd name="connsiteY3" fmla="*/ 751765 h 1685553"/>
                <a:gd name="connsiteX4" fmla="*/ 26023 w 695807"/>
                <a:gd name="connsiteY4" fmla="*/ 1648692 h 1685553"/>
                <a:gd name="connsiteX5" fmla="*/ 130858 w 695807"/>
                <a:gd name="connsiteY5" fmla="*/ 1415724 h 1685553"/>
                <a:gd name="connsiteX6" fmla="*/ 655037 w 695807"/>
                <a:gd name="connsiteY6" fmla="*/ 524621 h 1685553"/>
                <a:gd name="connsiteX7" fmla="*/ 655037 w 695807"/>
                <a:gd name="connsiteY7" fmla="*/ 443 h 16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5807" h="1685553">
                  <a:moveTo>
                    <a:pt x="655037" y="443"/>
                  </a:moveTo>
                  <a:cubicBezTo>
                    <a:pt x="654066" y="-13147"/>
                    <a:pt x="691924" y="288741"/>
                    <a:pt x="649213" y="443082"/>
                  </a:cubicBezTo>
                  <a:cubicBezTo>
                    <a:pt x="606502" y="597423"/>
                    <a:pt x="420127" y="875044"/>
                    <a:pt x="398772" y="926491"/>
                  </a:cubicBezTo>
                  <a:cubicBezTo>
                    <a:pt x="377417" y="977938"/>
                    <a:pt x="583205" y="631398"/>
                    <a:pt x="521080" y="751765"/>
                  </a:cubicBezTo>
                  <a:cubicBezTo>
                    <a:pt x="458955" y="872132"/>
                    <a:pt x="91060" y="1538032"/>
                    <a:pt x="26023" y="1648692"/>
                  </a:cubicBezTo>
                  <a:cubicBezTo>
                    <a:pt x="-39014" y="1759352"/>
                    <a:pt x="26022" y="1603069"/>
                    <a:pt x="130858" y="1415724"/>
                  </a:cubicBezTo>
                  <a:cubicBezTo>
                    <a:pt x="235694" y="1228379"/>
                    <a:pt x="563791" y="762443"/>
                    <a:pt x="655037" y="524621"/>
                  </a:cubicBezTo>
                  <a:cubicBezTo>
                    <a:pt x="746283" y="286799"/>
                    <a:pt x="656008" y="14033"/>
                    <a:pt x="655037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74EC1A99-09F5-F18E-87A5-B764EB941A4D}"/>
                </a:ext>
              </a:extLst>
            </p:cNvPr>
            <p:cNvSpPr/>
            <p:nvPr/>
          </p:nvSpPr>
          <p:spPr>
            <a:xfrm>
              <a:off x="3321826" y="10422987"/>
              <a:ext cx="2671969" cy="1300097"/>
            </a:xfrm>
            <a:custGeom>
              <a:avLst/>
              <a:gdLst>
                <a:gd name="connsiteX0" fmla="*/ 79509 w 2671969"/>
                <a:gd name="connsiteY0" fmla="*/ 1242893 h 1300097"/>
                <a:gd name="connsiteX1" fmla="*/ 161048 w 2671969"/>
                <a:gd name="connsiteY1" fmla="*/ 1207948 h 1300097"/>
                <a:gd name="connsiteX2" fmla="*/ 1360834 w 2671969"/>
                <a:gd name="connsiteY2" fmla="*/ 468274 h 1300097"/>
                <a:gd name="connsiteX3" fmla="*/ 1017206 w 2671969"/>
                <a:gd name="connsiteY3" fmla="*/ 596407 h 1300097"/>
                <a:gd name="connsiteX4" fmla="*/ 2310179 w 2671969"/>
                <a:gd name="connsiteY4" fmla="*/ 107174 h 1300097"/>
                <a:gd name="connsiteX5" fmla="*/ 2624686 w 2671969"/>
                <a:gd name="connsiteY5" fmla="*/ 25635 h 1300097"/>
                <a:gd name="connsiteX6" fmla="*/ 1477318 w 2671969"/>
                <a:gd name="connsiteY6" fmla="*/ 450802 h 1300097"/>
                <a:gd name="connsiteX7" fmla="*/ 522149 w 2671969"/>
                <a:gd name="connsiteY7" fmla="*/ 899265 h 1300097"/>
                <a:gd name="connsiteX8" fmla="*/ 790062 w 2671969"/>
                <a:gd name="connsiteY8" fmla="*/ 788605 h 1300097"/>
                <a:gd name="connsiteX9" fmla="*/ 79509 w 2671969"/>
                <a:gd name="connsiteY9" fmla="*/ 1242893 h 130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69" h="1300097">
                  <a:moveTo>
                    <a:pt x="79509" y="1242893"/>
                  </a:moveTo>
                  <a:cubicBezTo>
                    <a:pt x="-25327" y="1312784"/>
                    <a:pt x="-52506" y="1337051"/>
                    <a:pt x="161048" y="1207948"/>
                  </a:cubicBezTo>
                  <a:cubicBezTo>
                    <a:pt x="374602" y="1078845"/>
                    <a:pt x="1218141" y="570197"/>
                    <a:pt x="1360834" y="468274"/>
                  </a:cubicBezTo>
                  <a:cubicBezTo>
                    <a:pt x="1503527" y="366351"/>
                    <a:pt x="1017206" y="596407"/>
                    <a:pt x="1017206" y="596407"/>
                  </a:cubicBezTo>
                  <a:lnTo>
                    <a:pt x="2310179" y="107174"/>
                  </a:lnTo>
                  <a:cubicBezTo>
                    <a:pt x="2578092" y="12045"/>
                    <a:pt x="2763496" y="-31636"/>
                    <a:pt x="2624686" y="25635"/>
                  </a:cubicBezTo>
                  <a:cubicBezTo>
                    <a:pt x="2485876" y="82906"/>
                    <a:pt x="1827741" y="305197"/>
                    <a:pt x="1477318" y="450802"/>
                  </a:cubicBezTo>
                  <a:cubicBezTo>
                    <a:pt x="1126895" y="596407"/>
                    <a:pt x="636692" y="842965"/>
                    <a:pt x="522149" y="899265"/>
                  </a:cubicBezTo>
                  <a:cubicBezTo>
                    <a:pt x="407606" y="955565"/>
                    <a:pt x="866748" y="726480"/>
                    <a:pt x="790062" y="788605"/>
                  </a:cubicBezTo>
                  <a:cubicBezTo>
                    <a:pt x="713376" y="850730"/>
                    <a:pt x="184345" y="1173002"/>
                    <a:pt x="79509" y="12428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F02E4362-C259-3F60-E4C1-EAE195724B3C}"/>
                </a:ext>
              </a:extLst>
            </p:cNvPr>
            <p:cNvSpPr/>
            <p:nvPr/>
          </p:nvSpPr>
          <p:spPr>
            <a:xfrm>
              <a:off x="3003550" y="11068764"/>
              <a:ext cx="2975045" cy="1034073"/>
            </a:xfrm>
            <a:custGeom>
              <a:avLst/>
              <a:gdLst>
                <a:gd name="connsiteX0" fmla="*/ 2966259 w 2975045"/>
                <a:gd name="connsiteY0" fmla="*/ 3047 h 1034073"/>
                <a:gd name="connsiteX1" fmla="*/ 1131635 w 2975045"/>
                <a:gd name="connsiteY1" fmla="*/ 713600 h 1034073"/>
                <a:gd name="connsiteX2" fmla="*/ 2034386 w 2975045"/>
                <a:gd name="connsiteY2" fmla="*/ 463160 h 1034073"/>
                <a:gd name="connsiteX3" fmla="*/ 1160756 w 2975045"/>
                <a:gd name="connsiteY3" fmla="*/ 719425 h 1034073"/>
                <a:gd name="connsiteX4" fmla="*/ 1739 w 2975045"/>
                <a:gd name="connsiteY4" fmla="*/ 1033932 h 1034073"/>
                <a:gd name="connsiteX5" fmla="*/ 892842 w 2975045"/>
                <a:gd name="connsiteY5" fmla="*/ 760194 h 1034073"/>
                <a:gd name="connsiteX6" fmla="*/ 642402 w 2975045"/>
                <a:gd name="connsiteY6" fmla="*/ 795139 h 1034073"/>
                <a:gd name="connsiteX7" fmla="*/ 1778121 w 2975045"/>
                <a:gd name="connsiteY7" fmla="*/ 468984 h 1034073"/>
                <a:gd name="connsiteX8" fmla="*/ 2966259 w 2975045"/>
                <a:gd name="connsiteY8" fmla="*/ 3047 h 10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5045" h="1034073">
                  <a:moveTo>
                    <a:pt x="2966259" y="3047"/>
                  </a:moveTo>
                  <a:lnTo>
                    <a:pt x="1131635" y="713600"/>
                  </a:lnTo>
                  <a:cubicBezTo>
                    <a:pt x="976323" y="790286"/>
                    <a:pt x="2029533" y="462189"/>
                    <a:pt x="2034386" y="463160"/>
                  </a:cubicBezTo>
                  <a:cubicBezTo>
                    <a:pt x="2039239" y="464131"/>
                    <a:pt x="1160756" y="719425"/>
                    <a:pt x="1160756" y="719425"/>
                  </a:cubicBezTo>
                  <a:lnTo>
                    <a:pt x="1739" y="1033932"/>
                  </a:lnTo>
                  <a:cubicBezTo>
                    <a:pt x="-42913" y="1040727"/>
                    <a:pt x="786065" y="799993"/>
                    <a:pt x="892842" y="760194"/>
                  </a:cubicBezTo>
                  <a:cubicBezTo>
                    <a:pt x="999619" y="720395"/>
                    <a:pt x="494855" y="843674"/>
                    <a:pt x="642402" y="795139"/>
                  </a:cubicBezTo>
                  <a:cubicBezTo>
                    <a:pt x="789948" y="746604"/>
                    <a:pt x="1393724" y="596146"/>
                    <a:pt x="1778121" y="468984"/>
                  </a:cubicBezTo>
                  <a:cubicBezTo>
                    <a:pt x="2162518" y="341822"/>
                    <a:pt x="3074007" y="-37722"/>
                    <a:pt x="2966259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A5648E2D-1D70-0120-30C1-60E215131808}"/>
                </a:ext>
              </a:extLst>
            </p:cNvPr>
            <p:cNvSpPr/>
            <p:nvPr/>
          </p:nvSpPr>
          <p:spPr>
            <a:xfrm>
              <a:off x="5672514" y="10963678"/>
              <a:ext cx="1277676" cy="1775402"/>
            </a:xfrm>
            <a:custGeom>
              <a:avLst/>
              <a:gdLst>
                <a:gd name="connsiteX0" fmla="*/ 1234992 w 1277676"/>
                <a:gd name="connsiteY0" fmla="*/ 38243 h 1775402"/>
                <a:gd name="connsiteX1" fmla="*/ 268174 w 1277676"/>
                <a:gd name="connsiteY1" fmla="*/ 1203084 h 1775402"/>
                <a:gd name="connsiteX2" fmla="*/ 431252 w 1277676"/>
                <a:gd name="connsiteY2" fmla="*/ 1086600 h 1775402"/>
                <a:gd name="connsiteX3" fmla="*/ 261 w 1277676"/>
                <a:gd name="connsiteY3" fmla="*/ 1773856 h 1775402"/>
                <a:gd name="connsiteX4" fmla="*/ 373010 w 1277676"/>
                <a:gd name="connsiteY4" fmla="*/ 1255502 h 1775402"/>
                <a:gd name="connsiteX5" fmla="*/ 716638 w 1277676"/>
                <a:gd name="connsiteY5" fmla="*/ 673081 h 1775402"/>
                <a:gd name="connsiteX6" fmla="*/ 378834 w 1277676"/>
                <a:gd name="connsiteY6" fmla="*/ 1063303 h 1775402"/>
                <a:gd name="connsiteX7" fmla="*/ 1031145 w 1277676"/>
                <a:gd name="connsiteY7" fmla="*/ 352750 h 1775402"/>
                <a:gd name="connsiteX8" fmla="*/ 1234992 w 1277676"/>
                <a:gd name="connsiteY8" fmla="*/ 38243 h 177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676" h="1775402">
                  <a:moveTo>
                    <a:pt x="1234992" y="38243"/>
                  </a:moveTo>
                  <a:cubicBezTo>
                    <a:pt x="1107830" y="179965"/>
                    <a:pt x="402131" y="1028358"/>
                    <a:pt x="268174" y="1203084"/>
                  </a:cubicBezTo>
                  <a:cubicBezTo>
                    <a:pt x="134217" y="1377810"/>
                    <a:pt x="475904" y="991471"/>
                    <a:pt x="431252" y="1086600"/>
                  </a:cubicBezTo>
                  <a:cubicBezTo>
                    <a:pt x="386600" y="1181729"/>
                    <a:pt x="9968" y="1745706"/>
                    <a:pt x="261" y="1773856"/>
                  </a:cubicBezTo>
                  <a:cubicBezTo>
                    <a:pt x="-9446" y="1802006"/>
                    <a:pt x="253614" y="1438964"/>
                    <a:pt x="373010" y="1255502"/>
                  </a:cubicBezTo>
                  <a:cubicBezTo>
                    <a:pt x="492406" y="1072040"/>
                    <a:pt x="715667" y="705114"/>
                    <a:pt x="716638" y="673081"/>
                  </a:cubicBezTo>
                  <a:cubicBezTo>
                    <a:pt x="717609" y="641048"/>
                    <a:pt x="326416" y="1116691"/>
                    <a:pt x="378834" y="1063303"/>
                  </a:cubicBezTo>
                  <a:cubicBezTo>
                    <a:pt x="431252" y="1009915"/>
                    <a:pt x="883599" y="523593"/>
                    <a:pt x="1031145" y="352750"/>
                  </a:cubicBezTo>
                  <a:cubicBezTo>
                    <a:pt x="1178691" y="181907"/>
                    <a:pt x="1362154" y="-103479"/>
                    <a:pt x="1234992" y="38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C066F964-06C1-7639-C5D2-4531EB74A975}"/>
                </a:ext>
              </a:extLst>
            </p:cNvPr>
            <p:cNvSpPr/>
            <p:nvPr/>
          </p:nvSpPr>
          <p:spPr>
            <a:xfrm>
              <a:off x="3016928" y="11265411"/>
              <a:ext cx="2949612" cy="1058226"/>
            </a:xfrm>
            <a:custGeom>
              <a:avLst/>
              <a:gdLst>
                <a:gd name="connsiteX0" fmla="*/ 2789803 w 2949612"/>
                <a:gd name="connsiteY0" fmla="*/ 85962 h 1058226"/>
                <a:gd name="connsiteX1" fmla="*/ 1304631 w 2949612"/>
                <a:gd name="connsiteY1" fmla="*/ 1012011 h 1058226"/>
                <a:gd name="connsiteX2" fmla="*/ 1450236 w 2949612"/>
                <a:gd name="connsiteY2" fmla="*/ 924648 h 1058226"/>
                <a:gd name="connsiteX3" fmla="*/ 1036718 w 2949612"/>
                <a:gd name="connsiteY3" fmla="*/ 977065 h 1058226"/>
                <a:gd name="connsiteX4" fmla="*/ 710562 w 2949612"/>
                <a:gd name="connsiteY4" fmla="*/ 953769 h 1058226"/>
                <a:gd name="connsiteX5" fmla="*/ 10 w 2949612"/>
                <a:gd name="connsiteY5" fmla="*/ 796515 h 1058226"/>
                <a:gd name="connsiteX6" fmla="*/ 693090 w 2949612"/>
                <a:gd name="connsiteY6" fmla="*/ 977065 h 1058226"/>
                <a:gd name="connsiteX7" fmla="*/ 716387 w 2949612"/>
                <a:gd name="connsiteY7" fmla="*/ 1035307 h 1058226"/>
                <a:gd name="connsiteX8" fmla="*/ 663969 w 2949612"/>
                <a:gd name="connsiteY8" fmla="*/ 1017835 h 1058226"/>
                <a:gd name="connsiteX9" fmla="*/ 1881227 w 2949612"/>
                <a:gd name="connsiteY9" fmla="*/ 1035307 h 1058226"/>
                <a:gd name="connsiteX10" fmla="*/ 1555072 w 2949612"/>
                <a:gd name="connsiteY10" fmla="*/ 1006186 h 1058226"/>
                <a:gd name="connsiteX11" fmla="*/ 2347164 w 2949612"/>
                <a:gd name="connsiteY11" fmla="*/ 557723 h 1058226"/>
                <a:gd name="connsiteX12" fmla="*/ 1426940 w 2949612"/>
                <a:gd name="connsiteY12" fmla="*/ 907175 h 1058226"/>
                <a:gd name="connsiteX13" fmla="*/ 2213207 w 2949612"/>
                <a:gd name="connsiteY13" fmla="*/ 441239 h 1058226"/>
                <a:gd name="connsiteX14" fmla="*/ 2842221 w 2949612"/>
                <a:gd name="connsiteY14" fmla="*/ 80138 h 1058226"/>
                <a:gd name="connsiteX15" fmla="*/ 2789803 w 2949612"/>
                <a:gd name="connsiteY15" fmla="*/ 85962 h 105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49612" h="1058226">
                  <a:moveTo>
                    <a:pt x="2789803" y="85962"/>
                  </a:moveTo>
                  <a:cubicBezTo>
                    <a:pt x="2533538" y="241274"/>
                    <a:pt x="1527892" y="872230"/>
                    <a:pt x="1304631" y="1012011"/>
                  </a:cubicBezTo>
                  <a:cubicBezTo>
                    <a:pt x="1081370" y="1151792"/>
                    <a:pt x="1494888" y="930472"/>
                    <a:pt x="1450236" y="924648"/>
                  </a:cubicBezTo>
                  <a:cubicBezTo>
                    <a:pt x="1405584" y="918824"/>
                    <a:pt x="1159997" y="972212"/>
                    <a:pt x="1036718" y="977065"/>
                  </a:cubicBezTo>
                  <a:cubicBezTo>
                    <a:pt x="913439" y="981918"/>
                    <a:pt x="883347" y="983861"/>
                    <a:pt x="710562" y="953769"/>
                  </a:cubicBezTo>
                  <a:cubicBezTo>
                    <a:pt x="537777" y="923677"/>
                    <a:pt x="2922" y="792632"/>
                    <a:pt x="10" y="796515"/>
                  </a:cubicBezTo>
                  <a:cubicBezTo>
                    <a:pt x="-2902" y="800398"/>
                    <a:pt x="573694" y="937266"/>
                    <a:pt x="693090" y="977065"/>
                  </a:cubicBezTo>
                  <a:cubicBezTo>
                    <a:pt x="812486" y="1016864"/>
                    <a:pt x="721240" y="1028512"/>
                    <a:pt x="716387" y="1035307"/>
                  </a:cubicBezTo>
                  <a:cubicBezTo>
                    <a:pt x="711533" y="1042102"/>
                    <a:pt x="469829" y="1017835"/>
                    <a:pt x="663969" y="1017835"/>
                  </a:cubicBezTo>
                  <a:cubicBezTo>
                    <a:pt x="858109" y="1017835"/>
                    <a:pt x="1732710" y="1037248"/>
                    <a:pt x="1881227" y="1035307"/>
                  </a:cubicBezTo>
                  <a:cubicBezTo>
                    <a:pt x="2029744" y="1033366"/>
                    <a:pt x="1477416" y="1085783"/>
                    <a:pt x="1555072" y="1006186"/>
                  </a:cubicBezTo>
                  <a:cubicBezTo>
                    <a:pt x="1632728" y="926589"/>
                    <a:pt x="2368519" y="574225"/>
                    <a:pt x="2347164" y="557723"/>
                  </a:cubicBezTo>
                  <a:cubicBezTo>
                    <a:pt x="2325809" y="541221"/>
                    <a:pt x="1449266" y="926589"/>
                    <a:pt x="1426940" y="907175"/>
                  </a:cubicBezTo>
                  <a:cubicBezTo>
                    <a:pt x="1404614" y="887761"/>
                    <a:pt x="1977327" y="579078"/>
                    <a:pt x="2213207" y="441239"/>
                  </a:cubicBezTo>
                  <a:cubicBezTo>
                    <a:pt x="2449087" y="303400"/>
                    <a:pt x="2744180" y="138380"/>
                    <a:pt x="2842221" y="80138"/>
                  </a:cubicBezTo>
                  <a:cubicBezTo>
                    <a:pt x="2940262" y="21896"/>
                    <a:pt x="3046068" y="-69350"/>
                    <a:pt x="2789803" y="85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FEB16792-6199-A889-E68A-58C9549C0275}"/>
                </a:ext>
              </a:extLst>
            </p:cNvPr>
            <p:cNvSpPr/>
            <p:nvPr/>
          </p:nvSpPr>
          <p:spPr>
            <a:xfrm>
              <a:off x="2293472" y="10961136"/>
              <a:ext cx="1160514" cy="1710816"/>
            </a:xfrm>
            <a:custGeom>
              <a:avLst/>
              <a:gdLst>
                <a:gd name="connsiteX0" fmla="*/ 1148632 w 1160514"/>
                <a:gd name="connsiteY0" fmla="*/ 168918 h 1710816"/>
                <a:gd name="connsiteX1" fmla="*/ 309947 w 1160514"/>
                <a:gd name="connsiteY1" fmla="*/ 1112439 h 1710816"/>
                <a:gd name="connsiteX2" fmla="*/ 513794 w 1160514"/>
                <a:gd name="connsiteY2" fmla="*/ 1001779 h 1710816"/>
                <a:gd name="connsiteX3" fmla="*/ 12913 w 1160514"/>
                <a:gd name="connsiteY3" fmla="*/ 1689035 h 1710816"/>
                <a:gd name="connsiteX4" fmla="*/ 152694 w 1160514"/>
                <a:gd name="connsiteY4" fmla="*/ 1543430 h 1710816"/>
                <a:gd name="connsiteX5" fmla="*/ 205111 w 1160514"/>
                <a:gd name="connsiteY5" fmla="*/ 1584199 h 1710816"/>
                <a:gd name="connsiteX6" fmla="*/ 636103 w 1160514"/>
                <a:gd name="connsiteY6" fmla="*/ 1025075 h 1710816"/>
                <a:gd name="connsiteX7" fmla="*/ 513794 w 1160514"/>
                <a:gd name="connsiteY7" fmla="*/ 1159032 h 1710816"/>
                <a:gd name="connsiteX8" fmla="*/ 851598 w 1160514"/>
                <a:gd name="connsiteY8" fmla="*/ 564963 h 1710816"/>
                <a:gd name="connsiteX9" fmla="*/ 863246 w 1160514"/>
                <a:gd name="connsiteY9" fmla="*/ 471776 h 1710816"/>
                <a:gd name="connsiteX10" fmla="*/ 1084566 w 1160514"/>
                <a:gd name="connsiteY10" fmla="*/ 16 h 1710816"/>
                <a:gd name="connsiteX11" fmla="*/ 822477 w 1160514"/>
                <a:gd name="connsiteY11" fmla="*/ 489249 h 1710816"/>
                <a:gd name="connsiteX12" fmla="*/ 1148632 w 1160514"/>
                <a:gd name="connsiteY12" fmla="*/ 168918 h 171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0514" h="1710816">
                  <a:moveTo>
                    <a:pt x="1148632" y="168918"/>
                  </a:moveTo>
                  <a:cubicBezTo>
                    <a:pt x="1063210" y="272783"/>
                    <a:pt x="415753" y="973629"/>
                    <a:pt x="309947" y="1112439"/>
                  </a:cubicBezTo>
                  <a:cubicBezTo>
                    <a:pt x="204141" y="1251249"/>
                    <a:pt x="563300" y="905680"/>
                    <a:pt x="513794" y="1001779"/>
                  </a:cubicBezTo>
                  <a:cubicBezTo>
                    <a:pt x="464288" y="1097878"/>
                    <a:pt x="73096" y="1598760"/>
                    <a:pt x="12913" y="1689035"/>
                  </a:cubicBezTo>
                  <a:cubicBezTo>
                    <a:pt x="-47270" y="1779310"/>
                    <a:pt x="120661" y="1560903"/>
                    <a:pt x="152694" y="1543430"/>
                  </a:cubicBezTo>
                  <a:cubicBezTo>
                    <a:pt x="184727" y="1525957"/>
                    <a:pt x="124543" y="1670592"/>
                    <a:pt x="205111" y="1584199"/>
                  </a:cubicBezTo>
                  <a:cubicBezTo>
                    <a:pt x="285679" y="1497807"/>
                    <a:pt x="584656" y="1095936"/>
                    <a:pt x="636103" y="1025075"/>
                  </a:cubicBezTo>
                  <a:cubicBezTo>
                    <a:pt x="687550" y="954214"/>
                    <a:pt x="477878" y="1235717"/>
                    <a:pt x="513794" y="1159032"/>
                  </a:cubicBezTo>
                  <a:cubicBezTo>
                    <a:pt x="549710" y="1082347"/>
                    <a:pt x="793356" y="679506"/>
                    <a:pt x="851598" y="564963"/>
                  </a:cubicBezTo>
                  <a:cubicBezTo>
                    <a:pt x="909840" y="450420"/>
                    <a:pt x="824418" y="565934"/>
                    <a:pt x="863246" y="471776"/>
                  </a:cubicBezTo>
                  <a:cubicBezTo>
                    <a:pt x="902074" y="377618"/>
                    <a:pt x="1091361" y="-2896"/>
                    <a:pt x="1084566" y="16"/>
                  </a:cubicBezTo>
                  <a:cubicBezTo>
                    <a:pt x="1077771" y="2928"/>
                    <a:pt x="813741" y="460128"/>
                    <a:pt x="822477" y="489249"/>
                  </a:cubicBezTo>
                  <a:cubicBezTo>
                    <a:pt x="831213" y="518370"/>
                    <a:pt x="1234054" y="65053"/>
                    <a:pt x="1148632" y="168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0FF5B58C-D2C1-D06C-3B2B-D6BD8992AD1E}"/>
                </a:ext>
              </a:extLst>
            </p:cNvPr>
            <p:cNvSpPr/>
            <p:nvPr/>
          </p:nvSpPr>
          <p:spPr>
            <a:xfrm>
              <a:off x="2858823" y="11350431"/>
              <a:ext cx="1195368" cy="1387265"/>
            </a:xfrm>
            <a:custGeom>
              <a:avLst/>
              <a:gdLst>
                <a:gd name="connsiteX0" fmla="*/ 1194823 w 1195368"/>
                <a:gd name="connsiteY0" fmla="*/ 942 h 1387265"/>
                <a:gd name="connsiteX1" fmla="*/ 321192 w 1195368"/>
                <a:gd name="connsiteY1" fmla="*/ 367867 h 1387265"/>
                <a:gd name="connsiteX2" fmla="*/ 775480 w 1195368"/>
                <a:gd name="connsiteY2" fmla="*/ 391164 h 1387265"/>
                <a:gd name="connsiteX3" fmla="*/ 350313 w 1195368"/>
                <a:gd name="connsiteY3" fmla="*/ 519296 h 1387265"/>
                <a:gd name="connsiteX4" fmla="*/ 472622 w 1195368"/>
                <a:gd name="connsiteY4" fmla="*/ 699847 h 1387265"/>
                <a:gd name="connsiteX5" fmla="*/ 431852 w 1195368"/>
                <a:gd name="connsiteY5" fmla="*/ 758089 h 1387265"/>
                <a:gd name="connsiteX6" fmla="*/ 956031 w 1195368"/>
                <a:gd name="connsiteY6" fmla="*/ 926991 h 1387265"/>
                <a:gd name="connsiteX7" fmla="*/ 140642 w 1195368"/>
                <a:gd name="connsiteY7" fmla="*/ 862924 h 1387265"/>
                <a:gd name="connsiteX8" fmla="*/ 6685 w 1195368"/>
                <a:gd name="connsiteY8" fmla="*/ 1387103 h 1387265"/>
                <a:gd name="connsiteX9" fmla="*/ 216357 w 1195368"/>
                <a:gd name="connsiteY9" fmla="*/ 909518 h 1387265"/>
                <a:gd name="connsiteX10" fmla="*/ 600754 w 1195368"/>
                <a:gd name="connsiteY10" fmla="*/ 111602 h 1387265"/>
                <a:gd name="connsiteX11" fmla="*/ 455149 w 1195368"/>
                <a:gd name="connsiteY11" fmla="*/ 257207 h 1387265"/>
                <a:gd name="connsiteX12" fmla="*/ 1194823 w 1195368"/>
                <a:gd name="connsiteY12" fmla="*/ 942 h 138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368" h="1387265">
                  <a:moveTo>
                    <a:pt x="1194823" y="942"/>
                  </a:moveTo>
                  <a:cubicBezTo>
                    <a:pt x="1172497" y="19385"/>
                    <a:pt x="391082" y="302830"/>
                    <a:pt x="321192" y="367867"/>
                  </a:cubicBezTo>
                  <a:cubicBezTo>
                    <a:pt x="251302" y="432904"/>
                    <a:pt x="770627" y="365926"/>
                    <a:pt x="775480" y="391164"/>
                  </a:cubicBezTo>
                  <a:cubicBezTo>
                    <a:pt x="780333" y="416402"/>
                    <a:pt x="400789" y="467849"/>
                    <a:pt x="350313" y="519296"/>
                  </a:cubicBezTo>
                  <a:cubicBezTo>
                    <a:pt x="299837" y="570743"/>
                    <a:pt x="459032" y="660048"/>
                    <a:pt x="472622" y="699847"/>
                  </a:cubicBezTo>
                  <a:cubicBezTo>
                    <a:pt x="486212" y="739646"/>
                    <a:pt x="351284" y="720232"/>
                    <a:pt x="431852" y="758089"/>
                  </a:cubicBezTo>
                  <a:cubicBezTo>
                    <a:pt x="512420" y="795946"/>
                    <a:pt x="1004566" y="909518"/>
                    <a:pt x="956031" y="926991"/>
                  </a:cubicBezTo>
                  <a:cubicBezTo>
                    <a:pt x="907496" y="944464"/>
                    <a:pt x="298866" y="786239"/>
                    <a:pt x="140642" y="862924"/>
                  </a:cubicBezTo>
                  <a:cubicBezTo>
                    <a:pt x="-17582" y="939609"/>
                    <a:pt x="-5934" y="1379337"/>
                    <a:pt x="6685" y="1387103"/>
                  </a:cubicBezTo>
                  <a:cubicBezTo>
                    <a:pt x="19304" y="1394869"/>
                    <a:pt x="117345" y="1122102"/>
                    <a:pt x="216357" y="909518"/>
                  </a:cubicBezTo>
                  <a:cubicBezTo>
                    <a:pt x="315369" y="696934"/>
                    <a:pt x="560955" y="220320"/>
                    <a:pt x="600754" y="111602"/>
                  </a:cubicBezTo>
                  <a:cubicBezTo>
                    <a:pt x="640553" y="2884"/>
                    <a:pt x="362933" y="273709"/>
                    <a:pt x="455149" y="257207"/>
                  </a:cubicBezTo>
                  <a:cubicBezTo>
                    <a:pt x="547365" y="240705"/>
                    <a:pt x="1217149" y="-17501"/>
                    <a:pt x="1194823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B2E85A1-BE28-7A1B-E68E-945631F60E3B}"/>
                </a:ext>
              </a:extLst>
            </p:cNvPr>
            <p:cNvSpPr/>
            <p:nvPr/>
          </p:nvSpPr>
          <p:spPr>
            <a:xfrm>
              <a:off x="4410219" y="8997648"/>
              <a:ext cx="1208350" cy="1232848"/>
            </a:xfrm>
            <a:custGeom>
              <a:avLst/>
              <a:gdLst>
                <a:gd name="connsiteX0" fmla="*/ 1205334 w 1208350"/>
                <a:gd name="connsiteY0" fmla="*/ 1701 h 1232848"/>
                <a:gd name="connsiteX1" fmla="*/ 290934 w 1208350"/>
                <a:gd name="connsiteY1" fmla="*/ 321999 h 1232848"/>
                <a:gd name="connsiteX2" fmla="*/ 425252 w 1208350"/>
                <a:gd name="connsiteY2" fmla="*/ 316833 h 1232848"/>
                <a:gd name="connsiteX3" fmla="*/ 420086 w 1208350"/>
                <a:gd name="connsiteY3" fmla="*/ 435654 h 1232848"/>
                <a:gd name="connsiteX4" fmla="*/ 296100 w 1208350"/>
                <a:gd name="connsiteY4" fmla="*/ 585471 h 1232848"/>
                <a:gd name="connsiteX5" fmla="*/ 187612 w 1208350"/>
                <a:gd name="connsiteY5" fmla="*/ 864440 h 1232848"/>
                <a:gd name="connsiteX6" fmla="*/ 1632 w 1208350"/>
                <a:gd name="connsiteY6" fmla="*/ 1076250 h 1232848"/>
                <a:gd name="connsiteX7" fmla="*/ 110120 w 1208350"/>
                <a:gd name="connsiteY7" fmla="*/ 1138244 h 1232848"/>
                <a:gd name="connsiteX8" fmla="*/ 332262 w 1208350"/>
                <a:gd name="connsiteY8" fmla="*/ 1210569 h 1232848"/>
                <a:gd name="connsiteX9" fmla="*/ 358093 w 1208350"/>
                <a:gd name="connsiteY9" fmla="*/ 1226067 h 1232848"/>
                <a:gd name="connsiteX10" fmla="*/ 89456 w 1208350"/>
                <a:gd name="connsiteY10" fmla="*/ 1184738 h 1232848"/>
                <a:gd name="connsiteX11" fmla="*/ 228940 w 1208350"/>
                <a:gd name="connsiteY11" fmla="*/ 761118 h 1232848"/>
                <a:gd name="connsiteX12" fmla="*/ 368425 w 1208350"/>
                <a:gd name="connsiteY12" fmla="*/ 440820 h 1232848"/>
                <a:gd name="connsiteX13" fmla="*/ 399422 w 1208350"/>
                <a:gd name="connsiteY13" fmla="*/ 337498 h 1232848"/>
                <a:gd name="connsiteX14" fmla="*/ 766215 w 1208350"/>
                <a:gd name="connsiteY14" fmla="*/ 151518 h 1232848"/>
                <a:gd name="connsiteX15" fmla="*/ 590567 w 1208350"/>
                <a:gd name="connsiteY15" fmla="*/ 192847 h 1232848"/>
                <a:gd name="connsiteX16" fmla="*/ 1205334 w 1208350"/>
                <a:gd name="connsiteY16" fmla="*/ 1701 h 123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8350" h="1232848">
                  <a:moveTo>
                    <a:pt x="1205334" y="1701"/>
                  </a:moveTo>
                  <a:cubicBezTo>
                    <a:pt x="1155395" y="23226"/>
                    <a:pt x="420948" y="269477"/>
                    <a:pt x="290934" y="321999"/>
                  </a:cubicBezTo>
                  <a:cubicBezTo>
                    <a:pt x="160920" y="374521"/>
                    <a:pt x="403727" y="297891"/>
                    <a:pt x="425252" y="316833"/>
                  </a:cubicBezTo>
                  <a:cubicBezTo>
                    <a:pt x="446777" y="335776"/>
                    <a:pt x="441611" y="390881"/>
                    <a:pt x="420086" y="435654"/>
                  </a:cubicBezTo>
                  <a:cubicBezTo>
                    <a:pt x="398561" y="480427"/>
                    <a:pt x="334846" y="514007"/>
                    <a:pt x="296100" y="585471"/>
                  </a:cubicBezTo>
                  <a:cubicBezTo>
                    <a:pt x="257354" y="656935"/>
                    <a:pt x="236690" y="782644"/>
                    <a:pt x="187612" y="864440"/>
                  </a:cubicBezTo>
                  <a:cubicBezTo>
                    <a:pt x="138534" y="946237"/>
                    <a:pt x="14547" y="1030616"/>
                    <a:pt x="1632" y="1076250"/>
                  </a:cubicBezTo>
                  <a:cubicBezTo>
                    <a:pt x="-11283" y="1121884"/>
                    <a:pt x="55015" y="1115858"/>
                    <a:pt x="110120" y="1138244"/>
                  </a:cubicBezTo>
                  <a:cubicBezTo>
                    <a:pt x="165225" y="1160631"/>
                    <a:pt x="290933" y="1195932"/>
                    <a:pt x="332262" y="1210569"/>
                  </a:cubicBezTo>
                  <a:cubicBezTo>
                    <a:pt x="373591" y="1225206"/>
                    <a:pt x="398561" y="1230372"/>
                    <a:pt x="358093" y="1226067"/>
                  </a:cubicBezTo>
                  <a:cubicBezTo>
                    <a:pt x="317625" y="1221762"/>
                    <a:pt x="110981" y="1262229"/>
                    <a:pt x="89456" y="1184738"/>
                  </a:cubicBezTo>
                  <a:cubicBezTo>
                    <a:pt x="67931" y="1107247"/>
                    <a:pt x="182445" y="885104"/>
                    <a:pt x="228940" y="761118"/>
                  </a:cubicBezTo>
                  <a:cubicBezTo>
                    <a:pt x="275435" y="637132"/>
                    <a:pt x="340011" y="511423"/>
                    <a:pt x="368425" y="440820"/>
                  </a:cubicBezTo>
                  <a:cubicBezTo>
                    <a:pt x="396839" y="370217"/>
                    <a:pt x="333124" y="385715"/>
                    <a:pt x="399422" y="337498"/>
                  </a:cubicBezTo>
                  <a:cubicBezTo>
                    <a:pt x="465720" y="289281"/>
                    <a:pt x="734358" y="175626"/>
                    <a:pt x="766215" y="151518"/>
                  </a:cubicBezTo>
                  <a:cubicBezTo>
                    <a:pt x="798072" y="127410"/>
                    <a:pt x="511354" y="216094"/>
                    <a:pt x="590567" y="192847"/>
                  </a:cubicBezTo>
                  <a:cubicBezTo>
                    <a:pt x="669780" y="169600"/>
                    <a:pt x="1255273" y="-19824"/>
                    <a:pt x="1205334" y="1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DEFCDEF1-9435-980E-A925-6751B8191F40}"/>
                </a:ext>
              </a:extLst>
            </p:cNvPr>
            <p:cNvSpPr/>
            <p:nvPr/>
          </p:nvSpPr>
          <p:spPr>
            <a:xfrm>
              <a:off x="3692094" y="9264733"/>
              <a:ext cx="906952" cy="1345569"/>
            </a:xfrm>
            <a:custGeom>
              <a:avLst/>
              <a:gdLst>
                <a:gd name="connsiteX0" fmla="*/ 900570 w 906952"/>
                <a:gd name="connsiteY0" fmla="*/ 8420 h 1345569"/>
                <a:gd name="connsiteX1" fmla="*/ 404625 w 906952"/>
                <a:gd name="connsiteY1" fmla="*/ 540528 h 1345569"/>
                <a:gd name="connsiteX2" fmla="*/ 518279 w 906952"/>
                <a:gd name="connsiteY2" fmla="*/ 483701 h 1345569"/>
                <a:gd name="connsiteX3" fmla="*/ 151486 w 906952"/>
                <a:gd name="connsiteY3" fmla="*/ 1000311 h 1345569"/>
                <a:gd name="connsiteX4" fmla="*/ 234143 w 906952"/>
                <a:gd name="connsiteY4" fmla="*/ 917653 h 1345569"/>
                <a:gd name="connsiteX5" fmla="*/ 1669 w 906952"/>
                <a:gd name="connsiteY5" fmla="*/ 1341274 h 1345569"/>
                <a:gd name="connsiteX6" fmla="*/ 146320 w 906952"/>
                <a:gd name="connsiteY6" fmla="*/ 1098467 h 1345569"/>
                <a:gd name="connsiteX7" fmla="*/ 451120 w 906952"/>
                <a:gd name="connsiteY7" fmla="*/ 504365 h 1345569"/>
                <a:gd name="connsiteX8" fmla="*/ 430455 w 906952"/>
                <a:gd name="connsiteY8" fmla="*/ 550860 h 1345569"/>
                <a:gd name="connsiteX9" fmla="*/ 719757 w 906952"/>
                <a:gd name="connsiteY9" fmla="*/ 178901 h 1345569"/>
                <a:gd name="connsiteX10" fmla="*/ 688760 w 906952"/>
                <a:gd name="connsiteY10" fmla="*/ 209898 h 1345569"/>
                <a:gd name="connsiteX11" fmla="*/ 900570 w 906952"/>
                <a:gd name="connsiteY11" fmla="*/ 8420 h 13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6952" h="1345569">
                  <a:moveTo>
                    <a:pt x="900570" y="8420"/>
                  </a:moveTo>
                  <a:cubicBezTo>
                    <a:pt x="853214" y="63525"/>
                    <a:pt x="468340" y="461315"/>
                    <a:pt x="404625" y="540528"/>
                  </a:cubicBezTo>
                  <a:cubicBezTo>
                    <a:pt x="340910" y="619741"/>
                    <a:pt x="560469" y="407071"/>
                    <a:pt x="518279" y="483701"/>
                  </a:cubicBezTo>
                  <a:cubicBezTo>
                    <a:pt x="476089" y="560331"/>
                    <a:pt x="198842" y="927986"/>
                    <a:pt x="151486" y="1000311"/>
                  </a:cubicBezTo>
                  <a:cubicBezTo>
                    <a:pt x="104130" y="1072636"/>
                    <a:pt x="259112" y="860826"/>
                    <a:pt x="234143" y="917653"/>
                  </a:cubicBezTo>
                  <a:cubicBezTo>
                    <a:pt x="209173" y="974480"/>
                    <a:pt x="16306" y="1311138"/>
                    <a:pt x="1669" y="1341274"/>
                  </a:cubicBezTo>
                  <a:cubicBezTo>
                    <a:pt x="-12968" y="1371410"/>
                    <a:pt x="71411" y="1237952"/>
                    <a:pt x="146320" y="1098467"/>
                  </a:cubicBezTo>
                  <a:cubicBezTo>
                    <a:pt x="221229" y="958982"/>
                    <a:pt x="403764" y="595633"/>
                    <a:pt x="451120" y="504365"/>
                  </a:cubicBezTo>
                  <a:cubicBezTo>
                    <a:pt x="498476" y="413097"/>
                    <a:pt x="385682" y="605104"/>
                    <a:pt x="430455" y="550860"/>
                  </a:cubicBezTo>
                  <a:cubicBezTo>
                    <a:pt x="475228" y="496616"/>
                    <a:pt x="676706" y="235728"/>
                    <a:pt x="719757" y="178901"/>
                  </a:cubicBezTo>
                  <a:cubicBezTo>
                    <a:pt x="762808" y="122074"/>
                    <a:pt x="660347" y="234006"/>
                    <a:pt x="688760" y="209898"/>
                  </a:cubicBezTo>
                  <a:cubicBezTo>
                    <a:pt x="717173" y="185790"/>
                    <a:pt x="947926" y="-46685"/>
                    <a:pt x="900570" y="8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43AABBF7-28BA-AD62-8312-B102F498FD59}"/>
                </a:ext>
              </a:extLst>
            </p:cNvPr>
            <p:cNvSpPr/>
            <p:nvPr/>
          </p:nvSpPr>
          <p:spPr>
            <a:xfrm>
              <a:off x="3514921" y="8238024"/>
              <a:ext cx="308545" cy="716863"/>
            </a:xfrm>
            <a:custGeom>
              <a:avLst/>
              <a:gdLst>
                <a:gd name="connsiteX0" fmla="*/ 307779 w 308545"/>
                <a:gd name="connsiteY0" fmla="*/ 1101 h 716863"/>
                <a:gd name="connsiteX1" fmla="*/ 133154 w 308545"/>
                <a:gd name="connsiteY1" fmla="*/ 417026 h 716863"/>
                <a:gd name="connsiteX2" fmla="*/ 174429 w 308545"/>
                <a:gd name="connsiteY2" fmla="*/ 359876 h 716863"/>
                <a:gd name="connsiteX3" fmla="*/ 6154 w 308545"/>
                <a:gd name="connsiteY3" fmla="*/ 705951 h 716863"/>
                <a:gd name="connsiteX4" fmla="*/ 50604 w 308545"/>
                <a:gd name="connsiteY4" fmla="*/ 594826 h 716863"/>
                <a:gd name="connsiteX5" fmla="*/ 183954 w 308545"/>
                <a:gd name="connsiteY5" fmla="*/ 242401 h 716863"/>
                <a:gd name="connsiteX6" fmla="*/ 196654 w 308545"/>
                <a:gd name="connsiteY6" fmla="*/ 293201 h 716863"/>
                <a:gd name="connsiteX7" fmla="*/ 307779 w 308545"/>
                <a:gd name="connsiteY7" fmla="*/ 1101 h 7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45" h="716863">
                  <a:moveTo>
                    <a:pt x="307779" y="1101"/>
                  </a:moveTo>
                  <a:cubicBezTo>
                    <a:pt x="297196" y="21739"/>
                    <a:pt x="155379" y="357230"/>
                    <a:pt x="133154" y="417026"/>
                  </a:cubicBezTo>
                  <a:cubicBezTo>
                    <a:pt x="110929" y="476822"/>
                    <a:pt x="195596" y="311722"/>
                    <a:pt x="174429" y="359876"/>
                  </a:cubicBezTo>
                  <a:cubicBezTo>
                    <a:pt x="153262" y="408030"/>
                    <a:pt x="26791" y="666793"/>
                    <a:pt x="6154" y="705951"/>
                  </a:cubicBezTo>
                  <a:cubicBezTo>
                    <a:pt x="-14483" y="745109"/>
                    <a:pt x="20971" y="672084"/>
                    <a:pt x="50604" y="594826"/>
                  </a:cubicBezTo>
                  <a:cubicBezTo>
                    <a:pt x="80237" y="517568"/>
                    <a:pt x="159612" y="292672"/>
                    <a:pt x="183954" y="242401"/>
                  </a:cubicBezTo>
                  <a:cubicBezTo>
                    <a:pt x="208296" y="192130"/>
                    <a:pt x="177075" y="330243"/>
                    <a:pt x="196654" y="293201"/>
                  </a:cubicBezTo>
                  <a:cubicBezTo>
                    <a:pt x="216233" y="256159"/>
                    <a:pt x="318362" y="-19537"/>
                    <a:pt x="307779" y="1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9201E668-5081-9CC0-A896-63E0A9CD560D}"/>
                </a:ext>
              </a:extLst>
            </p:cNvPr>
            <p:cNvSpPr/>
            <p:nvPr/>
          </p:nvSpPr>
          <p:spPr>
            <a:xfrm>
              <a:off x="3501415" y="8091477"/>
              <a:ext cx="35619" cy="867416"/>
            </a:xfrm>
            <a:custGeom>
              <a:avLst/>
              <a:gdLst>
                <a:gd name="connsiteX0" fmla="*/ 610 w 35619"/>
                <a:gd name="connsiteY0" fmla="*/ 1598 h 867416"/>
                <a:gd name="connsiteX1" fmla="*/ 10135 w 35619"/>
                <a:gd name="connsiteY1" fmla="*/ 465148 h 867416"/>
                <a:gd name="connsiteX2" fmla="*/ 35535 w 35619"/>
                <a:gd name="connsiteY2" fmla="*/ 398473 h 867416"/>
                <a:gd name="connsiteX3" fmla="*/ 610 w 35619"/>
                <a:gd name="connsiteY3" fmla="*/ 858848 h 867416"/>
                <a:gd name="connsiteX4" fmla="*/ 13310 w 35619"/>
                <a:gd name="connsiteY4" fmla="*/ 677873 h 867416"/>
                <a:gd name="connsiteX5" fmla="*/ 13310 w 35619"/>
                <a:gd name="connsiteY5" fmla="*/ 423873 h 867416"/>
                <a:gd name="connsiteX6" fmla="*/ 6960 w 35619"/>
                <a:gd name="connsiteY6" fmla="*/ 315923 h 867416"/>
                <a:gd name="connsiteX7" fmla="*/ 610 w 35619"/>
                <a:gd name="connsiteY7" fmla="*/ 1598 h 86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19" h="867416">
                  <a:moveTo>
                    <a:pt x="610" y="1598"/>
                  </a:moveTo>
                  <a:cubicBezTo>
                    <a:pt x="1139" y="26469"/>
                    <a:pt x="4314" y="399002"/>
                    <a:pt x="10135" y="465148"/>
                  </a:cubicBezTo>
                  <a:cubicBezTo>
                    <a:pt x="15956" y="531294"/>
                    <a:pt x="37122" y="332856"/>
                    <a:pt x="35535" y="398473"/>
                  </a:cubicBezTo>
                  <a:cubicBezTo>
                    <a:pt x="33948" y="464090"/>
                    <a:pt x="4314" y="812281"/>
                    <a:pt x="610" y="858848"/>
                  </a:cubicBezTo>
                  <a:cubicBezTo>
                    <a:pt x="-3094" y="905415"/>
                    <a:pt x="11193" y="750369"/>
                    <a:pt x="13310" y="677873"/>
                  </a:cubicBezTo>
                  <a:cubicBezTo>
                    <a:pt x="15427" y="605377"/>
                    <a:pt x="14368" y="484198"/>
                    <a:pt x="13310" y="423873"/>
                  </a:cubicBezTo>
                  <a:cubicBezTo>
                    <a:pt x="12252" y="363548"/>
                    <a:pt x="8018" y="382598"/>
                    <a:pt x="6960" y="315923"/>
                  </a:cubicBezTo>
                  <a:cubicBezTo>
                    <a:pt x="5902" y="249248"/>
                    <a:pt x="81" y="-23273"/>
                    <a:pt x="610" y="1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ACFE426E-9A19-E91D-9A72-5A8F1A26EAD1}"/>
                </a:ext>
              </a:extLst>
            </p:cNvPr>
            <p:cNvSpPr/>
            <p:nvPr/>
          </p:nvSpPr>
          <p:spPr>
            <a:xfrm>
              <a:off x="3372172" y="8422208"/>
              <a:ext cx="63223" cy="619221"/>
            </a:xfrm>
            <a:custGeom>
              <a:avLst/>
              <a:gdLst>
                <a:gd name="connsiteX0" fmla="*/ 63178 w 63223"/>
                <a:gd name="connsiteY0" fmla="*/ 1067 h 619221"/>
                <a:gd name="connsiteX1" fmla="*/ 15553 w 63223"/>
                <a:gd name="connsiteY1" fmla="*/ 315392 h 619221"/>
                <a:gd name="connsiteX2" fmla="*/ 12378 w 63223"/>
                <a:gd name="connsiteY2" fmla="*/ 604317 h 619221"/>
                <a:gd name="connsiteX3" fmla="*/ 12378 w 63223"/>
                <a:gd name="connsiteY3" fmla="*/ 534467 h 619221"/>
                <a:gd name="connsiteX4" fmla="*/ 2853 w 63223"/>
                <a:gd name="connsiteY4" fmla="*/ 166167 h 619221"/>
                <a:gd name="connsiteX5" fmla="*/ 6028 w 63223"/>
                <a:gd name="connsiteY5" fmla="*/ 210617 h 619221"/>
                <a:gd name="connsiteX6" fmla="*/ 63178 w 63223"/>
                <a:gd name="connsiteY6" fmla="*/ 1067 h 6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3" h="619221">
                  <a:moveTo>
                    <a:pt x="63178" y="1067"/>
                  </a:moveTo>
                  <a:cubicBezTo>
                    <a:pt x="64765" y="18529"/>
                    <a:pt x="24020" y="214850"/>
                    <a:pt x="15553" y="315392"/>
                  </a:cubicBezTo>
                  <a:cubicBezTo>
                    <a:pt x="7086" y="415934"/>
                    <a:pt x="12907" y="567805"/>
                    <a:pt x="12378" y="604317"/>
                  </a:cubicBezTo>
                  <a:cubicBezTo>
                    <a:pt x="11849" y="640829"/>
                    <a:pt x="13965" y="607492"/>
                    <a:pt x="12378" y="534467"/>
                  </a:cubicBezTo>
                  <a:cubicBezTo>
                    <a:pt x="10791" y="461442"/>
                    <a:pt x="3911" y="220142"/>
                    <a:pt x="2853" y="166167"/>
                  </a:cubicBezTo>
                  <a:cubicBezTo>
                    <a:pt x="1795" y="112192"/>
                    <a:pt x="-4555" y="235488"/>
                    <a:pt x="6028" y="210617"/>
                  </a:cubicBezTo>
                  <a:cubicBezTo>
                    <a:pt x="16611" y="185746"/>
                    <a:pt x="61591" y="-16395"/>
                    <a:pt x="63178" y="1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1E785743-BB86-F64C-7830-DD0DEE6724EB}"/>
                </a:ext>
              </a:extLst>
            </p:cNvPr>
            <p:cNvSpPr/>
            <p:nvPr/>
          </p:nvSpPr>
          <p:spPr>
            <a:xfrm>
              <a:off x="2989458" y="8581923"/>
              <a:ext cx="176027" cy="405777"/>
            </a:xfrm>
            <a:custGeom>
              <a:avLst/>
              <a:gdLst>
                <a:gd name="connsiteX0" fmla="*/ 176017 w 176027"/>
                <a:gd name="connsiteY0" fmla="*/ 102 h 405777"/>
                <a:gd name="connsiteX1" fmla="*/ 83942 w 176027"/>
                <a:gd name="connsiteY1" fmla="*/ 200127 h 405777"/>
                <a:gd name="connsiteX2" fmla="*/ 96642 w 176027"/>
                <a:gd name="connsiteY2" fmla="*/ 152502 h 405777"/>
                <a:gd name="connsiteX3" fmla="*/ 1392 w 176027"/>
                <a:gd name="connsiteY3" fmla="*/ 403327 h 405777"/>
                <a:gd name="connsiteX4" fmla="*/ 42667 w 176027"/>
                <a:gd name="connsiteY4" fmla="*/ 269977 h 405777"/>
                <a:gd name="connsiteX5" fmla="*/ 80767 w 176027"/>
                <a:gd name="connsiteY5" fmla="*/ 101702 h 405777"/>
                <a:gd name="connsiteX6" fmla="*/ 77592 w 176027"/>
                <a:gd name="connsiteY6" fmla="*/ 171552 h 405777"/>
                <a:gd name="connsiteX7" fmla="*/ 176017 w 176027"/>
                <a:gd name="connsiteY7" fmla="*/ 102 h 4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7" h="405777">
                  <a:moveTo>
                    <a:pt x="176017" y="102"/>
                  </a:moveTo>
                  <a:cubicBezTo>
                    <a:pt x="177075" y="4864"/>
                    <a:pt x="97171" y="174727"/>
                    <a:pt x="83942" y="200127"/>
                  </a:cubicBezTo>
                  <a:cubicBezTo>
                    <a:pt x="70713" y="225527"/>
                    <a:pt x="110400" y="118635"/>
                    <a:pt x="96642" y="152502"/>
                  </a:cubicBezTo>
                  <a:cubicBezTo>
                    <a:pt x="82884" y="186369"/>
                    <a:pt x="10388" y="383748"/>
                    <a:pt x="1392" y="403327"/>
                  </a:cubicBezTo>
                  <a:cubicBezTo>
                    <a:pt x="-7604" y="422906"/>
                    <a:pt x="29438" y="320248"/>
                    <a:pt x="42667" y="269977"/>
                  </a:cubicBezTo>
                  <a:cubicBezTo>
                    <a:pt x="55896" y="219706"/>
                    <a:pt x="74946" y="118106"/>
                    <a:pt x="80767" y="101702"/>
                  </a:cubicBezTo>
                  <a:cubicBezTo>
                    <a:pt x="86588" y="85298"/>
                    <a:pt x="63834" y="185310"/>
                    <a:pt x="77592" y="171552"/>
                  </a:cubicBezTo>
                  <a:cubicBezTo>
                    <a:pt x="91350" y="157794"/>
                    <a:pt x="174959" y="-4660"/>
                    <a:pt x="176017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13F02459-8DA6-B8EB-791C-9DD0AE63EC96}"/>
                </a:ext>
              </a:extLst>
            </p:cNvPr>
            <p:cNvSpPr/>
            <p:nvPr/>
          </p:nvSpPr>
          <p:spPr>
            <a:xfrm>
              <a:off x="3565242" y="9663591"/>
              <a:ext cx="178226" cy="1036323"/>
            </a:xfrm>
            <a:custGeom>
              <a:avLst/>
              <a:gdLst>
                <a:gd name="connsiteX0" fmla="*/ 178083 w 178226"/>
                <a:gd name="connsiteY0" fmla="*/ 4284 h 1036323"/>
                <a:gd name="connsiteX1" fmla="*/ 47908 w 178226"/>
                <a:gd name="connsiteY1" fmla="*/ 385284 h 1036323"/>
                <a:gd name="connsiteX2" fmla="*/ 79658 w 178226"/>
                <a:gd name="connsiteY2" fmla="*/ 350359 h 1036323"/>
                <a:gd name="connsiteX3" fmla="*/ 54258 w 178226"/>
                <a:gd name="connsiteY3" fmla="*/ 680559 h 1036323"/>
                <a:gd name="connsiteX4" fmla="*/ 76483 w 178226"/>
                <a:gd name="connsiteY4" fmla="*/ 547209 h 1036323"/>
                <a:gd name="connsiteX5" fmla="*/ 283 w 178226"/>
                <a:gd name="connsiteY5" fmla="*/ 1032984 h 1036323"/>
                <a:gd name="connsiteX6" fmla="*/ 51083 w 178226"/>
                <a:gd name="connsiteY6" fmla="*/ 740884 h 1036323"/>
                <a:gd name="connsiteX7" fmla="*/ 63783 w 178226"/>
                <a:gd name="connsiteY7" fmla="*/ 344009 h 1036323"/>
                <a:gd name="connsiteX8" fmla="*/ 57433 w 178226"/>
                <a:gd name="connsiteY8" fmla="*/ 394809 h 1036323"/>
                <a:gd name="connsiteX9" fmla="*/ 73308 w 178226"/>
                <a:gd name="connsiteY9" fmla="*/ 191609 h 1036323"/>
                <a:gd name="connsiteX10" fmla="*/ 178083 w 178226"/>
                <a:gd name="connsiteY10" fmla="*/ 4284 h 10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26" h="1036323">
                  <a:moveTo>
                    <a:pt x="178083" y="4284"/>
                  </a:moveTo>
                  <a:cubicBezTo>
                    <a:pt x="173850" y="36563"/>
                    <a:pt x="64312" y="327605"/>
                    <a:pt x="47908" y="385284"/>
                  </a:cubicBezTo>
                  <a:cubicBezTo>
                    <a:pt x="31504" y="442963"/>
                    <a:pt x="78600" y="301147"/>
                    <a:pt x="79658" y="350359"/>
                  </a:cubicBezTo>
                  <a:cubicBezTo>
                    <a:pt x="80716" y="399571"/>
                    <a:pt x="54787" y="647751"/>
                    <a:pt x="54258" y="680559"/>
                  </a:cubicBezTo>
                  <a:cubicBezTo>
                    <a:pt x="53729" y="713367"/>
                    <a:pt x="85479" y="488472"/>
                    <a:pt x="76483" y="547209"/>
                  </a:cubicBezTo>
                  <a:cubicBezTo>
                    <a:pt x="67487" y="605946"/>
                    <a:pt x="4516" y="1000705"/>
                    <a:pt x="283" y="1032984"/>
                  </a:cubicBezTo>
                  <a:cubicBezTo>
                    <a:pt x="-3950" y="1065263"/>
                    <a:pt x="40500" y="855713"/>
                    <a:pt x="51083" y="740884"/>
                  </a:cubicBezTo>
                  <a:cubicBezTo>
                    <a:pt x="61666" y="626055"/>
                    <a:pt x="62725" y="401688"/>
                    <a:pt x="63783" y="344009"/>
                  </a:cubicBezTo>
                  <a:cubicBezTo>
                    <a:pt x="64841" y="286330"/>
                    <a:pt x="55845" y="420209"/>
                    <a:pt x="57433" y="394809"/>
                  </a:cubicBezTo>
                  <a:cubicBezTo>
                    <a:pt x="59020" y="369409"/>
                    <a:pt x="54787" y="252463"/>
                    <a:pt x="73308" y="191609"/>
                  </a:cubicBezTo>
                  <a:cubicBezTo>
                    <a:pt x="91829" y="130755"/>
                    <a:pt x="182316" y="-27995"/>
                    <a:pt x="178083" y="4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52D14E5C-A068-F3D5-CD64-A0DCE3383064}"/>
                </a:ext>
              </a:extLst>
            </p:cNvPr>
            <p:cNvSpPr/>
            <p:nvPr/>
          </p:nvSpPr>
          <p:spPr>
            <a:xfrm>
              <a:off x="2743200" y="10255153"/>
              <a:ext cx="206691" cy="1045297"/>
            </a:xfrm>
            <a:custGeom>
              <a:avLst/>
              <a:gdLst>
                <a:gd name="connsiteX0" fmla="*/ 82550 w 206691"/>
                <a:gd name="connsiteY0" fmla="*/ 97 h 1045297"/>
                <a:gd name="connsiteX1" fmla="*/ 101600 w 206691"/>
                <a:gd name="connsiteY1" fmla="*/ 485872 h 1045297"/>
                <a:gd name="connsiteX2" fmla="*/ 117475 w 206691"/>
                <a:gd name="connsiteY2" fmla="*/ 444597 h 1045297"/>
                <a:gd name="connsiteX3" fmla="*/ 0 w 206691"/>
                <a:gd name="connsiteY3" fmla="*/ 1041497 h 1045297"/>
                <a:gd name="connsiteX4" fmla="*/ 117475 w 206691"/>
                <a:gd name="connsiteY4" fmla="*/ 711297 h 1045297"/>
                <a:gd name="connsiteX5" fmla="*/ 146050 w 206691"/>
                <a:gd name="connsiteY5" fmla="*/ 952597 h 1045297"/>
                <a:gd name="connsiteX6" fmla="*/ 206375 w 206691"/>
                <a:gd name="connsiteY6" fmla="*/ 593822 h 1045297"/>
                <a:gd name="connsiteX7" fmla="*/ 117475 w 206691"/>
                <a:gd name="connsiteY7" fmla="*/ 822422 h 1045297"/>
                <a:gd name="connsiteX8" fmla="*/ 111125 w 206691"/>
                <a:gd name="connsiteY8" fmla="*/ 530322 h 1045297"/>
                <a:gd name="connsiteX9" fmla="*/ 82550 w 206691"/>
                <a:gd name="connsiteY9" fmla="*/ 97 h 104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691" h="1045297">
                  <a:moveTo>
                    <a:pt x="82550" y="97"/>
                  </a:moveTo>
                  <a:cubicBezTo>
                    <a:pt x="80963" y="-7311"/>
                    <a:pt x="95779" y="411789"/>
                    <a:pt x="101600" y="485872"/>
                  </a:cubicBezTo>
                  <a:cubicBezTo>
                    <a:pt x="107421" y="559955"/>
                    <a:pt x="134408" y="351993"/>
                    <a:pt x="117475" y="444597"/>
                  </a:cubicBezTo>
                  <a:cubicBezTo>
                    <a:pt x="100542" y="537201"/>
                    <a:pt x="0" y="997047"/>
                    <a:pt x="0" y="1041497"/>
                  </a:cubicBezTo>
                  <a:cubicBezTo>
                    <a:pt x="0" y="1085947"/>
                    <a:pt x="93133" y="726114"/>
                    <a:pt x="117475" y="711297"/>
                  </a:cubicBezTo>
                  <a:cubicBezTo>
                    <a:pt x="141817" y="696480"/>
                    <a:pt x="131233" y="972176"/>
                    <a:pt x="146050" y="952597"/>
                  </a:cubicBezTo>
                  <a:cubicBezTo>
                    <a:pt x="160867" y="933018"/>
                    <a:pt x="211137" y="615518"/>
                    <a:pt x="206375" y="593822"/>
                  </a:cubicBezTo>
                  <a:cubicBezTo>
                    <a:pt x="201613" y="572126"/>
                    <a:pt x="133350" y="833005"/>
                    <a:pt x="117475" y="822422"/>
                  </a:cubicBezTo>
                  <a:cubicBezTo>
                    <a:pt x="101600" y="811839"/>
                    <a:pt x="117475" y="664201"/>
                    <a:pt x="111125" y="530322"/>
                  </a:cubicBezTo>
                  <a:cubicBezTo>
                    <a:pt x="104775" y="396443"/>
                    <a:pt x="84137" y="7505"/>
                    <a:pt x="82550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92146919-25B5-88E6-91A1-35D1E42D026D}"/>
                </a:ext>
              </a:extLst>
            </p:cNvPr>
            <p:cNvSpPr/>
            <p:nvPr/>
          </p:nvSpPr>
          <p:spPr>
            <a:xfrm>
              <a:off x="4113125" y="6201085"/>
              <a:ext cx="1139651" cy="1332480"/>
            </a:xfrm>
            <a:custGeom>
              <a:avLst/>
              <a:gdLst>
                <a:gd name="connsiteX0" fmla="*/ 1139519 w 1139651"/>
                <a:gd name="connsiteY0" fmla="*/ 335 h 1332480"/>
                <a:gd name="connsiteX1" fmla="*/ 32613 w 1139651"/>
                <a:gd name="connsiteY1" fmla="*/ 557225 h 1332480"/>
                <a:gd name="connsiteX2" fmla="*/ 273245 w 1139651"/>
                <a:gd name="connsiteY2" fmla="*/ 577850 h 1332480"/>
                <a:gd name="connsiteX3" fmla="*/ 53239 w 1139651"/>
                <a:gd name="connsiteY3" fmla="*/ 749730 h 1332480"/>
                <a:gd name="connsiteX4" fmla="*/ 218243 w 1139651"/>
                <a:gd name="connsiteY4" fmla="*/ 811607 h 1332480"/>
                <a:gd name="connsiteX5" fmla="*/ 5113 w 1139651"/>
                <a:gd name="connsiteY5" fmla="*/ 1327246 h 1332480"/>
                <a:gd name="connsiteX6" fmla="*/ 170117 w 1139651"/>
                <a:gd name="connsiteY6" fmla="*/ 1059113 h 1332480"/>
                <a:gd name="connsiteX7" fmla="*/ 80740 w 1139651"/>
                <a:gd name="connsiteY7" fmla="*/ 749730 h 1332480"/>
                <a:gd name="connsiteX8" fmla="*/ 218243 w 1139651"/>
                <a:gd name="connsiteY8" fmla="*/ 495348 h 1332480"/>
                <a:gd name="connsiteX9" fmla="*/ 108240 w 1139651"/>
                <a:gd name="connsiteY9" fmla="*/ 474723 h 1332480"/>
                <a:gd name="connsiteX10" fmla="*/ 1139519 w 1139651"/>
                <a:gd name="connsiteY10" fmla="*/ 335 h 1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651" h="1332480">
                  <a:moveTo>
                    <a:pt x="1139519" y="335"/>
                  </a:moveTo>
                  <a:cubicBezTo>
                    <a:pt x="1126914" y="14085"/>
                    <a:pt x="176992" y="460973"/>
                    <a:pt x="32613" y="557225"/>
                  </a:cubicBezTo>
                  <a:cubicBezTo>
                    <a:pt x="-111766" y="653478"/>
                    <a:pt x="269807" y="545766"/>
                    <a:pt x="273245" y="577850"/>
                  </a:cubicBezTo>
                  <a:cubicBezTo>
                    <a:pt x="276683" y="609934"/>
                    <a:pt x="62406" y="710771"/>
                    <a:pt x="53239" y="749730"/>
                  </a:cubicBezTo>
                  <a:cubicBezTo>
                    <a:pt x="44072" y="788689"/>
                    <a:pt x="226264" y="715354"/>
                    <a:pt x="218243" y="811607"/>
                  </a:cubicBezTo>
                  <a:cubicBezTo>
                    <a:pt x="210222" y="907860"/>
                    <a:pt x="13134" y="1285995"/>
                    <a:pt x="5113" y="1327246"/>
                  </a:cubicBezTo>
                  <a:cubicBezTo>
                    <a:pt x="-2908" y="1368497"/>
                    <a:pt x="157512" y="1155366"/>
                    <a:pt x="170117" y="1059113"/>
                  </a:cubicBezTo>
                  <a:cubicBezTo>
                    <a:pt x="182721" y="962860"/>
                    <a:pt x="72719" y="843691"/>
                    <a:pt x="80740" y="749730"/>
                  </a:cubicBezTo>
                  <a:cubicBezTo>
                    <a:pt x="88761" y="655769"/>
                    <a:pt x="213660" y="541182"/>
                    <a:pt x="218243" y="495348"/>
                  </a:cubicBezTo>
                  <a:cubicBezTo>
                    <a:pt x="222826" y="449514"/>
                    <a:pt x="-43014" y="550350"/>
                    <a:pt x="108240" y="474723"/>
                  </a:cubicBezTo>
                  <a:cubicBezTo>
                    <a:pt x="259494" y="399096"/>
                    <a:pt x="1152124" y="-13415"/>
                    <a:pt x="1139519" y="33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F3F1A91F-92E1-1005-2442-9003FC9A4317}"/>
                </a:ext>
              </a:extLst>
            </p:cNvPr>
            <p:cNvSpPr/>
            <p:nvPr/>
          </p:nvSpPr>
          <p:spPr>
            <a:xfrm>
              <a:off x="3799890" y="6613928"/>
              <a:ext cx="284512" cy="909071"/>
            </a:xfrm>
            <a:custGeom>
              <a:avLst/>
              <a:gdLst>
                <a:gd name="connsiteX0" fmla="*/ 57090 w 284512"/>
                <a:gd name="connsiteY0" fmla="*/ 3 h 909071"/>
                <a:gd name="connsiteX1" fmla="*/ 8964 w 284512"/>
                <a:gd name="connsiteY1" fmla="*/ 357513 h 909071"/>
                <a:gd name="connsiteX2" fmla="*/ 270221 w 284512"/>
                <a:gd name="connsiteY2" fmla="*/ 749398 h 909071"/>
                <a:gd name="connsiteX3" fmla="*/ 194594 w 284512"/>
                <a:gd name="connsiteY3" fmla="*/ 907528 h 909071"/>
                <a:gd name="connsiteX4" fmla="*/ 256471 w 284512"/>
                <a:gd name="connsiteY4" fmla="*/ 666896 h 909071"/>
                <a:gd name="connsiteX5" fmla="*/ 277096 w 284512"/>
                <a:gd name="connsiteY5" fmla="*/ 316261 h 909071"/>
                <a:gd name="connsiteX6" fmla="*/ 132718 w 284512"/>
                <a:gd name="connsiteY6" fmla="*/ 687522 h 909071"/>
                <a:gd name="connsiteX7" fmla="*/ 105217 w 284512"/>
                <a:gd name="connsiteY7" fmla="*/ 440015 h 909071"/>
                <a:gd name="connsiteX8" fmla="*/ 22715 w 284512"/>
                <a:gd name="connsiteY8" fmla="*/ 350637 h 909071"/>
                <a:gd name="connsiteX9" fmla="*/ 57090 w 284512"/>
                <a:gd name="connsiteY9" fmla="*/ 3 h 90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512" h="909071">
                  <a:moveTo>
                    <a:pt x="57090" y="3"/>
                  </a:moveTo>
                  <a:cubicBezTo>
                    <a:pt x="54798" y="1149"/>
                    <a:pt x="-26558" y="232614"/>
                    <a:pt x="8964" y="357513"/>
                  </a:cubicBezTo>
                  <a:cubicBezTo>
                    <a:pt x="44486" y="482412"/>
                    <a:pt x="239283" y="657729"/>
                    <a:pt x="270221" y="749398"/>
                  </a:cubicBezTo>
                  <a:cubicBezTo>
                    <a:pt x="301159" y="841067"/>
                    <a:pt x="196886" y="921278"/>
                    <a:pt x="194594" y="907528"/>
                  </a:cubicBezTo>
                  <a:cubicBezTo>
                    <a:pt x="192302" y="893778"/>
                    <a:pt x="242721" y="765440"/>
                    <a:pt x="256471" y="666896"/>
                  </a:cubicBezTo>
                  <a:cubicBezTo>
                    <a:pt x="270221" y="568352"/>
                    <a:pt x="297721" y="312823"/>
                    <a:pt x="277096" y="316261"/>
                  </a:cubicBezTo>
                  <a:cubicBezTo>
                    <a:pt x="256471" y="319699"/>
                    <a:pt x="161365" y="666896"/>
                    <a:pt x="132718" y="687522"/>
                  </a:cubicBezTo>
                  <a:cubicBezTo>
                    <a:pt x="104072" y="708148"/>
                    <a:pt x="123551" y="496162"/>
                    <a:pt x="105217" y="440015"/>
                  </a:cubicBezTo>
                  <a:cubicBezTo>
                    <a:pt x="86883" y="383868"/>
                    <a:pt x="31882" y="417097"/>
                    <a:pt x="22715" y="350637"/>
                  </a:cubicBezTo>
                  <a:cubicBezTo>
                    <a:pt x="13548" y="284177"/>
                    <a:pt x="59382" y="-1143"/>
                    <a:pt x="57090" y="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F5781074-B4FE-71D4-4090-EBF814B52A98}"/>
              </a:ext>
            </a:extLst>
          </p:cNvPr>
          <p:cNvSpPr/>
          <p:nvPr/>
        </p:nvSpPr>
        <p:spPr>
          <a:xfrm>
            <a:off x="4185512" y="8693864"/>
            <a:ext cx="1209726" cy="708455"/>
          </a:xfrm>
          <a:custGeom>
            <a:avLst/>
            <a:gdLst>
              <a:gd name="connsiteX0" fmla="*/ 7869 w 1209726"/>
              <a:gd name="connsiteY0" fmla="*/ 321549 h 708455"/>
              <a:gd name="connsiteX1" fmla="*/ 122169 w 1209726"/>
              <a:gd name="connsiteY1" fmla="*/ 314405 h 708455"/>
              <a:gd name="connsiteX2" fmla="*/ 693669 w 1209726"/>
              <a:gd name="connsiteY2" fmla="*/ 164386 h 708455"/>
              <a:gd name="connsiteX3" fmla="*/ 972276 w 1209726"/>
              <a:gd name="connsiteY3" fmla="*/ 80 h 708455"/>
              <a:gd name="connsiteX4" fmla="*/ 536507 w 1209726"/>
              <a:gd name="connsiteY4" fmla="*/ 185817 h 708455"/>
              <a:gd name="connsiteX5" fmla="*/ 1208019 w 1209726"/>
              <a:gd name="connsiteY5" fmla="*/ 7224 h 708455"/>
              <a:gd name="connsiteX6" fmla="*/ 707957 w 1209726"/>
              <a:gd name="connsiteY6" fmla="*/ 157242 h 708455"/>
              <a:gd name="connsiteX7" fmla="*/ 57876 w 1209726"/>
              <a:gd name="connsiteY7" fmla="*/ 707311 h 708455"/>
              <a:gd name="connsiteX8" fmla="*/ 586513 w 1209726"/>
              <a:gd name="connsiteY8" fmla="*/ 300117 h 708455"/>
              <a:gd name="connsiteX9" fmla="*/ 486501 w 1209726"/>
              <a:gd name="connsiteY9" fmla="*/ 250111 h 708455"/>
              <a:gd name="connsiteX10" fmla="*/ 257901 w 1209726"/>
              <a:gd name="connsiteY10" fmla="*/ 321549 h 708455"/>
              <a:gd name="connsiteX11" fmla="*/ 7869 w 1209726"/>
              <a:gd name="connsiteY11" fmla="*/ 321549 h 7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9726" h="708455">
                <a:moveTo>
                  <a:pt x="7869" y="321549"/>
                </a:moveTo>
                <a:cubicBezTo>
                  <a:pt x="-14753" y="320358"/>
                  <a:pt x="7869" y="340599"/>
                  <a:pt x="122169" y="314405"/>
                </a:cubicBezTo>
                <a:cubicBezTo>
                  <a:pt x="236469" y="288211"/>
                  <a:pt x="551984" y="216774"/>
                  <a:pt x="693669" y="164386"/>
                </a:cubicBezTo>
                <a:cubicBezTo>
                  <a:pt x="835354" y="111998"/>
                  <a:pt x="998470" y="-3492"/>
                  <a:pt x="972276" y="80"/>
                </a:cubicBezTo>
                <a:cubicBezTo>
                  <a:pt x="946082" y="3652"/>
                  <a:pt x="497217" y="184626"/>
                  <a:pt x="536507" y="185817"/>
                </a:cubicBezTo>
                <a:cubicBezTo>
                  <a:pt x="575797" y="187008"/>
                  <a:pt x="1179444" y="11986"/>
                  <a:pt x="1208019" y="7224"/>
                </a:cubicBezTo>
                <a:cubicBezTo>
                  <a:pt x="1236594" y="2462"/>
                  <a:pt x="899647" y="40561"/>
                  <a:pt x="707957" y="157242"/>
                </a:cubicBezTo>
                <a:cubicBezTo>
                  <a:pt x="516267" y="273923"/>
                  <a:pt x="78117" y="683499"/>
                  <a:pt x="57876" y="707311"/>
                </a:cubicBezTo>
                <a:cubicBezTo>
                  <a:pt x="37635" y="731123"/>
                  <a:pt x="515076" y="376317"/>
                  <a:pt x="586513" y="300117"/>
                </a:cubicBezTo>
                <a:cubicBezTo>
                  <a:pt x="657951" y="223917"/>
                  <a:pt x="541270" y="246539"/>
                  <a:pt x="486501" y="250111"/>
                </a:cubicBezTo>
                <a:cubicBezTo>
                  <a:pt x="431732" y="253683"/>
                  <a:pt x="330529" y="309643"/>
                  <a:pt x="257901" y="321549"/>
                </a:cubicBezTo>
                <a:cubicBezTo>
                  <a:pt x="185273" y="333455"/>
                  <a:pt x="30491" y="322740"/>
                  <a:pt x="7869" y="32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7FF157C1-CB4A-6F69-F2AA-FEEA0A5A7F1F}"/>
              </a:ext>
            </a:extLst>
          </p:cNvPr>
          <p:cNvSpPr/>
          <p:nvPr/>
        </p:nvSpPr>
        <p:spPr>
          <a:xfrm>
            <a:off x="3520363" y="9235501"/>
            <a:ext cx="556349" cy="338125"/>
          </a:xfrm>
          <a:custGeom>
            <a:avLst/>
            <a:gdLst>
              <a:gd name="connsiteX0" fmla="*/ 556337 w 556349"/>
              <a:gd name="connsiteY0" fmla="*/ 574 h 338125"/>
              <a:gd name="connsiteX1" fmla="*/ 257887 w 556349"/>
              <a:gd name="connsiteY1" fmla="*/ 194249 h 338125"/>
              <a:gd name="connsiteX2" fmla="*/ 311862 w 556349"/>
              <a:gd name="connsiteY2" fmla="*/ 200599 h 338125"/>
              <a:gd name="connsiteX3" fmla="*/ 10237 w 556349"/>
              <a:gd name="connsiteY3" fmla="*/ 330774 h 338125"/>
              <a:gd name="connsiteX4" fmla="*/ 178512 w 556349"/>
              <a:gd name="connsiteY4" fmla="*/ 302199 h 338125"/>
              <a:gd name="connsiteX5" fmla="*/ 712 w 556349"/>
              <a:gd name="connsiteY5" fmla="*/ 337124 h 338125"/>
              <a:gd name="connsiteX6" fmla="*/ 261062 w 556349"/>
              <a:gd name="connsiteY6" fmla="*/ 254574 h 338125"/>
              <a:gd name="connsiteX7" fmla="*/ 156287 w 556349"/>
              <a:gd name="connsiteY7" fmla="*/ 245049 h 338125"/>
              <a:gd name="connsiteX8" fmla="*/ 343612 w 556349"/>
              <a:gd name="connsiteY8" fmla="*/ 137099 h 338125"/>
              <a:gd name="connsiteX9" fmla="*/ 245187 w 556349"/>
              <a:gd name="connsiteY9" fmla="*/ 133924 h 338125"/>
              <a:gd name="connsiteX10" fmla="*/ 556337 w 556349"/>
              <a:gd name="connsiteY10" fmla="*/ 574 h 3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6349" h="338125">
                <a:moveTo>
                  <a:pt x="556337" y="574"/>
                </a:moveTo>
                <a:cubicBezTo>
                  <a:pt x="558454" y="10628"/>
                  <a:pt x="298633" y="160912"/>
                  <a:pt x="257887" y="194249"/>
                </a:cubicBezTo>
                <a:cubicBezTo>
                  <a:pt x="217141" y="227587"/>
                  <a:pt x="353137" y="177845"/>
                  <a:pt x="311862" y="200599"/>
                </a:cubicBezTo>
                <a:cubicBezTo>
                  <a:pt x="270587" y="223353"/>
                  <a:pt x="32462" y="313841"/>
                  <a:pt x="10237" y="330774"/>
                </a:cubicBezTo>
                <a:cubicBezTo>
                  <a:pt x="-11988" y="347707"/>
                  <a:pt x="180100" y="301141"/>
                  <a:pt x="178512" y="302199"/>
                </a:cubicBezTo>
                <a:cubicBezTo>
                  <a:pt x="176924" y="303257"/>
                  <a:pt x="-13046" y="345062"/>
                  <a:pt x="712" y="337124"/>
                </a:cubicBezTo>
                <a:cubicBezTo>
                  <a:pt x="14470" y="329187"/>
                  <a:pt x="235133" y="269920"/>
                  <a:pt x="261062" y="254574"/>
                </a:cubicBezTo>
                <a:cubicBezTo>
                  <a:pt x="286991" y="239228"/>
                  <a:pt x="142529" y="264628"/>
                  <a:pt x="156287" y="245049"/>
                </a:cubicBezTo>
                <a:cubicBezTo>
                  <a:pt x="170045" y="225470"/>
                  <a:pt x="328795" y="155620"/>
                  <a:pt x="343612" y="137099"/>
                </a:cubicBezTo>
                <a:cubicBezTo>
                  <a:pt x="358429" y="118578"/>
                  <a:pt x="212379" y="152445"/>
                  <a:pt x="245187" y="133924"/>
                </a:cubicBezTo>
                <a:cubicBezTo>
                  <a:pt x="277995" y="115403"/>
                  <a:pt x="554220" y="-9480"/>
                  <a:pt x="556337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4FAD0DE9-6BF0-C173-38F9-288497D769A4}"/>
              </a:ext>
            </a:extLst>
          </p:cNvPr>
          <p:cNvSpPr/>
          <p:nvPr/>
        </p:nvSpPr>
        <p:spPr>
          <a:xfrm>
            <a:off x="3825576" y="9283230"/>
            <a:ext cx="243683" cy="136665"/>
          </a:xfrm>
          <a:custGeom>
            <a:avLst/>
            <a:gdLst>
              <a:gd name="connsiteX0" fmla="*/ 235249 w 243683"/>
              <a:gd name="connsiteY0" fmla="*/ 3645 h 136665"/>
              <a:gd name="connsiteX1" fmla="*/ 3474 w 243683"/>
              <a:gd name="connsiteY1" fmla="*/ 133820 h 136665"/>
              <a:gd name="connsiteX2" fmla="*/ 101899 w 243683"/>
              <a:gd name="connsiteY2" fmla="*/ 89370 h 136665"/>
              <a:gd name="connsiteX3" fmla="*/ 184449 w 243683"/>
              <a:gd name="connsiteY3" fmla="*/ 41745 h 136665"/>
              <a:gd name="connsiteX4" fmla="*/ 235249 w 243683"/>
              <a:gd name="connsiteY4" fmla="*/ 3645 h 13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83" h="136665">
                <a:moveTo>
                  <a:pt x="235249" y="3645"/>
                </a:moveTo>
                <a:cubicBezTo>
                  <a:pt x="205086" y="18991"/>
                  <a:pt x="25699" y="119532"/>
                  <a:pt x="3474" y="133820"/>
                </a:cubicBezTo>
                <a:cubicBezTo>
                  <a:pt x="-18751" y="148108"/>
                  <a:pt x="71736" y="104716"/>
                  <a:pt x="101899" y="89370"/>
                </a:cubicBezTo>
                <a:cubicBezTo>
                  <a:pt x="132061" y="74024"/>
                  <a:pt x="162224" y="58149"/>
                  <a:pt x="184449" y="41745"/>
                </a:cubicBezTo>
                <a:cubicBezTo>
                  <a:pt x="206674" y="25341"/>
                  <a:pt x="265412" y="-11701"/>
                  <a:pt x="235249" y="3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17D72D1D-E7A7-E790-13B4-F367A91DD588}"/>
              </a:ext>
            </a:extLst>
          </p:cNvPr>
          <p:cNvSpPr/>
          <p:nvPr/>
        </p:nvSpPr>
        <p:spPr>
          <a:xfrm>
            <a:off x="3287301" y="8940800"/>
            <a:ext cx="671924" cy="228672"/>
          </a:xfrm>
          <a:custGeom>
            <a:avLst/>
            <a:gdLst>
              <a:gd name="connsiteX0" fmla="*/ 671924 w 671924"/>
              <a:gd name="connsiteY0" fmla="*/ 0 h 228672"/>
              <a:gd name="connsiteX1" fmla="*/ 313149 w 671924"/>
              <a:gd name="connsiteY1" fmla="*/ 57150 h 228672"/>
              <a:gd name="connsiteX2" fmla="*/ 373474 w 671924"/>
              <a:gd name="connsiteY2" fmla="*/ 63500 h 228672"/>
              <a:gd name="connsiteX3" fmla="*/ 119474 w 671924"/>
              <a:gd name="connsiteY3" fmla="*/ 158750 h 228672"/>
              <a:gd name="connsiteX4" fmla="*/ 1999 w 671924"/>
              <a:gd name="connsiteY4" fmla="*/ 228600 h 228672"/>
              <a:gd name="connsiteX5" fmla="*/ 208374 w 671924"/>
              <a:gd name="connsiteY5" fmla="*/ 146050 h 228672"/>
              <a:gd name="connsiteX6" fmla="*/ 309974 w 671924"/>
              <a:gd name="connsiteY6" fmla="*/ 73025 h 228672"/>
              <a:gd name="connsiteX7" fmla="*/ 265524 w 671924"/>
              <a:gd name="connsiteY7" fmla="*/ 79375 h 228672"/>
              <a:gd name="connsiteX8" fmla="*/ 671924 w 671924"/>
              <a:gd name="connsiteY8" fmla="*/ 0 h 22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924" h="228672">
                <a:moveTo>
                  <a:pt x="671924" y="0"/>
                </a:moveTo>
                <a:lnTo>
                  <a:pt x="313149" y="57150"/>
                </a:lnTo>
                <a:cubicBezTo>
                  <a:pt x="263407" y="67733"/>
                  <a:pt x="405753" y="46567"/>
                  <a:pt x="373474" y="63500"/>
                </a:cubicBezTo>
                <a:cubicBezTo>
                  <a:pt x="341195" y="80433"/>
                  <a:pt x="181386" y="131233"/>
                  <a:pt x="119474" y="158750"/>
                </a:cubicBezTo>
                <a:cubicBezTo>
                  <a:pt x="57562" y="186267"/>
                  <a:pt x="-12818" y="230717"/>
                  <a:pt x="1999" y="228600"/>
                </a:cubicBezTo>
                <a:cubicBezTo>
                  <a:pt x="16816" y="226483"/>
                  <a:pt x="157045" y="171979"/>
                  <a:pt x="208374" y="146050"/>
                </a:cubicBezTo>
                <a:cubicBezTo>
                  <a:pt x="259703" y="120121"/>
                  <a:pt x="300449" y="84138"/>
                  <a:pt x="309974" y="73025"/>
                </a:cubicBezTo>
                <a:cubicBezTo>
                  <a:pt x="319499" y="61913"/>
                  <a:pt x="265524" y="79375"/>
                  <a:pt x="265524" y="79375"/>
                </a:cubicBezTo>
                <a:lnTo>
                  <a:pt x="6719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6025AE4D-CE97-CC95-0C4A-E407FD02A9E6}"/>
              </a:ext>
            </a:extLst>
          </p:cNvPr>
          <p:cNvSpPr/>
          <p:nvPr/>
        </p:nvSpPr>
        <p:spPr>
          <a:xfrm>
            <a:off x="2790810" y="9166797"/>
            <a:ext cx="573817" cy="288376"/>
          </a:xfrm>
          <a:custGeom>
            <a:avLst/>
            <a:gdLst>
              <a:gd name="connsiteX0" fmla="*/ 571515 w 573817"/>
              <a:gd name="connsiteY0" fmla="*/ 2603 h 288376"/>
              <a:gd name="connsiteX1" fmla="*/ 228615 w 573817"/>
              <a:gd name="connsiteY1" fmla="*/ 177228 h 288376"/>
              <a:gd name="connsiteX2" fmla="*/ 257190 w 573817"/>
              <a:gd name="connsiteY2" fmla="*/ 164528 h 288376"/>
              <a:gd name="connsiteX3" fmla="*/ 15 w 573817"/>
              <a:gd name="connsiteY3" fmla="*/ 288353 h 288376"/>
              <a:gd name="connsiteX4" fmla="*/ 269890 w 573817"/>
              <a:gd name="connsiteY4" fmla="*/ 174053 h 288376"/>
              <a:gd name="connsiteX5" fmla="*/ 415940 w 573817"/>
              <a:gd name="connsiteY5" fmla="*/ 75628 h 288376"/>
              <a:gd name="connsiteX6" fmla="*/ 381015 w 573817"/>
              <a:gd name="connsiteY6" fmla="*/ 72453 h 288376"/>
              <a:gd name="connsiteX7" fmla="*/ 571515 w 573817"/>
              <a:gd name="connsiteY7" fmla="*/ 2603 h 2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817" h="288376">
                <a:moveTo>
                  <a:pt x="571515" y="2603"/>
                </a:moveTo>
                <a:cubicBezTo>
                  <a:pt x="546115" y="20066"/>
                  <a:pt x="281002" y="150241"/>
                  <a:pt x="228615" y="177228"/>
                </a:cubicBezTo>
                <a:cubicBezTo>
                  <a:pt x="176227" y="204216"/>
                  <a:pt x="257190" y="164528"/>
                  <a:pt x="257190" y="164528"/>
                </a:cubicBezTo>
                <a:cubicBezTo>
                  <a:pt x="219090" y="183049"/>
                  <a:pt x="-2102" y="286765"/>
                  <a:pt x="15" y="288353"/>
                </a:cubicBezTo>
                <a:cubicBezTo>
                  <a:pt x="2132" y="289941"/>
                  <a:pt x="200569" y="209507"/>
                  <a:pt x="269890" y="174053"/>
                </a:cubicBezTo>
                <a:cubicBezTo>
                  <a:pt x="339211" y="138599"/>
                  <a:pt x="397419" y="92561"/>
                  <a:pt x="415940" y="75628"/>
                </a:cubicBezTo>
                <a:cubicBezTo>
                  <a:pt x="434461" y="58695"/>
                  <a:pt x="357732" y="84095"/>
                  <a:pt x="381015" y="72453"/>
                </a:cubicBezTo>
                <a:cubicBezTo>
                  <a:pt x="404298" y="60811"/>
                  <a:pt x="596915" y="-14860"/>
                  <a:pt x="571515" y="26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7843A947-58A8-04D2-08E2-7640998ED2C0}"/>
              </a:ext>
            </a:extLst>
          </p:cNvPr>
          <p:cNvSpPr/>
          <p:nvPr/>
        </p:nvSpPr>
        <p:spPr>
          <a:xfrm>
            <a:off x="2709567" y="9530187"/>
            <a:ext cx="953523" cy="557258"/>
          </a:xfrm>
          <a:custGeom>
            <a:avLst/>
            <a:gdLst>
              <a:gd name="connsiteX0" fmla="*/ 951208 w 953523"/>
              <a:gd name="connsiteY0" fmla="*/ 1163 h 557258"/>
              <a:gd name="connsiteX1" fmla="*/ 420983 w 953523"/>
              <a:gd name="connsiteY1" fmla="*/ 182138 h 557258"/>
              <a:gd name="connsiteX2" fmla="*/ 513058 w 953523"/>
              <a:gd name="connsiteY2" fmla="*/ 163088 h 557258"/>
              <a:gd name="connsiteX3" fmla="*/ 220958 w 953523"/>
              <a:gd name="connsiteY3" fmla="*/ 385338 h 557258"/>
              <a:gd name="connsiteX4" fmla="*/ 300333 w 953523"/>
              <a:gd name="connsiteY4" fmla="*/ 363113 h 557258"/>
              <a:gd name="connsiteX5" fmla="*/ 87608 w 953523"/>
              <a:gd name="connsiteY5" fmla="*/ 471063 h 557258"/>
              <a:gd name="connsiteX6" fmla="*/ 201908 w 953523"/>
              <a:gd name="connsiteY6" fmla="*/ 442488 h 557258"/>
              <a:gd name="connsiteX7" fmla="*/ 1883 w 953523"/>
              <a:gd name="connsiteY7" fmla="*/ 556788 h 557258"/>
              <a:gd name="connsiteX8" fmla="*/ 344783 w 953523"/>
              <a:gd name="connsiteY8" fmla="*/ 391688 h 557258"/>
              <a:gd name="connsiteX9" fmla="*/ 227308 w 953523"/>
              <a:gd name="connsiteY9" fmla="*/ 407563 h 557258"/>
              <a:gd name="connsiteX10" fmla="*/ 205083 w 953523"/>
              <a:gd name="connsiteY10" fmla="*/ 410738 h 557258"/>
              <a:gd name="connsiteX11" fmla="*/ 532108 w 953523"/>
              <a:gd name="connsiteY11" fmla="*/ 188488 h 557258"/>
              <a:gd name="connsiteX12" fmla="*/ 690858 w 953523"/>
              <a:gd name="connsiteY12" fmla="*/ 96413 h 557258"/>
              <a:gd name="connsiteX13" fmla="*/ 617833 w 953523"/>
              <a:gd name="connsiteY13" fmla="*/ 102763 h 557258"/>
              <a:gd name="connsiteX14" fmla="*/ 951208 w 953523"/>
              <a:gd name="connsiteY14" fmla="*/ 1163 h 5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3523" h="557258">
                <a:moveTo>
                  <a:pt x="951208" y="1163"/>
                </a:moveTo>
                <a:cubicBezTo>
                  <a:pt x="918400" y="14392"/>
                  <a:pt x="494008" y="155151"/>
                  <a:pt x="420983" y="182138"/>
                </a:cubicBezTo>
                <a:cubicBezTo>
                  <a:pt x="347958" y="209126"/>
                  <a:pt x="546395" y="129221"/>
                  <a:pt x="513058" y="163088"/>
                </a:cubicBezTo>
                <a:cubicBezTo>
                  <a:pt x="479721" y="196955"/>
                  <a:pt x="256412" y="352001"/>
                  <a:pt x="220958" y="385338"/>
                </a:cubicBezTo>
                <a:cubicBezTo>
                  <a:pt x="185504" y="418675"/>
                  <a:pt x="322558" y="348825"/>
                  <a:pt x="300333" y="363113"/>
                </a:cubicBezTo>
                <a:cubicBezTo>
                  <a:pt x="278108" y="377401"/>
                  <a:pt x="104012" y="457834"/>
                  <a:pt x="87608" y="471063"/>
                </a:cubicBezTo>
                <a:cubicBezTo>
                  <a:pt x="71204" y="484292"/>
                  <a:pt x="216195" y="428201"/>
                  <a:pt x="201908" y="442488"/>
                </a:cubicBezTo>
                <a:cubicBezTo>
                  <a:pt x="187621" y="456775"/>
                  <a:pt x="-21929" y="565255"/>
                  <a:pt x="1883" y="556788"/>
                </a:cubicBezTo>
                <a:cubicBezTo>
                  <a:pt x="25695" y="548321"/>
                  <a:pt x="307212" y="416559"/>
                  <a:pt x="344783" y="391688"/>
                </a:cubicBezTo>
                <a:cubicBezTo>
                  <a:pt x="382354" y="366817"/>
                  <a:pt x="227308" y="407563"/>
                  <a:pt x="227308" y="407563"/>
                </a:cubicBezTo>
                <a:cubicBezTo>
                  <a:pt x="204025" y="410738"/>
                  <a:pt x="154283" y="447250"/>
                  <a:pt x="205083" y="410738"/>
                </a:cubicBezTo>
                <a:cubicBezTo>
                  <a:pt x="255883" y="374226"/>
                  <a:pt x="451145" y="240876"/>
                  <a:pt x="532108" y="188488"/>
                </a:cubicBezTo>
                <a:cubicBezTo>
                  <a:pt x="613070" y="136101"/>
                  <a:pt x="676571" y="110700"/>
                  <a:pt x="690858" y="96413"/>
                </a:cubicBezTo>
                <a:cubicBezTo>
                  <a:pt x="705145" y="82126"/>
                  <a:pt x="577616" y="113876"/>
                  <a:pt x="617833" y="102763"/>
                </a:cubicBezTo>
                <a:cubicBezTo>
                  <a:pt x="658050" y="91651"/>
                  <a:pt x="984016" y="-12066"/>
                  <a:pt x="951208" y="1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AE57A1E-8B62-B268-0DE9-988095F8DD6A}"/>
              </a:ext>
            </a:extLst>
          </p:cNvPr>
          <p:cNvSpPr/>
          <p:nvPr/>
        </p:nvSpPr>
        <p:spPr>
          <a:xfrm>
            <a:off x="1894606" y="9914452"/>
            <a:ext cx="1005262" cy="599017"/>
          </a:xfrm>
          <a:custGeom>
            <a:avLst/>
            <a:gdLst>
              <a:gd name="connsiteX0" fmla="*/ 1004169 w 1005262"/>
              <a:gd name="connsiteY0" fmla="*/ 1073 h 599017"/>
              <a:gd name="connsiteX1" fmla="*/ 283444 w 1005262"/>
              <a:gd name="connsiteY1" fmla="*/ 270948 h 599017"/>
              <a:gd name="connsiteX2" fmla="*/ 458069 w 1005262"/>
              <a:gd name="connsiteY2" fmla="*/ 226498 h 599017"/>
              <a:gd name="connsiteX3" fmla="*/ 4044 w 1005262"/>
              <a:gd name="connsiteY3" fmla="*/ 594798 h 599017"/>
              <a:gd name="connsiteX4" fmla="*/ 248519 w 1005262"/>
              <a:gd name="connsiteY4" fmla="*/ 410648 h 599017"/>
              <a:gd name="connsiteX5" fmla="*/ 477119 w 1005262"/>
              <a:gd name="connsiteY5" fmla="*/ 172523 h 599017"/>
              <a:gd name="connsiteX6" fmla="*/ 448544 w 1005262"/>
              <a:gd name="connsiteY6" fmla="*/ 175698 h 599017"/>
              <a:gd name="connsiteX7" fmla="*/ 1004169 w 1005262"/>
              <a:gd name="connsiteY7" fmla="*/ 1073 h 59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262" h="599017">
                <a:moveTo>
                  <a:pt x="1004169" y="1073"/>
                </a:moveTo>
                <a:cubicBezTo>
                  <a:pt x="976652" y="16948"/>
                  <a:pt x="374461" y="233377"/>
                  <a:pt x="283444" y="270948"/>
                </a:cubicBezTo>
                <a:cubicBezTo>
                  <a:pt x="192427" y="308519"/>
                  <a:pt x="504636" y="172523"/>
                  <a:pt x="458069" y="226498"/>
                </a:cubicBezTo>
                <a:cubicBezTo>
                  <a:pt x="411502" y="280473"/>
                  <a:pt x="38969" y="564106"/>
                  <a:pt x="4044" y="594798"/>
                </a:cubicBezTo>
                <a:cubicBezTo>
                  <a:pt x="-30881" y="625490"/>
                  <a:pt x="169673" y="481027"/>
                  <a:pt x="248519" y="410648"/>
                </a:cubicBezTo>
                <a:cubicBezTo>
                  <a:pt x="327365" y="340269"/>
                  <a:pt x="443781" y="211681"/>
                  <a:pt x="477119" y="172523"/>
                </a:cubicBezTo>
                <a:cubicBezTo>
                  <a:pt x="510456" y="133365"/>
                  <a:pt x="365465" y="201098"/>
                  <a:pt x="448544" y="175698"/>
                </a:cubicBezTo>
                <a:cubicBezTo>
                  <a:pt x="531623" y="150298"/>
                  <a:pt x="1031686" y="-14802"/>
                  <a:pt x="1004169" y="1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109C036F-67F5-D86C-55FD-30960C90FEE2}"/>
              </a:ext>
            </a:extLst>
          </p:cNvPr>
          <p:cNvSpPr/>
          <p:nvPr/>
        </p:nvSpPr>
        <p:spPr>
          <a:xfrm>
            <a:off x="2385408" y="9266956"/>
            <a:ext cx="766773" cy="264434"/>
          </a:xfrm>
          <a:custGeom>
            <a:avLst/>
            <a:gdLst>
              <a:gd name="connsiteX0" fmla="*/ 761017 w 766773"/>
              <a:gd name="connsiteY0" fmla="*/ 869 h 264434"/>
              <a:gd name="connsiteX1" fmla="*/ 11717 w 766773"/>
              <a:gd name="connsiteY1" fmla="*/ 226294 h 264434"/>
              <a:gd name="connsiteX2" fmla="*/ 284767 w 766773"/>
              <a:gd name="connsiteY2" fmla="*/ 153269 h 264434"/>
              <a:gd name="connsiteX3" fmla="*/ 27592 w 766773"/>
              <a:gd name="connsiteY3" fmla="*/ 264394 h 264434"/>
              <a:gd name="connsiteX4" fmla="*/ 376842 w 766773"/>
              <a:gd name="connsiteY4" fmla="*/ 165969 h 264434"/>
              <a:gd name="connsiteX5" fmla="*/ 357792 w 766773"/>
              <a:gd name="connsiteY5" fmla="*/ 150094 h 264434"/>
              <a:gd name="connsiteX6" fmla="*/ 761017 w 766773"/>
              <a:gd name="connsiteY6" fmla="*/ 869 h 2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773" h="264434">
                <a:moveTo>
                  <a:pt x="761017" y="869"/>
                </a:moveTo>
                <a:cubicBezTo>
                  <a:pt x="703338" y="13569"/>
                  <a:pt x="91092" y="200894"/>
                  <a:pt x="11717" y="226294"/>
                </a:cubicBezTo>
                <a:cubicBezTo>
                  <a:pt x="-67658" y="251694"/>
                  <a:pt x="282121" y="146919"/>
                  <a:pt x="284767" y="153269"/>
                </a:cubicBezTo>
                <a:cubicBezTo>
                  <a:pt x="287413" y="159619"/>
                  <a:pt x="12246" y="262277"/>
                  <a:pt x="27592" y="264394"/>
                </a:cubicBezTo>
                <a:cubicBezTo>
                  <a:pt x="42938" y="266511"/>
                  <a:pt x="321809" y="185019"/>
                  <a:pt x="376842" y="165969"/>
                </a:cubicBezTo>
                <a:cubicBezTo>
                  <a:pt x="431875" y="146919"/>
                  <a:pt x="290059" y="181844"/>
                  <a:pt x="357792" y="150094"/>
                </a:cubicBezTo>
                <a:cubicBezTo>
                  <a:pt x="425525" y="118344"/>
                  <a:pt x="818696" y="-11831"/>
                  <a:pt x="761017" y="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F1DF9FA-CEC7-B34E-23BC-8BCFCB2AE2F8}"/>
              </a:ext>
            </a:extLst>
          </p:cNvPr>
          <p:cNvSpPr/>
          <p:nvPr/>
        </p:nvSpPr>
        <p:spPr>
          <a:xfrm>
            <a:off x="3139734" y="8115123"/>
            <a:ext cx="292771" cy="397673"/>
          </a:xfrm>
          <a:custGeom>
            <a:avLst/>
            <a:gdLst>
              <a:gd name="connsiteX0" fmla="*/ 292441 w 292771"/>
              <a:gd name="connsiteY0" fmla="*/ 177 h 397673"/>
              <a:gd name="connsiteX1" fmla="*/ 213066 w 292771"/>
              <a:gd name="connsiteY1" fmla="*/ 203377 h 397673"/>
              <a:gd name="connsiteX2" fmla="*/ 254341 w 292771"/>
              <a:gd name="connsiteY2" fmla="*/ 174802 h 397673"/>
              <a:gd name="connsiteX3" fmla="*/ 178141 w 292771"/>
              <a:gd name="connsiteY3" fmla="*/ 279577 h 397673"/>
              <a:gd name="connsiteX4" fmla="*/ 341 w 292771"/>
              <a:gd name="connsiteY4" fmla="*/ 397052 h 397673"/>
              <a:gd name="connsiteX5" fmla="*/ 136866 w 292771"/>
              <a:gd name="connsiteY5" fmla="*/ 320852 h 397673"/>
              <a:gd name="connsiteX6" fmla="*/ 267041 w 292771"/>
              <a:gd name="connsiteY6" fmla="*/ 209727 h 397673"/>
              <a:gd name="connsiteX7" fmla="*/ 238466 w 292771"/>
              <a:gd name="connsiteY7" fmla="*/ 235127 h 397673"/>
              <a:gd name="connsiteX8" fmla="*/ 241641 w 292771"/>
              <a:gd name="connsiteY8" fmla="*/ 168452 h 397673"/>
              <a:gd name="connsiteX9" fmla="*/ 292441 w 292771"/>
              <a:gd name="connsiteY9" fmla="*/ 177 h 39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71" h="397673">
                <a:moveTo>
                  <a:pt x="292441" y="177"/>
                </a:moveTo>
                <a:cubicBezTo>
                  <a:pt x="287679" y="5998"/>
                  <a:pt x="219416" y="174273"/>
                  <a:pt x="213066" y="203377"/>
                </a:cubicBezTo>
                <a:cubicBezTo>
                  <a:pt x="206716" y="232481"/>
                  <a:pt x="260162" y="162102"/>
                  <a:pt x="254341" y="174802"/>
                </a:cubicBezTo>
                <a:cubicBezTo>
                  <a:pt x="248520" y="187502"/>
                  <a:pt x="220474" y="242535"/>
                  <a:pt x="178141" y="279577"/>
                </a:cubicBezTo>
                <a:cubicBezTo>
                  <a:pt x="135808" y="316619"/>
                  <a:pt x="7220" y="390173"/>
                  <a:pt x="341" y="397052"/>
                </a:cubicBezTo>
                <a:cubicBezTo>
                  <a:pt x="-6538" y="403931"/>
                  <a:pt x="92416" y="352073"/>
                  <a:pt x="136866" y="320852"/>
                </a:cubicBezTo>
                <a:cubicBezTo>
                  <a:pt x="181316" y="289631"/>
                  <a:pt x="250108" y="224014"/>
                  <a:pt x="267041" y="209727"/>
                </a:cubicBezTo>
                <a:cubicBezTo>
                  <a:pt x="283974" y="195440"/>
                  <a:pt x="242699" y="242006"/>
                  <a:pt x="238466" y="235127"/>
                </a:cubicBezTo>
                <a:cubicBezTo>
                  <a:pt x="234233" y="228248"/>
                  <a:pt x="234233" y="203906"/>
                  <a:pt x="241641" y="168452"/>
                </a:cubicBezTo>
                <a:cubicBezTo>
                  <a:pt x="249049" y="132998"/>
                  <a:pt x="297203" y="-5644"/>
                  <a:pt x="292441" y="1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B0CE8632-0129-5342-D56B-EFC8D861B9C7}"/>
              </a:ext>
            </a:extLst>
          </p:cNvPr>
          <p:cNvSpPr/>
          <p:nvPr/>
        </p:nvSpPr>
        <p:spPr>
          <a:xfrm>
            <a:off x="3148655" y="8069494"/>
            <a:ext cx="294762" cy="205352"/>
          </a:xfrm>
          <a:custGeom>
            <a:avLst/>
            <a:gdLst>
              <a:gd name="connsiteX0" fmla="*/ 286695 w 294762"/>
              <a:gd name="connsiteY0" fmla="*/ 1356 h 205352"/>
              <a:gd name="connsiteX1" fmla="*/ 102545 w 294762"/>
              <a:gd name="connsiteY1" fmla="*/ 102956 h 205352"/>
              <a:gd name="connsiteX2" fmla="*/ 134295 w 294762"/>
              <a:gd name="connsiteY2" fmla="*/ 90256 h 205352"/>
              <a:gd name="connsiteX3" fmla="*/ 945 w 294762"/>
              <a:gd name="connsiteY3" fmla="*/ 204556 h 205352"/>
              <a:gd name="connsiteX4" fmla="*/ 213670 w 294762"/>
              <a:gd name="connsiteY4" fmla="*/ 23581 h 205352"/>
              <a:gd name="connsiteX5" fmla="*/ 172395 w 294762"/>
              <a:gd name="connsiteY5" fmla="*/ 96606 h 205352"/>
              <a:gd name="connsiteX6" fmla="*/ 254945 w 294762"/>
              <a:gd name="connsiteY6" fmla="*/ 45806 h 205352"/>
              <a:gd name="connsiteX7" fmla="*/ 286695 w 294762"/>
              <a:gd name="connsiteY7" fmla="*/ 1356 h 20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762" h="205352">
                <a:moveTo>
                  <a:pt x="286695" y="1356"/>
                </a:moveTo>
                <a:cubicBezTo>
                  <a:pt x="261295" y="10881"/>
                  <a:pt x="127945" y="88139"/>
                  <a:pt x="102545" y="102956"/>
                </a:cubicBezTo>
                <a:cubicBezTo>
                  <a:pt x="77145" y="117773"/>
                  <a:pt x="151228" y="73323"/>
                  <a:pt x="134295" y="90256"/>
                </a:cubicBezTo>
                <a:cubicBezTo>
                  <a:pt x="117362" y="107189"/>
                  <a:pt x="-12284" y="215668"/>
                  <a:pt x="945" y="204556"/>
                </a:cubicBezTo>
                <a:cubicBezTo>
                  <a:pt x="14174" y="193444"/>
                  <a:pt x="185095" y="41573"/>
                  <a:pt x="213670" y="23581"/>
                </a:cubicBezTo>
                <a:cubicBezTo>
                  <a:pt x="242245" y="5589"/>
                  <a:pt x="165516" y="92902"/>
                  <a:pt x="172395" y="96606"/>
                </a:cubicBezTo>
                <a:cubicBezTo>
                  <a:pt x="179274" y="100310"/>
                  <a:pt x="239070" y="56389"/>
                  <a:pt x="254945" y="45806"/>
                </a:cubicBezTo>
                <a:cubicBezTo>
                  <a:pt x="270820" y="35223"/>
                  <a:pt x="312095" y="-8169"/>
                  <a:pt x="286695" y="13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CC6A4282-1769-B28D-CB8D-F4240FA8E989}"/>
              </a:ext>
            </a:extLst>
          </p:cNvPr>
          <p:cNvSpPr/>
          <p:nvPr/>
        </p:nvSpPr>
        <p:spPr>
          <a:xfrm>
            <a:off x="2879671" y="8116918"/>
            <a:ext cx="419626" cy="315976"/>
          </a:xfrm>
          <a:custGeom>
            <a:avLst/>
            <a:gdLst>
              <a:gd name="connsiteX0" fmla="*/ 419154 w 419626"/>
              <a:gd name="connsiteY0" fmla="*/ 1557 h 315976"/>
              <a:gd name="connsiteX1" fmla="*/ 165154 w 419626"/>
              <a:gd name="connsiteY1" fmla="*/ 125382 h 315976"/>
              <a:gd name="connsiteX2" fmla="*/ 190554 w 419626"/>
              <a:gd name="connsiteY2" fmla="*/ 112682 h 315976"/>
              <a:gd name="connsiteX3" fmla="*/ 54 w 419626"/>
              <a:gd name="connsiteY3" fmla="*/ 315882 h 315976"/>
              <a:gd name="connsiteX4" fmla="*/ 171504 w 419626"/>
              <a:gd name="connsiteY4" fmla="*/ 138082 h 315976"/>
              <a:gd name="connsiteX5" fmla="*/ 228654 w 419626"/>
              <a:gd name="connsiteY5" fmla="*/ 61882 h 315976"/>
              <a:gd name="connsiteX6" fmla="*/ 228654 w 419626"/>
              <a:gd name="connsiteY6" fmla="*/ 55532 h 315976"/>
              <a:gd name="connsiteX7" fmla="*/ 419154 w 419626"/>
              <a:gd name="connsiteY7" fmla="*/ 1557 h 31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26" h="315976">
                <a:moveTo>
                  <a:pt x="419154" y="1557"/>
                </a:moveTo>
                <a:cubicBezTo>
                  <a:pt x="408571" y="13199"/>
                  <a:pt x="203254" y="106861"/>
                  <a:pt x="165154" y="125382"/>
                </a:cubicBezTo>
                <a:cubicBezTo>
                  <a:pt x="127054" y="143903"/>
                  <a:pt x="218071" y="80932"/>
                  <a:pt x="190554" y="112682"/>
                </a:cubicBezTo>
                <a:cubicBezTo>
                  <a:pt x="163037" y="144432"/>
                  <a:pt x="3229" y="311649"/>
                  <a:pt x="54" y="315882"/>
                </a:cubicBezTo>
                <a:cubicBezTo>
                  <a:pt x="-3121" y="320115"/>
                  <a:pt x="133404" y="180415"/>
                  <a:pt x="171504" y="138082"/>
                </a:cubicBezTo>
                <a:cubicBezTo>
                  <a:pt x="209604" y="95749"/>
                  <a:pt x="219129" y="75640"/>
                  <a:pt x="228654" y="61882"/>
                </a:cubicBezTo>
                <a:cubicBezTo>
                  <a:pt x="238179" y="48124"/>
                  <a:pt x="197962" y="63999"/>
                  <a:pt x="228654" y="55532"/>
                </a:cubicBezTo>
                <a:cubicBezTo>
                  <a:pt x="259346" y="47065"/>
                  <a:pt x="429737" y="-10085"/>
                  <a:pt x="419154" y="15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111CA9AD-85B4-9CB4-40AD-9F2065B84D04}"/>
              </a:ext>
            </a:extLst>
          </p:cNvPr>
          <p:cNvSpPr/>
          <p:nvPr/>
        </p:nvSpPr>
        <p:spPr>
          <a:xfrm>
            <a:off x="2923841" y="8333434"/>
            <a:ext cx="362433" cy="286841"/>
          </a:xfrm>
          <a:custGeom>
            <a:avLst/>
            <a:gdLst>
              <a:gd name="connsiteX0" fmla="*/ 362284 w 362433"/>
              <a:gd name="connsiteY0" fmla="*/ 941 h 286841"/>
              <a:gd name="connsiteX1" fmla="*/ 98759 w 362433"/>
              <a:gd name="connsiteY1" fmla="*/ 232716 h 286841"/>
              <a:gd name="connsiteX2" fmla="*/ 117809 w 362433"/>
              <a:gd name="connsiteY2" fmla="*/ 232716 h 286841"/>
              <a:gd name="connsiteX3" fmla="*/ 22559 w 362433"/>
              <a:gd name="connsiteY3" fmla="*/ 286691 h 286841"/>
              <a:gd name="connsiteX4" fmla="*/ 3509 w 362433"/>
              <a:gd name="connsiteY4" fmla="*/ 213666 h 286841"/>
              <a:gd name="connsiteX5" fmla="*/ 76534 w 362433"/>
              <a:gd name="connsiteY5" fmla="*/ 261291 h 286841"/>
              <a:gd name="connsiteX6" fmla="*/ 136859 w 362433"/>
              <a:gd name="connsiteY6" fmla="*/ 200966 h 286841"/>
              <a:gd name="connsiteX7" fmla="*/ 146384 w 362433"/>
              <a:gd name="connsiteY7" fmla="*/ 150166 h 286841"/>
              <a:gd name="connsiteX8" fmla="*/ 136859 w 362433"/>
              <a:gd name="connsiteY8" fmla="*/ 150166 h 286841"/>
              <a:gd name="connsiteX9" fmla="*/ 362284 w 362433"/>
              <a:gd name="connsiteY9" fmla="*/ 941 h 2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433" h="286841">
                <a:moveTo>
                  <a:pt x="362284" y="941"/>
                </a:moveTo>
                <a:cubicBezTo>
                  <a:pt x="355934" y="14699"/>
                  <a:pt x="139505" y="194087"/>
                  <a:pt x="98759" y="232716"/>
                </a:cubicBezTo>
                <a:cubicBezTo>
                  <a:pt x="58013" y="271345"/>
                  <a:pt x="130509" y="223720"/>
                  <a:pt x="117809" y="232716"/>
                </a:cubicBezTo>
                <a:cubicBezTo>
                  <a:pt x="105109" y="241712"/>
                  <a:pt x="41609" y="289866"/>
                  <a:pt x="22559" y="286691"/>
                </a:cubicBezTo>
                <a:cubicBezTo>
                  <a:pt x="3509" y="283516"/>
                  <a:pt x="-5487" y="217899"/>
                  <a:pt x="3509" y="213666"/>
                </a:cubicBezTo>
                <a:cubicBezTo>
                  <a:pt x="12505" y="209433"/>
                  <a:pt x="54309" y="263408"/>
                  <a:pt x="76534" y="261291"/>
                </a:cubicBezTo>
                <a:cubicBezTo>
                  <a:pt x="98759" y="259174"/>
                  <a:pt x="125217" y="219487"/>
                  <a:pt x="136859" y="200966"/>
                </a:cubicBezTo>
                <a:cubicBezTo>
                  <a:pt x="148501" y="182445"/>
                  <a:pt x="146384" y="158633"/>
                  <a:pt x="146384" y="150166"/>
                </a:cubicBezTo>
                <a:cubicBezTo>
                  <a:pt x="146384" y="141699"/>
                  <a:pt x="103521" y="171862"/>
                  <a:pt x="136859" y="150166"/>
                </a:cubicBezTo>
                <a:cubicBezTo>
                  <a:pt x="170196" y="128470"/>
                  <a:pt x="368634" y="-12817"/>
                  <a:pt x="362284" y="9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8E427817-3905-61FA-1A3B-907D73566AC6}"/>
              </a:ext>
            </a:extLst>
          </p:cNvPr>
          <p:cNvSpPr/>
          <p:nvPr/>
        </p:nvSpPr>
        <p:spPr>
          <a:xfrm>
            <a:off x="2682702" y="8521699"/>
            <a:ext cx="276490" cy="482618"/>
          </a:xfrm>
          <a:custGeom>
            <a:avLst/>
            <a:gdLst>
              <a:gd name="connsiteX0" fmla="*/ 276398 w 276490"/>
              <a:gd name="connsiteY0" fmla="*/ 1 h 482618"/>
              <a:gd name="connsiteX1" fmla="*/ 136698 w 276490"/>
              <a:gd name="connsiteY1" fmla="*/ 146051 h 482618"/>
              <a:gd name="connsiteX2" fmla="*/ 181148 w 276490"/>
              <a:gd name="connsiteY2" fmla="*/ 168276 h 482618"/>
              <a:gd name="connsiteX3" fmla="*/ 85898 w 276490"/>
              <a:gd name="connsiteY3" fmla="*/ 276226 h 482618"/>
              <a:gd name="connsiteX4" fmla="*/ 114473 w 276490"/>
              <a:gd name="connsiteY4" fmla="*/ 250826 h 482618"/>
              <a:gd name="connsiteX5" fmla="*/ 57323 w 276490"/>
              <a:gd name="connsiteY5" fmla="*/ 339726 h 482618"/>
              <a:gd name="connsiteX6" fmla="*/ 173 w 276490"/>
              <a:gd name="connsiteY6" fmla="*/ 482601 h 482618"/>
              <a:gd name="connsiteX7" fmla="*/ 76373 w 276490"/>
              <a:gd name="connsiteY7" fmla="*/ 330201 h 482618"/>
              <a:gd name="connsiteX8" fmla="*/ 197023 w 276490"/>
              <a:gd name="connsiteY8" fmla="*/ 127001 h 482618"/>
              <a:gd name="connsiteX9" fmla="*/ 158923 w 276490"/>
              <a:gd name="connsiteY9" fmla="*/ 149226 h 482618"/>
              <a:gd name="connsiteX10" fmla="*/ 276398 w 276490"/>
              <a:gd name="connsiteY10" fmla="*/ 1 h 4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490" h="482618">
                <a:moveTo>
                  <a:pt x="276398" y="1"/>
                </a:moveTo>
                <a:cubicBezTo>
                  <a:pt x="272694" y="-528"/>
                  <a:pt x="152573" y="118005"/>
                  <a:pt x="136698" y="146051"/>
                </a:cubicBezTo>
                <a:cubicBezTo>
                  <a:pt x="120823" y="174097"/>
                  <a:pt x="189615" y="146580"/>
                  <a:pt x="181148" y="168276"/>
                </a:cubicBezTo>
                <a:cubicBezTo>
                  <a:pt x="172681" y="189972"/>
                  <a:pt x="97011" y="262468"/>
                  <a:pt x="85898" y="276226"/>
                </a:cubicBezTo>
                <a:cubicBezTo>
                  <a:pt x="74785" y="289984"/>
                  <a:pt x="119235" y="240243"/>
                  <a:pt x="114473" y="250826"/>
                </a:cubicBezTo>
                <a:cubicBezTo>
                  <a:pt x="109710" y="261409"/>
                  <a:pt x="76373" y="301097"/>
                  <a:pt x="57323" y="339726"/>
                </a:cubicBezTo>
                <a:cubicBezTo>
                  <a:pt x="38273" y="378355"/>
                  <a:pt x="-3002" y="484188"/>
                  <a:pt x="173" y="482601"/>
                </a:cubicBezTo>
                <a:cubicBezTo>
                  <a:pt x="3348" y="481014"/>
                  <a:pt x="43565" y="389468"/>
                  <a:pt x="76373" y="330201"/>
                </a:cubicBezTo>
                <a:cubicBezTo>
                  <a:pt x="109181" y="270934"/>
                  <a:pt x="183265" y="157163"/>
                  <a:pt x="197023" y="127001"/>
                </a:cubicBezTo>
                <a:cubicBezTo>
                  <a:pt x="210781" y="96839"/>
                  <a:pt x="146752" y="166159"/>
                  <a:pt x="158923" y="149226"/>
                </a:cubicBezTo>
                <a:cubicBezTo>
                  <a:pt x="171094" y="132293"/>
                  <a:pt x="280102" y="530"/>
                  <a:pt x="276398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D741598-4E4D-15F8-C1D9-7BCAC49D31E5}"/>
              </a:ext>
            </a:extLst>
          </p:cNvPr>
          <p:cNvSpPr/>
          <p:nvPr/>
        </p:nvSpPr>
        <p:spPr>
          <a:xfrm>
            <a:off x="3245976" y="6875089"/>
            <a:ext cx="142469" cy="700718"/>
          </a:xfrm>
          <a:custGeom>
            <a:avLst/>
            <a:gdLst>
              <a:gd name="connsiteX0" fmla="*/ 49674 w 142469"/>
              <a:gd name="connsiteY0" fmla="*/ 1961 h 700718"/>
              <a:gd name="connsiteX1" fmla="*/ 49674 w 142469"/>
              <a:gd name="connsiteY1" fmla="*/ 484561 h 700718"/>
              <a:gd name="connsiteX2" fmla="*/ 75074 w 142469"/>
              <a:gd name="connsiteY2" fmla="*/ 405186 h 700718"/>
              <a:gd name="connsiteX3" fmla="*/ 21099 w 142469"/>
              <a:gd name="connsiteY3" fmla="*/ 694111 h 700718"/>
              <a:gd name="connsiteX4" fmla="*/ 11574 w 142469"/>
              <a:gd name="connsiteY4" fmla="*/ 529011 h 700718"/>
              <a:gd name="connsiteX5" fmla="*/ 5224 w 142469"/>
              <a:gd name="connsiteY5" fmla="*/ 700461 h 700718"/>
              <a:gd name="connsiteX6" fmla="*/ 94124 w 142469"/>
              <a:gd name="connsiteY6" fmla="*/ 481386 h 700718"/>
              <a:gd name="connsiteX7" fmla="*/ 141749 w 142469"/>
              <a:gd name="connsiteY7" fmla="*/ 319461 h 700718"/>
              <a:gd name="connsiteX8" fmla="*/ 49674 w 142469"/>
              <a:gd name="connsiteY8" fmla="*/ 1961 h 70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69" h="700718">
                <a:moveTo>
                  <a:pt x="49674" y="1961"/>
                </a:moveTo>
                <a:cubicBezTo>
                  <a:pt x="34328" y="29478"/>
                  <a:pt x="45441" y="417357"/>
                  <a:pt x="49674" y="484561"/>
                </a:cubicBezTo>
                <a:cubicBezTo>
                  <a:pt x="53907" y="551765"/>
                  <a:pt x="79837" y="370261"/>
                  <a:pt x="75074" y="405186"/>
                </a:cubicBezTo>
                <a:cubicBezTo>
                  <a:pt x="70312" y="440111"/>
                  <a:pt x="31682" y="673474"/>
                  <a:pt x="21099" y="694111"/>
                </a:cubicBezTo>
                <a:cubicBezTo>
                  <a:pt x="10516" y="714749"/>
                  <a:pt x="14220" y="527953"/>
                  <a:pt x="11574" y="529011"/>
                </a:cubicBezTo>
                <a:cubicBezTo>
                  <a:pt x="8928" y="530069"/>
                  <a:pt x="-8534" y="708399"/>
                  <a:pt x="5224" y="700461"/>
                </a:cubicBezTo>
                <a:cubicBezTo>
                  <a:pt x="18982" y="692524"/>
                  <a:pt x="71370" y="544886"/>
                  <a:pt x="94124" y="481386"/>
                </a:cubicBezTo>
                <a:cubicBezTo>
                  <a:pt x="116878" y="417886"/>
                  <a:pt x="147570" y="394603"/>
                  <a:pt x="141749" y="319461"/>
                </a:cubicBezTo>
                <a:cubicBezTo>
                  <a:pt x="135928" y="244319"/>
                  <a:pt x="65020" y="-25556"/>
                  <a:pt x="49674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023EFEC7-0205-337F-FE23-592EF7D0A5B8}"/>
              </a:ext>
            </a:extLst>
          </p:cNvPr>
          <p:cNvSpPr/>
          <p:nvPr/>
        </p:nvSpPr>
        <p:spPr>
          <a:xfrm>
            <a:off x="3037020" y="6891554"/>
            <a:ext cx="250772" cy="482650"/>
          </a:xfrm>
          <a:custGeom>
            <a:avLst/>
            <a:gdLst>
              <a:gd name="connsiteX0" fmla="*/ 249105 w 250772"/>
              <a:gd name="connsiteY0" fmla="*/ 1371 h 482650"/>
              <a:gd name="connsiteX1" fmla="*/ 61780 w 250772"/>
              <a:gd name="connsiteY1" fmla="*/ 277596 h 482650"/>
              <a:gd name="connsiteX2" fmla="*/ 1455 w 250772"/>
              <a:gd name="connsiteY2" fmla="*/ 480796 h 482650"/>
              <a:gd name="connsiteX3" fmla="*/ 17330 w 250772"/>
              <a:gd name="connsiteY3" fmla="*/ 366496 h 482650"/>
              <a:gd name="connsiteX4" fmla="*/ 1455 w 250772"/>
              <a:gd name="connsiteY4" fmla="*/ 169646 h 482650"/>
              <a:gd name="connsiteX5" fmla="*/ 42730 w 250772"/>
              <a:gd name="connsiteY5" fmla="*/ 369671 h 482650"/>
              <a:gd name="connsiteX6" fmla="*/ 147505 w 250772"/>
              <a:gd name="connsiteY6" fmla="*/ 160121 h 482650"/>
              <a:gd name="connsiteX7" fmla="*/ 153855 w 250772"/>
              <a:gd name="connsiteY7" fmla="*/ 169646 h 482650"/>
              <a:gd name="connsiteX8" fmla="*/ 249105 w 250772"/>
              <a:gd name="connsiteY8" fmla="*/ 1371 h 4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72" h="482650">
                <a:moveTo>
                  <a:pt x="249105" y="1371"/>
                </a:moveTo>
                <a:cubicBezTo>
                  <a:pt x="233759" y="19363"/>
                  <a:pt x="103055" y="197692"/>
                  <a:pt x="61780" y="277596"/>
                </a:cubicBezTo>
                <a:cubicBezTo>
                  <a:pt x="20505" y="357500"/>
                  <a:pt x="8863" y="465979"/>
                  <a:pt x="1455" y="480796"/>
                </a:cubicBezTo>
                <a:cubicBezTo>
                  <a:pt x="-5953" y="495613"/>
                  <a:pt x="17330" y="418354"/>
                  <a:pt x="17330" y="366496"/>
                </a:cubicBezTo>
                <a:cubicBezTo>
                  <a:pt x="17330" y="314638"/>
                  <a:pt x="-2778" y="169117"/>
                  <a:pt x="1455" y="169646"/>
                </a:cubicBezTo>
                <a:cubicBezTo>
                  <a:pt x="5688" y="170175"/>
                  <a:pt x="18388" y="371259"/>
                  <a:pt x="42730" y="369671"/>
                </a:cubicBezTo>
                <a:cubicBezTo>
                  <a:pt x="67072" y="368084"/>
                  <a:pt x="128984" y="193459"/>
                  <a:pt x="147505" y="160121"/>
                </a:cubicBezTo>
                <a:cubicBezTo>
                  <a:pt x="166026" y="126784"/>
                  <a:pt x="138509" y="191342"/>
                  <a:pt x="153855" y="169646"/>
                </a:cubicBezTo>
                <a:cubicBezTo>
                  <a:pt x="169201" y="147950"/>
                  <a:pt x="264451" y="-16621"/>
                  <a:pt x="249105" y="1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F34E8F5C-C02E-7B47-3B40-B41A7EB59BAE}"/>
              </a:ext>
            </a:extLst>
          </p:cNvPr>
          <p:cNvSpPr/>
          <p:nvPr/>
        </p:nvSpPr>
        <p:spPr>
          <a:xfrm>
            <a:off x="2992852" y="6802953"/>
            <a:ext cx="245686" cy="633267"/>
          </a:xfrm>
          <a:custGeom>
            <a:avLst/>
            <a:gdLst>
              <a:gd name="connsiteX0" fmla="*/ 245648 w 245686"/>
              <a:gd name="connsiteY0" fmla="*/ 1072 h 633267"/>
              <a:gd name="connsiteX1" fmla="*/ 80548 w 245686"/>
              <a:gd name="connsiteY1" fmla="*/ 172522 h 633267"/>
              <a:gd name="connsiteX2" fmla="*/ 42448 w 245686"/>
              <a:gd name="connsiteY2" fmla="*/ 261422 h 633267"/>
              <a:gd name="connsiteX3" fmla="*/ 39273 w 245686"/>
              <a:gd name="connsiteY3" fmla="*/ 220147 h 633267"/>
              <a:gd name="connsiteX4" fmla="*/ 58323 w 245686"/>
              <a:gd name="connsiteY4" fmla="*/ 413822 h 633267"/>
              <a:gd name="connsiteX5" fmla="*/ 45623 w 245686"/>
              <a:gd name="connsiteY5" fmla="*/ 410647 h 633267"/>
              <a:gd name="connsiteX6" fmla="*/ 36098 w 245686"/>
              <a:gd name="connsiteY6" fmla="*/ 388422 h 633267"/>
              <a:gd name="connsiteX7" fmla="*/ 1173 w 245686"/>
              <a:gd name="connsiteY7" fmla="*/ 461447 h 633267"/>
              <a:gd name="connsiteX8" fmla="*/ 13873 w 245686"/>
              <a:gd name="connsiteY8" fmla="*/ 632897 h 633267"/>
              <a:gd name="connsiteX9" fmla="*/ 67848 w 245686"/>
              <a:gd name="connsiteY9" fmla="*/ 410647 h 633267"/>
              <a:gd name="connsiteX10" fmla="*/ 64673 w 245686"/>
              <a:gd name="connsiteY10" fmla="*/ 261422 h 633267"/>
              <a:gd name="connsiteX11" fmla="*/ 245648 w 245686"/>
              <a:gd name="connsiteY11" fmla="*/ 1072 h 63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686" h="633267">
                <a:moveTo>
                  <a:pt x="245648" y="1072"/>
                </a:moveTo>
                <a:cubicBezTo>
                  <a:pt x="248294" y="-13745"/>
                  <a:pt x="114415" y="129130"/>
                  <a:pt x="80548" y="172522"/>
                </a:cubicBezTo>
                <a:cubicBezTo>
                  <a:pt x="46681" y="215914"/>
                  <a:pt x="49327" y="253484"/>
                  <a:pt x="42448" y="261422"/>
                </a:cubicBezTo>
                <a:cubicBezTo>
                  <a:pt x="35569" y="269360"/>
                  <a:pt x="36627" y="194747"/>
                  <a:pt x="39273" y="220147"/>
                </a:cubicBezTo>
                <a:cubicBezTo>
                  <a:pt x="41919" y="245547"/>
                  <a:pt x="57265" y="382072"/>
                  <a:pt x="58323" y="413822"/>
                </a:cubicBezTo>
                <a:cubicBezTo>
                  <a:pt x="59381" y="445572"/>
                  <a:pt x="49327" y="414880"/>
                  <a:pt x="45623" y="410647"/>
                </a:cubicBezTo>
                <a:cubicBezTo>
                  <a:pt x="41919" y="406414"/>
                  <a:pt x="43506" y="379955"/>
                  <a:pt x="36098" y="388422"/>
                </a:cubicBezTo>
                <a:cubicBezTo>
                  <a:pt x="28690" y="396889"/>
                  <a:pt x="4877" y="420701"/>
                  <a:pt x="1173" y="461447"/>
                </a:cubicBezTo>
                <a:cubicBezTo>
                  <a:pt x="-2531" y="502193"/>
                  <a:pt x="2761" y="641364"/>
                  <a:pt x="13873" y="632897"/>
                </a:cubicBezTo>
                <a:cubicBezTo>
                  <a:pt x="24985" y="624430"/>
                  <a:pt x="59381" y="472559"/>
                  <a:pt x="67848" y="410647"/>
                </a:cubicBezTo>
                <a:cubicBezTo>
                  <a:pt x="76315" y="348735"/>
                  <a:pt x="37156" y="323864"/>
                  <a:pt x="64673" y="261422"/>
                </a:cubicBezTo>
                <a:cubicBezTo>
                  <a:pt x="92190" y="198980"/>
                  <a:pt x="243002" y="15889"/>
                  <a:pt x="245648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1DA17AC0-1807-CD9E-7C4D-A74930189374}"/>
              </a:ext>
            </a:extLst>
          </p:cNvPr>
          <p:cNvSpPr/>
          <p:nvPr/>
        </p:nvSpPr>
        <p:spPr>
          <a:xfrm>
            <a:off x="3070057" y="6913493"/>
            <a:ext cx="181674" cy="271644"/>
          </a:xfrm>
          <a:custGeom>
            <a:avLst/>
            <a:gdLst>
              <a:gd name="connsiteX0" fmla="*/ 181143 w 181674"/>
              <a:gd name="connsiteY0" fmla="*/ 1657 h 271644"/>
              <a:gd name="connsiteX1" fmla="*/ 89068 w 181674"/>
              <a:gd name="connsiteY1" fmla="*/ 74682 h 271644"/>
              <a:gd name="connsiteX2" fmla="*/ 16043 w 181674"/>
              <a:gd name="connsiteY2" fmla="*/ 195332 h 271644"/>
              <a:gd name="connsiteX3" fmla="*/ 57318 w 181674"/>
              <a:gd name="connsiteY3" fmla="*/ 122307 h 271644"/>
              <a:gd name="connsiteX4" fmla="*/ 168 w 181674"/>
              <a:gd name="connsiteY4" fmla="*/ 271532 h 271644"/>
              <a:gd name="connsiteX5" fmla="*/ 44618 w 181674"/>
              <a:gd name="connsiteY5" fmla="*/ 144532 h 271644"/>
              <a:gd name="connsiteX6" fmla="*/ 181143 w 181674"/>
              <a:gd name="connsiteY6" fmla="*/ 1657 h 27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74" h="271644">
                <a:moveTo>
                  <a:pt x="181143" y="1657"/>
                </a:moveTo>
                <a:cubicBezTo>
                  <a:pt x="188551" y="-9985"/>
                  <a:pt x="116585" y="42403"/>
                  <a:pt x="89068" y="74682"/>
                </a:cubicBezTo>
                <a:cubicBezTo>
                  <a:pt x="61551" y="106961"/>
                  <a:pt x="21335" y="187395"/>
                  <a:pt x="16043" y="195332"/>
                </a:cubicBezTo>
                <a:cubicBezTo>
                  <a:pt x="10751" y="203269"/>
                  <a:pt x="59964" y="109607"/>
                  <a:pt x="57318" y="122307"/>
                </a:cubicBezTo>
                <a:cubicBezTo>
                  <a:pt x="54672" y="135007"/>
                  <a:pt x="2285" y="267828"/>
                  <a:pt x="168" y="271532"/>
                </a:cubicBezTo>
                <a:cubicBezTo>
                  <a:pt x="-1949" y="275236"/>
                  <a:pt x="16043" y="186336"/>
                  <a:pt x="44618" y="144532"/>
                </a:cubicBezTo>
                <a:cubicBezTo>
                  <a:pt x="73193" y="102728"/>
                  <a:pt x="173735" y="13299"/>
                  <a:pt x="181143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947C854-5F6A-EEFB-34B2-7E7E32F5EB91}"/>
              </a:ext>
            </a:extLst>
          </p:cNvPr>
          <p:cNvSpPr/>
          <p:nvPr/>
        </p:nvSpPr>
        <p:spPr>
          <a:xfrm>
            <a:off x="2669906" y="7309287"/>
            <a:ext cx="467105" cy="520867"/>
          </a:xfrm>
          <a:custGeom>
            <a:avLst/>
            <a:gdLst>
              <a:gd name="connsiteX0" fmla="*/ 463819 w 467105"/>
              <a:gd name="connsiteY0" fmla="*/ 5913 h 520867"/>
              <a:gd name="connsiteX1" fmla="*/ 89169 w 467105"/>
              <a:gd name="connsiteY1" fmla="*/ 409138 h 520867"/>
              <a:gd name="connsiteX2" fmla="*/ 146319 w 467105"/>
              <a:gd name="connsiteY2" fmla="*/ 399613 h 520867"/>
              <a:gd name="connsiteX3" fmla="*/ 269 w 467105"/>
              <a:gd name="connsiteY3" fmla="*/ 520263 h 520867"/>
              <a:gd name="connsiteX4" fmla="*/ 111394 w 467105"/>
              <a:gd name="connsiteY4" fmla="*/ 440888 h 520867"/>
              <a:gd name="connsiteX5" fmla="*/ 162194 w 467105"/>
              <a:gd name="connsiteY5" fmla="*/ 323413 h 520867"/>
              <a:gd name="connsiteX6" fmla="*/ 279669 w 467105"/>
              <a:gd name="connsiteY6" fmla="*/ 129738 h 520867"/>
              <a:gd name="connsiteX7" fmla="*/ 273319 w 467105"/>
              <a:gd name="connsiteY7" fmla="*/ 164663 h 520867"/>
              <a:gd name="connsiteX8" fmla="*/ 463819 w 467105"/>
              <a:gd name="connsiteY8" fmla="*/ 5913 h 5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105" h="520867">
                <a:moveTo>
                  <a:pt x="463819" y="5913"/>
                </a:moveTo>
                <a:cubicBezTo>
                  <a:pt x="433127" y="46659"/>
                  <a:pt x="142086" y="343521"/>
                  <a:pt x="89169" y="409138"/>
                </a:cubicBezTo>
                <a:cubicBezTo>
                  <a:pt x="36252" y="474755"/>
                  <a:pt x="161136" y="381092"/>
                  <a:pt x="146319" y="399613"/>
                </a:cubicBezTo>
                <a:cubicBezTo>
                  <a:pt x="131502" y="418134"/>
                  <a:pt x="6090" y="513384"/>
                  <a:pt x="269" y="520263"/>
                </a:cubicBezTo>
                <a:cubicBezTo>
                  <a:pt x="-5552" y="527142"/>
                  <a:pt x="84406" y="473696"/>
                  <a:pt x="111394" y="440888"/>
                </a:cubicBezTo>
                <a:cubicBezTo>
                  <a:pt x="138381" y="408080"/>
                  <a:pt x="134148" y="375271"/>
                  <a:pt x="162194" y="323413"/>
                </a:cubicBezTo>
                <a:cubicBezTo>
                  <a:pt x="190240" y="271555"/>
                  <a:pt x="261148" y="156196"/>
                  <a:pt x="279669" y="129738"/>
                </a:cubicBezTo>
                <a:cubicBezTo>
                  <a:pt x="298190" y="103280"/>
                  <a:pt x="245802" y="181596"/>
                  <a:pt x="273319" y="164663"/>
                </a:cubicBezTo>
                <a:cubicBezTo>
                  <a:pt x="300836" y="147730"/>
                  <a:pt x="494511" y="-34833"/>
                  <a:pt x="463819" y="5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1B45295-FD54-EB38-9CDF-093AA6147D8D}"/>
              </a:ext>
            </a:extLst>
          </p:cNvPr>
          <p:cNvSpPr/>
          <p:nvPr/>
        </p:nvSpPr>
        <p:spPr>
          <a:xfrm>
            <a:off x="3018523" y="7312843"/>
            <a:ext cx="223619" cy="839144"/>
          </a:xfrm>
          <a:custGeom>
            <a:avLst/>
            <a:gdLst>
              <a:gd name="connsiteX0" fmla="*/ 223152 w 223619"/>
              <a:gd name="connsiteY0" fmla="*/ 2357 h 839144"/>
              <a:gd name="connsiteX1" fmla="*/ 105677 w 223619"/>
              <a:gd name="connsiteY1" fmla="*/ 450032 h 839144"/>
              <a:gd name="connsiteX2" fmla="*/ 150127 w 223619"/>
              <a:gd name="connsiteY2" fmla="*/ 405582 h 839144"/>
              <a:gd name="connsiteX3" fmla="*/ 4077 w 223619"/>
              <a:gd name="connsiteY3" fmla="*/ 834207 h 839144"/>
              <a:gd name="connsiteX4" fmla="*/ 54877 w 223619"/>
              <a:gd name="connsiteY4" fmla="*/ 611957 h 839144"/>
              <a:gd name="connsiteX5" fmla="*/ 204102 w 223619"/>
              <a:gd name="connsiteY5" fmla="*/ 211907 h 839144"/>
              <a:gd name="connsiteX6" fmla="*/ 150127 w 223619"/>
              <a:gd name="connsiteY6" fmla="*/ 272232 h 839144"/>
              <a:gd name="connsiteX7" fmla="*/ 223152 w 223619"/>
              <a:gd name="connsiteY7" fmla="*/ 2357 h 8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9" h="839144">
                <a:moveTo>
                  <a:pt x="223152" y="2357"/>
                </a:moveTo>
                <a:cubicBezTo>
                  <a:pt x="215744" y="31990"/>
                  <a:pt x="117848" y="382828"/>
                  <a:pt x="105677" y="450032"/>
                </a:cubicBezTo>
                <a:cubicBezTo>
                  <a:pt x="93506" y="517236"/>
                  <a:pt x="167060" y="341553"/>
                  <a:pt x="150127" y="405582"/>
                </a:cubicBezTo>
                <a:cubicBezTo>
                  <a:pt x="133194" y="469611"/>
                  <a:pt x="19952" y="799811"/>
                  <a:pt x="4077" y="834207"/>
                </a:cubicBezTo>
                <a:cubicBezTo>
                  <a:pt x="-11798" y="868603"/>
                  <a:pt x="21539" y="715674"/>
                  <a:pt x="54877" y="611957"/>
                </a:cubicBezTo>
                <a:cubicBezTo>
                  <a:pt x="88214" y="508240"/>
                  <a:pt x="188227" y="268528"/>
                  <a:pt x="204102" y="211907"/>
                </a:cubicBezTo>
                <a:cubicBezTo>
                  <a:pt x="219977" y="155286"/>
                  <a:pt x="152773" y="312978"/>
                  <a:pt x="150127" y="272232"/>
                </a:cubicBezTo>
                <a:cubicBezTo>
                  <a:pt x="147481" y="231486"/>
                  <a:pt x="230560" y="-27276"/>
                  <a:pt x="223152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819CE73-0B7B-A2BE-3B9A-C24FD23E124A}"/>
              </a:ext>
            </a:extLst>
          </p:cNvPr>
          <p:cNvSpPr/>
          <p:nvPr/>
        </p:nvSpPr>
        <p:spPr>
          <a:xfrm>
            <a:off x="2289006" y="7656849"/>
            <a:ext cx="620017" cy="849619"/>
          </a:xfrm>
          <a:custGeom>
            <a:avLst/>
            <a:gdLst>
              <a:gd name="connsiteX0" fmla="*/ 616119 w 620017"/>
              <a:gd name="connsiteY0" fmla="*/ 4426 h 849619"/>
              <a:gd name="connsiteX1" fmla="*/ 225594 w 620017"/>
              <a:gd name="connsiteY1" fmla="*/ 344151 h 849619"/>
              <a:gd name="connsiteX2" fmla="*/ 314494 w 620017"/>
              <a:gd name="connsiteY2" fmla="*/ 283826 h 849619"/>
              <a:gd name="connsiteX3" fmla="*/ 165269 w 620017"/>
              <a:gd name="connsiteY3" fmla="*/ 607676 h 849619"/>
              <a:gd name="connsiteX4" fmla="*/ 169 w 620017"/>
              <a:gd name="connsiteY4" fmla="*/ 848976 h 849619"/>
              <a:gd name="connsiteX5" fmla="*/ 139869 w 620017"/>
              <a:gd name="connsiteY5" fmla="*/ 658476 h 849619"/>
              <a:gd name="connsiteX6" fmla="*/ 409744 w 620017"/>
              <a:gd name="connsiteY6" fmla="*/ 109201 h 849619"/>
              <a:gd name="connsiteX7" fmla="*/ 425619 w 620017"/>
              <a:gd name="connsiteY7" fmla="*/ 147301 h 849619"/>
              <a:gd name="connsiteX8" fmla="*/ 616119 w 620017"/>
              <a:gd name="connsiteY8" fmla="*/ 4426 h 8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17" h="849619">
                <a:moveTo>
                  <a:pt x="616119" y="4426"/>
                </a:moveTo>
                <a:cubicBezTo>
                  <a:pt x="582781" y="37234"/>
                  <a:pt x="275865" y="297584"/>
                  <a:pt x="225594" y="344151"/>
                </a:cubicBezTo>
                <a:cubicBezTo>
                  <a:pt x="175323" y="390718"/>
                  <a:pt x="324548" y="239905"/>
                  <a:pt x="314494" y="283826"/>
                </a:cubicBezTo>
                <a:cubicBezTo>
                  <a:pt x="304440" y="327747"/>
                  <a:pt x="217656" y="513484"/>
                  <a:pt x="165269" y="607676"/>
                </a:cubicBezTo>
                <a:cubicBezTo>
                  <a:pt x="112881" y="701868"/>
                  <a:pt x="4402" y="840509"/>
                  <a:pt x="169" y="848976"/>
                </a:cubicBezTo>
                <a:cubicBezTo>
                  <a:pt x="-4064" y="857443"/>
                  <a:pt x="71607" y="781772"/>
                  <a:pt x="139869" y="658476"/>
                </a:cubicBezTo>
                <a:cubicBezTo>
                  <a:pt x="208131" y="535180"/>
                  <a:pt x="362119" y="194397"/>
                  <a:pt x="409744" y="109201"/>
                </a:cubicBezTo>
                <a:cubicBezTo>
                  <a:pt x="457369" y="24005"/>
                  <a:pt x="392282" y="163176"/>
                  <a:pt x="425619" y="147301"/>
                </a:cubicBezTo>
                <a:cubicBezTo>
                  <a:pt x="458956" y="131426"/>
                  <a:pt x="649457" y="-28382"/>
                  <a:pt x="616119" y="4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E678CFC2-9412-FD16-6377-1E046E1BD052}"/>
              </a:ext>
            </a:extLst>
          </p:cNvPr>
          <p:cNvSpPr/>
          <p:nvPr/>
        </p:nvSpPr>
        <p:spPr>
          <a:xfrm>
            <a:off x="2725595" y="7972390"/>
            <a:ext cx="291391" cy="1016769"/>
          </a:xfrm>
          <a:custGeom>
            <a:avLst/>
            <a:gdLst>
              <a:gd name="connsiteX0" fmla="*/ 236680 w 291391"/>
              <a:gd name="connsiteY0" fmla="*/ 35 h 1016769"/>
              <a:gd name="connsiteX1" fmla="*/ 230330 w 291391"/>
              <a:gd name="connsiteY1" fmla="*/ 244510 h 1016769"/>
              <a:gd name="connsiteX2" fmla="*/ 265255 w 291391"/>
              <a:gd name="connsiteY2" fmla="*/ 234985 h 1016769"/>
              <a:gd name="connsiteX3" fmla="*/ 103330 w 291391"/>
              <a:gd name="connsiteY3" fmla="*/ 457235 h 1016769"/>
              <a:gd name="connsiteX4" fmla="*/ 1730 w 291391"/>
              <a:gd name="connsiteY4" fmla="*/ 663610 h 1016769"/>
              <a:gd name="connsiteX5" fmla="*/ 36655 w 291391"/>
              <a:gd name="connsiteY5" fmla="*/ 606460 h 1016769"/>
              <a:gd name="connsiteX6" fmla="*/ 1730 w 291391"/>
              <a:gd name="connsiteY6" fmla="*/ 1012860 h 1016769"/>
              <a:gd name="connsiteX7" fmla="*/ 52530 w 291391"/>
              <a:gd name="connsiteY7" fmla="*/ 790610 h 1016769"/>
              <a:gd name="connsiteX8" fmla="*/ 84280 w 291391"/>
              <a:gd name="connsiteY8" fmla="*/ 438185 h 1016769"/>
              <a:gd name="connsiteX9" fmla="*/ 185880 w 291391"/>
              <a:gd name="connsiteY9" fmla="*/ 381035 h 1016769"/>
              <a:gd name="connsiteX10" fmla="*/ 287480 w 291391"/>
              <a:gd name="connsiteY10" fmla="*/ 247685 h 1016769"/>
              <a:gd name="connsiteX11" fmla="*/ 268430 w 291391"/>
              <a:gd name="connsiteY11" fmla="*/ 263560 h 1016769"/>
              <a:gd name="connsiteX12" fmla="*/ 236680 w 291391"/>
              <a:gd name="connsiteY12" fmla="*/ 35 h 10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391" h="1016769">
                <a:moveTo>
                  <a:pt x="236680" y="35"/>
                </a:moveTo>
                <a:cubicBezTo>
                  <a:pt x="230330" y="-3140"/>
                  <a:pt x="225567" y="205352"/>
                  <a:pt x="230330" y="244510"/>
                </a:cubicBezTo>
                <a:cubicBezTo>
                  <a:pt x="235092" y="283668"/>
                  <a:pt x="286422" y="199531"/>
                  <a:pt x="265255" y="234985"/>
                </a:cubicBezTo>
                <a:cubicBezTo>
                  <a:pt x="244088" y="270439"/>
                  <a:pt x="147251" y="385797"/>
                  <a:pt x="103330" y="457235"/>
                </a:cubicBezTo>
                <a:cubicBezTo>
                  <a:pt x="59409" y="528673"/>
                  <a:pt x="12842" y="638739"/>
                  <a:pt x="1730" y="663610"/>
                </a:cubicBezTo>
                <a:cubicBezTo>
                  <a:pt x="-9382" y="688481"/>
                  <a:pt x="36655" y="548252"/>
                  <a:pt x="36655" y="606460"/>
                </a:cubicBezTo>
                <a:cubicBezTo>
                  <a:pt x="36655" y="664668"/>
                  <a:pt x="-916" y="982168"/>
                  <a:pt x="1730" y="1012860"/>
                </a:cubicBezTo>
                <a:cubicBezTo>
                  <a:pt x="4376" y="1043552"/>
                  <a:pt x="38772" y="886389"/>
                  <a:pt x="52530" y="790610"/>
                </a:cubicBezTo>
                <a:cubicBezTo>
                  <a:pt x="66288" y="694831"/>
                  <a:pt x="62055" y="506447"/>
                  <a:pt x="84280" y="438185"/>
                </a:cubicBezTo>
                <a:cubicBezTo>
                  <a:pt x="106505" y="369923"/>
                  <a:pt x="152013" y="412785"/>
                  <a:pt x="185880" y="381035"/>
                </a:cubicBezTo>
                <a:cubicBezTo>
                  <a:pt x="219747" y="349285"/>
                  <a:pt x="273722" y="267264"/>
                  <a:pt x="287480" y="247685"/>
                </a:cubicBezTo>
                <a:cubicBezTo>
                  <a:pt x="301238" y="228106"/>
                  <a:pt x="274780" y="308539"/>
                  <a:pt x="268430" y="263560"/>
                </a:cubicBezTo>
                <a:cubicBezTo>
                  <a:pt x="262080" y="218581"/>
                  <a:pt x="243030" y="3210"/>
                  <a:pt x="236680" y="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13565C08-90C4-35DE-0003-BF90974A7A64}"/>
              </a:ext>
            </a:extLst>
          </p:cNvPr>
          <p:cNvSpPr/>
          <p:nvPr/>
        </p:nvSpPr>
        <p:spPr>
          <a:xfrm>
            <a:off x="1532623" y="8416659"/>
            <a:ext cx="858337" cy="600550"/>
          </a:xfrm>
          <a:custGeom>
            <a:avLst/>
            <a:gdLst>
              <a:gd name="connsiteX0" fmla="*/ 858152 w 858337"/>
              <a:gd name="connsiteY0" fmla="*/ 266 h 600550"/>
              <a:gd name="connsiteX1" fmla="*/ 439052 w 858337"/>
              <a:gd name="connsiteY1" fmla="*/ 298716 h 600550"/>
              <a:gd name="connsiteX2" fmla="*/ 578752 w 858337"/>
              <a:gd name="connsiteY2" fmla="*/ 273316 h 600550"/>
              <a:gd name="connsiteX3" fmla="*/ 213627 w 858337"/>
              <a:gd name="connsiteY3" fmla="*/ 362216 h 600550"/>
              <a:gd name="connsiteX4" fmla="*/ 4077 w 858337"/>
              <a:gd name="connsiteY4" fmla="*/ 600341 h 600550"/>
              <a:gd name="connsiteX5" fmla="*/ 394602 w 858337"/>
              <a:gd name="connsiteY5" fmla="*/ 317766 h 600550"/>
              <a:gd name="connsiteX6" fmla="*/ 559702 w 858337"/>
              <a:gd name="connsiteY6" fmla="*/ 212991 h 600550"/>
              <a:gd name="connsiteX7" fmla="*/ 493027 w 858337"/>
              <a:gd name="connsiteY7" fmla="*/ 244741 h 600550"/>
              <a:gd name="connsiteX8" fmla="*/ 858152 w 858337"/>
              <a:gd name="connsiteY8" fmla="*/ 266 h 6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337" h="600550">
                <a:moveTo>
                  <a:pt x="858152" y="266"/>
                </a:moveTo>
                <a:cubicBezTo>
                  <a:pt x="849156" y="9262"/>
                  <a:pt x="485619" y="253208"/>
                  <a:pt x="439052" y="298716"/>
                </a:cubicBezTo>
                <a:cubicBezTo>
                  <a:pt x="392485" y="344224"/>
                  <a:pt x="616323" y="262733"/>
                  <a:pt x="578752" y="273316"/>
                </a:cubicBezTo>
                <a:cubicBezTo>
                  <a:pt x="541181" y="283899"/>
                  <a:pt x="309406" y="307712"/>
                  <a:pt x="213627" y="362216"/>
                </a:cubicBezTo>
                <a:cubicBezTo>
                  <a:pt x="117848" y="416720"/>
                  <a:pt x="-26085" y="607749"/>
                  <a:pt x="4077" y="600341"/>
                </a:cubicBezTo>
                <a:cubicBezTo>
                  <a:pt x="34239" y="592933"/>
                  <a:pt x="301998" y="382324"/>
                  <a:pt x="394602" y="317766"/>
                </a:cubicBezTo>
                <a:cubicBezTo>
                  <a:pt x="487206" y="253208"/>
                  <a:pt x="543298" y="225162"/>
                  <a:pt x="559702" y="212991"/>
                </a:cubicBezTo>
                <a:cubicBezTo>
                  <a:pt x="576106" y="200820"/>
                  <a:pt x="440111" y="277020"/>
                  <a:pt x="493027" y="244741"/>
                </a:cubicBezTo>
                <a:cubicBezTo>
                  <a:pt x="545943" y="212462"/>
                  <a:pt x="867148" y="-8730"/>
                  <a:pt x="858152" y="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405D2F7-00A3-BDC9-D34D-7E5014D62FBF}"/>
              </a:ext>
            </a:extLst>
          </p:cNvPr>
          <p:cNvSpPr/>
          <p:nvPr/>
        </p:nvSpPr>
        <p:spPr>
          <a:xfrm>
            <a:off x="2498381" y="8807297"/>
            <a:ext cx="248148" cy="620522"/>
          </a:xfrm>
          <a:custGeom>
            <a:avLst/>
            <a:gdLst>
              <a:gd name="connsiteX0" fmla="*/ 247994 w 248148"/>
              <a:gd name="connsiteY0" fmla="*/ 153 h 620522"/>
              <a:gd name="connsiteX1" fmla="*/ 105119 w 248148"/>
              <a:gd name="connsiteY1" fmla="*/ 155728 h 620522"/>
              <a:gd name="connsiteX2" fmla="*/ 344 w 248148"/>
              <a:gd name="connsiteY2" fmla="*/ 168428 h 620522"/>
              <a:gd name="connsiteX3" fmla="*/ 140044 w 248148"/>
              <a:gd name="connsiteY3" fmla="*/ 168428 h 620522"/>
              <a:gd name="connsiteX4" fmla="*/ 67019 w 248148"/>
              <a:gd name="connsiteY4" fmla="*/ 289078 h 620522"/>
              <a:gd name="connsiteX5" fmla="*/ 95594 w 248148"/>
              <a:gd name="connsiteY5" fmla="*/ 292253 h 620522"/>
              <a:gd name="connsiteX6" fmla="*/ 47969 w 248148"/>
              <a:gd name="connsiteY6" fmla="*/ 397028 h 620522"/>
              <a:gd name="connsiteX7" fmla="*/ 111469 w 248148"/>
              <a:gd name="connsiteY7" fmla="*/ 444653 h 620522"/>
              <a:gd name="connsiteX8" fmla="*/ 98769 w 248148"/>
              <a:gd name="connsiteY8" fmla="*/ 419253 h 620522"/>
              <a:gd name="connsiteX9" fmla="*/ 117819 w 248148"/>
              <a:gd name="connsiteY9" fmla="*/ 571653 h 620522"/>
              <a:gd name="connsiteX10" fmla="*/ 143219 w 248148"/>
              <a:gd name="connsiteY10" fmla="*/ 616103 h 620522"/>
              <a:gd name="connsiteX11" fmla="*/ 92419 w 248148"/>
              <a:gd name="connsiteY11" fmla="*/ 479578 h 620522"/>
              <a:gd name="connsiteX12" fmla="*/ 98769 w 248148"/>
              <a:gd name="connsiteY12" fmla="*/ 158903 h 620522"/>
              <a:gd name="connsiteX13" fmla="*/ 76544 w 248148"/>
              <a:gd name="connsiteY13" fmla="*/ 187478 h 620522"/>
              <a:gd name="connsiteX14" fmla="*/ 247994 w 248148"/>
              <a:gd name="connsiteY14" fmla="*/ 153 h 62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148" h="620522">
                <a:moveTo>
                  <a:pt x="247994" y="153"/>
                </a:moveTo>
                <a:cubicBezTo>
                  <a:pt x="252757" y="-5139"/>
                  <a:pt x="146394" y="127682"/>
                  <a:pt x="105119" y="155728"/>
                </a:cubicBezTo>
                <a:cubicBezTo>
                  <a:pt x="63844" y="183774"/>
                  <a:pt x="-5477" y="166311"/>
                  <a:pt x="344" y="168428"/>
                </a:cubicBezTo>
                <a:cubicBezTo>
                  <a:pt x="6165" y="170545"/>
                  <a:pt x="128932" y="148320"/>
                  <a:pt x="140044" y="168428"/>
                </a:cubicBezTo>
                <a:cubicBezTo>
                  <a:pt x="151156" y="188536"/>
                  <a:pt x="74427" y="268441"/>
                  <a:pt x="67019" y="289078"/>
                </a:cubicBezTo>
                <a:cubicBezTo>
                  <a:pt x="59611" y="309715"/>
                  <a:pt x="98769" y="274261"/>
                  <a:pt x="95594" y="292253"/>
                </a:cubicBezTo>
                <a:cubicBezTo>
                  <a:pt x="92419" y="310245"/>
                  <a:pt x="45323" y="371628"/>
                  <a:pt x="47969" y="397028"/>
                </a:cubicBezTo>
                <a:cubicBezTo>
                  <a:pt x="50615" y="422428"/>
                  <a:pt x="103002" y="440949"/>
                  <a:pt x="111469" y="444653"/>
                </a:cubicBezTo>
                <a:cubicBezTo>
                  <a:pt x="119936" y="448357"/>
                  <a:pt x="97711" y="398086"/>
                  <a:pt x="98769" y="419253"/>
                </a:cubicBezTo>
                <a:cubicBezTo>
                  <a:pt x="99827" y="440420"/>
                  <a:pt x="110411" y="538845"/>
                  <a:pt x="117819" y="571653"/>
                </a:cubicBezTo>
                <a:cubicBezTo>
                  <a:pt x="125227" y="604461"/>
                  <a:pt x="147452" y="631449"/>
                  <a:pt x="143219" y="616103"/>
                </a:cubicBezTo>
                <a:cubicBezTo>
                  <a:pt x="138986" y="600757"/>
                  <a:pt x="99827" y="555778"/>
                  <a:pt x="92419" y="479578"/>
                </a:cubicBezTo>
                <a:cubicBezTo>
                  <a:pt x="85011" y="403378"/>
                  <a:pt x="101415" y="207586"/>
                  <a:pt x="98769" y="158903"/>
                </a:cubicBezTo>
                <a:cubicBezTo>
                  <a:pt x="96123" y="110220"/>
                  <a:pt x="50615" y="206528"/>
                  <a:pt x="76544" y="187478"/>
                </a:cubicBezTo>
                <a:cubicBezTo>
                  <a:pt x="102473" y="168428"/>
                  <a:pt x="243231" y="5445"/>
                  <a:pt x="247994" y="1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EB82A503-01CF-43DA-B265-089A09F97D6C}"/>
              </a:ext>
            </a:extLst>
          </p:cNvPr>
          <p:cNvSpPr/>
          <p:nvPr/>
        </p:nvSpPr>
        <p:spPr>
          <a:xfrm>
            <a:off x="2688178" y="8988345"/>
            <a:ext cx="620172" cy="187549"/>
          </a:xfrm>
          <a:custGeom>
            <a:avLst/>
            <a:gdLst>
              <a:gd name="connsiteX0" fmla="*/ 4222 w 620172"/>
              <a:gd name="connsiteY0" fmla="*/ 80 h 187549"/>
              <a:gd name="connsiteX1" fmla="*/ 391572 w 620172"/>
              <a:gd name="connsiteY1" fmla="*/ 130255 h 187549"/>
              <a:gd name="connsiteX2" fmla="*/ 302672 w 620172"/>
              <a:gd name="connsiteY2" fmla="*/ 127080 h 187549"/>
              <a:gd name="connsiteX3" fmla="*/ 620172 w 620172"/>
              <a:gd name="connsiteY3" fmla="*/ 187405 h 187549"/>
              <a:gd name="connsiteX4" fmla="*/ 302672 w 620172"/>
              <a:gd name="connsiteY4" fmla="*/ 142955 h 187549"/>
              <a:gd name="connsiteX5" fmla="*/ 191547 w 620172"/>
              <a:gd name="connsiteY5" fmla="*/ 111205 h 187549"/>
              <a:gd name="connsiteX6" fmla="*/ 4222 w 620172"/>
              <a:gd name="connsiteY6" fmla="*/ 80 h 1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172" h="187549">
                <a:moveTo>
                  <a:pt x="4222" y="80"/>
                </a:moveTo>
                <a:cubicBezTo>
                  <a:pt x="37559" y="3255"/>
                  <a:pt x="341830" y="109088"/>
                  <a:pt x="391572" y="130255"/>
                </a:cubicBezTo>
                <a:cubicBezTo>
                  <a:pt x="441314" y="151422"/>
                  <a:pt x="264572" y="117555"/>
                  <a:pt x="302672" y="127080"/>
                </a:cubicBezTo>
                <a:cubicBezTo>
                  <a:pt x="340772" y="136605"/>
                  <a:pt x="620172" y="184759"/>
                  <a:pt x="620172" y="187405"/>
                </a:cubicBezTo>
                <a:cubicBezTo>
                  <a:pt x="620172" y="190051"/>
                  <a:pt x="374109" y="155655"/>
                  <a:pt x="302672" y="142955"/>
                </a:cubicBezTo>
                <a:cubicBezTo>
                  <a:pt x="231235" y="130255"/>
                  <a:pt x="238643" y="133959"/>
                  <a:pt x="191547" y="111205"/>
                </a:cubicBezTo>
                <a:cubicBezTo>
                  <a:pt x="144451" y="88451"/>
                  <a:pt x="-29115" y="-3095"/>
                  <a:pt x="4222" y="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4C5A919-B7CC-3E3F-CE01-AB46C94B008F}"/>
              </a:ext>
            </a:extLst>
          </p:cNvPr>
          <p:cNvSpPr/>
          <p:nvPr/>
        </p:nvSpPr>
        <p:spPr>
          <a:xfrm>
            <a:off x="2593505" y="9267696"/>
            <a:ext cx="655608" cy="76433"/>
          </a:xfrm>
          <a:custGeom>
            <a:avLst/>
            <a:gdLst>
              <a:gd name="connsiteX0" fmla="*/ 470 w 655608"/>
              <a:gd name="connsiteY0" fmla="*/ 22354 h 76433"/>
              <a:gd name="connsiteX1" fmla="*/ 286220 w 655608"/>
              <a:gd name="connsiteY1" fmla="*/ 76329 h 76433"/>
              <a:gd name="connsiteX2" fmla="*/ 260820 w 655608"/>
              <a:gd name="connsiteY2" fmla="*/ 35054 h 76433"/>
              <a:gd name="connsiteX3" fmla="*/ 654520 w 655608"/>
              <a:gd name="connsiteY3" fmla="*/ 129 h 76433"/>
              <a:gd name="connsiteX4" fmla="*/ 375120 w 655608"/>
              <a:gd name="connsiteY4" fmla="*/ 47754 h 76433"/>
              <a:gd name="connsiteX5" fmla="*/ 283045 w 655608"/>
              <a:gd name="connsiteY5" fmla="*/ 41404 h 76433"/>
              <a:gd name="connsiteX6" fmla="*/ 159220 w 655608"/>
              <a:gd name="connsiteY6" fmla="*/ 16004 h 76433"/>
              <a:gd name="connsiteX7" fmla="*/ 216370 w 655608"/>
              <a:gd name="connsiteY7" fmla="*/ 25529 h 76433"/>
              <a:gd name="connsiteX8" fmla="*/ 470 w 655608"/>
              <a:gd name="connsiteY8" fmla="*/ 22354 h 7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608" h="76433">
                <a:moveTo>
                  <a:pt x="470" y="22354"/>
                </a:moveTo>
                <a:cubicBezTo>
                  <a:pt x="12112" y="30821"/>
                  <a:pt x="242828" y="74212"/>
                  <a:pt x="286220" y="76329"/>
                </a:cubicBezTo>
                <a:cubicBezTo>
                  <a:pt x="329612" y="78446"/>
                  <a:pt x="199437" y="47754"/>
                  <a:pt x="260820" y="35054"/>
                </a:cubicBezTo>
                <a:cubicBezTo>
                  <a:pt x="322203" y="22354"/>
                  <a:pt x="635470" y="-1988"/>
                  <a:pt x="654520" y="129"/>
                </a:cubicBezTo>
                <a:cubicBezTo>
                  <a:pt x="673570" y="2246"/>
                  <a:pt x="437032" y="40875"/>
                  <a:pt x="375120" y="47754"/>
                </a:cubicBezTo>
                <a:cubicBezTo>
                  <a:pt x="313208" y="54633"/>
                  <a:pt x="319028" y="46696"/>
                  <a:pt x="283045" y="41404"/>
                </a:cubicBezTo>
                <a:cubicBezTo>
                  <a:pt x="247062" y="36112"/>
                  <a:pt x="170333" y="18650"/>
                  <a:pt x="159220" y="16004"/>
                </a:cubicBezTo>
                <a:cubicBezTo>
                  <a:pt x="148107" y="13358"/>
                  <a:pt x="235949" y="20767"/>
                  <a:pt x="216370" y="25529"/>
                </a:cubicBezTo>
                <a:cubicBezTo>
                  <a:pt x="196791" y="30291"/>
                  <a:pt x="-11172" y="13887"/>
                  <a:pt x="470" y="223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91887BFC-AD6C-448A-391C-57C9BDC2006B}"/>
              </a:ext>
            </a:extLst>
          </p:cNvPr>
          <p:cNvSpPr/>
          <p:nvPr/>
        </p:nvSpPr>
        <p:spPr>
          <a:xfrm>
            <a:off x="781262" y="8962452"/>
            <a:ext cx="1010783" cy="1017704"/>
          </a:xfrm>
          <a:custGeom>
            <a:avLst/>
            <a:gdLst>
              <a:gd name="connsiteX0" fmla="*/ 1009438 w 1010783"/>
              <a:gd name="connsiteY0" fmla="*/ 573 h 1017704"/>
              <a:gd name="connsiteX1" fmla="*/ 590338 w 1010783"/>
              <a:gd name="connsiteY1" fmla="*/ 302198 h 1017704"/>
              <a:gd name="connsiteX2" fmla="*/ 653838 w 1010783"/>
              <a:gd name="connsiteY2" fmla="*/ 324423 h 1017704"/>
              <a:gd name="connsiteX3" fmla="*/ 272838 w 1010783"/>
              <a:gd name="connsiteY3" fmla="*/ 632398 h 1017704"/>
              <a:gd name="connsiteX4" fmla="*/ 380788 w 1010783"/>
              <a:gd name="connsiteY4" fmla="*/ 587948 h 1017704"/>
              <a:gd name="connsiteX5" fmla="*/ 2963 w 1010783"/>
              <a:gd name="connsiteY5" fmla="*/ 1010223 h 1017704"/>
              <a:gd name="connsiteX6" fmla="*/ 231563 w 1010783"/>
              <a:gd name="connsiteY6" fmla="*/ 810198 h 1017704"/>
              <a:gd name="connsiteX7" fmla="*/ 704638 w 1010783"/>
              <a:gd name="connsiteY7" fmla="*/ 222823 h 1017704"/>
              <a:gd name="connsiteX8" fmla="*/ 723688 w 1010783"/>
              <a:gd name="connsiteY8" fmla="*/ 225998 h 1017704"/>
              <a:gd name="connsiteX9" fmla="*/ 1009438 w 1010783"/>
              <a:gd name="connsiteY9" fmla="*/ 573 h 10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0783" h="1017704">
                <a:moveTo>
                  <a:pt x="1009438" y="573"/>
                </a:moveTo>
                <a:cubicBezTo>
                  <a:pt x="987213" y="13273"/>
                  <a:pt x="649605" y="248223"/>
                  <a:pt x="590338" y="302198"/>
                </a:cubicBezTo>
                <a:cubicBezTo>
                  <a:pt x="531071" y="356173"/>
                  <a:pt x="706755" y="269390"/>
                  <a:pt x="653838" y="324423"/>
                </a:cubicBezTo>
                <a:cubicBezTo>
                  <a:pt x="600921" y="379456"/>
                  <a:pt x="318346" y="588477"/>
                  <a:pt x="272838" y="632398"/>
                </a:cubicBezTo>
                <a:cubicBezTo>
                  <a:pt x="227330" y="676319"/>
                  <a:pt x="425767" y="524977"/>
                  <a:pt x="380788" y="587948"/>
                </a:cubicBezTo>
                <a:cubicBezTo>
                  <a:pt x="335809" y="650919"/>
                  <a:pt x="27834" y="973181"/>
                  <a:pt x="2963" y="1010223"/>
                </a:cubicBezTo>
                <a:cubicBezTo>
                  <a:pt x="-21908" y="1047265"/>
                  <a:pt x="114617" y="941431"/>
                  <a:pt x="231563" y="810198"/>
                </a:cubicBezTo>
                <a:cubicBezTo>
                  <a:pt x="348509" y="678965"/>
                  <a:pt x="622617" y="320190"/>
                  <a:pt x="704638" y="222823"/>
                </a:cubicBezTo>
                <a:cubicBezTo>
                  <a:pt x="786659" y="125456"/>
                  <a:pt x="675534" y="261981"/>
                  <a:pt x="723688" y="225998"/>
                </a:cubicBezTo>
                <a:cubicBezTo>
                  <a:pt x="771842" y="190015"/>
                  <a:pt x="1031663" y="-12127"/>
                  <a:pt x="1009438" y="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347563BB-3A4A-8130-4984-DD260E708F05}"/>
              </a:ext>
            </a:extLst>
          </p:cNvPr>
          <p:cNvSpPr/>
          <p:nvPr/>
        </p:nvSpPr>
        <p:spPr>
          <a:xfrm>
            <a:off x="1501600" y="8491947"/>
            <a:ext cx="903806" cy="801723"/>
          </a:xfrm>
          <a:custGeom>
            <a:avLst/>
            <a:gdLst>
              <a:gd name="connsiteX0" fmla="*/ 898700 w 903806"/>
              <a:gd name="connsiteY0" fmla="*/ 7528 h 801723"/>
              <a:gd name="connsiteX1" fmla="*/ 473250 w 903806"/>
              <a:gd name="connsiteY1" fmla="*/ 356778 h 801723"/>
              <a:gd name="connsiteX2" fmla="*/ 587550 w 903806"/>
              <a:gd name="connsiteY2" fmla="*/ 305978 h 801723"/>
              <a:gd name="connsiteX3" fmla="*/ 390700 w 903806"/>
              <a:gd name="connsiteY3" fmla="*/ 490128 h 801723"/>
              <a:gd name="connsiteX4" fmla="*/ 175 w 903806"/>
              <a:gd name="connsiteY4" fmla="*/ 801278 h 801723"/>
              <a:gd name="connsiteX5" fmla="*/ 441500 w 903806"/>
              <a:gd name="connsiteY5" fmla="*/ 417103 h 801723"/>
              <a:gd name="connsiteX6" fmla="*/ 565325 w 903806"/>
              <a:gd name="connsiteY6" fmla="*/ 305978 h 801723"/>
              <a:gd name="connsiteX7" fmla="*/ 546275 w 903806"/>
              <a:gd name="connsiteY7" fmla="*/ 312328 h 801723"/>
              <a:gd name="connsiteX8" fmla="*/ 692325 w 903806"/>
              <a:gd name="connsiteY8" fmla="*/ 150403 h 801723"/>
              <a:gd name="connsiteX9" fmla="*/ 708200 w 903806"/>
              <a:gd name="connsiteY9" fmla="*/ 118653 h 801723"/>
              <a:gd name="connsiteX10" fmla="*/ 898700 w 903806"/>
              <a:gd name="connsiteY10" fmla="*/ 7528 h 80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806" h="801723">
                <a:moveTo>
                  <a:pt x="898700" y="7528"/>
                </a:moveTo>
                <a:cubicBezTo>
                  <a:pt x="859542" y="47216"/>
                  <a:pt x="525108" y="307036"/>
                  <a:pt x="473250" y="356778"/>
                </a:cubicBezTo>
                <a:cubicBezTo>
                  <a:pt x="421392" y="406520"/>
                  <a:pt x="601308" y="283753"/>
                  <a:pt x="587550" y="305978"/>
                </a:cubicBezTo>
                <a:cubicBezTo>
                  <a:pt x="573792" y="328203"/>
                  <a:pt x="488596" y="407578"/>
                  <a:pt x="390700" y="490128"/>
                </a:cubicBezTo>
                <a:cubicBezTo>
                  <a:pt x="292804" y="572678"/>
                  <a:pt x="-8292" y="813449"/>
                  <a:pt x="175" y="801278"/>
                </a:cubicBezTo>
                <a:cubicBezTo>
                  <a:pt x="8642" y="789107"/>
                  <a:pt x="347308" y="499653"/>
                  <a:pt x="441500" y="417103"/>
                </a:cubicBezTo>
                <a:cubicBezTo>
                  <a:pt x="535692" y="334553"/>
                  <a:pt x="547863" y="323440"/>
                  <a:pt x="565325" y="305978"/>
                </a:cubicBezTo>
                <a:cubicBezTo>
                  <a:pt x="582787" y="288516"/>
                  <a:pt x="525108" y="338257"/>
                  <a:pt x="546275" y="312328"/>
                </a:cubicBezTo>
                <a:cubicBezTo>
                  <a:pt x="567442" y="286399"/>
                  <a:pt x="665338" y="182682"/>
                  <a:pt x="692325" y="150403"/>
                </a:cubicBezTo>
                <a:cubicBezTo>
                  <a:pt x="719312" y="118124"/>
                  <a:pt x="676450" y="140349"/>
                  <a:pt x="708200" y="118653"/>
                </a:cubicBezTo>
                <a:cubicBezTo>
                  <a:pt x="739950" y="96957"/>
                  <a:pt x="937858" y="-32160"/>
                  <a:pt x="898700" y="75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44BBB2CD-5C28-6458-5633-0A258A7D6981}"/>
              </a:ext>
            </a:extLst>
          </p:cNvPr>
          <p:cNvSpPr/>
          <p:nvPr/>
        </p:nvSpPr>
        <p:spPr>
          <a:xfrm>
            <a:off x="1396598" y="8661288"/>
            <a:ext cx="1166086" cy="1053141"/>
          </a:xfrm>
          <a:custGeom>
            <a:avLst/>
            <a:gdLst>
              <a:gd name="connsiteX0" fmla="*/ 1165627 w 1166086"/>
              <a:gd name="connsiteY0" fmla="*/ 112 h 1053141"/>
              <a:gd name="connsiteX1" fmla="*/ 711602 w 1166086"/>
              <a:gd name="connsiteY1" fmla="*/ 231887 h 1053141"/>
              <a:gd name="connsiteX2" fmla="*/ 711602 w 1166086"/>
              <a:gd name="connsiteY2" fmla="*/ 298562 h 1053141"/>
              <a:gd name="connsiteX3" fmla="*/ 486177 w 1166086"/>
              <a:gd name="connsiteY3" fmla="*/ 597012 h 1053141"/>
              <a:gd name="connsiteX4" fmla="*/ 3577 w 1166086"/>
              <a:gd name="connsiteY4" fmla="*/ 1047862 h 1053141"/>
              <a:gd name="connsiteX5" fmla="*/ 289327 w 1166086"/>
              <a:gd name="connsiteY5" fmla="*/ 812912 h 1053141"/>
              <a:gd name="connsiteX6" fmla="*/ 711602 w 1166086"/>
              <a:gd name="connsiteY6" fmla="*/ 355712 h 1053141"/>
              <a:gd name="connsiteX7" fmla="*/ 644927 w 1166086"/>
              <a:gd name="connsiteY7" fmla="*/ 365237 h 1053141"/>
              <a:gd name="connsiteX8" fmla="*/ 794152 w 1166086"/>
              <a:gd name="connsiteY8" fmla="*/ 203312 h 1053141"/>
              <a:gd name="connsiteX9" fmla="*/ 1165627 w 1166086"/>
              <a:gd name="connsiteY9" fmla="*/ 112 h 105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086" h="1053141">
                <a:moveTo>
                  <a:pt x="1165627" y="112"/>
                </a:moveTo>
                <a:cubicBezTo>
                  <a:pt x="1151869" y="4874"/>
                  <a:pt x="787273" y="182145"/>
                  <a:pt x="711602" y="231887"/>
                </a:cubicBezTo>
                <a:cubicBezTo>
                  <a:pt x="635931" y="281629"/>
                  <a:pt x="749173" y="237708"/>
                  <a:pt x="711602" y="298562"/>
                </a:cubicBezTo>
                <a:cubicBezTo>
                  <a:pt x="674031" y="359416"/>
                  <a:pt x="604181" y="472129"/>
                  <a:pt x="486177" y="597012"/>
                </a:cubicBezTo>
                <a:cubicBezTo>
                  <a:pt x="368173" y="721895"/>
                  <a:pt x="36385" y="1011879"/>
                  <a:pt x="3577" y="1047862"/>
                </a:cubicBezTo>
                <a:cubicBezTo>
                  <a:pt x="-29231" y="1083845"/>
                  <a:pt x="171323" y="928270"/>
                  <a:pt x="289327" y="812912"/>
                </a:cubicBezTo>
                <a:cubicBezTo>
                  <a:pt x="407331" y="697554"/>
                  <a:pt x="652335" y="430324"/>
                  <a:pt x="711602" y="355712"/>
                </a:cubicBezTo>
                <a:cubicBezTo>
                  <a:pt x="770869" y="281100"/>
                  <a:pt x="631169" y="390637"/>
                  <a:pt x="644927" y="365237"/>
                </a:cubicBezTo>
                <a:cubicBezTo>
                  <a:pt x="658685" y="339837"/>
                  <a:pt x="707898" y="264166"/>
                  <a:pt x="794152" y="203312"/>
                </a:cubicBezTo>
                <a:cubicBezTo>
                  <a:pt x="880406" y="142458"/>
                  <a:pt x="1179385" y="-4650"/>
                  <a:pt x="1165627" y="1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99CC6556-97BC-86FF-6A43-064B79360347}"/>
              </a:ext>
            </a:extLst>
          </p:cNvPr>
          <p:cNvSpPr/>
          <p:nvPr/>
        </p:nvSpPr>
        <p:spPr>
          <a:xfrm>
            <a:off x="1856521" y="9613853"/>
            <a:ext cx="518681" cy="794659"/>
          </a:xfrm>
          <a:custGeom>
            <a:avLst/>
            <a:gdLst>
              <a:gd name="connsiteX0" fmla="*/ 518379 w 518681"/>
              <a:gd name="connsiteY0" fmla="*/ 47 h 794659"/>
              <a:gd name="connsiteX1" fmla="*/ 108804 w 518681"/>
              <a:gd name="connsiteY1" fmla="*/ 314372 h 794659"/>
              <a:gd name="connsiteX2" fmla="*/ 286604 w 518681"/>
              <a:gd name="connsiteY2" fmla="*/ 254047 h 794659"/>
              <a:gd name="connsiteX3" fmla="*/ 127854 w 518681"/>
              <a:gd name="connsiteY3" fmla="*/ 415972 h 794659"/>
              <a:gd name="connsiteX4" fmla="*/ 153254 w 518681"/>
              <a:gd name="connsiteY4" fmla="*/ 612822 h 794659"/>
              <a:gd name="connsiteX5" fmla="*/ 854 w 518681"/>
              <a:gd name="connsiteY5" fmla="*/ 793797 h 794659"/>
              <a:gd name="connsiteX6" fmla="*/ 232629 w 518681"/>
              <a:gd name="connsiteY6" fmla="*/ 536622 h 794659"/>
              <a:gd name="connsiteX7" fmla="*/ 143729 w 518681"/>
              <a:gd name="connsiteY7" fmla="*/ 492172 h 794659"/>
              <a:gd name="connsiteX8" fmla="*/ 175479 w 518681"/>
              <a:gd name="connsiteY8" fmla="*/ 292147 h 794659"/>
              <a:gd name="connsiteX9" fmla="*/ 518379 w 518681"/>
              <a:gd name="connsiteY9" fmla="*/ 47 h 79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681" h="794659">
                <a:moveTo>
                  <a:pt x="518379" y="47"/>
                </a:moveTo>
                <a:cubicBezTo>
                  <a:pt x="507267" y="3751"/>
                  <a:pt x="147433" y="272039"/>
                  <a:pt x="108804" y="314372"/>
                </a:cubicBezTo>
                <a:cubicBezTo>
                  <a:pt x="70175" y="356705"/>
                  <a:pt x="283429" y="237114"/>
                  <a:pt x="286604" y="254047"/>
                </a:cubicBezTo>
                <a:cubicBezTo>
                  <a:pt x="289779" y="270980"/>
                  <a:pt x="150079" y="356176"/>
                  <a:pt x="127854" y="415972"/>
                </a:cubicBezTo>
                <a:cubicBezTo>
                  <a:pt x="105629" y="475768"/>
                  <a:pt x="174421" y="549851"/>
                  <a:pt x="153254" y="612822"/>
                </a:cubicBezTo>
                <a:cubicBezTo>
                  <a:pt x="132087" y="675793"/>
                  <a:pt x="-12375" y="806497"/>
                  <a:pt x="854" y="793797"/>
                </a:cubicBezTo>
                <a:cubicBezTo>
                  <a:pt x="14083" y="781097"/>
                  <a:pt x="208817" y="586893"/>
                  <a:pt x="232629" y="536622"/>
                </a:cubicBezTo>
                <a:cubicBezTo>
                  <a:pt x="256441" y="486351"/>
                  <a:pt x="153254" y="532918"/>
                  <a:pt x="143729" y="492172"/>
                </a:cubicBezTo>
                <a:cubicBezTo>
                  <a:pt x="134204" y="451426"/>
                  <a:pt x="119387" y="372580"/>
                  <a:pt x="175479" y="292147"/>
                </a:cubicBezTo>
                <a:cubicBezTo>
                  <a:pt x="231571" y="211714"/>
                  <a:pt x="529491" y="-3657"/>
                  <a:pt x="518379" y="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56AC0DCD-7433-7CF3-0C69-20872BCE42AF}"/>
              </a:ext>
            </a:extLst>
          </p:cNvPr>
          <p:cNvSpPr/>
          <p:nvPr/>
        </p:nvSpPr>
        <p:spPr>
          <a:xfrm>
            <a:off x="1317622" y="9518650"/>
            <a:ext cx="885830" cy="825676"/>
          </a:xfrm>
          <a:custGeom>
            <a:avLst/>
            <a:gdLst>
              <a:gd name="connsiteX0" fmla="*/ 885828 w 885830"/>
              <a:gd name="connsiteY0" fmla="*/ 0 h 825676"/>
              <a:gd name="connsiteX1" fmla="*/ 136528 w 885830"/>
              <a:gd name="connsiteY1" fmla="*/ 412750 h 825676"/>
              <a:gd name="connsiteX2" fmla="*/ 238128 w 885830"/>
              <a:gd name="connsiteY2" fmla="*/ 520700 h 825676"/>
              <a:gd name="connsiteX3" fmla="*/ 3 w 885830"/>
              <a:gd name="connsiteY3" fmla="*/ 825500 h 825676"/>
              <a:gd name="connsiteX4" fmla="*/ 231778 w 885830"/>
              <a:gd name="connsiteY4" fmla="*/ 565150 h 825676"/>
              <a:gd name="connsiteX5" fmla="*/ 139703 w 885830"/>
              <a:gd name="connsiteY5" fmla="*/ 590550 h 825676"/>
              <a:gd name="connsiteX6" fmla="*/ 171453 w 885830"/>
              <a:gd name="connsiteY6" fmla="*/ 438150 h 825676"/>
              <a:gd name="connsiteX7" fmla="*/ 127003 w 885830"/>
              <a:gd name="connsiteY7" fmla="*/ 412750 h 825676"/>
              <a:gd name="connsiteX8" fmla="*/ 885828 w 885830"/>
              <a:gd name="connsiteY8" fmla="*/ 0 h 82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30" h="825676">
                <a:moveTo>
                  <a:pt x="885828" y="0"/>
                </a:moveTo>
                <a:cubicBezTo>
                  <a:pt x="887415" y="0"/>
                  <a:pt x="244478" y="325967"/>
                  <a:pt x="136528" y="412750"/>
                </a:cubicBezTo>
                <a:cubicBezTo>
                  <a:pt x="28578" y="499533"/>
                  <a:pt x="260882" y="451908"/>
                  <a:pt x="238128" y="520700"/>
                </a:cubicBezTo>
                <a:cubicBezTo>
                  <a:pt x="215374" y="589492"/>
                  <a:pt x="1061" y="818092"/>
                  <a:pt x="3" y="825500"/>
                </a:cubicBezTo>
                <a:cubicBezTo>
                  <a:pt x="-1055" y="832908"/>
                  <a:pt x="208495" y="604308"/>
                  <a:pt x="231778" y="565150"/>
                </a:cubicBezTo>
                <a:cubicBezTo>
                  <a:pt x="255061" y="525992"/>
                  <a:pt x="149757" y="611717"/>
                  <a:pt x="139703" y="590550"/>
                </a:cubicBezTo>
                <a:cubicBezTo>
                  <a:pt x="129649" y="569383"/>
                  <a:pt x="173570" y="467783"/>
                  <a:pt x="171453" y="438150"/>
                </a:cubicBezTo>
                <a:cubicBezTo>
                  <a:pt x="169336" y="408517"/>
                  <a:pt x="4766" y="485246"/>
                  <a:pt x="127003" y="412750"/>
                </a:cubicBezTo>
                <a:cubicBezTo>
                  <a:pt x="249240" y="340254"/>
                  <a:pt x="884241" y="0"/>
                  <a:pt x="88582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3B60A555-2DBF-C378-339A-574757241A08}"/>
              </a:ext>
            </a:extLst>
          </p:cNvPr>
          <p:cNvSpPr/>
          <p:nvPr/>
        </p:nvSpPr>
        <p:spPr>
          <a:xfrm>
            <a:off x="1596464" y="10398125"/>
            <a:ext cx="403786" cy="954899"/>
          </a:xfrm>
          <a:custGeom>
            <a:avLst/>
            <a:gdLst>
              <a:gd name="connsiteX0" fmla="*/ 403786 w 403786"/>
              <a:gd name="connsiteY0" fmla="*/ 0 h 954899"/>
              <a:gd name="connsiteX1" fmla="*/ 10086 w 403786"/>
              <a:gd name="connsiteY1" fmla="*/ 330200 h 954899"/>
              <a:gd name="connsiteX2" fmla="*/ 111686 w 403786"/>
              <a:gd name="connsiteY2" fmla="*/ 282575 h 954899"/>
              <a:gd name="connsiteX3" fmla="*/ 561 w 403786"/>
              <a:gd name="connsiteY3" fmla="*/ 492125 h 954899"/>
              <a:gd name="connsiteX4" fmla="*/ 67236 w 403786"/>
              <a:gd name="connsiteY4" fmla="*/ 942975 h 954899"/>
              <a:gd name="connsiteX5" fmla="*/ 35486 w 403786"/>
              <a:gd name="connsiteY5" fmla="*/ 777875 h 954899"/>
              <a:gd name="connsiteX6" fmla="*/ 60886 w 403786"/>
              <a:gd name="connsiteY6" fmla="*/ 285750 h 954899"/>
              <a:gd name="connsiteX7" fmla="*/ 29136 w 403786"/>
              <a:gd name="connsiteY7" fmla="*/ 352425 h 954899"/>
              <a:gd name="connsiteX8" fmla="*/ 311711 w 403786"/>
              <a:gd name="connsiteY8" fmla="*/ 95250 h 954899"/>
              <a:gd name="connsiteX9" fmla="*/ 403786 w 403786"/>
              <a:gd name="connsiteY9" fmla="*/ 0 h 9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786" h="954899">
                <a:moveTo>
                  <a:pt x="403786" y="0"/>
                </a:moveTo>
                <a:cubicBezTo>
                  <a:pt x="231277" y="141552"/>
                  <a:pt x="58769" y="283104"/>
                  <a:pt x="10086" y="330200"/>
                </a:cubicBezTo>
                <a:cubicBezTo>
                  <a:pt x="-38597" y="377296"/>
                  <a:pt x="113273" y="255588"/>
                  <a:pt x="111686" y="282575"/>
                </a:cubicBezTo>
                <a:cubicBezTo>
                  <a:pt x="110099" y="309562"/>
                  <a:pt x="7969" y="382058"/>
                  <a:pt x="561" y="492125"/>
                </a:cubicBezTo>
                <a:cubicBezTo>
                  <a:pt x="-6847" y="602192"/>
                  <a:pt x="61415" y="895350"/>
                  <a:pt x="67236" y="942975"/>
                </a:cubicBezTo>
                <a:cubicBezTo>
                  <a:pt x="73057" y="990600"/>
                  <a:pt x="36544" y="887412"/>
                  <a:pt x="35486" y="777875"/>
                </a:cubicBezTo>
                <a:cubicBezTo>
                  <a:pt x="34428" y="668338"/>
                  <a:pt x="61944" y="356658"/>
                  <a:pt x="60886" y="285750"/>
                </a:cubicBezTo>
                <a:cubicBezTo>
                  <a:pt x="59828" y="214842"/>
                  <a:pt x="-12668" y="384175"/>
                  <a:pt x="29136" y="352425"/>
                </a:cubicBezTo>
                <a:cubicBezTo>
                  <a:pt x="70940" y="320675"/>
                  <a:pt x="311711" y="95250"/>
                  <a:pt x="311711" y="95250"/>
                </a:cubicBezTo>
                <a:lnTo>
                  <a:pt x="4037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4D885ED3-7CA9-8CD3-F453-999BC054CFFA}"/>
              </a:ext>
            </a:extLst>
          </p:cNvPr>
          <p:cNvSpPr/>
          <p:nvPr/>
        </p:nvSpPr>
        <p:spPr>
          <a:xfrm>
            <a:off x="492116" y="9976926"/>
            <a:ext cx="437950" cy="1296072"/>
          </a:xfrm>
          <a:custGeom>
            <a:avLst/>
            <a:gdLst>
              <a:gd name="connsiteX0" fmla="*/ 434984 w 437950"/>
              <a:gd name="connsiteY0" fmla="*/ 5274 h 1296072"/>
              <a:gd name="connsiteX1" fmla="*/ 41284 w 437950"/>
              <a:gd name="connsiteY1" fmla="*/ 475174 h 1296072"/>
              <a:gd name="connsiteX2" fmla="*/ 101609 w 437950"/>
              <a:gd name="connsiteY2" fmla="*/ 506924 h 1296072"/>
              <a:gd name="connsiteX3" fmla="*/ 57159 w 437950"/>
              <a:gd name="connsiteY3" fmla="*/ 614874 h 1296072"/>
              <a:gd name="connsiteX4" fmla="*/ 95259 w 437950"/>
              <a:gd name="connsiteY4" fmla="*/ 630749 h 1296072"/>
              <a:gd name="connsiteX5" fmla="*/ 9 w 437950"/>
              <a:gd name="connsiteY5" fmla="*/ 821249 h 1296072"/>
              <a:gd name="connsiteX6" fmla="*/ 101609 w 437950"/>
              <a:gd name="connsiteY6" fmla="*/ 1278449 h 1296072"/>
              <a:gd name="connsiteX7" fmla="*/ 66684 w 437950"/>
              <a:gd name="connsiteY7" fmla="*/ 1145099 h 1296072"/>
              <a:gd name="connsiteX8" fmla="*/ 44459 w 437950"/>
              <a:gd name="connsiteY8" fmla="*/ 618049 h 1296072"/>
              <a:gd name="connsiteX9" fmla="*/ 273059 w 437950"/>
              <a:gd name="connsiteY9" fmla="*/ 179899 h 1296072"/>
              <a:gd name="connsiteX10" fmla="*/ 222259 w 437950"/>
              <a:gd name="connsiteY10" fmla="*/ 221174 h 1296072"/>
              <a:gd name="connsiteX11" fmla="*/ 434984 w 437950"/>
              <a:gd name="connsiteY11" fmla="*/ 5274 h 129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950" h="1296072">
                <a:moveTo>
                  <a:pt x="434984" y="5274"/>
                </a:moveTo>
                <a:cubicBezTo>
                  <a:pt x="404822" y="47607"/>
                  <a:pt x="96846" y="391566"/>
                  <a:pt x="41284" y="475174"/>
                </a:cubicBezTo>
                <a:cubicBezTo>
                  <a:pt x="-14278" y="558782"/>
                  <a:pt x="98963" y="483641"/>
                  <a:pt x="101609" y="506924"/>
                </a:cubicBezTo>
                <a:cubicBezTo>
                  <a:pt x="104255" y="530207"/>
                  <a:pt x="58217" y="594237"/>
                  <a:pt x="57159" y="614874"/>
                </a:cubicBezTo>
                <a:cubicBezTo>
                  <a:pt x="56101" y="635511"/>
                  <a:pt x="104784" y="596353"/>
                  <a:pt x="95259" y="630749"/>
                </a:cubicBezTo>
                <a:cubicBezTo>
                  <a:pt x="85734" y="665145"/>
                  <a:pt x="-1049" y="713299"/>
                  <a:pt x="9" y="821249"/>
                </a:cubicBezTo>
                <a:cubicBezTo>
                  <a:pt x="1067" y="929199"/>
                  <a:pt x="90497" y="1224474"/>
                  <a:pt x="101609" y="1278449"/>
                </a:cubicBezTo>
                <a:cubicBezTo>
                  <a:pt x="112721" y="1332424"/>
                  <a:pt x="76209" y="1255166"/>
                  <a:pt x="66684" y="1145099"/>
                </a:cubicBezTo>
                <a:cubicBezTo>
                  <a:pt x="57159" y="1035032"/>
                  <a:pt x="10063" y="778916"/>
                  <a:pt x="44459" y="618049"/>
                </a:cubicBezTo>
                <a:cubicBezTo>
                  <a:pt x="78855" y="457182"/>
                  <a:pt x="243426" y="246045"/>
                  <a:pt x="273059" y="179899"/>
                </a:cubicBezTo>
                <a:cubicBezTo>
                  <a:pt x="302692" y="113753"/>
                  <a:pt x="188392" y="253982"/>
                  <a:pt x="222259" y="221174"/>
                </a:cubicBezTo>
                <a:cubicBezTo>
                  <a:pt x="256126" y="188366"/>
                  <a:pt x="465146" y="-37059"/>
                  <a:pt x="434984" y="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A4D30219-87B9-5582-C711-B1F2530DFB1C}"/>
              </a:ext>
            </a:extLst>
          </p:cNvPr>
          <p:cNvSpPr/>
          <p:nvPr/>
        </p:nvSpPr>
        <p:spPr>
          <a:xfrm>
            <a:off x="868221" y="9963037"/>
            <a:ext cx="351018" cy="925861"/>
          </a:xfrm>
          <a:custGeom>
            <a:avLst/>
            <a:gdLst>
              <a:gd name="connsiteX0" fmla="*/ 350979 w 351018"/>
              <a:gd name="connsiteY0" fmla="*/ 113 h 925861"/>
              <a:gd name="connsiteX1" fmla="*/ 173179 w 351018"/>
              <a:gd name="connsiteY1" fmla="*/ 327138 h 925861"/>
              <a:gd name="connsiteX2" fmla="*/ 208104 w 351018"/>
              <a:gd name="connsiteY2" fmla="*/ 749413 h 925861"/>
              <a:gd name="connsiteX3" fmla="*/ 249379 w 351018"/>
              <a:gd name="connsiteY3" fmla="*/ 917688 h 925861"/>
              <a:gd name="connsiteX4" fmla="*/ 20779 w 351018"/>
              <a:gd name="connsiteY4" fmla="*/ 514463 h 925861"/>
              <a:gd name="connsiteX5" fmla="*/ 27129 w 351018"/>
              <a:gd name="connsiteY5" fmla="*/ 520813 h 925861"/>
              <a:gd name="connsiteX6" fmla="*/ 166829 w 351018"/>
              <a:gd name="connsiteY6" fmla="*/ 727188 h 925861"/>
              <a:gd name="connsiteX7" fmla="*/ 170004 w 351018"/>
              <a:gd name="connsiteY7" fmla="*/ 470013 h 925861"/>
              <a:gd name="connsiteX8" fmla="*/ 189054 w 351018"/>
              <a:gd name="connsiteY8" fmla="*/ 292213 h 925861"/>
              <a:gd name="connsiteX9" fmla="*/ 350979 w 351018"/>
              <a:gd name="connsiteY9" fmla="*/ 113 h 92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018" h="925861">
                <a:moveTo>
                  <a:pt x="350979" y="113"/>
                </a:moveTo>
                <a:cubicBezTo>
                  <a:pt x="348333" y="5934"/>
                  <a:pt x="196991" y="202255"/>
                  <a:pt x="173179" y="327138"/>
                </a:cubicBezTo>
                <a:cubicBezTo>
                  <a:pt x="149366" y="452021"/>
                  <a:pt x="195404" y="650988"/>
                  <a:pt x="208104" y="749413"/>
                </a:cubicBezTo>
                <a:cubicBezTo>
                  <a:pt x="220804" y="847838"/>
                  <a:pt x="280600" y="956846"/>
                  <a:pt x="249379" y="917688"/>
                </a:cubicBezTo>
                <a:cubicBezTo>
                  <a:pt x="218158" y="878530"/>
                  <a:pt x="57821" y="580609"/>
                  <a:pt x="20779" y="514463"/>
                </a:cubicBezTo>
                <a:cubicBezTo>
                  <a:pt x="-16263" y="448317"/>
                  <a:pt x="2787" y="485359"/>
                  <a:pt x="27129" y="520813"/>
                </a:cubicBezTo>
                <a:cubicBezTo>
                  <a:pt x="51471" y="556267"/>
                  <a:pt x="143017" y="735655"/>
                  <a:pt x="166829" y="727188"/>
                </a:cubicBezTo>
                <a:cubicBezTo>
                  <a:pt x="190641" y="718721"/>
                  <a:pt x="166300" y="542509"/>
                  <a:pt x="170004" y="470013"/>
                </a:cubicBezTo>
                <a:cubicBezTo>
                  <a:pt x="173708" y="397517"/>
                  <a:pt x="155716" y="369471"/>
                  <a:pt x="189054" y="292213"/>
                </a:cubicBezTo>
                <a:cubicBezTo>
                  <a:pt x="222391" y="214955"/>
                  <a:pt x="353625" y="-5708"/>
                  <a:pt x="350979" y="1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E404B84-6B47-6583-2232-7E1FE69538D7}"/>
              </a:ext>
            </a:extLst>
          </p:cNvPr>
          <p:cNvSpPr/>
          <p:nvPr/>
        </p:nvSpPr>
        <p:spPr>
          <a:xfrm>
            <a:off x="1616073" y="11303276"/>
            <a:ext cx="262403" cy="1417875"/>
          </a:xfrm>
          <a:custGeom>
            <a:avLst/>
            <a:gdLst>
              <a:gd name="connsiteX0" fmla="*/ 2 w 262403"/>
              <a:gd name="connsiteY0" fmla="*/ 6074 h 1417875"/>
              <a:gd name="connsiteX1" fmla="*/ 133352 w 262403"/>
              <a:gd name="connsiteY1" fmla="*/ 1031599 h 1417875"/>
              <a:gd name="connsiteX2" fmla="*/ 139702 w 262403"/>
              <a:gd name="connsiteY2" fmla="*/ 923649 h 1417875"/>
              <a:gd name="connsiteX3" fmla="*/ 260352 w 262403"/>
              <a:gd name="connsiteY3" fmla="*/ 1412599 h 1417875"/>
              <a:gd name="connsiteX4" fmla="*/ 209552 w 262403"/>
              <a:gd name="connsiteY4" fmla="*/ 1149074 h 1417875"/>
              <a:gd name="connsiteX5" fmla="*/ 130177 w 262403"/>
              <a:gd name="connsiteY5" fmla="*/ 631549 h 1417875"/>
              <a:gd name="connsiteX6" fmla="*/ 2 w 262403"/>
              <a:gd name="connsiteY6" fmla="*/ 6074 h 14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03" h="1417875">
                <a:moveTo>
                  <a:pt x="2" y="6074"/>
                </a:moveTo>
                <a:cubicBezTo>
                  <a:pt x="531" y="72749"/>
                  <a:pt x="110069" y="878670"/>
                  <a:pt x="133352" y="1031599"/>
                </a:cubicBezTo>
                <a:cubicBezTo>
                  <a:pt x="156635" y="1184528"/>
                  <a:pt x="118535" y="860149"/>
                  <a:pt x="139702" y="923649"/>
                </a:cubicBezTo>
                <a:cubicBezTo>
                  <a:pt x="160869" y="987149"/>
                  <a:pt x="248710" y="1375028"/>
                  <a:pt x="260352" y="1412599"/>
                </a:cubicBezTo>
                <a:cubicBezTo>
                  <a:pt x="271994" y="1450170"/>
                  <a:pt x="231248" y="1279249"/>
                  <a:pt x="209552" y="1149074"/>
                </a:cubicBezTo>
                <a:cubicBezTo>
                  <a:pt x="187856" y="1018899"/>
                  <a:pt x="162456" y="823636"/>
                  <a:pt x="130177" y="631549"/>
                </a:cubicBezTo>
                <a:cubicBezTo>
                  <a:pt x="97898" y="439462"/>
                  <a:pt x="-527" y="-60601"/>
                  <a:pt x="2" y="6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A9D917DD-1528-0E34-191D-6CAD3315B9BB}"/>
              </a:ext>
            </a:extLst>
          </p:cNvPr>
          <p:cNvSpPr/>
          <p:nvPr/>
        </p:nvSpPr>
        <p:spPr>
          <a:xfrm>
            <a:off x="620051" y="11223259"/>
            <a:ext cx="162027" cy="1522642"/>
          </a:xfrm>
          <a:custGeom>
            <a:avLst/>
            <a:gdLst>
              <a:gd name="connsiteX0" fmla="*/ 11774 w 162027"/>
              <a:gd name="connsiteY0" fmla="*/ 25766 h 1522642"/>
              <a:gd name="connsiteX1" fmla="*/ 132424 w 162027"/>
              <a:gd name="connsiteY1" fmla="*/ 886191 h 1522642"/>
              <a:gd name="connsiteX2" fmla="*/ 122899 w 162027"/>
              <a:gd name="connsiteY2" fmla="*/ 838566 h 1522642"/>
              <a:gd name="connsiteX3" fmla="*/ 119724 w 162027"/>
              <a:gd name="connsiteY3" fmla="*/ 1270366 h 1522642"/>
              <a:gd name="connsiteX4" fmla="*/ 160999 w 162027"/>
              <a:gd name="connsiteY4" fmla="*/ 1521191 h 1522642"/>
              <a:gd name="connsiteX5" fmla="*/ 145124 w 162027"/>
              <a:gd name="connsiteY5" fmla="*/ 1337041 h 1522642"/>
              <a:gd name="connsiteX6" fmla="*/ 97499 w 162027"/>
              <a:gd name="connsiteY6" fmla="*/ 660766 h 1522642"/>
              <a:gd name="connsiteX7" fmla="*/ 11774 w 162027"/>
              <a:gd name="connsiteY7" fmla="*/ 260716 h 1522642"/>
              <a:gd name="connsiteX8" fmla="*/ 11774 w 162027"/>
              <a:gd name="connsiteY8" fmla="*/ 25766 h 15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7" h="1522642">
                <a:moveTo>
                  <a:pt x="11774" y="25766"/>
                </a:moveTo>
                <a:cubicBezTo>
                  <a:pt x="31882" y="130012"/>
                  <a:pt x="113903" y="750724"/>
                  <a:pt x="132424" y="886191"/>
                </a:cubicBezTo>
                <a:cubicBezTo>
                  <a:pt x="150945" y="1021658"/>
                  <a:pt x="125016" y="774537"/>
                  <a:pt x="122899" y="838566"/>
                </a:cubicBezTo>
                <a:cubicBezTo>
                  <a:pt x="120782" y="902595"/>
                  <a:pt x="113374" y="1156595"/>
                  <a:pt x="119724" y="1270366"/>
                </a:cubicBezTo>
                <a:cubicBezTo>
                  <a:pt x="126074" y="1384137"/>
                  <a:pt x="156766" y="1510079"/>
                  <a:pt x="160999" y="1521191"/>
                </a:cubicBezTo>
                <a:cubicBezTo>
                  <a:pt x="165232" y="1532304"/>
                  <a:pt x="155707" y="1480445"/>
                  <a:pt x="145124" y="1337041"/>
                </a:cubicBezTo>
                <a:cubicBezTo>
                  <a:pt x="134541" y="1193637"/>
                  <a:pt x="119724" y="840153"/>
                  <a:pt x="97499" y="660766"/>
                </a:cubicBezTo>
                <a:cubicBezTo>
                  <a:pt x="75274" y="481379"/>
                  <a:pt x="22357" y="360729"/>
                  <a:pt x="11774" y="260716"/>
                </a:cubicBezTo>
                <a:cubicBezTo>
                  <a:pt x="1191" y="160704"/>
                  <a:pt x="-8334" y="-78480"/>
                  <a:pt x="11774" y="25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5934BD0B-C62F-2491-0FA4-FCB64008B8E3}"/>
              </a:ext>
            </a:extLst>
          </p:cNvPr>
          <p:cNvSpPr/>
          <p:nvPr/>
        </p:nvSpPr>
        <p:spPr>
          <a:xfrm>
            <a:off x="2682192" y="7258272"/>
            <a:ext cx="519987" cy="665804"/>
          </a:xfrm>
          <a:custGeom>
            <a:avLst/>
            <a:gdLst>
              <a:gd name="connsiteX0" fmla="*/ 519987 w 519987"/>
              <a:gd name="connsiteY0" fmla="*/ 0 h 665804"/>
              <a:gd name="connsiteX1" fmla="*/ 199769 w 519987"/>
              <a:gd name="connsiteY1" fmla="*/ 544371 h 665804"/>
              <a:gd name="connsiteX2" fmla="*/ 228233 w 519987"/>
              <a:gd name="connsiteY2" fmla="*/ 537255 h 665804"/>
              <a:gd name="connsiteX3" fmla="*/ 522 w 519987"/>
              <a:gd name="connsiteY3" fmla="*/ 665342 h 665804"/>
              <a:gd name="connsiteX4" fmla="*/ 167747 w 519987"/>
              <a:gd name="connsiteY4" fmla="*/ 576393 h 665804"/>
              <a:gd name="connsiteX5" fmla="*/ 231791 w 519987"/>
              <a:gd name="connsiteY5" fmla="*/ 476769 h 665804"/>
              <a:gd name="connsiteX6" fmla="*/ 519987 w 519987"/>
              <a:gd name="connsiteY6" fmla="*/ 0 h 66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987" h="665804">
                <a:moveTo>
                  <a:pt x="519987" y="0"/>
                </a:moveTo>
                <a:cubicBezTo>
                  <a:pt x="384191" y="227414"/>
                  <a:pt x="248395" y="454829"/>
                  <a:pt x="199769" y="544371"/>
                </a:cubicBezTo>
                <a:cubicBezTo>
                  <a:pt x="151143" y="633913"/>
                  <a:pt x="261441" y="517093"/>
                  <a:pt x="228233" y="537255"/>
                </a:cubicBezTo>
                <a:cubicBezTo>
                  <a:pt x="195025" y="557417"/>
                  <a:pt x="10603" y="658819"/>
                  <a:pt x="522" y="665342"/>
                </a:cubicBezTo>
                <a:cubicBezTo>
                  <a:pt x="-9559" y="671865"/>
                  <a:pt x="129202" y="607822"/>
                  <a:pt x="167747" y="576393"/>
                </a:cubicBezTo>
                <a:cubicBezTo>
                  <a:pt x="206292" y="544964"/>
                  <a:pt x="231791" y="476769"/>
                  <a:pt x="231791" y="476769"/>
                </a:cubicBezTo>
                <a:lnTo>
                  <a:pt x="5199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85BA45-DCB1-EDFA-6CBA-EFFECBD4939A}"/>
              </a:ext>
            </a:extLst>
          </p:cNvPr>
          <p:cNvSpPr/>
          <p:nvPr/>
        </p:nvSpPr>
        <p:spPr>
          <a:xfrm>
            <a:off x="2637548" y="7962751"/>
            <a:ext cx="233744" cy="589775"/>
          </a:xfrm>
          <a:custGeom>
            <a:avLst/>
            <a:gdLst>
              <a:gd name="connsiteX0" fmla="*/ 233739 w 233744"/>
              <a:gd name="connsiteY0" fmla="*/ 1 h 589775"/>
              <a:gd name="connsiteX1" fmla="*/ 2471 w 233744"/>
              <a:gd name="connsiteY1" fmla="*/ 170784 h 589775"/>
              <a:gd name="connsiteX2" fmla="*/ 105652 w 233744"/>
              <a:gd name="connsiteY2" fmla="*/ 163668 h 589775"/>
              <a:gd name="connsiteX3" fmla="*/ 6029 w 233744"/>
              <a:gd name="connsiteY3" fmla="*/ 587067 h 589775"/>
              <a:gd name="connsiteX4" fmla="*/ 77188 w 233744"/>
              <a:gd name="connsiteY4" fmla="*/ 338009 h 589775"/>
              <a:gd name="connsiteX5" fmla="*/ 70072 w 233744"/>
              <a:gd name="connsiteY5" fmla="*/ 195689 h 589775"/>
              <a:gd name="connsiteX6" fmla="*/ 9587 w 233744"/>
              <a:gd name="connsiteY6" fmla="*/ 174342 h 589775"/>
              <a:gd name="connsiteX7" fmla="*/ 233739 w 233744"/>
              <a:gd name="connsiteY7" fmla="*/ 1 h 58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44" h="589775">
                <a:moveTo>
                  <a:pt x="233739" y="1"/>
                </a:moveTo>
                <a:cubicBezTo>
                  <a:pt x="232553" y="-592"/>
                  <a:pt x="23819" y="143506"/>
                  <a:pt x="2471" y="170784"/>
                </a:cubicBezTo>
                <a:cubicBezTo>
                  <a:pt x="-18877" y="198062"/>
                  <a:pt x="105059" y="94288"/>
                  <a:pt x="105652" y="163668"/>
                </a:cubicBezTo>
                <a:cubicBezTo>
                  <a:pt x="106245" y="233048"/>
                  <a:pt x="10773" y="558010"/>
                  <a:pt x="6029" y="587067"/>
                </a:cubicBezTo>
                <a:cubicBezTo>
                  <a:pt x="1285" y="616124"/>
                  <a:pt x="66514" y="403239"/>
                  <a:pt x="77188" y="338009"/>
                </a:cubicBezTo>
                <a:cubicBezTo>
                  <a:pt x="87862" y="272779"/>
                  <a:pt x="81339" y="222967"/>
                  <a:pt x="70072" y="195689"/>
                </a:cubicBezTo>
                <a:cubicBezTo>
                  <a:pt x="58805" y="168411"/>
                  <a:pt x="-24214" y="211701"/>
                  <a:pt x="9587" y="174342"/>
                </a:cubicBezTo>
                <a:cubicBezTo>
                  <a:pt x="43388" y="136983"/>
                  <a:pt x="234925" y="594"/>
                  <a:pt x="233739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1CDB661-2D3D-42E0-25B4-3152FFC8FD27}"/>
              </a:ext>
            </a:extLst>
          </p:cNvPr>
          <p:cNvSpPr/>
          <p:nvPr/>
        </p:nvSpPr>
        <p:spPr>
          <a:xfrm>
            <a:off x="2316243" y="8734818"/>
            <a:ext cx="313145" cy="467775"/>
          </a:xfrm>
          <a:custGeom>
            <a:avLst/>
            <a:gdLst>
              <a:gd name="connsiteX0" fmla="*/ 313102 w 313145"/>
              <a:gd name="connsiteY0" fmla="*/ 15 h 467775"/>
              <a:gd name="connsiteX1" fmla="*/ 124529 w 313145"/>
              <a:gd name="connsiteY1" fmla="*/ 206377 h 467775"/>
              <a:gd name="connsiteX2" fmla="*/ 0 w 313145"/>
              <a:gd name="connsiteY2" fmla="*/ 227725 h 467775"/>
              <a:gd name="connsiteX3" fmla="*/ 188573 w 313145"/>
              <a:gd name="connsiteY3" fmla="*/ 195703 h 467775"/>
              <a:gd name="connsiteX4" fmla="*/ 124529 w 313145"/>
              <a:gd name="connsiteY4" fmla="*/ 245515 h 467775"/>
              <a:gd name="connsiteX5" fmla="*/ 152993 w 313145"/>
              <a:gd name="connsiteY5" fmla="*/ 362928 h 467775"/>
              <a:gd name="connsiteX6" fmla="*/ 99623 w 313145"/>
              <a:gd name="connsiteY6" fmla="*/ 466110 h 467775"/>
              <a:gd name="connsiteX7" fmla="*/ 145877 w 313145"/>
              <a:gd name="connsiteY7" fmla="*/ 277537 h 467775"/>
              <a:gd name="connsiteX8" fmla="*/ 142319 w 313145"/>
              <a:gd name="connsiteY8" fmla="*/ 195703 h 467775"/>
              <a:gd name="connsiteX9" fmla="*/ 313102 w 313145"/>
              <a:gd name="connsiteY9" fmla="*/ 15 h 4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45" h="467775">
                <a:moveTo>
                  <a:pt x="313102" y="15"/>
                </a:moveTo>
                <a:cubicBezTo>
                  <a:pt x="310137" y="1794"/>
                  <a:pt x="176713" y="168425"/>
                  <a:pt x="124529" y="206377"/>
                </a:cubicBezTo>
                <a:cubicBezTo>
                  <a:pt x="72345" y="244329"/>
                  <a:pt x="0" y="227725"/>
                  <a:pt x="0" y="227725"/>
                </a:cubicBezTo>
                <a:cubicBezTo>
                  <a:pt x="10674" y="225946"/>
                  <a:pt x="167818" y="192738"/>
                  <a:pt x="188573" y="195703"/>
                </a:cubicBezTo>
                <a:cubicBezTo>
                  <a:pt x="209328" y="198668"/>
                  <a:pt x="130459" y="217644"/>
                  <a:pt x="124529" y="245515"/>
                </a:cubicBezTo>
                <a:cubicBezTo>
                  <a:pt x="118599" y="273386"/>
                  <a:pt x="157144" y="326162"/>
                  <a:pt x="152993" y="362928"/>
                </a:cubicBezTo>
                <a:cubicBezTo>
                  <a:pt x="148842" y="399694"/>
                  <a:pt x="100809" y="480342"/>
                  <a:pt x="99623" y="466110"/>
                </a:cubicBezTo>
                <a:cubicBezTo>
                  <a:pt x="98437" y="451878"/>
                  <a:pt x="138761" y="322605"/>
                  <a:pt x="145877" y="277537"/>
                </a:cubicBezTo>
                <a:cubicBezTo>
                  <a:pt x="152993" y="232469"/>
                  <a:pt x="116820" y="236620"/>
                  <a:pt x="142319" y="195703"/>
                </a:cubicBezTo>
                <a:cubicBezTo>
                  <a:pt x="167818" y="154786"/>
                  <a:pt x="316067" y="-1764"/>
                  <a:pt x="313102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C2842BE0-F1D8-E616-5E77-1C66A9B83447}"/>
              </a:ext>
            </a:extLst>
          </p:cNvPr>
          <p:cNvSpPr/>
          <p:nvPr/>
        </p:nvSpPr>
        <p:spPr>
          <a:xfrm>
            <a:off x="3436179" y="9143687"/>
            <a:ext cx="165219" cy="278864"/>
          </a:xfrm>
          <a:custGeom>
            <a:avLst/>
            <a:gdLst>
              <a:gd name="connsiteX0" fmla="*/ 826 w 165219"/>
              <a:gd name="connsiteY0" fmla="*/ 313 h 278864"/>
              <a:gd name="connsiteX1" fmla="*/ 111124 w 165219"/>
              <a:gd name="connsiteY1" fmla="*/ 121284 h 278864"/>
              <a:gd name="connsiteX2" fmla="*/ 93334 w 165219"/>
              <a:gd name="connsiteY2" fmla="*/ 167538 h 278864"/>
              <a:gd name="connsiteX3" fmla="*/ 164493 w 165219"/>
              <a:gd name="connsiteY3" fmla="*/ 277835 h 278864"/>
              <a:gd name="connsiteX4" fmla="*/ 128914 w 165219"/>
              <a:gd name="connsiteY4" fmla="*/ 217350 h 278864"/>
              <a:gd name="connsiteX5" fmla="*/ 107566 w 165219"/>
              <a:gd name="connsiteY5" fmla="*/ 128400 h 278864"/>
              <a:gd name="connsiteX6" fmla="*/ 11500 w 165219"/>
              <a:gd name="connsiteY6" fmla="*/ 99936 h 278864"/>
              <a:gd name="connsiteX7" fmla="*/ 57754 w 165219"/>
              <a:gd name="connsiteY7" fmla="*/ 85704 h 278864"/>
              <a:gd name="connsiteX8" fmla="*/ 826 w 165219"/>
              <a:gd name="connsiteY8" fmla="*/ 313 h 27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9" h="278864">
                <a:moveTo>
                  <a:pt x="826" y="313"/>
                </a:moveTo>
                <a:cubicBezTo>
                  <a:pt x="9721" y="6243"/>
                  <a:pt x="95706" y="93413"/>
                  <a:pt x="111124" y="121284"/>
                </a:cubicBezTo>
                <a:cubicBezTo>
                  <a:pt x="126542" y="149155"/>
                  <a:pt x="84439" y="141446"/>
                  <a:pt x="93334" y="167538"/>
                </a:cubicBezTo>
                <a:cubicBezTo>
                  <a:pt x="102229" y="193630"/>
                  <a:pt x="158563" y="269533"/>
                  <a:pt x="164493" y="277835"/>
                </a:cubicBezTo>
                <a:cubicBezTo>
                  <a:pt x="170423" y="286137"/>
                  <a:pt x="138402" y="242256"/>
                  <a:pt x="128914" y="217350"/>
                </a:cubicBezTo>
                <a:cubicBezTo>
                  <a:pt x="119426" y="192444"/>
                  <a:pt x="127135" y="147969"/>
                  <a:pt x="107566" y="128400"/>
                </a:cubicBezTo>
                <a:cubicBezTo>
                  <a:pt x="87997" y="108831"/>
                  <a:pt x="19802" y="107052"/>
                  <a:pt x="11500" y="99936"/>
                </a:cubicBezTo>
                <a:cubicBezTo>
                  <a:pt x="3198" y="92820"/>
                  <a:pt x="57754" y="96971"/>
                  <a:pt x="57754" y="85704"/>
                </a:cubicBezTo>
                <a:cubicBezTo>
                  <a:pt x="57754" y="74437"/>
                  <a:pt x="-8069" y="-5617"/>
                  <a:pt x="826" y="3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CB59B3AA-EF36-E8DF-997C-8B12AF9339CA}"/>
              </a:ext>
            </a:extLst>
          </p:cNvPr>
          <p:cNvSpPr/>
          <p:nvPr/>
        </p:nvSpPr>
        <p:spPr>
          <a:xfrm>
            <a:off x="3251960" y="9190145"/>
            <a:ext cx="233465" cy="423562"/>
          </a:xfrm>
          <a:custGeom>
            <a:avLst/>
            <a:gdLst>
              <a:gd name="connsiteX0" fmla="*/ 135234 w 233465"/>
              <a:gd name="connsiteY0" fmla="*/ 109 h 423562"/>
              <a:gd name="connsiteX1" fmla="*/ 103212 w 233465"/>
              <a:gd name="connsiteY1" fmla="*/ 106848 h 423562"/>
              <a:gd name="connsiteX2" fmla="*/ 145908 w 233465"/>
              <a:gd name="connsiteY2" fmla="*/ 170892 h 423562"/>
              <a:gd name="connsiteX3" fmla="*/ 128118 w 233465"/>
              <a:gd name="connsiteY3" fmla="*/ 181566 h 423562"/>
              <a:gd name="connsiteX4" fmla="*/ 209951 w 233465"/>
              <a:gd name="connsiteY4" fmla="*/ 238493 h 423562"/>
              <a:gd name="connsiteX5" fmla="*/ 231299 w 233465"/>
              <a:gd name="connsiteY5" fmla="*/ 288305 h 423562"/>
              <a:gd name="connsiteX6" fmla="*/ 167256 w 233465"/>
              <a:gd name="connsiteY6" fmla="*/ 302537 h 423562"/>
              <a:gd name="connsiteX7" fmla="*/ 31 w 233465"/>
              <a:gd name="connsiteY7" fmla="*/ 423508 h 423562"/>
              <a:gd name="connsiteX8" fmla="*/ 181487 w 233465"/>
              <a:gd name="connsiteY8" fmla="*/ 316769 h 423562"/>
              <a:gd name="connsiteX9" fmla="*/ 149466 w 233465"/>
              <a:gd name="connsiteY9" fmla="*/ 220703 h 423562"/>
              <a:gd name="connsiteX10" fmla="*/ 81864 w 233465"/>
              <a:gd name="connsiteY10" fmla="*/ 135312 h 423562"/>
              <a:gd name="connsiteX11" fmla="*/ 67632 w 233465"/>
              <a:gd name="connsiteY11" fmla="*/ 46362 h 423562"/>
              <a:gd name="connsiteX12" fmla="*/ 71190 w 233465"/>
              <a:gd name="connsiteY12" fmla="*/ 42804 h 423562"/>
              <a:gd name="connsiteX13" fmla="*/ 88980 w 233465"/>
              <a:gd name="connsiteY13" fmla="*/ 85500 h 423562"/>
              <a:gd name="connsiteX14" fmla="*/ 135234 w 233465"/>
              <a:gd name="connsiteY14" fmla="*/ 109 h 42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465" h="423562">
                <a:moveTo>
                  <a:pt x="135234" y="109"/>
                </a:moveTo>
                <a:cubicBezTo>
                  <a:pt x="137606" y="3667"/>
                  <a:pt x="101433" y="78384"/>
                  <a:pt x="103212" y="106848"/>
                </a:cubicBezTo>
                <a:cubicBezTo>
                  <a:pt x="104991" y="135312"/>
                  <a:pt x="141757" y="158439"/>
                  <a:pt x="145908" y="170892"/>
                </a:cubicBezTo>
                <a:cubicBezTo>
                  <a:pt x="150059" y="183345"/>
                  <a:pt x="117444" y="170299"/>
                  <a:pt x="128118" y="181566"/>
                </a:cubicBezTo>
                <a:cubicBezTo>
                  <a:pt x="138792" y="192833"/>
                  <a:pt x="192754" y="220703"/>
                  <a:pt x="209951" y="238493"/>
                </a:cubicBezTo>
                <a:cubicBezTo>
                  <a:pt x="227148" y="256283"/>
                  <a:pt x="238415" y="277631"/>
                  <a:pt x="231299" y="288305"/>
                </a:cubicBezTo>
                <a:cubicBezTo>
                  <a:pt x="224183" y="298979"/>
                  <a:pt x="205801" y="280003"/>
                  <a:pt x="167256" y="302537"/>
                </a:cubicBezTo>
                <a:cubicBezTo>
                  <a:pt x="128711" y="325071"/>
                  <a:pt x="-2341" y="421136"/>
                  <a:pt x="31" y="423508"/>
                </a:cubicBezTo>
                <a:cubicBezTo>
                  <a:pt x="2403" y="425880"/>
                  <a:pt x="156581" y="350570"/>
                  <a:pt x="181487" y="316769"/>
                </a:cubicBezTo>
                <a:cubicBezTo>
                  <a:pt x="206393" y="282968"/>
                  <a:pt x="166070" y="250946"/>
                  <a:pt x="149466" y="220703"/>
                </a:cubicBezTo>
                <a:cubicBezTo>
                  <a:pt x="132862" y="190460"/>
                  <a:pt x="95503" y="164369"/>
                  <a:pt x="81864" y="135312"/>
                </a:cubicBezTo>
                <a:cubicBezTo>
                  <a:pt x="68225" y="106255"/>
                  <a:pt x="69411" y="61780"/>
                  <a:pt x="67632" y="46362"/>
                </a:cubicBezTo>
                <a:cubicBezTo>
                  <a:pt x="65853" y="30944"/>
                  <a:pt x="67632" y="36281"/>
                  <a:pt x="71190" y="42804"/>
                </a:cubicBezTo>
                <a:cubicBezTo>
                  <a:pt x="74748" y="49327"/>
                  <a:pt x="78306" y="90244"/>
                  <a:pt x="88980" y="85500"/>
                </a:cubicBezTo>
                <a:cubicBezTo>
                  <a:pt x="99654" y="80756"/>
                  <a:pt x="132862" y="-3449"/>
                  <a:pt x="135234" y="1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83D7C2E5-1678-50CF-E956-BF2B18C8D576}"/>
              </a:ext>
            </a:extLst>
          </p:cNvPr>
          <p:cNvSpPr/>
          <p:nvPr/>
        </p:nvSpPr>
        <p:spPr>
          <a:xfrm>
            <a:off x="3627027" y="8944718"/>
            <a:ext cx="510900" cy="410604"/>
          </a:xfrm>
          <a:custGeom>
            <a:avLst/>
            <a:gdLst>
              <a:gd name="connsiteX0" fmla="*/ 429066 w 510900"/>
              <a:gd name="connsiteY0" fmla="*/ 35 h 410604"/>
              <a:gd name="connsiteX1" fmla="*/ 115964 w 510900"/>
              <a:gd name="connsiteY1" fmla="*/ 88985 h 410604"/>
              <a:gd name="connsiteX2" fmla="*/ 162218 w 510900"/>
              <a:gd name="connsiteY2" fmla="*/ 88985 h 410604"/>
              <a:gd name="connsiteX3" fmla="*/ 62595 w 510900"/>
              <a:gd name="connsiteY3" fmla="*/ 131680 h 410604"/>
              <a:gd name="connsiteX4" fmla="*/ 66153 w 510900"/>
              <a:gd name="connsiteY4" fmla="*/ 306021 h 410604"/>
              <a:gd name="connsiteX5" fmla="*/ 41247 w 510900"/>
              <a:gd name="connsiteY5" fmla="*/ 241978 h 410604"/>
              <a:gd name="connsiteX6" fmla="*/ 55479 w 510900"/>
              <a:gd name="connsiteY6" fmla="*/ 170818 h 410604"/>
              <a:gd name="connsiteX7" fmla="*/ 59037 w 510900"/>
              <a:gd name="connsiteY7" fmla="*/ 327369 h 410604"/>
              <a:gd name="connsiteX8" fmla="*/ 112406 w 510900"/>
              <a:gd name="connsiteY8" fmla="*/ 391413 h 410604"/>
              <a:gd name="connsiteX9" fmla="*/ 222704 w 510900"/>
              <a:gd name="connsiteY9" fmla="*/ 362949 h 410604"/>
              <a:gd name="connsiteX10" fmla="*/ 340117 w 510900"/>
              <a:gd name="connsiteY10" fmla="*/ 306021 h 410604"/>
              <a:gd name="connsiteX11" fmla="*/ 183566 w 510900"/>
              <a:gd name="connsiteY11" fmla="*/ 409203 h 410604"/>
              <a:gd name="connsiteX12" fmla="*/ 510900 w 510900"/>
              <a:gd name="connsiteY12" fmla="*/ 195724 h 410604"/>
              <a:gd name="connsiteX13" fmla="*/ 180008 w 510900"/>
              <a:gd name="connsiteY13" fmla="*/ 394971 h 410604"/>
              <a:gd name="connsiteX14" fmla="*/ 94617 w 510900"/>
              <a:gd name="connsiteY14" fmla="*/ 380739 h 410604"/>
              <a:gd name="connsiteX15" fmla="*/ 69711 w 510900"/>
              <a:gd name="connsiteY15" fmla="*/ 245536 h 410604"/>
              <a:gd name="connsiteX16" fmla="*/ 2109 w 510900"/>
              <a:gd name="connsiteY16" fmla="*/ 124564 h 410604"/>
              <a:gd name="connsiteX17" fmla="*/ 34131 w 510900"/>
              <a:gd name="connsiteY17" fmla="*/ 138796 h 410604"/>
              <a:gd name="connsiteX18" fmla="*/ 197798 w 510900"/>
              <a:gd name="connsiteY18" fmla="*/ 81869 h 410604"/>
              <a:gd name="connsiteX19" fmla="*/ 133754 w 510900"/>
              <a:gd name="connsiteY19" fmla="*/ 78311 h 410604"/>
              <a:gd name="connsiteX20" fmla="*/ 429066 w 510900"/>
              <a:gd name="connsiteY20" fmla="*/ 35 h 4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900" h="410604">
                <a:moveTo>
                  <a:pt x="429066" y="35"/>
                </a:moveTo>
                <a:cubicBezTo>
                  <a:pt x="426101" y="1814"/>
                  <a:pt x="160439" y="74160"/>
                  <a:pt x="115964" y="88985"/>
                </a:cubicBezTo>
                <a:cubicBezTo>
                  <a:pt x="71489" y="103810"/>
                  <a:pt x="171113" y="81869"/>
                  <a:pt x="162218" y="88985"/>
                </a:cubicBezTo>
                <a:cubicBezTo>
                  <a:pt x="153323" y="96101"/>
                  <a:pt x="78606" y="95507"/>
                  <a:pt x="62595" y="131680"/>
                </a:cubicBezTo>
                <a:cubicBezTo>
                  <a:pt x="46584" y="167853"/>
                  <a:pt x="69711" y="287638"/>
                  <a:pt x="66153" y="306021"/>
                </a:cubicBezTo>
                <a:cubicBezTo>
                  <a:pt x="62595" y="324404"/>
                  <a:pt x="43026" y="264512"/>
                  <a:pt x="41247" y="241978"/>
                </a:cubicBezTo>
                <a:cubicBezTo>
                  <a:pt x="39468" y="219444"/>
                  <a:pt x="52514" y="156586"/>
                  <a:pt x="55479" y="170818"/>
                </a:cubicBezTo>
                <a:cubicBezTo>
                  <a:pt x="58444" y="185050"/>
                  <a:pt x="49549" y="290603"/>
                  <a:pt x="59037" y="327369"/>
                </a:cubicBezTo>
                <a:cubicBezTo>
                  <a:pt x="68525" y="364135"/>
                  <a:pt x="85128" y="385483"/>
                  <a:pt x="112406" y="391413"/>
                </a:cubicBezTo>
                <a:cubicBezTo>
                  <a:pt x="139684" y="397343"/>
                  <a:pt x="184752" y="377181"/>
                  <a:pt x="222704" y="362949"/>
                </a:cubicBezTo>
                <a:cubicBezTo>
                  <a:pt x="260656" y="348717"/>
                  <a:pt x="346640" y="298312"/>
                  <a:pt x="340117" y="306021"/>
                </a:cubicBezTo>
                <a:cubicBezTo>
                  <a:pt x="333594" y="313730"/>
                  <a:pt x="183566" y="409203"/>
                  <a:pt x="183566" y="409203"/>
                </a:cubicBezTo>
                <a:lnTo>
                  <a:pt x="510900" y="195724"/>
                </a:lnTo>
                <a:cubicBezTo>
                  <a:pt x="510307" y="193352"/>
                  <a:pt x="249388" y="364135"/>
                  <a:pt x="180008" y="394971"/>
                </a:cubicBezTo>
                <a:cubicBezTo>
                  <a:pt x="110627" y="425807"/>
                  <a:pt x="113000" y="405645"/>
                  <a:pt x="94617" y="380739"/>
                </a:cubicBezTo>
                <a:cubicBezTo>
                  <a:pt x="76234" y="355833"/>
                  <a:pt x="85129" y="288232"/>
                  <a:pt x="69711" y="245536"/>
                </a:cubicBezTo>
                <a:cubicBezTo>
                  <a:pt x="54293" y="202840"/>
                  <a:pt x="8039" y="142354"/>
                  <a:pt x="2109" y="124564"/>
                </a:cubicBezTo>
                <a:cubicBezTo>
                  <a:pt x="-3821" y="106774"/>
                  <a:pt x="1516" y="145912"/>
                  <a:pt x="34131" y="138796"/>
                </a:cubicBezTo>
                <a:cubicBezTo>
                  <a:pt x="66746" y="131680"/>
                  <a:pt x="181194" y="91950"/>
                  <a:pt x="197798" y="81869"/>
                </a:cubicBezTo>
                <a:cubicBezTo>
                  <a:pt x="214402" y="71788"/>
                  <a:pt x="101139" y="91950"/>
                  <a:pt x="133754" y="78311"/>
                </a:cubicBezTo>
                <a:cubicBezTo>
                  <a:pt x="166369" y="64672"/>
                  <a:pt x="432031" y="-1744"/>
                  <a:pt x="42906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41052AA2-D6C4-015A-01B6-BAC6415A3C14}"/>
              </a:ext>
            </a:extLst>
          </p:cNvPr>
          <p:cNvSpPr/>
          <p:nvPr/>
        </p:nvSpPr>
        <p:spPr>
          <a:xfrm>
            <a:off x="3999071" y="8926849"/>
            <a:ext cx="150263" cy="281195"/>
          </a:xfrm>
          <a:custGeom>
            <a:avLst/>
            <a:gdLst>
              <a:gd name="connsiteX0" fmla="*/ 21443 w 150263"/>
              <a:gd name="connsiteY0" fmla="*/ 114 h 281195"/>
              <a:gd name="connsiteX1" fmla="*/ 106834 w 150263"/>
              <a:gd name="connsiteY1" fmla="*/ 135318 h 281195"/>
              <a:gd name="connsiteX2" fmla="*/ 121066 w 150263"/>
              <a:gd name="connsiteY2" fmla="*/ 174455 h 281195"/>
              <a:gd name="connsiteX3" fmla="*/ 113950 w 150263"/>
              <a:gd name="connsiteY3" fmla="*/ 220709 h 281195"/>
              <a:gd name="connsiteX4" fmla="*/ 95 w 150263"/>
              <a:gd name="connsiteY4" fmla="*/ 281195 h 281195"/>
              <a:gd name="connsiteX5" fmla="*/ 135298 w 150263"/>
              <a:gd name="connsiteY5" fmla="*/ 220709 h 281195"/>
              <a:gd name="connsiteX6" fmla="*/ 135298 w 150263"/>
              <a:gd name="connsiteY6" fmla="*/ 160223 h 281195"/>
              <a:gd name="connsiteX7" fmla="*/ 21443 w 150263"/>
              <a:gd name="connsiteY7" fmla="*/ 114 h 28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63" h="281195">
                <a:moveTo>
                  <a:pt x="21443" y="114"/>
                </a:moveTo>
                <a:cubicBezTo>
                  <a:pt x="16699" y="-4037"/>
                  <a:pt x="90230" y="106261"/>
                  <a:pt x="106834" y="135318"/>
                </a:cubicBezTo>
                <a:cubicBezTo>
                  <a:pt x="123438" y="164375"/>
                  <a:pt x="119880" y="160223"/>
                  <a:pt x="121066" y="174455"/>
                </a:cubicBezTo>
                <a:cubicBezTo>
                  <a:pt x="122252" y="188687"/>
                  <a:pt x="134112" y="202919"/>
                  <a:pt x="113950" y="220709"/>
                </a:cubicBezTo>
                <a:cubicBezTo>
                  <a:pt x="93788" y="238499"/>
                  <a:pt x="-3463" y="281195"/>
                  <a:pt x="95" y="281195"/>
                </a:cubicBezTo>
                <a:cubicBezTo>
                  <a:pt x="3653" y="281195"/>
                  <a:pt x="112764" y="240871"/>
                  <a:pt x="135298" y="220709"/>
                </a:cubicBezTo>
                <a:cubicBezTo>
                  <a:pt x="157832" y="200547"/>
                  <a:pt x="152495" y="192838"/>
                  <a:pt x="135298" y="160223"/>
                </a:cubicBezTo>
                <a:cubicBezTo>
                  <a:pt x="118101" y="127608"/>
                  <a:pt x="26187" y="4265"/>
                  <a:pt x="21443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3F58928C-2879-3CDA-4F59-CA2F6E489D44}"/>
              </a:ext>
            </a:extLst>
          </p:cNvPr>
          <p:cNvSpPr/>
          <p:nvPr/>
        </p:nvSpPr>
        <p:spPr>
          <a:xfrm>
            <a:off x="3801026" y="8990984"/>
            <a:ext cx="233722" cy="160576"/>
          </a:xfrm>
          <a:custGeom>
            <a:avLst/>
            <a:gdLst>
              <a:gd name="connsiteX0" fmla="*/ 233720 w 233722"/>
              <a:gd name="connsiteY0" fmla="*/ 23 h 160576"/>
              <a:gd name="connsiteX1" fmla="*/ 80727 w 233722"/>
              <a:gd name="connsiteY1" fmla="*/ 67625 h 160576"/>
              <a:gd name="connsiteX2" fmla="*/ 66495 w 233722"/>
              <a:gd name="connsiteY2" fmla="*/ 103204 h 160576"/>
              <a:gd name="connsiteX3" fmla="*/ 73611 w 233722"/>
              <a:gd name="connsiteY3" fmla="*/ 120994 h 160576"/>
              <a:gd name="connsiteX4" fmla="*/ 16683 w 233722"/>
              <a:gd name="connsiteY4" fmla="*/ 131668 h 160576"/>
              <a:gd name="connsiteX5" fmla="*/ 2451 w 233722"/>
              <a:gd name="connsiteY5" fmla="*/ 160132 h 160576"/>
              <a:gd name="connsiteX6" fmla="*/ 59379 w 233722"/>
              <a:gd name="connsiteY6" fmla="*/ 106762 h 160576"/>
              <a:gd name="connsiteX7" fmla="*/ 84285 w 233722"/>
              <a:gd name="connsiteY7" fmla="*/ 60509 h 160576"/>
              <a:gd name="connsiteX8" fmla="*/ 233720 w 233722"/>
              <a:gd name="connsiteY8" fmla="*/ 23 h 1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22" h="160576">
                <a:moveTo>
                  <a:pt x="233720" y="23"/>
                </a:moveTo>
                <a:cubicBezTo>
                  <a:pt x="233127" y="1209"/>
                  <a:pt x="108598" y="50428"/>
                  <a:pt x="80727" y="67625"/>
                </a:cubicBezTo>
                <a:cubicBezTo>
                  <a:pt x="52856" y="84822"/>
                  <a:pt x="67681" y="94309"/>
                  <a:pt x="66495" y="103204"/>
                </a:cubicBezTo>
                <a:cubicBezTo>
                  <a:pt x="65309" y="112099"/>
                  <a:pt x="81913" y="116250"/>
                  <a:pt x="73611" y="120994"/>
                </a:cubicBezTo>
                <a:cubicBezTo>
                  <a:pt x="65309" y="125738"/>
                  <a:pt x="28543" y="125145"/>
                  <a:pt x="16683" y="131668"/>
                </a:cubicBezTo>
                <a:cubicBezTo>
                  <a:pt x="4823" y="138191"/>
                  <a:pt x="-4665" y="164283"/>
                  <a:pt x="2451" y="160132"/>
                </a:cubicBezTo>
                <a:cubicBezTo>
                  <a:pt x="9567" y="155981"/>
                  <a:pt x="45740" y="123366"/>
                  <a:pt x="59379" y="106762"/>
                </a:cubicBezTo>
                <a:cubicBezTo>
                  <a:pt x="73018" y="90158"/>
                  <a:pt x="55228" y="77706"/>
                  <a:pt x="84285" y="60509"/>
                </a:cubicBezTo>
                <a:cubicBezTo>
                  <a:pt x="113342" y="43312"/>
                  <a:pt x="234313" y="-1163"/>
                  <a:pt x="23372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225A8F6A-2125-F45C-EEC3-2BE2E0AF64F9}"/>
              </a:ext>
            </a:extLst>
          </p:cNvPr>
          <p:cNvSpPr/>
          <p:nvPr/>
        </p:nvSpPr>
        <p:spPr>
          <a:xfrm>
            <a:off x="2903287" y="9415164"/>
            <a:ext cx="416858" cy="148727"/>
          </a:xfrm>
          <a:custGeom>
            <a:avLst/>
            <a:gdLst>
              <a:gd name="connsiteX0" fmla="*/ 22 w 416858"/>
              <a:gd name="connsiteY0" fmla="*/ 95308 h 148727"/>
              <a:gd name="connsiteX1" fmla="*/ 345146 w 416858"/>
              <a:gd name="connsiteY1" fmla="*/ 34822 h 148727"/>
              <a:gd name="connsiteX2" fmla="*/ 327356 w 416858"/>
              <a:gd name="connsiteY2" fmla="*/ 9916 h 148727"/>
              <a:gd name="connsiteX3" fmla="*/ 416305 w 416858"/>
              <a:gd name="connsiteY3" fmla="*/ 45496 h 148727"/>
              <a:gd name="connsiteX4" fmla="*/ 291776 w 416858"/>
              <a:gd name="connsiteY4" fmla="*/ 148677 h 148727"/>
              <a:gd name="connsiteX5" fmla="*/ 409189 w 416858"/>
              <a:gd name="connsiteY5" fmla="*/ 31264 h 148727"/>
              <a:gd name="connsiteX6" fmla="*/ 362936 w 416858"/>
              <a:gd name="connsiteY6" fmla="*/ 2800 h 148727"/>
              <a:gd name="connsiteX7" fmla="*/ 22 w 416858"/>
              <a:gd name="connsiteY7" fmla="*/ 95308 h 1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858" h="148727">
                <a:moveTo>
                  <a:pt x="22" y="95308"/>
                </a:moveTo>
                <a:cubicBezTo>
                  <a:pt x="-2943" y="100645"/>
                  <a:pt x="290590" y="49054"/>
                  <a:pt x="345146" y="34822"/>
                </a:cubicBezTo>
                <a:cubicBezTo>
                  <a:pt x="399702" y="20590"/>
                  <a:pt x="315496" y="8137"/>
                  <a:pt x="327356" y="9916"/>
                </a:cubicBezTo>
                <a:cubicBezTo>
                  <a:pt x="339216" y="11695"/>
                  <a:pt x="422235" y="22369"/>
                  <a:pt x="416305" y="45496"/>
                </a:cubicBezTo>
                <a:cubicBezTo>
                  <a:pt x="410375" y="68623"/>
                  <a:pt x="292962" y="151049"/>
                  <a:pt x="291776" y="148677"/>
                </a:cubicBezTo>
                <a:cubicBezTo>
                  <a:pt x="290590" y="146305"/>
                  <a:pt x="397329" y="55577"/>
                  <a:pt x="409189" y="31264"/>
                </a:cubicBezTo>
                <a:cubicBezTo>
                  <a:pt x="421049" y="6951"/>
                  <a:pt x="427573" y="-6095"/>
                  <a:pt x="362936" y="2800"/>
                </a:cubicBezTo>
                <a:cubicBezTo>
                  <a:pt x="298299" y="11695"/>
                  <a:pt x="2987" y="89971"/>
                  <a:pt x="22" y="953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AE30A40-BD26-710B-8CD1-9C175C336DB5}"/>
              </a:ext>
            </a:extLst>
          </p:cNvPr>
          <p:cNvSpPr/>
          <p:nvPr/>
        </p:nvSpPr>
        <p:spPr>
          <a:xfrm>
            <a:off x="2444327" y="9666590"/>
            <a:ext cx="148143" cy="190062"/>
          </a:xfrm>
          <a:custGeom>
            <a:avLst/>
            <a:gdLst>
              <a:gd name="connsiteX0" fmla="*/ 88952 w 148143"/>
              <a:gd name="connsiteY0" fmla="*/ 433 h 190062"/>
              <a:gd name="connsiteX1" fmla="*/ 32025 w 148143"/>
              <a:gd name="connsiteY1" fmla="*/ 107172 h 190062"/>
              <a:gd name="connsiteX2" fmla="*/ 145880 w 148143"/>
              <a:gd name="connsiteY2" fmla="*/ 189005 h 190062"/>
              <a:gd name="connsiteX3" fmla="*/ 99626 w 148143"/>
              <a:gd name="connsiteY3" fmla="*/ 153426 h 190062"/>
              <a:gd name="connsiteX4" fmla="*/ 3 w 148143"/>
              <a:gd name="connsiteY4" fmla="*/ 149868 h 190062"/>
              <a:gd name="connsiteX5" fmla="*/ 88952 w 148143"/>
              <a:gd name="connsiteY5" fmla="*/ 433 h 19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43" h="190062">
                <a:moveTo>
                  <a:pt x="88952" y="433"/>
                </a:moveTo>
                <a:cubicBezTo>
                  <a:pt x="94289" y="-6683"/>
                  <a:pt x="22537" y="75743"/>
                  <a:pt x="32025" y="107172"/>
                </a:cubicBezTo>
                <a:cubicBezTo>
                  <a:pt x="41513" y="138601"/>
                  <a:pt x="134613" y="181296"/>
                  <a:pt x="145880" y="189005"/>
                </a:cubicBezTo>
                <a:cubicBezTo>
                  <a:pt x="157147" y="196714"/>
                  <a:pt x="123939" y="159949"/>
                  <a:pt x="99626" y="153426"/>
                </a:cubicBezTo>
                <a:cubicBezTo>
                  <a:pt x="75313" y="146903"/>
                  <a:pt x="-590" y="171809"/>
                  <a:pt x="3" y="149868"/>
                </a:cubicBezTo>
                <a:cubicBezTo>
                  <a:pt x="596" y="127927"/>
                  <a:pt x="83615" y="7549"/>
                  <a:pt x="88952" y="4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CB88D54B-52D5-2895-BCF1-0B945CEF60C9}"/>
              </a:ext>
            </a:extLst>
          </p:cNvPr>
          <p:cNvSpPr/>
          <p:nvPr/>
        </p:nvSpPr>
        <p:spPr>
          <a:xfrm>
            <a:off x="1334121" y="10104547"/>
            <a:ext cx="455579" cy="768652"/>
          </a:xfrm>
          <a:custGeom>
            <a:avLst/>
            <a:gdLst>
              <a:gd name="connsiteX0" fmla="*/ 455541 w 455579"/>
              <a:gd name="connsiteY0" fmla="*/ 107 h 768652"/>
              <a:gd name="connsiteX1" fmla="*/ 270526 w 455579"/>
              <a:gd name="connsiteY1" fmla="*/ 234933 h 768652"/>
              <a:gd name="connsiteX2" fmla="*/ 352360 w 455579"/>
              <a:gd name="connsiteY2" fmla="*/ 274071 h 768652"/>
              <a:gd name="connsiteX3" fmla="*/ 131765 w 455579"/>
              <a:gd name="connsiteY3" fmla="*/ 363020 h 768652"/>
              <a:gd name="connsiteX4" fmla="*/ 131765 w 455579"/>
              <a:gd name="connsiteY4" fmla="*/ 558709 h 768652"/>
              <a:gd name="connsiteX5" fmla="*/ 92628 w 455579"/>
              <a:gd name="connsiteY5" fmla="*/ 501781 h 768652"/>
              <a:gd name="connsiteX6" fmla="*/ 53490 w 455579"/>
              <a:gd name="connsiteY6" fmla="*/ 768630 h 768652"/>
              <a:gd name="connsiteX7" fmla="*/ 71280 w 455579"/>
              <a:gd name="connsiteY7" fmla="*/ 516013 h 768652"/>
              <a:gd name="connsiteX8" fmla="*/ 120 w 455579"/>
              <a:gd name="connsiteY8" fmla="*/ 377252 h 768652"/>
              <a:gd name="connsiteX9" fmla="*/ 57048 w 455579"/>
              <a:gd name="connsiteY9" fmla="*/ 448412 h 768652"/>
              <a:gd name="connsiteX10" fmla="*/ 156671 w 455579"/>
              <a:gd name="connsiteY10" fmla="*/ 363020 h 768652"/>
              <a:gd name="connsiteX11" fmla="*/ 302548 w 455579"/>
              <a:gd name="connsiteY11" fmla="*/ 313209 h 768652"/>
              <a:gd name="connsiteX12" fmla="*/ 252737 w 455579"/>
              <a:gd name="connsiteY12" fmla="*/ 266955 h 768652"/>
              <a:gd name="connsiteX13" fmla="*/ 455541 w 455579"/>
              <a:gd name="connsiteY13" fmla="*/ 107 h 7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579" h="768652">
                <a:moveTo>
                  <a:pt x="455541" y="107"/>
                </a:moveTo>
                <a:cubicBezTo>
                  <a:pt x="458506" y="-5230"/>
                  <a:pt x="287723" y="189272"/>
                  <a:pt x="270526" y="234933"/>
                </a:cubicBezTo>
                <a:cubicBezTo>
                  <a:pt x="253329" y="280594"/>
                  <a:pt x="375487" y="252723"/>
                  <a:pt x="352360" y="274071"/>
                </a:cubicBezTo>
                <a:cubicBezTo>
                  <a:pt x="329233" y="295419"/>
                  <a:pt x="168531" y="315580"/>
                  <a:pt x="131765" y="363020"/>
                </a:cubicBezTo>
                <a:cubicBezTo>
                  <a:pt x="94999" y="410460"/>
                  <a:pt x="138288" y="535582"/>
                  <a:pt x="131765" y="558709"/>
                </a:cubicBezTo>
                <a:cubicBezTo>
                  <a:pt x="125242" y="581836"/>
                  <a:pt x="105674" y="466794"/>
                  <a:pt x="92628" y="501781"/>
                </a:cubicBezTo>
                <a:cubicBezTo>
                  <a:pt x="79582" y="536768"/>
                  <a:pt x="57048" y="766258"/>
                  <a:pt x="53490" y="768630"/>
                </a:cubicBezTo>
                <a:cubicBezTo>
                  <a:pt x="49932" y="771002"/>
                  <a:pt x="80175" y="581243"/>
                  <a:pt x="71280" y="516013"/>
                </a:cubicBezTo>
                <a:cubicBezTo>
                  <a:pt x="62385" y="450783"/>
                  <a:pt x="2492" y="388519"/>
                  <a:pt x="120" y="377252"/>
                </a:cubicBezTo>
                <a:cubicBezTo>
                  <a:pt x="-2252" y="365985"/>
                  <a:pt x="30956" y="450784"/>
                  <a:pt x="57048" y="448412"/>
                </a:cubicBezTo>
                <a:cubicBezTo>
                  <a:pt x="83140" y="446040"/>
                  <a:pt x="115754" y="385554"/>
                  <a:pt x="156671" y="363020"/>
                </a:cubicBezTo>
                <a:cubicBezTo>
                  <a:pt x="197588" y="340486"/>
                  <a:pt x="286537" y="329220"/>
                  <a:pt x="302548" y="313209"/>
                </a:cubicBezTo>
                <a:cubicBezTo>
                  <a:pt x="318559" y="297198"/>
                  <a:pt x="226645" y="312616"/>
                  <a:pt x="252737" y="266955"/>
                </a:cubicBezTo>
                <a:cubicBezTo>
                  <a:pt x="278829" y="221294"/>
                  <a:pt x="452576" y="5444"/>
                  <a:pt x="455541" y="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99CF3D93-8888-3D42-5CD3-35488F23D3AA}"/>
              </a:ext>
            </a:extLst>
          </p:cNvPr>
          <p:cNvSpPr/>
          <p:nvPr/>
        </p:nvSpPr>
        <p:spPr>
          <a:xfrm>
            <a:off x="942590" y="9289877"/>
            <a:ext cx="861304" cy="875313"/>
          </a:xfrm>
          <a:custGeom>
            <a:avLst/>
            <a:gdLst>
              <a:gd name="connsiteX0" fmla="*/ 861304 w 861304"/>
              <a:gd name="connsiteY0" fmla="*/ 0 h 875313"/>
              <a:gd name="connsiteX1" fmla="*/ 345398 w 861304"/>
              <a:gd name="connsiteY1" fmla="*/ 288196 h 875313"/>
              <a:gd name="connsiteX2" fmla="*/ 437905 w 861304"/>
              <a:gd name="connsiteY2" fmla="*/ 273964 h 875313"/>
              <a:gd name="connsiteX3" fmla="*/ 238658 w 861304"/>
              <a:gd name="connsiteY3" fmla="*/ 451863 h 875313"/>
              <a:gd name="connsiteX4" fmla="*/ 64317 w 861304"/>
              <a:gd name="connsiteY4" fmla="*/ 679574 h 875313"/>
              <a:gd name="connsiteX5" fmla="*/ 160383 w 861304"/>
              <a:gd name="connsiteY5" fmla="*/ 597740 h 875313"/>
              <a:gd name="connsiteX6" fmla="*/ 274 w 861304"/>
              <a:gd name="connsiteY6" fmla="*/ 875262 h 875313"/>
              <a:gd name="connsiteX7" fmla="*/ 206636 w 861304"/>
              <a:gd name="connsiteY7" fmla="*/ 572834 h 875313"/>
              <a:gd name="connsiteX8" fmla="*/ 388093 w 861304"/>
              <a:gd name="connsiteY8" fmla="*/ 270406 h 875313"/>
              <a:gd name="connsiteX9" fmla="*/ 434347 w 861304"/>
              <a:gd name="connsiteY9" fmla="*/ 249058 h 875313"/>
              <a:gd name="connsiteX10" fmla="*/ 861304 w 861304"/>
              <a:gd name="connsiteY10" fmla="*/ 0 h 8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304" h="875313">
                <a:moveTo>
                  <a:pt x="861304" y="0"/>
                </a:moveTo>
                <a:cubicBezTo>
                  <a:pt x="638634" y="121267"/>
                  <a:pt x="415964" y="242535"/>
                  <a:pt x="345398" y="288196"/>
                </a:cubicBezTo>
                <a:cubicBezTo>
                  <a:pt x="274831" y="333857"/>
                  <a:pt x="455695" y="246686"/>
                  <a:pt x="437905" y="273964"/>
                </a:cubicBezTo>
                <a:cubicBezTo>
                  <a:pt x="420115" y="301242"/>
                  <a:pt x="300923" y="384261"/>
                  <a:pt x="238658" y="451863"/>
                </a:cubicBezTo>
                <a:cubicBezTo>
                  <a:pt x="176393" y="519465"/>
                  <a:pt x="77363" y="655261"/>
                  <a:pt x="64317" y="679574"/>
                </a:cubicBezTo>
                <a:cubicBezTo>
                  <a:pt x="51271" y="703887"/>
                  <a:pt x="171057" y="565125"/>
                  <a:pt x="160383" y="597740"/>
                </a:cubicBezTo>
                <a:cubicBezTo>
                  <a:pt x="149709" y="630355"/>
                  <a:pt x="-7435" y="879413"/>
                  <a:pt x="274" y="875262"/>
                </a:cubicBezTo>
                <a:cubicBezTo>
                  <a:pt x="7983" y="871111"/>
                  <a:pt x="142000" y="673643"/>
                  <a:pt x="206636" y="572834"/>
                </a:cubicBezTo>
                <a:cubicBezTo>
                  <a:pt x="271272" y="472025"/>
                  <a:pt x="350141" y="324369"/>
                  <a:pt x="388093" y="270406"/>
                </a:cubicBezTo>
                <a:cubicBezTo>
                  <a:pt x="426045" y="216443"/>
                  <a:pt x="434347" y="249058"/>
                  <a:pt x="434347" y="249058"/>
                </a:cubicBezTo>
                <a:lnTo>
                  <a:pt x="861304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05764B6B-94BE-AC6D-8DA0-C0D2630AC73F}"/>
              </a:ext>
            </a:extLst>
          </p:cNvPr>
          <p:cNvSpPr/>
          <p:nvPr/>
        </p:nvSpPr>
        <p:spPr>
          <a:xfrm>
            <a:off x="2081699" y="7967756"/>
            <a:ext cx="641600" cy="880698"/>
          </a:xfrm>
          <a:custGeom>
            <a:avLst/>
            <a:gdLst>
              <a:gd name="connsiteX0" fmla="*/ 640153 w 641600"/>
              <a:gd name="connsiteY0" fmla="*/ 5670 h 880698"/>
              <a:gd name="connsiteX1" fmla="*/ 451580 w 641600"/>
              <a:gd name="connsiteY1" fmla="*/ 361467 h 880698"/>
              <a:gd name="connsiteX2" fmla="*/ 458696 w 641600"/>
              <a:gd name="connsiteY2" fmla="*/ 393489 h 880698"/>
              <a:gd name="connsiteX3" fmla="*/ 263008 w 641600"/>
              <a:gd name="connsiteY3" fmla="*/ 660337 h 880698"/>
              <a:gd name="connsiteX4" fmla="*/ 291471 w 641600"/>
              <a:gd name="connsiteY4" fmla="*/ 649663 h 880698"/>
              <a:gd name="connsiteX5" fmla="*/ 95783 w 641600"/>
              <a:gd name="connsiteY5" fmla="*/ 816888 h 880698"/>
              <a:gd name="connsiteX6" fmla="*/ 3275 w 641600"/>
              <a:gd name="connsiteY6" fmla="*/ 877374 h 880698"/>
              <a:gd name="connsiteX7" fmla="*/ 206080 w 641600"/>
              <a:gd name="connsiteY7" fmla="*/ 727939 h 880698"/>
              <a:gd name="connsiteX8" fmla="*/ 408885 w 641600"/>
              <a:gd name="connsiteY8" fmla="*/ 525134 h 880698"/>
              <a:gd name="connsiteX9" fmla="*/ 501392 w 641600"/>
              <a:gd name="connsiteY9" fmla="*/ 190684 h 880698"/>
              <a:gd name="connsiteX10" fmla="*/ 536972 w 641600"/>
              <a:gd name="connsiteY10" fmla="*/ 144431 h 880698"/>
              <a:gd name="connsiteX11" fmla="*/ 640153 w 641600"/>
              <a:gd name="connsiteY11" fmla="*/ 5670 h 88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600" h="880698">
                <a:moveTo>
                  <a:pt x="640153" y="5670"/>
                </a:moveTo>
                <a:cubicBezTo>
                  <a:pt x="625921" y="41843"/>
                  <a:pt x="481823" y="296831"/>
                  <a:pt x="451580" y="361467"/>
                </a:cubicBezTo>
                <a:cubicBezTo>
                  <a:pt x="421337" y="426103"/>
                  <a:pt x="490125" y="343677"/>
                  <a:pt x="458696" y="393489"/>
                </a:cubicBezTo>
                <a:cubicBezTo>
                  <a:pt x="427267" y="443301"/>
                  <a:pt x="290879" y="617641"/>
                  <a:pt x="263008" y="660337"/>
                </a:cubicBezTo>
                <a:cubicBezTo>
                  <a:pt x="235137" y="703033"/>
                  <a:pt x="319342" y="623571"/>
                  <a:pt x="291471" y="649663"/>
                </a:cubicBezTo>
                <a:cubicBezTo>
                  <a:pt x="263600" y="675755"/>
                  <a:pt x="143816" y="778936"/>
                  <a:pt x="95783" y="816888"/>
                </a:cubicBezTo>
                <a:cubicBezTo>
                  <a:pt x="47750" y="854840"/>
                  <a:pt x="-15108" y="892199"/>
                  <a:pt x="3275" y="877374"/>
                </a:cubicBezTo>
                <a:cubicBezTo>
                  <a:pt x="21658" y="862549"/>
                  <a:pt x="138478" y="786646"/>
                  <a:pt x="206080" y="727939"/>
                </a:cubicBezTo>
                <a:cubicBezTo>
                  <a:pt x="273682" y="669232"/>
                  <a:pt x="359666" y="614677"/>
                  <a:pt x="408885" y="525134"/>
                </a:cubicBezTo>
                <a:cubicBezTo>
                  <a:pt x="458104" y="435591"/>
                  <a:pt x="480044" y="254134"/>
                  <a:pt x="501392" y="190684"/>
                </a:cubicBezTo>
                <a:cubicBezTo>
                  <a:pt x="522740" y="127234"/>
                  <a:pt x="514438" y="171709"/>
                  <a:pt x="536972" y="144431"/>
                </a:cubicBezTo>
                <a:cubicBezTo>
                  <a:pt x="559506" y="117153"/>
                  <a:pt x="654385" y="-30503"/>
                  <a:pt x="640153" y="56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671DD612-9685-CFCD-57E1-BD588D9C4D57}"/>
              </a:ext>
            </a:extLst>
          </p:cNvPr>
          <p:cNvSpPr/>
          <p:nvPr/>
        </p:nvSpPr>
        <p:spPr>
          <a:xfrm>
            <a:off x="2976113" y="10048872"/>
            <a:ext cx="249707" cy="902588"/>
          </a:xfrm>
          <a:custGeom>
            <a:avLst/>
            <a:gdLst>
              <a:gd name="connsiteX0" fmla="*/ 249687 w 249707"/>
              <a:gd name="connsiteY0" fmla="*/ 3 h 902588"/>
              <a:gd name="connsiteX1" fmla="*/ 132212 w 249707"/>
              <a:gd name="connsiteY1" fmla="*/ 307978 h 902588"/>
              <a:gd name="connsiteX2" fmla="*/ 90937 w 249707"/>
              <a:gd name="connsiteY2" fmla="*/ 676278 h 902588"/>
              <a:gd name="connsiteX3" fmla="*/ 97287 w 249707"/>
              <a:gd name="connsiteY3" fmla="*/ 577853 h 902588"/>
              <a:gd name="connsiteX4" fmla="*/ 5212 w 249707"/>
              <a:gd name="connsiteY4" fmla="*/ 901703 h 902588"/>
              <a:gd name="connsiteX5" fmla="*/ 17912 w 249707"/>
              <a:gd name="connsiteY5" fmla="*/ 650878 h 902588"/>
              <a:gd name="connsiteX6" fmla="*/ 71887 w 249707"/>
              <a:gd name="connsiteY6" fmla="*/ 12703 h 902588"/>
              <a:gd name="connsiteX7" fmla="*/ 30612 w 249707"/>
              <a:gd name="connsiteY7" fmla="*/ 755653 h 902588"/>
              <a:gd name="connsiteX8" fmla="*/ 90937 w 249707"/>
              <a:gd name="connsiteY8" fmla="*/ 536578 h 902588"/>
              <a:gd name="connsiteX9" fmla="*/ 122687 w 249707"/>
              <a:gd name="connsiteY9" fmla="*/ 301628 h 902588"/>
              <a:gd name="connsiteX10" fmla="*/ 249687 w 249707"/>
              <a:gd name="connsiteY10" fmla="*/ 3 h 90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707" h="902588">
                <a:moveTo>
                  <a:pt x="249687" y="3"/>
                </a:moveTo>
                <a:cubicBezTo>
                  <a:pt x="251275" y="1061"/>
                  <a:pt x="158670" y="195265"/>
                  <a:pt x="132212" y="307978"/>
                </a:cubicBezTo>
                <a:cubicBezTo>
                  <a:pt x="105754" y="420691"/>
                  <a:pt x="96758" y="631299"/>
                  <a:pt x="90937" y="676278"/>
                </a:cubicBezTo>
                <a:cubicBezTo>
                  <a:pt x="85116" y="721257"/>
                  <a:pt x="111575" y="540282"/>
                  <a:pt x="97287" y="577853"/>
                </a:cubicBezTo>
                <a:cubicBezTo>
                  <a:pt x="82999" y="615424"/>
                  <a:pt x="18441" y="889532"/>
                  <a:pt x="5212" y="901703"/>
                </a:cubicBezTo>
                <a:cubicBezTo>
                  <a:pt x="-8017" y="913874"/>
                  <a:pt x="6800" y="799045"/>
                  <a:pt x="17912" y="650878"/>
                </a:cubicBezTo>
                <a:cubicBezTo>
                  <a:pt x="29024" y="502711"/>
                  <a:pt x="69770" y="-4759"/>
                  <a:pt x="71887" y="12703"/>
                </a:cubicBezTo>
                <a:cubicBezTo>
                  <a:pt x="74004" y="30165"/>
                  <a:pt x="27437" y="668341"/>
                  <a:pt x="30612" y="755653"/>
                </a:cubicBezTo>
                <a:cubicBezTo>
                  <a:pt x="33787" y="842965"/>
                  <a:pt x="75591" y="612249"/>
                  <a:pt x="90937" y="536578"/>
                </a:cubicBezTo>
                <a:cubicBezTo>
                  <a:pt x="106283" y="460907"/>
                  <a:pt x="93054" y="386295"/>
                  <a:pt x="122687" y="301628"/>
                </a:cubicBezTo>
                <a:cubicBezTo>
                  <a:pt x="152320" y="216961"/>
                  <a:pt x="248099" y="-1055"/>
                  <a:pt x="24968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41E03FEF-EAF4-3860-0100-C5C974F12673}"/>
              </a:ext>
            </a:extLst>
          </p:cNvPr>
          <p:cNvSpPr/>
          <p:nvPr/>
        </p:nvSpPr>
        <p:spPr>
          <a:xfrm>
            <a:off x="1271238" y="11139240"/>
            <a:ext cx="181955" cy="1322443"/>
          </a:xfrm>
          <a:custGeom>
            <a:avLst/>
            <a:gdLst>
              <a:gd name="connsiteX0" fmla="*/ 1937 w 181955"/>
              <a:gd name="connsiteY0" fmla="*/ 1835 h 1322443"/>
              <a:gd name="connsiteX1" fmla="*/ 52737 w 181955"/>
              <a:gd name="connsiteY1" fmla="*/ 617785 h 1322443"/>
              <a:gd name="connsiteX2" fmla="*/ 49562 w 181955"/>
              <a:gd name="connsiteY2" fmla="*/ 563810 h 1322443"/>
              <a:gd name="connsiteX3" fmla="*/ 176562 w 181955"/>
              <a:gd name="connsiteY3" fmla="*/ 1300410 h 1322443"/>
              <a:gd name="connsiteX4" fmla="*/ 147987 w 181955"/>
              <a:gd name="connsiteY4" fmla="*/ 1084510 h 1322443"/>
              <a:gd name="connsiteX5" fmla="*/ 52737 w 181955"/>
              <a:gd name="connsiteY5" fmla="*/ 624135 h 1322443"/>
              <a:gd name="connsiteX6" fmla="*/ 14637 w 181955"/>
              <a:gd name="connsiteY6" fmla="*/ 433635 h 1322443"/>
              <a:gd name="connsiteX7" fmla="*/ 1937 w 181955"/>
              <a:gd name="connsiteY7" fmla="*/ 1835 h 13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955" h="1322443">
                <a:moveTo>
                  <a:pt x="1937" y="1835"/>
                </a:moveTo>
                <a:cubicBezTo>
                  <a:pt x="8287" y="32527"/>
                  <a:pt x="44800" y="524123"/>
                  <a:pt x="52737" y="617785"/>
                </a:cubicBezTo>
                <a:cubicBezTo>
                  <a:pt x="60675" y="711448"/>
                  <a:pt x="28924" y="450039"/>
                  <a:pt x="49562" y="563810"/>
                </a:cubicBezTo>
                <a:cubicBezTo>
                  <a:pt x="70200" y="677581"/>
                  <a:pt x="160158" y="1213627"/>
                  <a:pt x="176562" y="1300410"/>
                </a:cubicBezTo>
                <a:cubicBezTo>
                  <a:pt x="192966" y="1387193"/>
                  <a:pt x="168624" y="1197222"/>
                  <a:pt x="147987" y="1084510"/>
                </a:cubicBezTo>
                <a:cubicBezTo>
                  <a:pt x="127350" y="971798"/>
                  <a:pt x="74962" y="732614"/>
                  <a:pt x="52737" y="624135"/>
                </a:cubicBezTo>
                <a:cubicBezTo>
                  <a:pt x="30512" y="515656"/>
                  <a:pt x="23104" y="533118"/>
                  <a:pt x="14637" y="433635"/>
                </a:cubicBezTo>
                <a:cubicBezTo>
                  <a:pt x="6170" y="334152"/>
                  <a:pt x="-4413" y="-28857"/>
                  <a:pt x="1937" y="18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96A3EB6-1BC7-37CD-3847-1FDA7C1E958D}"/>
              </a:ext>
            </a:extLst>
          </p:cNvPr>
          <p:cNvSpPr/>
          <p:nvPr/>
        </p:nvSpPr>
        <p:spPr>
          <a:xfrm>
            <a:off x="3004553" y="6811467"/>
            <a:ext cx="329371" cy="723332"/>
          </a:xfrm>
          <a:custGeom>
            <a:avLst/>
            <a:gdLst>
              <a:gd name="connsiteX0" fmla="*/ 329197 w 329371"/>
              <a:gd name="connsiteY0" fmla="*/ 52883 h 723332"/>
              <a:gd name="connsiteX1" fmla="*/ 145047 w 329371"/>
              <a:gd name="connsiteY1" fmla="*/ 262433 h 723332"/>
              <a:gd name="connsiteX2" fmla="*/ 202197 w 329371"/>
              <a:gd name="connsiteY2" fmla="*/ 262433 h 723332"/>
              <a:gd name="connsiteX3" fmla="*/ 81547 w 329371"/>
              <a:gd name="connsiteY3" fmla="*/ 411658 h 723332"/>
              <a:gd name="connsiteX4" fmla="*/ 2172 w 329371"/>
              <a:gd name="connsiteY4" fmla="*/ 713283 h 723332"/>
              <a:gd name="connsiteX5" fmla="*/ 21222 w 329371"/>
              <a:gd name="connsiteY5" fmla="*/ 608508 h 723332"/>
              <a:gd name="connsiteX6" fmla="*/ 8522 w 329371"/>
              <a:gd name="connsiteY6" fmla="*/ 192583 h 723332"/>
              <a:gd name="connsiteX7" fmla="*/ 18047 w 329371"/>
              <a:gd name="connsiteY7" fmla="*/ 211633 h 723332"/>
              <a:gd name="connsiteX8" fmla="*/ 154572 w 329371"/>
              <a:gd name="connsiteY8" fmla="*/ 5258 h 723332"/>
              <a:gd name="connsiteX9" fmla="*/ 106947 w 329371"/>
              <a:gd name="connsiteY9" fmla="*/ 59233 h 723332"/>
              <a:gd name="connsiteX10" fmla="*/ 329197 w 329371"/>
              <a:gd name="connsiteY10" fmla="*/ 52883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71" h="723332">
                <a:moveTo>
                  <a:pt x="329197" y="52883"/>
                </a:moveTo>
                <a:cubicBezTo>
                  <a:pt x="335547" y="86750"/>
                  <a:pt x="166214" y="227508"/>
                  <a:pt x="145047" y="262433"/>
                </a:cubicBezTo>
                <a:cubicBezTo>
                  <a:pt x="123880" y="297358"/>
                  <a:pt x="212780" y="237562"/>
                  <a:pt x="202197" y="262433"/>
                </a:cubicBezTo>
                <a:cubicBezTo>
                  <a:pt x="191614" y="287304"/>
                  <a:pt x="114884" y="336516"/>
                  <a:pt x="81547" y="411658"/>
                </a:cubicBezTo>
                <a:cubicBezTo>
                  <a:pt x="48210" y="486800"/>
                  <a:pt x="12226" y="680475"/>
                  <a:pt x="2172" y="713283"/>
                </a:cubicBezTo>
                <a:cubicBezTo>
                  <a:pt x="-7882" y="746091"/>
                  <a:pt x="20164" y="695291"/>
                  <a:pt x="21222" y="608508"/>
                </a:cubicBezTo>
                <a:cubicBezTo>
                  <a:pt x="22280" y="521725"/>
                  <a:pt x="9051" y="258729"/>
                  <a:pt x="8522" y="192583"/>
                </a:cubicBezTo>
                <a:cubicBezTo>
                  <a:pt x="7993" y="126437"/>
                  <a:pt x="-6295" y="242854"/>
                  <a:pt x="18047" y="211633"/>
                </a:cubicBezTo>
                <a:cubicBezTo>
                  <a:pt x="42389" y="180412"/>
                  <a:pt x="139755" y="30658"/>
                  <a:pt x="154572" y="5258"/>
                </a:cubicBezTo>
                <a:cubicBezTo>
                  <a:pt x="169389" y="-20142"/>
                  <a:pt x="82605" y="54471"/>
                  <a:pt x="106947" y="59233"/>
                </a:cubicBezTo>
                <a:cubicBezTo>
                  <a:pt x="131289" y="63995"/>
                  <a:pt x="322847" y="19016"/>
                  <a:pt x="329197" y="5288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253DFA38-B959-CB6C-C744-B08D785FA253}"/>
              </a:ext>
            </a:extLst>
          </p:cNvPr>
          <p:cNvSpPr/>
          <p:nvPr/>
        </p:nvSpPr>
        <p:spPr>
          <a:xfrm>
            <a:off x="3574410" y="8941870"/>
            <a:ext cx="587502" cy="469848"/>
          </a:xfrm>
          <a:custGeom>
            <a:avLst/>
            <a:gdLst>
              <a:gd name="connsiteX0" fmla="*/ 67315 w 587502"/>
              <a:gd name="connsiteY0" fmla="*/ 46555 h 469848"/>
              <a:gd name="connsiteX1" fmla="*/ 435615 w 587502"/>
              <a:gd name="connsiteY1" fmla="*/ 5280 h 469848"/>
              <a:gd name="connsiteX2" fmla="*/ 403865 w 587502"/>
              <a:gd name="connsiteY2" fmla="*/ 5280 h 469848"/>
              <a:gd name="connsiteX3" fmla="*/ 499115 w 587502"/>
              <a:gd name="connsiteY3" fmla="*/ 14805 h 469848"/>
              <a:gd name="connsiteX4" fmla="*/ 584840 w 587502"/>
              <a:gd name="connsiteY4" fmla="*/ 170380 h 469848"/>
              <a:gd name="connsiteX5" fmla="*/ 394340 w 587502"/>
              <a:gd name="connsiteY5" fmla="*/ 278330 h 469848"/>
              <a:gd name="connsiteX6" fmla="*/ 553090 w 587502"/>
              <a:gd name="connsiteY6" fmla="*/ 262455 h 469848"/>
              <a:gd name="connsiteX7" fmla="*/ 191140 w 587502"/>
              <a:gd name="connsiteY7" fmla="*/ 446605 h 469848"/>
              <a:gd name="connsiteX8" fmla="*/ 321315 w 587502"/>
              <a:gd name="connsiteY8" fmla="*/ 433905 h 469848"/>
              <a:gd name="connsiteX9" fmla="*/ 153040 w 587502"/>
              <a:gd name="connsiteY9" fmla="*/ 456130 h 469848"/>
              <a:gd name="connsiteX10" fmla="*/ 102240 w 587502"/>
              <a:gd name="connsiteY10" fmla="*/ 192605 h 469848"/>
              <a:gd name="connsiteX11" fmla="*/ 130815 w 587502"/>
              <a:gd name="connsiteY11" fmla="*/ 138630 h 469848"/>
              <a:gd name="connsiteX12" fmla="*/ 640 w 587502"/>
              <a:gd name="connsiteY12" fmla="*/ 138630 h 469848"/>
              <a:gd name="connsiteX13" fmla="*/ 194315 w 587502"/>
              <a:gd name="connsiteY13" fmla="*/ 81480 h 469848"/>
              <a:gd name="connsiteX14" fmla="*/ 67315 w 587502"/>
              <a:gd name="connsiteY14" fmla="*/ 46555 h 4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7502" h="469848">
                <a:moveTo>
                  <a:pt x="67315" y="46555"/>
                </a:moveTo>
                <a:cubicBezTo>
                  <a:pt x="107532" y="33855"/>
                  <a:pt x="379523" y="12159"/>
                  <a:pt x="435615" y="5280"/>
                </a:cubicBezTo>
                <a:cubicBezTo>
                  <a:pt x="491707" y="-1599"/>
                  <a:pt x="393282" y="3692"/>
                  <a:pt x="403865" y="5280"/>
                </a:cubicBezTo>
                <a:cubicBezTo>
                  <a:pt x="414448" y="6867"/>
                  <a:pt x="468953" y="-12712"/>
                  <a:pt x="499115" y="14805"/>
                </a:cubicBezTo>
                <a:cubicBezTo>
                  <a:pt x="529277" y="42322"/>
                  <a:pt x="602302" y="126459"/>
                  <a:pt x="584840" y="170380"/>
                </a:cubicBezTo>
                <a:cubicBezTo>
                  <a:pt x="567378" y="214301"/>
                  <a:pt x="399632" y="262984"/>
                  <a:pt x="394340" y="278330"/>
                </a:cubicBezTo>
                <a:cubicBezTo>
                  <a:pt x="389048" y="293676"/>
                  <a:pt x="586957" y="234409"/>
                  <a:pt x="553090" y="262455"/>
                </a:cubicBezTo>
                <a:cubicBezTo>
                  <a:pt x="519223" y="290501"/>
                  <a:pt x="229769" y="418030"/>
                  <a:pt x="191140" y="446605"/>
                </a:cubicBezTo>
                <a:cubicBezTo>
                  <a:pt x="152511" y="475180"/>
                  <a:pt x="327665" y="432318"/>
                  <a:pt x="321315" y="433905"/>
                </a:cubicBezTo>
                <a:cubicBezTo>
                  <a:pt x="314965" y="435493"/>
                  <a:pt x="189553" y="496347"/>
                  <a:pt x="153040" y="456130"/>
                </a:cubicBezTo>
                <a:cubicBezTo>
                  <a:pt x="116528" y="415913"/>
                  <a:pt x="105944" y="245522"/>
                  <a:pt x="102240" y="192605"/>
                </a:cubicBezTo>
                <a:cubicBezTo>
                  <a:pt x="98536" y="139688"/>
                  <a:pt x="147748" y="147626"/>
                  <a:pt x="130815" y="138630"/>
                </a:cubicBezTo>
                <a:cubicBezTo>
                  <a:pt x="113882" y="129634"/>
                  <a:pt x="-9943" y="148155"/>
                  <a:pt x="640" y="138630"/>
                </a:cubicBezTo>
                <a:cubicBezTo>
                  <a:pt x="11223" y="129105"/>
                  <a:pt x="182144" y="92063"/>
                  <a:pt x="194315" y="81480"/>
                </a:cubicBezTo>
                <a:cubicBezTo>
                  <a:pt x="206486" y="70897"/>
                  <a:pt x="27098" y="59255"/>
                  <a:pt x="67315" y="46555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BF05FDAA-A341-D568-EBC7-11F5169077C1}"/>
              </a:ext>
            </a:extLst>
          </p:cNvPr>
          <p:cNvSpPr/>
          <p:nvPr/>
        </p:nvSpPr>
        <p:spPr>
          <a:xfrm>
            <a:off x="2649538" y="8549926"/>
            <a:ext cx="84230" cy="400806"/>
          </a:xfrm>
          <a:custGeom>
            <a:avLst/>
            <a:gdLst>
              <a:gd name="connsiteX0" fmla="*/ 84137 w 84230"/>
              <a:gd name="connsiteY0" fmla="*/ 349 h 400806"/>
              <a:gd name="connsiteX1" fmla="*/ 20637 w 84230"/>
              <a:gd name="connsiteY1" fmla="*/ 133699 h 400806"/>
              <a:gd name="connsiteX2" fmla="*/ 14287 w 84230"/>
              <a:gd name="connsiteY2" fmla="*/ 263874 h 400806"/>
              <a:gd name="connsiteX3" fmla="*/ 1587 w 84230"/>
              <a:gd name="connsiteY3" fmla="*/ 213074 h 400806"/>
              <a:gd name="connsiteX4" fmla="*/ 23812 w 84230"/>
              <a:gd name="connsiteY4" fmla="*/ 400399 h 400806"/>
              <a:gd name="connsiteX5" fmla="*/ 14287 w 84230"/>
              <a:gd name="connsiteY5" fmla="*/ 260699 h 400806"/>
              <a:gd name="connsiteX6" fmla="*/ 4762 w 84230"/>
              <a:gd name="connsiteY6" fmla="*/ 174974 h 400806"/>
              <a:gd name="connsiteX7" fmla="*/ 84137 w 84230"/>
              <a:gd name="connsiteY7" fmla="*/ 349 h 40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30" h="400806">
                <a:moveTo>
                  <a:pt x="84137" y="349"/>
                </a:moveTo>
                <a:cubicBezTo>
                  <a:pt x="86783" y="-6530"/>
                  <a:pt x="32279" y="89778"/>
                  <a:pt x="20637" y="133699"/>
                </a:cubicBezTo>
                <a:cubicBezTo>
                  <a:pt x="8995" y="177620"/>
                  <a:pt x="17462" y="250645"/>
                  <a:pt x="14287" y="263874"/>
                </a:cubicBezTo>
                <a:cubicBezTo>
                  <a:pt x="11112" y="277103"/>
                  <a:pt x="0" y="190320"/>
                  <a:pt x="1587" y="213074"/>
                </a:cubicBezTo>
                <a:cubicBezTo>
                  <a:pt x="3174" y="235828"/>
                  <a:pt x="21695" y="392462"/>
                  <a:pt x="23812" y="400399"/>
                </a:cubicBezTo>
                <a:cubicBezTo>
                  <a:pt x="25929" y="408336"/>
                  <a:pt x="17462" y="298270"/>
                  <a:pt x="14287" y="260699"/>
                </a:cubicBezTo>
                <a:cubicBezTo>
                  <a:pt x="11112" y="223128"/>
                  <a:pt x="-8996" y="213074"/>
                  <a:pt x="4762" y="174974"/>
                </a:cubicBezTo>
                <a:cubicBezTo>
                  <a:pt x="18520" y="136874"/>
                  <a:pt x="81491" y="7228"/>
                  <a:pt x="84137" y="3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DC164E60-D251-9D52-1ACE-F55DC8854597}"/>
              </a:ext>
            </a:extLst>
          </p:cNvPr>
          <p:cNvSpPr/>
          <p:nvPr/>
        </p:nvSpPr>
        <p:spPr>
          <a:xfrm>
            <a:off x="2713338" y="9655138"/>
            <a:ext cx="437163" cy="208209"/>
          </a:xfrm>
          <a:custGeom>
            <a:avLst/>
            <a:gdLst>
              <a:gd name="connsiteX0" fmla="*/ 436262 w 437163"/>
              <a:gd name="connsiteY0" fmla="*/ 37 h 208209"/>
              <a:gd name="connsiteX1" fmla="*/ 175912 w 437163"/>
              <a:gd name="connsiteY1" fmla="*/ 41312 h 208209"/>
              <a:gd name="connsiteX2" fmla="*/ 223537 w 437163"/>
              <a:gd name="connsiteY2" fmla="*/ 57187 h 208209"/>
              <a:gd name="connsiteX3" fmla="*/ 1287 w 437163"/>
              <a:gd name="connsiteY3" fmla="*/ 206412 h 208209"/>
              <a:gd name="connsiteX4" fmla="*/ 128287 w 437163"/>
              <a:gd name="connsiteY4" fmla="*/ 136562 h 208209"/>
              <a:gd name="connsiteX5" fmla="*/ 42562 w 437163"/>
              <a:gd name="connsiteY5" fmla="*/ 88937 h 208209"/>
              <a:gd name="connsiteX6" fmla="*/ 204487 w 437163"/>
              <a:gd name="connsiteY6" fmla="*/ 54012 h 208209"/>
              <a:gd name="connsiteX7" fmla="*/ 140987 w 437163"/>
              <a:gd name="connsiteY7" fmla="*/ 92112 h 208209"/>
              <a:gd name="connsiteX8" fmla="*/ 258462 w 437163"/>
              <a:gd name="connsiteY8" fmla="*/ 34962 h 208209"/>
              <a:gd name="connsiteX9" fmla="*/ 436262 w 437163"/>
              <a:gd name="connsiteY9" fmla="*/ 37 h 2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163" h="208209">
                <a:moveTo>
                  <a:pt x="436262" y="37"/>
                </a:moveTo>
                <a:cubicBezTo>
                  <a:pt x="422504" y="1095"/>
                  <a:pt x="211366" y="31787"/>
                  <a:pt x="175912" y="41312"/>
                </a:cubicBezTo>
                <a:cubicBezTo>
                  <a:pt x="140458" y="50837"/>
                  <a:pt x="252641" y="29670"/>
                  <a:pt x="223537" y="57187"/>
                </a:cubicBezTo>
                <a:cubicBezTo>
                  <a:pt x="194433" y="84704"/>
                  <a:pt x="17162" y="193183"/>
                  <a:pt x="1287" y="206412"/>
                </a:cubicBezTo>
                <a:cubicBezTo>
                  <a:pt x="-14588" y="219641"/>
                  <a:pt x="121408" y="156141"/>
                  <a:pt x="128287" y="136562"/>
                </a:cubicBezTo>
                <a:cubicBezTo>
                  <a:pt x="135166" y="116983"/>
                  <a:pt x="29862" y="102695"/>
                  <a:pt x="42562" y="88937"/>
                </a:cubicBezTo>
                <a:cubicBezTo>
                  <a:pt x="55262" y="75179"/>
                  <a:pt x="188083" y="53483"/>
                  <a:pt x="204487" y="54012"/>
                </a:cubicBezTo>
                <a:cubicBezTo>
                  <a:pt x="220891" y="54541"/>
                  <a:pt x="131991" y="95287"/>
                  <a:pt x="140987" y="92112"/>
                </a:cubicBezTo>
                <a:cubicBezTo>
                  <a:pt x="149983" y="88937"/>
                  <a:pt x="214541" y="49249"/>
                  <a:pt x="258462" y="34962"/>
                </a:cubicBezTo>
                <a:cubicBezTo>
                  <a:pt x="302383" y="20675"/>
                  <a:pt x="450020" y="-1021"/>
                  <a:pt x="436262" y="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43363B3D-96C9-AE11-ACEB-0B0F99F2DD41}"/>
              </a:ext>
            </a:extLst>
          </p:cNvPr>
          <p:cNvSpPr/>
          <p:nvPr/>
        </p:nvSpPr>
        <p:spPr>
          <a:xfrm>
            <a:off x="1447724" y="10851097"/>
            <a:ext cx="146737" cy="1096464"/>
          </a:xfrm>
          <a:custGeom>
            <a:avLst/>
            <a:gdLst>
              <a:gd name="connsiteX0" fmla="*/ 79451 w 146737"/>
              <a:gd name="connsiteY0" fmla="*/ 1053 h 1096464"/>
              <a:gd name="connsiteX1" fmla="*/ 6426 w 146737"/>
              <a:gd name="connsiteY1" fmla="*/ 480478 h 1096464"/>
              <a:gd name="connsiteX2" fmla="*/ 19126 w 146737"/>
              <a:gd name="connsiteY2" fmla="*/ 420153 h 1096464"/>
              <a:gd name="connsiteX3" fmla="*/ 142951 w 146737"/>
              <a:gd name="connsiteY3" fmla="*/ 1077378 h 1096464"/>
              <a:gd name="connsiteX4" fmla="*/ 104851 w 146737"/>
              <a:gd name="connsiteY4" fmla="*/ 871003 h 1096464"/>
              <a:gd name="connsiteX5" fmla="*/ 3251 w 146737"/>
              <a:gd name="connsiteY5" fmla="*/ 366178 h 1096464"/>
              <a:gd name="connsiteX6" fmla="*/ 79451 w 146737"/>
              <a:gd name="connsiteY6" fmla="*/ 1053 h 10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7" h="1096464">
                <a:moveTo>
                  <a:pt x="79451" y="1053"/>
                </a:moveTo>
                <a:cubicBezTo>
                  <a:pt x="79980" y="20103"/>
                  <a:pt x="16480" y="410628"/>
                  <a:pt x="6426" y="480478"/>
                </a:cubicBezTo>
                <a:cubicBezTo>
                  <a:pt x="-3628" y="550328"/>
                  <a:pt x="-3628" y="320670"/>
                  <a:pt x="19126" y="420153"/>
                </a:cubicBezTo>
                <a:cubicBezTo>
                  <a:pt x="41880" y="519636"/>
                  <a:pt x="128664" y="1002236"/>
                  <a:pt x="142951" y="1077378"/>
                </a:cubicBezTo>
                <a:cubicBezTo>
                  <a:pt x="157239" y="1152520"/>
                  <a:pt x="128134" y="989536"/>
                  <a:pt x="104851" y="871003"/>
                </a:cubicBezTo>
                <a:cubicBezTo>
                  <a:pt x="81568" y="752470"/>
                  <a:pt x="8013" y="506407"/>
                  <a:pt x="3251" y="366178"/>
                </a:cubicBezTo>
                <a:cubicBezTo>
                  <a:pt x="-1511" y="225949"/>
                  <a:pt x="78922" y="-17997"/>
                  <a:pt x="79451" y="10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E6C9593-A3F0-EB98-5351-78BEF75FEDFA}"/>
              </a:ext>
            </a:extLst>
          </p:cNvPr>
          <p:cNvSpPr/>
          <p:nvPr/>
        </p:nvSpPr>
        <p:spPr>
          <a:xfrm>
            <a:off x="2156145" y="7106004"/>
            <a:ext cx="1100622" cy="1717361"/>
          </a:xfrm>
          <a:custGeom>
            <a:avLst/>
            <a:gdLst>
              <a:gd name="connsiteX0" fmla="*/ 1100622 w 1100622"/>
              <a:gd name="connsiteY0" fmla="*/ 8780 h 1717361"/>
              <a:gd name="connsiteX1" fmla="*/ 793734 w 1100622"/>
              <a:gd name="connsiteY1" fmla="*/ 541136 h 1717361"/>
              <a:gd name="connsiteX2" fmla="*/ 925258 w 1100622"/>
              <a:gd name="connsiteY2" fmla="*/ 491032 h 1717361"/>
              <a:gd name="connsiteX3" fmla="*/ 737367 w 1100622"/>
              <a:gd name="connsiteY3" fmla="*/ 647607 h 1717361"/>
              <a:gd name="connsiteX4" fmla="*/ 837576 w 1100622"/>
              <a:gd name="connsiteY4" fmla="*/ 635081 h 1717361"/>
              <a:gd name="connsiteX5" fmla="*/ 693526 w 1100622"/>
              <a:gd name="connsiteY5" fmla="*/ 779130 h 1717361"/>
              <a:gd name="connsiteX6" fmla="*/ 806260 w 1100622"/>
              <a:gd name="connsiteY6" fmla="*/ 760341 h 1717361"/>
              <a:gd name="connsiteX7" fmla="*/ 449269 w 1100622"/>
              <a:gd name="connsiteY7" fmla="*/ 1035914 h 1717361"/>
              <a:gd name="connsiteX8" fmla="*/ 449269 w 1100622"/>
              <a:gd name="connsiteY8" fmla="*/ 1167437 h 1717361"/>
              <a:gd name="connsiteX9" fmla="*/ 10858 w 1100622"/>
              <a:gd name="connsiteY9" fmla="*/ 1693530 h 1717361"/>
              <a:gd name="connsiteX10" fmla="*/ 154907 w 1100622"/>
              <a:gd name="connsiteY10" fmla="*/ 1555744 h 1717361"/>
              <a:gd name="connsiteX11" fmla="*/ 392902 w 1100622"/>
              <a:gd name="connsiteY11" fmla="*/ 923180 h 1717361"/>
              <a:gd name="connsiteX12" fmla="*/ 374113 w 1100622"/>
              <a:gd name="connsiteY12" fmla="*/ 985810 h 1717361"/>
              <a:gd name="connsiteX13" fmla="*/ 743630 w 1100622"/>
              <a:gd name="connsiteY13" fmla="*/ 315667 h 1717361"/>
              <a:gd name="connsiteX14" fmla="*/ 693526 w 1100622"/>
              <a:gd name="connsiteY14" fmla="*/ 384560 h 1717361"/>
              <a:gd name="connsiteX15" fmla="*/ 918995 w 1100622"/>
              <a:gd name="connsiteY15" fmla="*/ 134040 h 1717361"/>
              <a:gd name="connsiteX16" fmla="*/ 793734 w 1100622"/>
              <a:gd name="connsiteY16" fmla="*/ 202933 h 1717361"/>
              <a:gd name="connsiteX17" fmla="*/ 1100622 w 1100622"/>
              <a:gd name="connsiteY17" fmla="*/ 8780 h 171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0622" h="1717361">
                <a:moveTo>
                  <a:pt x="1100622" y="8780"/>
                </a:moveTo>
                <a:cubicBezTo>
                  <a:pt x="1100622" y="65147"/>
                  <a:pt x="822961" y="460761"/>
                  <a:pt x="793734" y="541136"/>
                </a:cubicBezTo>
                <a:cubicBezTo>
                  <a:pt x="764507" y="621511"/>
                  <a:pt x="934653" y="473287"/>
                  <a:pt x="925258" y="491032"/>
                </a:cubicBezTo>
                <a:cubicBezTo>
                  <a:pt x="915863" y="508777"/>
                  <a:pt x="751981" y="623599"/>
                  <a:pt x="737367" y="647607"/>
                </a:cubicBezTo>
                <a:cubicBezTo>
                  <a:pt x="722753" y="671615"/>
                  <a:pt x="844883" y="613161"/>
                  <a:pt x="837576" y="635081"/>
                </a:cubicBezTo>
                <a:cubicBezTo>
                  <a:pt x="830269" y="657001"/>
                  <a:pt x="698745" y="758253"/>
                  <a:pt x="693526" y="779130"/>
                </a:cubicBezTo>
                <a:cubicBezTo>
                  <a:pt x="688307" y="800007"/>
                  <a:pt x="846969" y="717544"/>
                  <a:pt x="806260" y="760341"/>
                </a:cubicBezTo>
                <a:cubicBezTo>
                  <a:pt x="765551" y="803138"/>
                  <a:pt x="508768" y="968065"/>
                  <a:pt x="449269" y="1035914"/>
                </a:cubicBezTo>
                <a:cubicBezTo>
                  <a:pt x="389770" y="1103763"/>
                  <a:pt x="522337" y="1057835"/>
                  <a:pt x="449269" y="1167437"/>
                </a:cubicBezTo>
                <a:cubicBezTo>
                  <a:pt x="376201" y="1277039"/>
                  <a:pt x="59918" y="1628812"/>
                  <a:pt x="10858" y="1693530"/>
                </a:cubicBezTo>
                <a:cubicBezTo>
                  <a:pt x="-38202" y="1758248"/>
                  <a:pt x="91233" y="1684136"/>
                  <a:pt x="154907" y="1555744"/>
                </a:cubicBezTo>
                <a:cubicBezTo>
                  <a:pt x="218581" y="1427352"/>
                  <a:pt x="356368" y="1018169"/>
                  <a:pt x="392902" y="923180"/>
                </a:cubicBezTo>
                <a:cubicBezTo>
                  <a:pt x="429436" y="828191"/>
                  <a:pt x="315658" y="1087062"/>
                  <a:pt x="374113" y="985810"/>
                </a:cubicBezTo>
                <a:cubicBezTo>
                  <a:pt x="432568" y="884558"/>
                  <a:pt x="690394" y="415875"/>
                  <a:pt x="743630" y="315667"/>
                </a:cubicBezTo>
                <a:cubicBezTo>
                  <a:pt x="796866" y="215459"/>
                  <a:pt x="664299" y="414831"/>
                  <a:pt x="693526" y="384560"/>
                </a:cubicBezTo>
                <a:cubicBezTo>
                  <a:pt x="722753" y="354289"/>
                  <a:pt x="902294" y="164311"/>
                  <a:pt x="918995" y="134040"/>
                </a:cubicBezTo>
                <a:cubicBezTo>
                  <a:pt x="935696" y="103769"/>
                  <a:pt x="766594" y="220678"/>
                  <a:pt x="793734" y="202933"/>
                </a:cubicBezTo>
                <a:cubicBezTo>
                  <a:pt x="820874" y="185188"/>
                  <a:pt x="1100622" y="-47587"/>
                  <a:pt x="1100622" y="87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2AE5D724-4E77-7FEB-65E4-D3982B79F1C3}"/>
              </a:ext>
            </a:extLst>
          </p:cNvPr>
          <p:cNvSpPr/>
          <p:nvPr/>
        </p:nvSpPr>
        <p:spPr>
          <a:xfrm>
            <a:off x="2573797" y="6901584"/>
            <a:ext cx="744040" cy="2580864"/>
          </a:xfrm>
          <a:custGeom>
            <a:avLst/>
            <a:gdLst>
              <a:gd name="connsiteX0" fmla="*/ 714285 w 744040"/>
              <a:gd name="connsiteY0" fmla="*/ 257 h 2580864"/>
              <a:gd name="connsiteX1" fmla="*/ 695496 w 744040"/>
              <a:gd name="connsiteY1" fmla="*/ 426142 h 2580864"/>
              <a:gd name="connsiteX2" fmla="*/ 739337 w 744040"/>
              <a:gd name="connsiteY2" fmla="*/ 369775 h 2580864"/>
              <a:gd name="connsiteX3" fmla="*/ 563973 w 744040"/>
              <a:gd name="connsiteY3" fmla="*/ 745556 h 2580864"/>
              <a:gd name="connsiteX4" fmla="*/ 689233 w 744040"/>
              <a:gd name="connsiteY4" fmla="*/ 626558 h 2580864"/>
              <a:gd name="connsiteX5" fmla="*/ 595288 w 744040"/>
              <a:gd name="connsiteY5" fmla="*/ 939709 h 2580864"/>
              <a:gd name="connsiteX6" fmla="*/ 432450 w 744040"/>
              <a:gd name="connsiteY6" fmla="*/ 1284175 h 2580864"/>
              <a:gd name="connsiteX7" fmla="*/ 275874 w 744040"/>
              <a:gd name="connsiteY7" fmla="*/ 1484591 h 2580864"/>
              <a:gd name="connsiteX8" fmla="*/ 407398 w 744040"/>
              <a:gd name="connsiteY8" fmla="*/ 1403172 h 2580864"/>
              <a:gd name="connsiteX9" fmla="*/ 307189 w 744040"/>
              <a:gd name="connsiteY9" fmla="*/ 1572274 h 2580864"/>
              <a:gd name="connsiteX10" fmla="*/ 244559 w 744040"/>
              <a:gd name="connsiteY10" fmla="*/ 1816531 h 2580864"/>
              <a:gd name="connsiteX11" fmla="*/ 263348 w 744040"/>
              <a:gd name="connsiteY11" fmla="*/ 1703797 h 2580864"/>
              <a:gd name="connsiteX12" fmla="*/ 181929 w 744040"/>
              <a:gd name="connsiteY12" fmla="*/ 1854109 h 2580864"/>
              <a:gd name="connsiteX13" fmla="*/ 119299 w 744040"/>
              <a:gd name="connsiteY13" fmla="*/ 2104630 h 2580864"/>
              <a:gd name="connsiteX14" fmla="*/ 106773 w 744040"/>
              <a:gd name="connsiteY14" fmla="*/ 2073315 h 2580864"/>
              <a:gd name="connsiteX15" fmla="*/ 302 w 744040"/>
              <a:gd name="connsiteY15" fmla="*/ 2236153 h 2580864"/>
              <a:gd name="connsiteX16" fmla="*/ 144351 w 744040"/>
              <a:gd name="connsiteY16" fmla="*/ 2568093 h 2580864"/>
              <a:gd name="connsiteX17" fmla="*/ 62932 w 744040"/>
              <a:gd name="connsiteY17" fmla="*/ 2436569 h 2580864"/>
              <a:gd name="connsiteX18" fmla="*/ 144351 w 744040"/>
              <a:gd name="connsiteY18" fmla="*/ 1747638 h 2580864"/>
              <a:gd name="connsiteX19" fmla="*/ 413661 w 744040"/>
              <a:gd name="connsiteY19" fmla="*/ 1202756 h 2580864"/>
              <a:gd name="connsiteX20" fmla="*/ 513869 w 744040"/>
              <a:gd name="connsiteY20" fmla="*/ 758082 h 2580864"/>
              <a:gd name="connsiteX21" fmla="*/ 482554 w 744040"/>
              <a:gd name="connsiteY21" fmla="*/ 870816 h 2580864"/>
              <a:gd name="connsiteX22" fmla="*/ 639129 w 744040"/>
              <a:gd name="connsiteY22" fmla="*/ 495035 h 2580864"/>
              <a:gd name="connsiteX23" fmla="*/ 714285 w 744040"/>
              <a:gd name="connsiteY23" fmla="*/ 257 h 25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4040" h="2580864">
                <a:moveTo>
                  <a:pt x="714285" y="257"/>
                </a:moveTo>
                <a:cubicBezTo>
                  <a:pt x="723679" y="-11225"/>
                  <a:pt x="691321" y="364556"/>
                  <a:pt x="695496" y="426142"/>
                </a:cubicBezTo>
                <a:cubicBezTo>
                  <a:pt x="699671" y="487728"/>
                  <a:pt x="761258" y="316539"/>
                  <a:pt x="739337" y="369775"/>
                </a:cubicBezTo>
                <a:cubicBezTo>
                  <a:pt x="717417" y="423011"/>
                  <a:pt x="572324" y="702759"/>
                  <a:pt x="563973" y="745556"/>
                </a:cubicBezTo>
                <a:cubicBezTo>
                  <a:pt x="555622" y="788353"/>
                  <a:pt x="684014" y="594199"/>
                  <a:pt x="689233" y="626558"/>
                </a:cubicBezTo>
                <a:cubicBezTo>
                  <a:pt x="694452" y="658917"/>
                  <a:pt x="638085" y="830106"/>
                  <a:pt x="595288" y="939709"/>
                </a:cubicBezTo>
                <a:cubicBezTo>
                  <a:pt x="552491" y="1049312"/>
                  <a:pt x="485686" y="1193361"/>
                  <a:pt x="432450" y="1284175"/>
                </a:cubicBezTo>
                <a:cubicBezTo>
                  <a:pt x="379214" y="1374989"/>
                  <a:pt x="280049" y="1464758"/>
                  <a:pt x="275874" y="1484591"/>
                </a:cubicBezTo>
                <a:cubicBezTo>
                  <a:pt x="271699" y="1504424"/>
                  <a:pt x="402179" y="1388558"/>
                  <a:pt x="407398" y="1403172"/>
                </a:cubicBezTo>
                <a:cubicBezTo>
                  <a:pt x="412617" y="1417786"/>
                  <a:pt x="334329" y="1503381"/>
                  <a:pt x="307189" y="1572274"/>
                </a:cubicBezTo>
                <a:cubicBezTo>
                  <a:pt x="280049" y="1641167"/>
                  <a:pt x="251866" y="1794611"/>
                  <a:pt x="244559" y="1816531"/>
                </a:cubicBezTo>
                <a:cubicBezTo>
                  <a:pt x="237252" y="1838451"/>
                  <a:pt x="273786" y="1697534"/>
                  <a:pt x="263348" y="1703797"/>
                </a:cubicBezTo>
                <a:cubicBezTo>
                  <a:pt x="252910" y="1710060"/>
                  <a:pt x="205937" y="1787304"/>
                  <a:pt x="181929" y="1854109"/>
                </a:cubicBezTo>
                <a:cubicBezTo>
                  <a:pt x="157921" y="1920915"/>
                  <a:pt x="119299" y="2104630"/>
                  <a:pt x="119299" y="2104630"/>
                </a:cubicBezTo>
                <a:cubicBezTo>
                  <a:pt x="106773" y="2141164"/>
                  <a:pt x="126606" y="2051394"/>
                  <a:pt x="106773" y="2073315"/>
                </a:cubicBezTo>
                <a:cubicBezTo>
                  <a:pt x="86940" y="2095236"/>
                  <a:pt x="-5961" y="2153690"/>
                  <a:pt x="302" y="2236153"/>
                </a:cubicBezTo>
                <a:cubicBezTo>
                  <a:pt x="6565" y="2318616"/>
                  <a:pt x="133913" y="2534690"/>
                  <a:pt x="144351" y="2568093"/>
                </a:cubicBezTo>
                <a:cubicBezTo>
                  <a:pt x="154789" y="2601496"/>
                  <a:pt x="62932" y="2573311"/>
                  <a:pt x="62932" y="2436569"/>
                </a:cubicBezTo>
                <a:cubicBezTo>
                  <a:pt x="62932" y="2299827"/>
                  <a:pt x="85896" y="1953274"/>
                  <a:pt x="144351" y="1747638"/>
                </a:cubicBezTo>
                <a:cubicBezTo>
                  <a:pt x="202806" y="1542002"/>
                  <a:pt x="352075" y="1367682"/>
                  <a:pt x="413661" y="1202756"/>
                </a:cubicBezTo>
                <a:cubicBezTo>
                  <a:pt x="475247" y="1037830"/>
                  <a:pt x="502387" y="813405"/>
                  <a:pt x="513869" y="758082"/>
                </a:cubicBezTo>
                <a:cubicBezTo>
                  <a:pt x="525351" y="702759"/>
                  <a:pt x="461677" y="914657"/>
                  <a:pt x="482554" y="870816"/>
                </a:cubicBezTo>
                <a:cubicBezTo>
                  <a:pt x="503431" y="826975"/>
                  <a:pt x="600507" y="634909"/>
                  <a:pt x="639129" y="495035"/>
                </a:cubicBezTo>
                <a:cubicBezTo>
                  <a:pt x="677751" y="355161"/>
                  <a:pt x="704891" y="11739"/>
                  <a:pt x="714285" y="2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3521520A-93DB-8393-ED5A-63CA058D243D}"/>
              </a:ext>
            </a:extLst>
          </p:cNvPr>
          <p:cNvSpPr/>
          <p:nvPr/>
        </p:nvSpPr>
        <p:spPr>
          <a:xfrm>
            <a:off x="3139566" y="6845385"/>
            <a:ext cx="221576" cy="918263"/>
          </a:xfrm>
          <a:custGeom>
            <a:avLst/>
            <a:gdLst>
              <a:gd name="connsiteX0" fmla="*/ 167305 w 221576"/>
              <a:gd name="connsiteY0" fmla="*/ 89 h 918263"/>
              <a:gd name="connsiteX1" fmla="*/ 192357 w 221576"/>
              <a:gd name="connsiteY1" fmla="*/ 300714 h 918263"/>
              <a:gd name="connsiteX2" fmla="*/ 211146 w 221576"/>
              <a:gd name="connsiteY2" fmla="*/ 494867 h 918263"/>
              <a:gd name="connsiteX3" fmla="*/ 16993 w 221576"/>
              <a:gd name="connsiteY3" fmla="*/ 914489 h 918263"/>
              <a:gd name="connsiteX4" fmla="*/ 16993 w 221576"/>
              <a:gd name="connsiteY4" fmla="*/ 670231 h 918263"/>
              <a:gd name="connsiteX5" fmla="*/ 79623 w 221576"/>
              <a:gd name="connsiteY5" fmla="*/ 150401 h 918263"/>
              <a:gd name="connsiteX6" fmla="*/ 104675 w 221576"/>
              <a:gd name="connsiteY6" fmla="*/ 332029 h 918263"/>
              <a:gd name="connsiteX7" fmla="*/ 167305 w 221576"/>
              <a:gd name="connsiteY7" fmla="*/ 89 h 9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576" h="918263">
                <a:moveTo>
                  <a:pt x="167305" y="89"/>
                </a:moveTo>
                <a:cubicBezTo>
                  <a:pt x="181919" y="-5130"/>
                  <a:pt x="185050" y="218251"/>
                  <a:pt x="192357" y="300714"/>
                </a:cubicBezTo>
                <a:cubicBezTo>
                  <a:pt x="199664" y="383177"/>
                  <a:pt x="240373" y="392571"/>
                  <a:pt x="211146" y="494867"/>
                </a:cubicBezTo>
                <a:cubicBezTo>
                  <a:pt x="181919" y="597163"/>
                  <a:pt x="49352" y="885262"/>
                  <a:pt x="16993" y="914489"/>
                </a:cubicBezTo>
                <a:cubicBezTo>
                  <a:pt x="-15366" y="943716"/>
                  <a:pt x="6555" y="797579"/>
                  <a:pt x="16993" y="670231"/>
                </a:cubicBezTo>
                <a:cubicBezTo>
                  <a:pt x="27431" y="542883"/>
                  <a:pt x="65009" y="206768"/>
                  <a:pt x="79623" y="150401"/>
                </a:cubicBezTo>
                <a:cubicBezTo>
                  <a:pt x="94237" y="94034"/>
                  <a:pt x="89017" y="350818"/>
                  <a:pt x="104675" y="332029"/>
                </a:cubicBezTo>
                <a:cubicBezTo>
                  <a:pt x="120332" y="313240"/>
                  <a:pt x="152691" y="5308"/>
                  <a:pt x="167305" y="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FA136D3-A953-23E3-383A-75BC6F74FEE4}"/>
              </a:ext>
            </a:extLst>
          </p:cNvPr>
          <p:cNvSpPr/>
          <p:nvPr/>
        </p:nvSpPr>
        <p:spPr>
          <a:xfrm>
            <a:off x="1150855" y="7353297"/>
            <a:ext cx="2069285" cy="2476789"/>
          </a:xfrm>
          <a:custGeom>
            <a:avLst/>
            <a:gdLst>
              <a:gd name="connsiteX0" fmla="*/ 2068334 w 2069285"/>
              <a:gd name="connsiteY0" fmla="*/ 12007 h 2476789"/>
              <a:gd name="connsiteX1" fmla="*/ 1498400 w 2069285"/>
              <a:gd name="connsiteY1" fmla="*/ 694676 h 2476789"/>
              <a:gd name="connsiteX2" fmla="*/ 1636186 w 2069285"/>
              <a:gd name="connsiteY2" fmla="*/ 669624 h 2476789"/>
              <a:gd name="connsiteX3" fmla="*/ 1222827 w 2069285"/>
              <a:gd name="connsiteY3" fmla="*/ 1208243 h 2476789"/>
              <a:gd name="connsiteX4" fmla="*/ 1348087 w 2069285"/>
              <a:gd name="connsiteY4" fmla="*/ 1214506 h 2476789"/>
              <a:gd name="connsiteX5" fmla="*/ 796942 w 2069285"/>
              <a:gd name="connsiteY5" fmla="*/ 1796966 h 2476789"/>
              <a:gd name="connsiteX6" fmla="*/ 878361 w 2069285"/>
              <a:gd name="connsiteY6" fmla="*/ 1815755 h 2476789"/>
              <a:gd name="connsiteX7" fmla="*/ 258323 w 2069285"/>
              <a:gd name="connsiteY7" fmla="*/ 2323059 h 2476789"/>
              <a:gd name="connsiteX8" fmla="*/ 258323 w 2069285"/>
              <a:gd name="connsiteY8" fmla="*/ 2272955 h 2476789"/>
              <a:gd name="connsiteX9" fmla="*/ 1540 w 2069285"/>
              <a:gd name="connsiteY9" fmla="*/ 2473371 h 2476789"/>
              <a:gd name="connsiteX10" fmla="*/ 170641 w 2069285"/>
              <a:gd name="connsiteY10" fmla="*/ 2323059 h 2476789"/>
              <a:gd name="connsiteX11" fmla="*/ 552685 w 2069285"/>
              <a:gd name="connsiteY11" fmla="*/ 1483815 h 2476789"/>
              <a:gd name="connsiteX12" fmla="*/ 452477 w 2069285"/>
              <a:gd name="connsiteY12" fmla="*/ 1552708 h 2476789"/>
              <a:gd name="connsiteX13" fmla="*/ 1103830 w 2069285"/>
              <a:gd name="connsiteY13" fmla="*/ 1189454 h 2476789"/>
              <a:gd name="connsiteX14" fmla="*/ 1429507 w 2069285"/>
              <a:gd name="connsiteY14" fmla="*/ 500522 h 2476789"/>
              <a:gd name="connsiteX15" fmla="*/ 1348087 w 2069285"/>
              <a:gd name="connsiteY15" fmla="*/ 688413 h 2476789"/>
              <a:gd name="connsiteX16" fmla="*/ 1705079 w 2069285"/>
              <a:gd name="connsiteY16" fmla="*/ 243739 h 2476789"/>
              <a:gd name="connsiteX17" fmla="*/ 1636186 w 2069285"/>
              <a:gd name="connsiteY17" fmla="*/ 256265 h 2476789"/>
              <a:gd name="connsiteX18" fmla="*/ 2068334 w 2069285"/>
              <a:gd name="connsiteY18" fmla="*/ 12007 h 24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9285" h="2476789">
                <a:moveTo>
                  <a:pt x="2068334" y="12007"/>
                </a:moveTo>
                <a:cubicBezTo>
                  <a:pt x="2045370" y="85075"/>
                  <a:pt x="1570425" y="585073"/>
                  <a:pt x="1498400" y="694676"/>
                </a:cubicBezTo>
                <a:cubicBezTo>
                  <a:pt x="1426375" y="804279"/>
                  <a:pt x="1682115" y="584030"/>
                  <a:pt x="1636186" y="669624"/>
                </a:cubicBezTo>
                <a:cubicBezTo>
                  <a:pt x="1590257" y="755219"/>
                  <a:pt x="1270843" y="1117429"/>
                  <a:pt x="1222827" y="1208243"/>
                </a:cubicBezTo>
                <a:cubicBezTo>
                  <a:pt x="1174811" y="1299057"/>
                  <a:pt x="1419068" y="1116386"/>
                  <a:pt x="1348087" y="1214506"/>
                </a:cubicBezTo>
                <a:cubicBezTo>
                  <a:pt x="1277106" y="1312626"/>
                  <a:pt x="875230" y="1696758"/>
                  <a:pt x="796942" y="1796966"/>
                </a:cubicBezTo>
                <a:cubicBezTo>
                  <a:pt x="718654" y="1897174"/>
                  <a:pt x="968131" y="1728073"/>
                  <a:pt x="878361" y="1815755"/>
                </a:cubicBezTo>
                <a:cubicBezTo>
                  <a:pt x="788591" y="1903437"/>
                  <a:pt x="361663" y="2246859"/>
                  <a:pt x="258323" y="2323059"/>
                </a:cubicBezTo>
                <a:cubicBezTo>
                  <a:pt x="154983" y="2399259"/>
                  <a:pt x="301120" y="2247903"/>
                  <a:pt x="258323" y="2272955"/>
                </a:cubicBezTo>
                <a:cubicBezTo>
                  <a:pt x="215526" y="2298007"/>
                  <a:pt x="16154" y="2465020"/>
                  <a:pt x="1540" y="2473371"/>
                </a:cubicBezTo>
                <a:cubicBezTo>
                  <a:pt x="-13074" y="2481722"/>
                  <a:pt x="78783" y="2487985"/>
                  <a:pt x="170641" y="2323059"/>
                </a:cubicBezTo>
                <a:cubicBezTo>
                  <a:pt x="262498" y="2158133"/>
                  <a:pt x="505712" y="1612207"/>
                  <a:pt x="552685" y="1483815"/>
                </a:cubicBezTo>
                <a:cubicBezTo>
                  <a:pt x="599658" y="1355423"/>
                  <a:pt x="360619" y="1601768"/>
                  <a:pt x="452477" y="1552708"/>
                </a:cubicBezTo>
                <a:cubicBezTo>
                  <a:pt x="544334" y="1503648"/>
                  <a:pt x="940992" y="1364818"/>
                  <a:pt x="1103830" y="1189454"/>
                </a:cubicBezTo>
                <a:cubicBezTo>
                  <a:pt x="1266668" y="1014090"/>
                  <a:pt x="1388798" y="584029"/>
                  <a:pt x="1429507" y="500522"/>
                </a:cubicBezTo>
                <a:cubicBezTo>
                  <a:pt x="1470216" y="417015"/>
                  <a:pt x="1302158" y="731210"/>
                  <a:pt x="1348087" y="688413"/>
                </a:cubicBezTo>
                <a:cubicBezTo>
                  <a:pt x="1394016" y="645616"/>
                  <a:pt x="1657063" y="315764"/>
                  <a:pt x="1705079" y="243739"/>
                </a:cubicBezTo>
                <a:cubicBezTo>
                  <a:pt x="1753095" y="171714"/>
                  <a:pt x="1580863" y="290712"/>
                  <a:pt x="1636186" y="256265"/>
                </a:cubicBezTo>
                <a:cubicBezTo>
                  <a:pt x="1691509" y="221818"/>
                  <a:pt x="2091298" y="-61061"/>
                  <a:pt x="2068334" y="120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0E4AD18C-A033-3C3E-A5EF-147BB12784F0}"/>
              </a:ext>
            </a:extLst>
          </p:cNvPr>
          <p:cNvSpPr/>
          <p:nvPr/>
        </p:nvSpPr>
        <p:spPr>
          <a:xfrm>
            <a:off x="1171184" y="9197733"/>
            <a:ext cx="564889" cy="447308"/>
          </a:xfrm>
          <a:custGeom>
            <a:avLst/>
            <a:gdLst>
              <a:gd name="connsiteX0" fmla="*/ 563671 w 564889"/>
              <a:gd name="connsiteY0" fmla="*/ 2634 h 447308"/>
              <a:gd name="connsiteX1" fmla="*/ 150312 w 564889"/>
              <a:gd name="connsiteY1" fmla="*/ 290733 h 447308"/>
              <a:gd name="connsiteX2" fmla="*/ 206679 w 564889"/>
              <a:gd name="connsiteY2" fmla="*/ 271944 h 447308"/>
              <a:gd name="connsiteX3" fmla="*/ 0 w 564889"/>
              <a:gd name="connsiteY3" fmla="*/ 447308 h 447308"/>
              <a:gd name="connsiteX4" fmla="*/ 206679 w 564889"/>
              <a:gd name="connsiteY4" fmla="*/ 271944 h 447308"/>
              <a:gd name="connsiteX5" fmla="*/ 275572 w 564889"/>
              <a:gd name="connsiteY5" fmla="*/ 152946 h 447308"/>
              <a:gd name="connsiteX6" fmla="*/ 563671 w 564889"/>
              <a:gd name="connsiteY6" fmla="*/ 2634 h 44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889" h="447308">
                <a:moveTo>
                  <a:pt x="563671" y="2634"/>
                </a:moveTo>
                <a:cubicBezTo>
                  <a:pt x="542794" y="25598"/>
                  <a:pt x="209811" y="245848"/>
                  <a:pt x="150312" y="290733"/>
                </a:cubicBezTo>
                <a:cubicBezTo>
                  <a:pt x="90813" y="335618"/>
                  <a:pt x="231731" y="245848"/>
                  <a:pt x="206679" y="271944"/>
                </a:cubicBezTo>
                <a:cubicBezTo>
                  <a:pt x="181627" y="298040"/>
                  <a:pt x="0" y="447308"/>
                  <a:pt x="0" y="447308"/>
                </a:cubicBezTo>
                <a:cubicBezTo>
                  <a:pt x="0" y="447308"/>
                  <a:pt x="160750" y="321004"/>
                  <a:pt x="206679" y="271944"/>
                </a:cubicBezTo>
                <a:cubicBezTo>
                  <a:pt x="252608" y="222884"/>
                  <a:pt x="220249" y="192612"/>
                  <a:pt x="275572" y="152946"/>
                </a:cubicBezTo>
                <a:cubicBezTo>
                  <a:pt x="330895" y="113280"/>
                  <a:pt x="584548" y="-20330"/>
                  <a:pt x="563671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006363A0-27EB-B3F9-63E7-0446A51FAAD2}"/>
              </a:ext>
            </a:extLst>
          </p:cNvPr>
          <p:cNvSpPr/>
          <p:nvPr/>
        </p:nvSpPr>
        <p:spPr>
          <a:xfrm>
            <a:off x="874889" y="8122628"/>
            <a:ext cx="1902379" cy="2603745"/>
          </a:xfrm>
          <a:custGeom>
            <a:avLst/>
            <a:gdLst>
              <a:gd name="connsiteX0" fmla="*/ 1647085 w 1902379"/>
              <a:gd name="connsiteY0" fmla="*/ 431437 h 2603745"/>
              <a:gd name="connsiteX1" fmla="*/ 422969 w 1902379"/>
              <a:gd name="connsiteY1" fmla="*/ 1552314 h 2603745"/>
              <a:gd name="connsiteX2" fmla="*/ 142750 w 1902379"/>
              <a:gd name="connsiteY2" fmla="*/ 2555204 h 2603745"/>
              <a:gd name="connsiteX3" fmla="*/ 128001 w 1902379"/>
              <a:gd name="connsiteY3" fmla="*/ 2407720 h 2603745"/>
              <a:gd name="connsiteX4" fmla="*/ 39511 w 1902379"/>
              <a:gd name="connsiteY4" fmla="*/ 2068507 h 2603745"/>
              <a:gd name="connsiteX5" fmla="*/ 850672 w 1902379"/>
              <a:gd name="connsiteY5" fmla="*/ 505178 h 2603745"/>
              <a:gd name="connsiteX6" fmla="*/ 511459 w 1902379"/>
              <a:gd name="connsiteY6" fmla="*/ 711656 h 2603745"/>
              <a:gd name="connsiteX7" fmla="*/ 1883059 w 1902379"/>
              <a:gd name="connsiteY7" fmla="*/ 3733 h 2603745"/>
              <a:gd name="connsiteX8" fmla="*/ 1337369 w 1902379"/>
              <a:gd name="connsiteY8" fmla="*/ 431437 h 2603745"/>
              <a:gd name="connsiteX9" fmla="*/ 1647085 w 1902379"/>
              <a:gd name="connsiteY9" fmla="*/ 431437 h 260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2379" h="2603745">
                <a:moveTo>
                  <a:pt x="1647085" y="431437"/>
                </a:moveTo>
                <a:cubicBezTo>
                  <a:pt x="1494685" y="618250"/>
                  <a:pt x="673691" y="1198353"/>
                  <a:pt x="422969" y="1552314"/>
                </a:cubicBezTo>
                <a:cubicBezTo>
                  <a:pt x="172247" y="1906275"/>
                  <a:pt x="191911" y="2412636"/>
                  <a:pt x="142750" y="2555204"/>
                </a:cubicBezTo>
                <a:cubicBezTo>
                  <a:pt x="93589" y="2697772"/>
                  <a:pt x="145207" y="2488836"/>
                  <a:pt x="128001" y="2407720"/>
                </a:cubicBezTo>
                <a:cubicBezTo>
                  <a:pt x="110795" y="2326604"/>
                  <a:pt x="-80934" y="2385597"/>
                  <a:pt x="39511" y="2068507"/>
                </a:cubicBezTo>
                <a:cubicBezTo>
                  <a:pt x="159956" y="1751417"/>
                  <a:pt x="772014" y="731320"/>
                  <a:pt x="850672" y="505178"/>
                </a:cubicBezTo>
                <a:cubicBezTo>
                  <a:pt x="929330" y="279036"/>
                  <a:pt x="339395" y="795230"/>
                  <a:pt x="511459" y="711656"/>
                </a:cubicBezTo>
                <a:cubicBezTo>
                  <a:pt x="683523" y="628082"/>
                  <a:pt x="1745407" y="50436"/>
                  <a:pt x="1883059" y="3733"/>
                </a:cubicBezTo>
                <a:cubicBezTo>
                  <a:pt x="2020711" y="-42970"/>
                  <a:pt x="1379156" y="362611"/>
                  <a:pt x="1337369" y="431437"/>
                </a:cubicBezTo>
                <a:cubicBezTo>
                  <a:pt x="1295582" y="500263"/>
                  <a:pt x="1799485" y="244624"/>
                  <a:pt x="1647085" y="4314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FF9D802D-227B-F7B3-5C47-D6D2681980AA}"/>
              </a:ext>
            </a:extLst>
          </p:cNvPr>
          <p:cNvSpPr/>
          <p:nvPr/>
        </p:nvSpPr>
        <p:spPr>
          <a:xfrm>
            <a:off x="397896" y="8036907"/>
            <a:ext cx="2379292" cy="4719296"/>
          </a:xfrm>
          <a:custGeom>
            <a:avLst/>
            <a:gdLst>
              <a:gd name="connsiteX0" fmla="*/ 1696375 w 2379292"/>
              <a:gd name="connsiteY0" fmla="*/ 605648 h 4719296"/>
              <a:gd name="connsiteX1" fmla="*/ 310027 w 2379292"/>
              <a:gd name="connsiteY1" fmla="*/ 2065738 h 4719296"/>
              <a:gd name="connsiteX2" fmla="*/ 339523 w 2379292"/>
              <a:gd name="connsiteY2" fmla="*/ 2198474 h 4719296"/>
              <a:gd name="connsiteX3" fmla="*/ 310 w 2379292"/>
              <a:gd name="connsiteY3" fmla="*/ 2729416 h 4719296"/>
              <a:gd name="connsiteX4" fmla="*/ 280530 w 2379292"/>
              <a:gd name="connsiteY4" fmla="*/ 3584822 h 4719296"/>
              <a:gd name="connsiteX5" fmla="*/ 383769 w 2379292"/>
              <a:gd name="connsiteY5" fmla="*/ 4558216 h 4719296"/>
              <a:gd name="connsiteX6" fmla="*/ 546001 w 2379292"/>
              <a:gd name="connsiteY6" fmla="*/ 4454977 h 4719296"/>
              <a:gd name="connsiteX7" fmla="*/ 826220 w 2379292"/>
              <a:gd name="connsiteY7" fmla="*/ 4705699 h 4719296"/>
              <a:gd name="connsiteX8" fmla="*/ 811472 w 2379292"/>
              <a:gd name="connsiteY8" fmla="*/ 3968280 h 4719296"/>
              <a:gd name="connsiteX9" fmla="*/ 1829110 w 2379292"/>
              <a:gd name="connsiteY9" fmla="*/ 679390 h 4719296"/>
              <a:gd name="connsiteX10" fmla="*/ 2374801 w 2379292"/>
              <a:gd name="connsiteY10" fmla="*/ 964 h 4719296"/>
              <a:gd name="connsiteX11" fmla="*/ 2065085 w 2379292"/>
              <a:gd name="connsiteY11" fmla="*/ 531906 h 4719296"/>
              <a:gd name="connsiteX12" fmla="*/ 1696375 w 2379292"/>
              <a:gd name="connsiteY12" fmla="*/ 605648 h 471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9292" h="4719296">
                <a:moveTo>
                  <a:pt x="1696375" y="605648"/>
                </a:moveTo>
                <a:cubicBezTo>
                  <a:pt x="1403865" y="861287"/>
                  <a:pt x="536169" y="1800267"/>
                  <a:pt x="310027" y="2065738"/>
                </a:cubicBezTo>
                <a:cubicBezTo>
                  <a:pt x="83885" y="2331209"/>
                  <a:pt x="391142" y="2087861"/>
                  <a:pt x="339523" y="2198474"/>
                </a:cubicBezTo>
                <a:cubicBezTo>
                  <a:pt x="287904" y="2309087"/>
                  <a:pt x="10142" y="2498358"/>
                  <a:pt x="310" y="2729416"/>
                </a:cubicBezTo>
                <a:cubicBezTo>
                  <a:pt x="-9522" y="2960474"/>
                  <a:pt x="216620" y="3280022"/>
                  <a:pt x="280530" y="3584822"/>
                </a:cubicBezTo>
                <a:cubicBezTo>
                  <a:pt x="344440" y="3889622"/>
                  <a:pt x="339524" y="4413190"/>
                  <a:pt x="383769" y="4558216"/>
                </a:cubicBezTo>
                <a:cubicBezTo>
                  <a:pt x="428014" y="4703242"/>
                  <a:pt x="472259" y="4430396"/>
                  <a:pt x="546001" y="4454977"/>
                </a:cubicBezTo>
                <a:cubicBezTo>
                  <a:pt x="619743" y="4479558"/>
                  <a:pt x="781975" y="4786815"/>
                  <a:pt x="826220" y="4705699"/>
                </a:cubicBezTo>
                <a:cubicBezTo>
                  <a:pt x="870465" y="4624583"/>
                  <a:pt x="644324" y="4639332"/>
                  <a:pt x="811472" y="3968280"/>
                </a:cubicBezTo>
                <a:cubicBezTo>
                  <a:pt x="978620" y="3297229"/>
                  <a:pt x="1568555" y="1340609"/>
                  <a:pt x="1829110" y="679390"/>
                </a:cubicBezTo>
                <a:cubicBezTo>
                  <a:pt x="2089665" y="18171"/>
                  <a:pt x="2335472" y="25545"/>
                  <a:pt x="2374801" y="964"/>
                </a:cubicBezTo>
                <a:cubicBezTo>
                  <a:pt x="2414130" y="-23617"/>
                  <a:pt x="2185530" y="428667"/>
                  <a:pt x="2065085" y="531906"/>
                </a:cubicBezTo>
                <a:cubicBezTo>
                  <a:pt x="1944640" y="635145"/>
                  <a:pt x="1988885" y="350009"/>
                  <a:pt x="1696375" y="6056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DEB1A031-9F7F-DE31-B636-78E6246C4AAD}"/>
              </a:ext>
            </a:extLst>
          </p:cNvPr>
          <p:cNvSpPr/>
          <p:nvPr/>
        </p:nvSpPr>
        <p:spPr>
          <a:xfrm>
            <a:off x="1559435" y="9562095"/>
            <a:ext cx="1951876" cy="1593106"/>
          </a:xfrm>
          <a:custGeom>
            <a:avLst/>
            <a:gdLst>
              <a:gd name="connsiteX0" fmla="*/ 1950681 w 1951876"/>
              <a:gd name="connsiteY0" fmla="*/ 9608 h 1593106"/>
              <a:gd name="connsiteX1" fmla="*/ 1316500 w 1951876"/>
              <a:gd name="connsiteY1" fmla="*/ 422563 h 1593106"/>
              <a:gd name="connsiteX2" fmla="*/ 1508230 w 1951876"/>
              <a:gd name="connsiteY2" fmla="*/ 422563 h 1593106"/>
              <a:gd name="connsiteX3" fmla="*/ 829804 w 1951876"/>
              <a:gd name="connsiteY3" fmla="*/ 761776 h 1593106"/>
              <a:gd name="connsiteX4" fmla="*/ 505339 w 1951876"/>
              <a:gd name="connsiteY4" fmla="*/ 879763 h 1593106"/>
              <a:gd name="connsiteX5" fmla="*/ 1154268 w 1951876"/>
              <a:gd name="connsiteY5" fmla="*/ 894511 h 1593106"/>
              <a:gd name="connsiteX6" fmla="*/ 579081 w 1951876"/>
              <a:gd name="connsiteY6" fmla="*/ 1012499 h 1593106"/>
              <a:gd name="connsiteX7" fmla="*/ 18642 w 1951876"/>
              <a:gd name="connsiteY7" fmla="*/ 1587686 h 1593106"/>
              <a:gd name="connsiteX8" fmla="*/ 195623 w 1951876"/>
              <a:gd name="connsiteY8" fmla="*/ 1233724 h 1593106"/>
              <a:gd name="connsiteX9" fmla="*/ 800307 w 1951876"/>
              <a:gd name="connsiteY9" fmla="*/ 171840 h 1593106"/>
              <a:gd name="connsiteX10" fmla="*/ 933042 w 1951876"/>
              <a:gd name="connsiteY10" fmla="*/ 319324 h 1593106"/>
              <a:gd name="connsiteX11" fmla="*/ 1596720 w 1951876"/>
              <a:gd name="connsiteY11" fmla="*/ 112847 h 1593106"/>
              <a:gd name="connsiteX12" fmla="*/ 1478733 w 1951876"/>
              <a:gd name="connsiteY12" fmla="*/ 127595 h 1593106"/>
              <a:gd name="connsiteX13" fmla="*/ 1950681 w 1951876"/>
              <a:gd name="connsiteY13" fmla="*/ 9608 h 15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1876" h="1593106">
                <a:moveTo>
                  <a:pt x="1950681" y="9608"/>
                </a:moveTo>
                <a:cubicBezTo>
                  <a:pt x="1923642" y="58769"/>
                  <a:pt x="1390242" y="353737"/>
                  <a:pt x="1316500" y="422563"/>
                </a:cubicBezTo>
                <a:cubicBezTo>
                  <a:pt x="1242758" y="491389"/>
                  <a:pt x="1589346" y="366028"/>
                  <a:pt x="1508230" y="422563"/>
                </a:cubicBezTo>
                <a:cubicBezTo>
                  <a:pt x="1427114" y="479099"/>
                  <a:pt x="996953" y="685576"/>
                  <a:pt x="829804" y="761776"/>
                </a:cubicBezTo>
                <a:cubicBezTo>
                  <a:pt x="662655" y="837976"/>
                  <a:pt x="451262" y="857640"/>
                  <a:pt x="505339" y="879763"/>
                </a:cubicBezTo>
                <a:cubicBezTo>
                  <a:pt x="559416" y="901886"/>
                  <a:pt x="1141978" y="872388"/>
                  <a:pt x="1154268" y="894511"/>
                </a:cubicBezTo>
                <a:cubicBezTo>
                  <a:pt x="1166558" y="916634"/>
                  <a:pt x="768352" y="896970"/>
                  <a:pt x="579081" y="1012499"/>
                </a:cubicBezTo>
                <a:cubicBezTo>
                  <a:pt x="389810" y="1128028"/>
                  <a:pt x="82552" y="1550815"/>
                  <a:pt x="18642" y="1587686"/>
                </a:cubicBezTo>
                <a:cubicBezTo>
                  <a:pt x="-45268" y="1624557"/>
                  <a:pt x="65346" y="1469698"/>
                  <a:pt x="195623" y="1233724"/>
                </a:cubicBezTo>
                <a:cubicBezTo>
                  <a:pt x="325900" y="997750"/>
                  <a:pt x="677404" y="324240"/>
                  <a:pt x="800307" y="171840"/>
                </a:cubicBezTo>
                <a:cubicBezTo>
                  <a:pt x="923210" y="19440"/>
                  <a:pt x="800307" y="329156"/>
                  <a:pt x="933042" y="319324"/>
                </a:cubicBezTo>
                <a:cubicBezTo>
                  <a:pt x="1065777" y="309492"/>
                  <a:pt x="1505771" y="144802"/>
                  <a:pt x="1596720" y="112847"/>
                </a:cubicBezTo>
                <a:cubicBezTo>
                  <a:pt x="1687668" y="80892"/>
                  <a:pt x="1419739" y="139885"/>
                  <a:pt x="1478733" y="127595"/>
                </a:cubicBezTo>
                <a:cubicBezTo>
                  <a:pt x="1537726" y="115305"/>
                  <a:pt x="1977720" y="-39553"/>
                  <a:pt x="1950681" y="96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DB390D8-A9C1-6F55-B40A-5A996F8FE389}"/>
              </a:ext>
            </a:extLst>
          </p:cNvPr>
          <p:cNvSpPr/>
          <p:nvPr/>
        </p:nvSpPr>
        <p:spPr>
          <a:xfrm>
            <a:off x="2241202" y="9428101"/>
            <a:ext cx="797114" cy="513167"/>
          </a:xfrm>
          <a:custGeom>
            <a:avLst/>
            <a:gdLst>
              <a:gd name="connsiteX0" fmla="*/ 796966 w 797114"/>
              <a:gd name="connsiteY0" fmla="*/ 25615 h 513167"/>
              <a:gd name="connsiteX1" fmla="*/ 192282 w 797114"/>
              <a:gd name="connsiteY1" fmla="*/ 320583 h 513167"/>
              <a:gd name="connsiteX2" fmla="*/ 553 w 797114"/>
              <a:gd name="connsiteY2" fmla="*/ 512312 h 513167"/>
              <a:gd name="connsiteX3" fmla="*/ 236527 w 797114"/>
              <a:gd name="connsiteY3" fmla="*/ 246841 h 513167"/>
              <a:gd name="connsiteX4" fmla="*/ 133288 w 797114"/>
              <a:gd name="connsiteY4" fmla="*/ 40364 h 513167"/>
              <a:gd name="connsiteX5" fmla="*/ 796966 w 797114"/>
              <a:gd name="connsiteY5" fmla="*/ 25615 h 5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114" h="513167">
                <a:moveTo>
                  <a:pt x="796966" y="25615"/>
                </a:moveTo>
                <a:cubicBezTo>
                  <a:pt x="806798" y="72318"/>
                  <a:pt x="325017" y="239467"/>
                  <a:pt x="192282" y="320583"/>
                </a:cubicBezTo>
                <a:cubicBezTo>
                  <a:pt x="59547" y="401699"/>
                  <a:pt x="-6821" y="524602"/>
                  <a:pt x="553" y="512312"/>
                </a:cubicBezTo>
                <a:cubicBezTo>
                  <a:pt x="7927" y="500022"/>
                  <a:pt x="214404" y="325499"/>
                  <a:pt x="236527" y="246841"/>
                </a:cubicBezTo>
                <a:cubicBezTo>
                  <a:pt x="258649" y="168183"/>
                  <a:pt x="42340" y="77235"/>
                  <a:pt x="133288" y="40364"/>
                </a:cubicBezTo>
                <a:cubicBezTo>
                  <a:pt x="224236" y="3493"/>
                  <a:pt x="787134" y="-21088"/>
                  <a:pt x="796966" y="256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DA034C69-B4EB-F014-32DA-3D06397C73C7}"/>
              </a:ext>
            </a:extLst>
          </p:cNvPr>
          <p:cNvSpPr/>
          <p:nvPr/>
        </p:nvSpPr>
        <p:spPr>
          <a:xfrm>
            <a:off x="1753144" y="9141571"/>
            <a:ext cx="1388744" cy="993849"/>
          </a:xfrm>
          <a:custGeom>
            <a:avLst/>
            <a:gdLst>
              <a:gd name="connsiteX0" fmla="*/ 562353 w 1388744"/>
              <a:gd name="connsiteY0" fmla="*/ 2429 h 993849"/>
              <a:gd name="connsiteX1" fmla="*/ 532856 w 1388744"/>
              <a:gd name="connsiteY1" fmla="*/ 76171 h 993849"/>
              <a:gd name="connsiteX2" fmla="*/ 282133 w 1388744"/>
              <a:gd name="connsiteY2" fmla="*/ 562868 h 993849"/>
              <a:gd name="connsiteX3" fmla="*/ 768830 w 1388744"/>
              <a:gd name="connsiteY3" fmla="*/ 385887 h 993849"/>
              <a:gd name="connsiteX4" fmla="*/ 562353 w 1388744"/>
              <a:gd name="connsiteY4" fmla="*/ 474377 h 993849"/>
              <a:gd name="connsiteX5" fmla="*/ 1388262 w 1388744"/>
              <a:gd name="connsiteY5" fmla="*/ 194158 h 993849"/>
              <a:gd name="connsiteX6" fmla="*/ 429617 w 1388744"/>
              <a:gd name="connsiteY6" fmla="*/ 680855 h 993849"/>
              <a:gd name="connsiteX7" fmla="*/ 1914 w 1388744"/>
              <a:gd name="connsiteY7" fmla="*/ 990571 h 993849"/>
              <a:gd name="connsiteX8" fmla="*/ 267385 w 1388744"/>
              <a:gd name="connsiteY8" fmla="*/ 489126 h 993849"/>
              <a:gd name="connsiteX9" fmla="*/ 149398 w 1388744"/>
              <a:gd name="connsiteY9" fmla="*/ 592364 h 993849"/>
              <a:gd name="connsiteX10" fmla="*/ 223140 w 1388744"/>
              <a:gd name="connsiteY10" fmla="*/ 267900 h 993849"/>
              <a:gd name="connsiteX11" fmla="*/ 237888 w 1388744"/>
              <a:gd name="connsiteY11" fmla="*/ 356390 h 993849"/>
              <a:gd name="connsiteX12" fmla="*/ 518108 w 1388744"/>
              <a:gd name="connsiteY12" fmla="*/ 46674 h 993849"/>
              <a:gd name="connsiteX13" fmla="*/ 562353 w 1388744"/>
              <a:gd name="connsiteY13" fmla="*/ 2429 h 99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8744" h="993849">
                <a:moveTo>
                  <a:pt x="562353" y="2429"/>
                </a:moveTo>
                <a:cubicBezTo>
                  <a:pt x="564811" y="7345"/>
                  <a:pt x="579559" y="-17235"/>
                  <a:pt x="532856" y="76171"/>
                </a:cubicBezTo>
                <a:cubicBezTo>
                  <a:pt x="486153" y="169577"/>
                  <a:pt x="242804" y="511249"/>
                  <a:pt x="282133" y="562868"/>
                </a:cubicBezTo>
                <a:cubicBezTo>
                  <a:pt x="321462" y="614487"/>
                  <a:pt x="722127" y="400636"/>
                  <a:pt x="768830" y="385887"/>
                </a:cubicBezTo>
                <a:cubicBezTo>
                  <a:pt x="815533" y="371138"/>
                  <a:pt x="459114" y="506332"/>
                  <a:pt x="562353" y="474377"/>
                </a:cubicBezTo>
                <a:cubicBezTo>
                  <a:pt x="665592" y="442422"/>
                  <a:pt x="1410385" y="159745"/>
                  <a:pt x="1388262" y="194158"/>
                </a:cubicBezTo>
                <a:cubicBezTo>
                  <a:pt x="1366139" y="228571"/>
                  <a:pt x="660675" y="548120"/>
                  <a:pt x="429617" y="680855"/>
                </a:cubicBezTo>
                <a:cubicBezTo>
                  <a:pt x="198559" y="813590"/>
                  <a:pt x="28953" y="1022526"/>
                  <a:pt x="1914" y="990571"/>
                </a:cubicBezTo>
                <a:cubicBezTo>
                  <a:pt x="-25125" y="958616"/>
                  <a:pt x="242804" y="555494"/>
                  <a:pt x="267385" y="489126"/>
                </a:cubicBezTo>
                <a:cubicBezTo>
                  <a:pt x="291966" y="422758"/>
                  <a:pt x="156772" y="629235"/>
                  <a:pt x="149398" y="592364"/>
                </a:cubicBezTo>
                <a:cubicBezTo>
                  <a:pt x="142024" y="555493"/>
                  <a:pt x="208392" y="307229"/>
                  <a:pt x="223140" y="267900"/>
                </a:cubicBezTo>
                <a:cubicBezTo>
                  <a:pt x="237888" y="228571"/>
                  <a:pt x="188727" y="393261"/>
                  <a:pt x="237888" y="356390"/>
                </a:cubicBezTo>
                <a:cubicBezTo>
                  <a:pt x="287049" y="319519"/>
                  <a:pt x="461573" y="98293"/>
                  <a:pt x="518108" y="46674"/>
                </a:cubicBezTo>
                <a:cubicBezTo>
                  <a:pt x="574643" y="-4945"/>
                  <a:pt x="559895" y="-2487"/>
                  <a:pt x="562353" y="24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B6D7EB4F-8730-CBF1-E7D5-C7F7250F1EDB}"/>
              </a:ext>
            </a:extLst>
          </p:cNvPr>
          <p:cNvSpPr/>
          <p:nvPr/>
        </p:nvSpPr>
        <p:spPr>
          <a:xfrm>
            <a:off x="5114864" y="9307488"/>
            <a:ext cx="659285" cy="872759"/>
          </a:xfrm>
          <a:custGeom>
            <a:avLst/>
            <a:gdLst>
              <a:gd name="connsiteX0" fmla="*/ 650142 w 659285"/>
              <a:gd name="connsiteY0" fmla="*/ 818 h 872759"/>
              <a:gd name="connsiteX1" fmla="*/ 257236 w 659285"/>
              <a:gd name="connsiteY1" fmla="*/ 257993 h 872759"/>
              <a:gd name="connsiteX2" fmla="*/ 657286 w 659285"/>
              <a:gd name="connsiteY2" fmla="*/ 386581 h 872759"/>
              <a:gd name="connsiteX3" fmla="*/ 414399 w 659285"/>
              <a:gd name="connsiteY3" fmla="*/ 529456 h 872759"/>
              <a:gd name="connsiteX4" fmla="*/ 478692 w 659285"/>
              <a:gd name="connsiteY4" fmla="*/ 536600 h 872759"/>
              <a:gd name="connsiteX5" fmla="*/ 371536 w 659285"/>
              <a:gd name="connsiteY5" fmla="*/ 586606 h 872759"/>
              <a:gd name="connsiteX6" fmla="*/ 328674 w 659285"/>
              <a:gd name="connsiteY6" fmla="*/ 629468 h 872759"/>
              <a:gd name="connsiteX7" fmla="*/ 61 w 659285"/>
              <a:gd name="connsiteY7" fmla="*/ 872356 h 872759"/>
              <a:gd name="connsiteX8" fmla="*/ 357249 w 659285"/>
              <a:gd name="connsiteY8" fmla="*/ 686618 h 872759"/>
              <a:gd name="connsiteX9" fmla="*/ 564417 w 659285"/>
              <a:gd name="connsiteY9" fmla="*/ 672331 h 872759"/>
              <a:gd name="connsiteX10" fmla="*/ 364392 w 659285"/>
              <a:gd name="connsiteY10" fmla="*/ 593750 h 872759"/>
              <a:gd name="connsiteX11" fmla="*/ 600136 w 659285"/>
              <a:gd name="connsiteY11" fmla="*/ 429443 h 872759"/>
              <a:gd name="connsiteX12" fmla="*/ 285811 w 659285"/>
              <a:gd name="connsiteY12" fmla="*/ 350862 h 872759"/>
              <a:gd name="connsiteX13" fmla="*/ 650142 w 659285"/>
              <a:gd name="connsiteY13" fmla="*/ 818 h 87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9285" h="872759">
                <a:moveTo>
                  <a:pt x="650142" y="818"/>
                </a:moveTo>
                <a:cubicBezTo>
                  <a:pt x="645380" y="-14660"/>
                  <a:pt x="256045" y="193699"/>
                  <a:pt x="257236" y="257993"/>
                </a:cubicBezTo>
                <a:cubicBezTo>
                  <a:pt x="258427" y="322287"/>
                  <a:pt x="631092" y="341337"/>
                  <a:pt x="657286" y="386581"/>
                </a:cubicBezTo>
                <a:cubicBezTo>
                  <a:pt x="683480" y="431825"/>
                  <a:pt x="444165" y="504453"/>
                  <a:pt x="414399" y="529456"/>
                </a:cubicBezTo>
                <a:cubicBezTo>
                  <a:pt x="384633" y="554459"/>
                  <a:pt x="485836" y="527075"/>
                  <a:pt x="478692" y="536600"/>
                </a:cubicBezTo>
                <a:cubicBezTo>
                  <a:pt x="471548" y="546125"/>
                  <a:pt x="396539" y="571128"/>
                  <a:pt x="371536" y="586606"/>
                </a:cubicBezTo>
                <a:cubicBezTo>
                  <a:pt x="346533" y="602084"/>
                  <a:pt x="390587" y="581843"/>
                  <a:pt x="328674" y="629468"/>
                </a:cubicBezTo>
                <a:cubicBezTo>
                  <a:pt x="266761" y="677093"/>
                  <a:pt x="-4702" y="862831"/>
                  <a:pt x="61" y="872356"/>
                </a:cubicBezTo>
                <a:cubicBezTo>
                  <a:pt x="4824" y="881881"/>
                  <a:pt x="263190" y="719955"/>
                  <a:pt x="357249" y="686618"/>
                </a:cubicBezTo>
                <a:cubicBezTo>
                  <a:pt x="451308" y="653281"/>
                  <a:pt x="563226" y="687809"/>
                  <a:pt x="564417" y="672331"/>
                </a:cubicBezTo>
                <a:cubicBezTo>
                  <a:pt x="565607" y="656853"/>
                  <a:pt x="358439" y="634231"/>
                  <a:pt x="364392" y="593750"/>
                </a:cubicBezTo>
                <a:cubicBezTo>
                  <a:pt x="370345" y="553269"/>
                  <a:pt x="613233" y="469924"/>
                  <a:pt x="600136" y="429443"/>
                </a:cubicBezTo>
                <a:cubicBezTo>
                  <a:pt x="587039" y="388962"/>
                  <a:pt x="278667" y="423490"/>
                  <a:pt x="285811" y="350862"/>
                </a:cubicBezTo>
                <a:cubicBezTo>
                  <a:pt x="292955" y="278234"/>
                  <a:pt x="654904" y="16296"/>
                  <a:pt x="650142" y="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F9E599B6-E612-E58B-0B55-32B940BECE98}"/>
              </a:ext>
            </a:extLst>
          </p:cNvPr>
          <p:cNvSpPr/>
          <p:nvPr/>
        </p:nvSpPr>
        <p:spPr>
          <a:xfrm>
            <a:off x="5471941" y="8986451"/>
            <a:ext cx="1050407" cy="839395"/>
          </a:xfrm>
          <a:custGeom>
            <a:avLst/>
            <a:gdLst>
              <a:gd name="connsiteX0" fmla="*/ 172 w 1050407"/>
              <a:gd name="connsiteY0" fmla="*/ 387 h 839395"/>
              <a:gd name="connsiteX1" fmla="*/ 571672 w 1050407"/>
              <a:gd name="connsiteY1" fmla="*/ 128974 h 839395"/>
              <a:gd name="connsiteX2" fmla="*/ 543097 w 1050407"/>
              <a:gd name="connsiteY2" fmla="*/ 757624 h 839395"/>
              <a:gd name="connsiteX3" fmla="*/ 600247 w 1050407"/>
              <a:gd name="connsiteY3" fmla="*/ 564743 h 839395"/>
              <a:gd name="connsiteX4" fmla="*/ 621678 w 1050407"/>
              <a:gd name="connsiteY4" fmla="*/ 836205 h 839395"/>
              <a:gd name="connsiteX5" fmla="*/ 1050303 w 1050407"/>
              <a:gd name="connsiteY5" fmla="*/ 343287 h 839395"/>
              <a:gd name="connsiteX6" fmla="*/ 578815 w 1050407"/>
              <a:gd name="connsiteY6" fmla="*/ 679043 h 839395"/>
              <a:gd name="connsiteX7" fmla="*/ 635965 w 1050407"/>
              <a:gd name="connsiteY7" fmla="*/ 143262 h 839395"/>
              <a:gd name="connsiteX8" fmla="*/ 172 w 1050407"/>
              <a:gd name="connsiteY8" fmla="*/ 387 h 83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407" h="839395">
                <a:moveTo>
                  <a:pt x="172" y="387"/>
                </a:moveTo>
                <a:cubicBezTo>
                  <a:pt x="-10543" y="-1994"/>
                  <a:pt x="481185" y="2768"/>
                  <a:pt x="571672" y="128974"/>
                </a:cubicBezTo>
                <a:cubicBezTo>
                  <a:pt x="662159" y="255180"/>
                  <a:pt x="538335" y="684996"/>
                  <a:pt x="543097" y="757624"/>
                </a:cubicBezTo>
                <a:cubicBezTo>
                  <a:pt x="547859" y="830252"/>
                  <a:pt x="587150" y="551646"/>
                  <a:pt x="600247" y="564743"/>
                </a:cubicBezTo>
                <a:cubicBezTo>
                  <a:pt x="613344" y="577840"/>
                  <a:pt x="546669" y="873114"/>
                  <a:pt x="621678" y="836205"/>
                </a:cubicBezTo>
                <a:cubicBezTo>
                  <a:pt x="696687" y="799296"/>
                  <a:pt x="1057447" y="369481"/>
                  <a:pt x="1050303" y="343287"/>
                </a:cubicBezTo>
                <a:cubicBezTo>
                  <a:pt x="1043159" y="317093"/>
                  <a:pt x="647871" y="712381"/>
                  <a:pt x="578815" y="679043"/>
                </a:cubicBezTo>
                <a:cubicBezTo>
                  <a:pt x="509759" y="645706"/>
                  <a:pt x="732405" y="263515"/>
                  <a:pt x="635965" y="143262"/>
                </a:cubicBezTo>
                <a:cubicBezTo>
                  <a:pt x="539525" y="23009"/>
                  <a:pt x="10887" y="2768"/>
                  <a:pt x="172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33D28B1-1646-B4B6-063D-D089BEF4BCF3}"/>
              </a:ext>
            </a:extLst>
          </p:cNvPr>
          <p:cNvSpPr/>
          <p:nvPr/>
        </p:nvSpPr>
        <p:spPr>
          <a:xfrm>
            <a:off x="5559669" y="7293623"/>
            <a:ext cx="912706" cy="1996215"/>
          </a:xfrm>
          <a:custGeom>
            <a:avLst/>
            <a:gdLst>
              <a:gd name="connsiteX0" fmla="*/ 769694 w 912706"/>
              <a:gd name="connsiteY0" fmla="*/ 146 h 1996215"/>
              <a:gd name="connsiteX1" fmla="*/ 219625 w 912706"/>
              <a:gd name="connsiteY1" fmla="*/ 450202 h 1996215"/>
              <a:gd name="connsiteX2" fmla="*/ 783981 w 912706"/>
              <a:gd name="connsiteY2" fmla="*/ 1407465 h 1996215"/>
              <a:gd name="connsiteX3" fmla="*/ 283919 w 912706"/>
              <a:gd name="connsiteY3" fmla="*/ 971696 h 1996215"/>
              <a:gd name="connsiteX4" fmla="*/ 912569 w 912706"/>
              <a:gd name="connsiteY4" fmla="*/ 1900383 h 1996215"/>
              <a:gd name="connsiteX5" fmla="*/ 219625 w 912706"/>
              <a:gd name="connsiteY5" fmla="*/ 1278877 h 1996215"/>
              <a:gd name="connsiteX6" fmla="*/ 541094 w 912706"/>
              <a:gd name="connsiteY6" fmla="*/ 1993252 h 1996215"/>
              <a:gd name="connsiteX7" fmla="*/ 41031 w 912706"/>
              <a:gd name="connsiteY7" fmla="*/ 943121 h 1996215"/>
              <a:gd name="connsiteX8" fmla="*/ 376787 w 912706"/>
              <a:gd name="connsiteY8" fmla="*/ 1350315 h 1996215"/>
              <a:gd name="connsiteX9" fmla="*/ 283919 w 912706"/>
              <a:gd name="connsiteY9" fmla="*/ 371621 h 1996215"/>
              <a:gd name="connsiteX10" fmla="*/ 12456 w 912706"/>
              <a:gd name="connsiteY10" fmla="*/ 400196 h 1996215"/>
              <a:gd name="connsiteX11" fmla="*/ 769694 w 912706"/>
              <a:gd name="connsiteY11" fmla="*/ 146 h 19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2706" h="1996215">
                <a:moveTo>
                  <a:pt x="769694" y="146"/>
                </a:moveTo>
                <a:cubicBezTo>
                  <a:pt x="804222" y="8480"/>
                  <a:pt x="217244" y="215649"/>
                  <a:pt x="219625" y="450202"/>
                </a:cubicBezTo>
                <a:cubicBezTo>
                  <a:pt x="222006" y="684755"/>
                  <a:pt x="773265" y="1320550"/>
                  <a:pt x="783981" y="1407465"/>
                </a:cubicBezTo>
                <a:cubicBezTo>
                  <a:pt x="794697" y="1494380"/>
                  <a:pt x="262488" y="889543"/>
                  <a:pt x="283919" y="971696"/>
                </a:cubicBezTo>
                <a:cubicBezTo>
                  <a:pt x="305350" y="1053849"/>
                  <a:pt x="923285" y="1849186"/>
                  <a:pt x="912569" y="1900383"/>
                </a:cubicBezTo>
                <a:cubicBezTo>
                  <a:pt x="901853" y="1951580"/>
                  <a:pt x="281538" y="1263399"/>
                  <a:pt x="219625" y="1278877"/>
                </a:cubicBezTo>
                <a:cubicBezTo>
                  <a:pt x="157712" y="1294355"/>
                  <a:pt x="570860" y="2049211"/>
                  <a:pt x="541094" y="1993252"/>
                </a:cubicBezTo>
                <a:cubicBezTo>
                  <a:pt x="511328" y="1937293"/>
                  <a:pt x="68415" y="1050277"/>
                  <a:pt x="41031" y="943121"/>
                </a:cubicBezTo>
                <a:cubicBezTo>
                  <a:pt x="13647" y="835965"/>
                  <a:pt x="336306" y="1445565"/>
                  <a:pt x="376787" y="1350315"/>
                </a:cubicBezTo>
                <a:cubicBezTo>
                  <a:pt x="417268" y="1255065"/>
                  <a:pt x="344641" y="529974"/>
                  <a:pt x="283919" y="371621"/>
                </a:cubicBezTo>
                <a:cubicBezTo>
                  <a:pt x="223197" y="213268"/>
                  <a:pt x="-62553" y="459727"/>
                  <a:pt x="12456" y="400196"/>
                </a:cubicBezTo>
                <a:cubicBezTo>
                  <a:pt x="87465" y="340665"/>
                  <a:pt x="735166" y="-8188"/>
                  <a:pt x="769694" y="1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68389ABB-6921-71B8-CB3C-0D1493D9F225}"/>
              </a:ext>
            </a:extLst>
          </p:cNvPr>
          <p:cNvSpPr/>
          <p:nvPr/>
        </p:nvSpPr>
        <p:spPr>
          <a:xfrm>
            <a:off x="6756388" y="6152907"/>
            <a:ext cx="466534" cy="3053987"/>
          </a:xfrm>
          <a:custGeom>
            <a:avLst/>
            <a:gdLst>
              <a:gd name="connsiteX0" fmla="*/ 465943 w 466534"/>
              <a:gd name="connsiteY0" fmla="*/ 5006 h 3053987"/>
              <a:gd name="connsiteX1" fmla="*/ 87325 w 466534"/>
              <a:gd name="connsiteY1" fmla="*/ 926549 h 3053987"/>
              <a:gd name="connsiteX2" fmla="*/ 194481 w 466534"/>
              <a:gd name="connsiteY2" fmla="*/ 1612349 h 3053987"/>
              <a:gd name="connsiteX3" fmla="*/ 65893 w 466534"/>
              <a:gd name="connsiteY3" fmla="*/ 1440899 h 3053987"/>
              <a:gd name="connsiteX4" fmla="*/ 194481 w 466534"/>
              <a:gd name="connsiteY4" fmla="*/ 2341012 h 3053987"/>
              <a:gd name="connsiteX5" fmla="*/ 51606 w 466534"/>
              <a:gd name="connsiteY5" fmla="*/ 2133843 h 3053987"/>
              <a:gd name="connsiteX6" fmla="*/ 387362 w 466534"/>
              <a:gd name="connsiteY6" fmla="*/ 3048243 h 3053987"/>
              <a:gd name="connsiteX7" fmla="*/ 208768 w 466534"/>
              <a:gd name="connsiteY7" fmla="*/ 2476743 h 3053987"/>
              <a:gd name="connsiteX8" fmla="*/ 1600 w 466534"/>
              <a:gd name="connsiteY8" fmla="*/ 1569487 h 3053987"/>
              <a:gd name="connsiteX9" fmla="*/ 115900 w 466534"/>
              <a:gd name="connsiteY9" fmla="*/ 626512 h 3053987"/>
              <a:gd name="connsiteX10" fmla="*/ 173050 w 466534"/>
              <a:gd name="connsiteY10" fmla="*/ 562218 h 3053987"/>
              <a:gd name="connsiteX11" fmla="*/ 465943 w 466534"/>
              <a:gd name="connsiteY11" fmla="*/ 5006 h 30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34" h="3053987">
                <a:moveTo>
                  <a:pt x="465943" y="5006"/>
                </a:moveTo>
                <a:cubicBezTo>
                  <a:pt x="451656" y="65728"/>
                  <a:pt x="132569" y="658659"/>
                  <a:pt x="87325" y="926549"/>
                </a:cubicBezTo>
                <a:cubicBezTo>
                  <a:pt x="42081" y="1194439"/>
                  <a:pt x="198053" y="1526624"/>
                  <a:pt x="194481" y="1612349"/>
                </a:cubicBezTo>
                <a:cubicBezTo>
                  <a:pt x="190909" y="1698074"/>
                  <a:pt x="65893" y="1319455"/>
                  <a:pt x="65893" y="1440899"/>
                </a:cubicBezTo>
                <a:cubicBezTo>
                  <a:pt x="65893" y="1562343"/>
                  <a:pt x="196862" y="2225521"/>
                  <a:pt x="194481" y="2341012"/>
                </a:cubicBezTo>
                <a:cubicBezTo>
                  <a:pt x="192100" y="2456503"/>
                  <a:pt x="19459" y="2015971"/>
                  <a:pt x="51606" y="2133843"/>
                </a:cubicBezTo>
                <a:cubicBezTo>
                  <a:pt x="83753" y="2251715"/>
                  <a:pt x="361168" y="2991093"/>
                  <a:pt x="387362" y="3048243"/>
                </a:cubicBezTo>
                <a:cubicBezTo>
                  <a:pt x="413556" y="3105393"/>
                  <a:pt x="273062" y="2723202"/>
                  <a:pt x="208768" y="2476743"/>
                </a:cubicBezTo>
                <a:cubicBezTo>
                  <a:pt x="144474" y="2230284"/>
                  <a:pt x="17078" y="1877859"/>
                  <a:pt x="1600" y="1569487"/>
                </a:cubicBezTo>
                <a:cubicBezTo>
                  <a:pt x="-13878" y="1261115"/>
                  <a:pt x="87325" y="794390"/>
                  <a:pt x="115900" y="626512"/>
                </a:cubicBezTo>
                <a:cubicBezTo>
                  <a:pt x="144475" y="458634"/>
                  <a:pt x="114709" y="670565"/>
                  <a:pt x="173050" y="562218"/>
                </a:cubicBezTo>
                <a:cubicBezTo>
                  <a:pt x="231391" y="453871"/>
                  <a:pt x="480230" y="-55716"/>
                  <a:pt x="465943" y="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A1E96629-3B28-212B-F02F-CE37621A1721}"/>
              </a:ext>
            </a:extLst>
          </p:cNvPr>
          <p:cNvSpPr/>
          <p:nvPr/>
        </p:nvSpPr>
        <p:spPr>
          <a:xfrm>
            <a:off x="5434821" y="6685090"/>
            <a:ext cx="1861737" cy="1295318"/>
          </a:xfrm>
          <a:custGeom>
            <a:avLst/>
            <a:gdLst>
              <a:gd name="connsiteX0" fmla="*/ 1780367 w 1861737"/>
              <a:gd name="connsiteY0" fmla="*/ 51466 h 1295318"/>
              <a:gd name="connsiteX1" fmla="*/ 594504 w 1861737"/>
              <a:gd name="connsiteY1" fmla="*/ 865854 h 1295318"/>
              <a:gd name="connsiteX2" fmla="*/ 808817 w 1861737"/>
              <a:gd name="connsiteY2" fmla="*/ 701548 h 1295318"/>
              <a:gd name="connsiteX3" fmla="*/ 1573 w 1861737"/>
              <a:gd name="connsiteY3" fmla="*/ 1294479 h 1295318"/>
              <a:gd name="connsiteX4" fmla="*/ 608792 w 1861737"/>
              <a:gd name="connsiteY4" fmla="*/ 830135 h 1295318"/>
              <a:gd name="connsiteX5" fmla="*/ 808817 w 1861737"/>
              <a:gd name="connsiteY5" fmla="*/ 751554 h 1295318"/>
              <a:gd name="connsiteX6" fmla="*/ 980267 w 1861737"/>
              <a:gd name="connsiteY6" fmla="*/ 801560 h 1295318"/>
              <a:gd name="connsiteX7" fmla="*/ 1266017 w 1861737"/>
              <a:gd name="connsiteY7" fmla="*/ 708691 h 1295318"/>
              <a:gd name="connsiteX8" fmla="*/ 615935 w 1861737"/>
              <a:gd name="connsiteY8" fmla="*/ 822991 h 1295318"/>
              <a:gd name="connsiteX9" fmla="*/ 1023129 w 1861737"/>
              <a:gd name="connsiteY9" fmla="*/ 558673 h 1295318"/>
              <a:gd name="connsiteX10" fmla="*/ 1351742 w 1861737"/>
              <a:gd name="connsiteY10" fmla="*/ 280066 h 1295318"/>
              <a:gd name="connsiteX11" fmla="*/ 1716073 w 1861737"/>
              <a:gd name="connsiteY11" fmla="*/ 101473 h 1295318"/>
              <a:gd name="connsiteX12" fmla="*/ 1780367 w 1861737"/>
              <a:gd name="connsiteY12" fmla="*/ 51466 h 129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1737" h="1295318">
                <a:moveTo>
                  <a:pt x="1780367" y="51466"/>
                </a:moveTo>
                <a:lnTo>
                  <a:pt x="594504" y="865854"/>
                </a:lnTo>
                <a:cubicBezTo>
                  <a:pt x="432579" y="974201"/>
                  <a:pt x="907639" y="630111"/>
                  <a:pt x="808817" y="701548"/>
                </a:cubicBezTo>
                <a:cubicBezTo>
                  <a:pt x="709995" y="772986"/>
                  <a:pt x="34910" y="1273048"/>
                  <a:pt x="1573" y="1294479"/>
                </a:cubicBezTo>
                <a:cubicBezTo>
                  <a:pt x="-31764" y="1315910"/>
                  <a:pt x="474251" y="920622"/>
                  <a:pt x="608792" y="830135"/>
                </a:cubicBezTo>
                <a:cubicBezTo>
                  <a:pt x="743333" y="739648"/>
                  <a:pt x="746904" y="756317"/>
                  <a:pt x="808817" y="751554"/>
                </a:cubicBezTo>
                <a:cubicBezTo>
                  <a:pt x="870729" y="746792"/>
                  <a:pt x="904067" y="808704"/>
                  <a:pt x="980267" y="801560"/>
                </a:cubicBezTo>
                <a:cubicBezTo>
                  <a:pt x="1056467" y="794416"/>
                  <a:pt x="1326739" y="705119"/>
                  <a:pt x="1266017" y="708691"/>
                </a:cubicBezTo>
                <a:cubicBezTo>
                  <a:pt x="1205295" y="712263"/>
                  <a:pt x="656416" y="847994"/>
                  <a:pt x="615935" y="822991"/>
                </a:cubicBezTo>
                <a:cubicBezTo>
                  <a:pt x="575454" y="797988"/>
                  <a:pt x="900495" y="649160"/>
                  <a:pt x="1023129" y="558673"/>
                </a:cubicBezTo>
                <a:cubicBezTo>
                  <a:pt x="1145763" y="468186"/>
                  <a:pt x="1236251" y="356266"/>
                  <a:pt x="1351742" y="280066"/>
                </a:cubicBezTo>
                <a:cubicBezTo>
                  <a:pt x="1467233" y="203866"/>
                  <a:pt x="1649398" y="133620"/>
                  <a:pt x="1716073" y="101473"/>
                </a:cubicBezTo>
                <a:cubicBezTo>
                  <a:pt x="1782748" y="69326"/>
                  <a:pt x="1967295" y="-75931"/>
                  <a:pt x="1780367" y="5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ED6C0C88-1C73-6A91-6AF7-CDFBBFE75964}"/>
              </a:ext>
            </a:extLst>
          </p:cNvPr>
          <p:cNvSpPr/>
          <p:nvPr/>
        </p:nvSpPr>
        <p:spPr>
          <a:xfrm>
            <a:off x="3696727" y="9022771"/>
            <a:ext cx="3756418" cy="3458432"/>
          </a:xfrm>
          <a:custGeom>
            <a:avLst/>
            <a:gdLst>
              <a:gd name="connsiteX0" fmla="*/ 3304148 w 3756418"/>
              <a:gd name="connsiteY0" fmla="*/ 92654 h 3458432"/>
              <a:gd name="connsiteX1" fmla="*/ 3747061 w 3756418"/>
              <a:gd name="connsiteY1" fmla="*/ 2092904 h 3458432"/>
              <a:gd name="connsiteX2" fmla="*/ 3611329 w 3756418"/>
              <a:gd name="connsiteY2" fmla="*/ 1885735 h 3458432"/>
              <a:gd name="connsiteX3" fmla="*/ 3675623 w 3756418"/>
              <a:gd name="connsiteY3" fmla="*/ 2914435 h 3458432"/>
              <a:gd name="connsiteX4" fmla="*/ 3075548 w 3756418"/>
              <a:gd name="connsiteY4" fmla="*/ 3321629 h 3458432"/>
              <a:gd name="connsiteX5" fmla="*/ 2982679 w 3756418"/>
              <a:gd name="connsiteY5" fmla="*/ 3328773 h 3458432"/>
              <a:gd name="connsiteX6" fmla="*/ 3068404 w 3756418"/>
              <a:gd name="connsiteY6" fmla="*/ 3000160 h 3458432"/>
              <a:gd name="connsiteX7" fmla="*/ 2639779 w 3756418"/>
              <a:gd name="connsiteY7" fmla="*/ 3443073 h 3458432"/>
              <a:gd name="connsiteX8" fmla="*/ 3111267 w 3756418"/>
              <a:gd name="connsiteY8" fmla="*/ 2328648 h 3458432"/>
              <a:gd name="connsiteX9" fmla="*/ 2839804 w 3756418"/>
              <a:gd name="connsiteY9" fmla="*/ 849892 h 3458432"/>
              <a:gd name="connsiteX10" fmla="*/ 2932673 w 3756418"/>
              <a:gd name="connsiteY10" fmla="*/ 1328523 h 3458432"/>
              <a:gd name="connsiteX11" fmla="*/ 3039829 w 3756418"/>
              <a:gd name="connsiteY11" fmla="*/ 164092 h 3458432"/>
              <a:gd name="connsiteX12" fmla="*/ 2025417 w 3756418"/>
              <a:gd name="connsiteY12" fmla="*/ 1442823 h 3458432"/>
              <a:gd name="connsiteX13" fmla="*/ 3736 w 3756418"/>
              <a:gd name="connsiteY13" fmla="*/ 2057185 h 3458432"/>
              <a:gd name="connsiteX14" fmla="*/ 1568217 w 3756418"/>
              <a:gd name="connsiteY14" fmla="*/ 1457110 h 3458432"/>
              <a:gd name="connsiteX15" fmla="*/ 3196992 w 3756418"/>
              <a:gd name="connsiteY15" fmla="*/ 442698 h 3458432"/>
              <a:gd name="connsiteX16" fmla="*/ 3304148 w 3756418"/>
              <a:gd name="connsiteY16" fmla="*/ 92654 h 34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6418" h="3458432">
                <a:moveTo>
                  <a:pt x="3304148" y="92654"/>
                </a:moveTo>
                <a:cubicBezTo>
                  <a:pt x="3395826" y="367688"/>
                  <a:pt x="3695864" y="1794057"/>
                  <a:pt x="3747061" y="2092904"/>
                </a:cubicBezTo>
                <a:cubicBezTo>
                  <a:pt x="3798258" y="2391751"/>
                  <a:pt x="3623235" y="1748813"/>
                  <a:pt x="3611329" y="1885735"/>
                </a:cubicBezTo>
                <a:cubicBezTo>
                  <a:pt x="3599423" y="2022657"/>
                  <a:pt x="3764920" y="2675119"/>
                  <a:pt x="3675623" y="2914435"/>
                </a:cubicBezTo>
                <a:cubicBezTo>
                  <a:pt x="3586326" y="3153751"/>
                  <a:pt x="3191039" y="3252573"/>
                  <a:pt x="3075548" y="3321629"/>
                </a:cubicBezTo>
                <a:cubicBezTo>
                  <a:pt x="2960057" y="3390685"/>
                  <a:pt x="2983870" y="3382351"/>
                  <a:pt x="2982679" y="3328773"/>
                </a:cubicBezTo>
                <a:cubicBezTo>
                  <a:pt x="2981488" y="3275195"/>
                  <a:pt x="3125554" y="2981110"/>
                  <a:pt x="3068404" y="3000160"/>
                </a:cubicBezTo>
                <a:cubicBezTo>
                  <a:pt x="3011254" y="3019210"/>
                  <a:pt x="2632635" y="3554992"/>
                  <a:pt x="2639779" y="3443073"/>
                </a:cubicBezTo>
                <a:cubicBezTo>
                  <a:pt x="2646923" y="3331154"/>
                  <a:pt x="3077930" y="2760845"/>
                  <a:pt x="3111267" y="2328648"/>
                </a:cubicBezTo>
                <a:cubicBezTo>
                  <a:pt x="3144604" y="1896451"/>
                  <a:pt x="2869570" y="1016579"/>
                  <a:pt x="2839804" y="849892"/>
                </a:cubicBezTo>
                <a:cubicBezTo>
                  <a:pt x="2810038" y="683205"/>
                  <a:pt x="2899335" y="1442823"/>
                  <a:pt x="2932673" y="1328523"/>
                </a:cubicBezTo>
                <a:cubicBezTo>
                  <a:pt x="2966010" y="1214223"/>
                  <a:pt x="3191038" y="145042"/>
                  <a:pt x="3039829" y="164092"/>
                </a:cubicBezTo>
                <a:cubicBezTo>
                  <a:pt x="2888620" y="183142"/>
                  <a:pt x="2531432" y="1127308"/>
                  <a:pt x="2025417" y="1442823"/>
                </a:cubicBezTo>
                <a:cubicBezTo>
                  <a:pt x="1519402" y="1758338"/>
                  <a:pt x="79936" y="2054804"/>
                  <a:pt x="3736" y="2057185"/>
                </a:cubicBezTo>
                <a:cubicBezTo>
                  <a:pt x="-72464" y="2059566"/>
                  <a:pt x="1036008" y="1726191"/>
                  <a:pt x="1568217" y="1457110"/>
                </a:cubicBezTo>
                <a:cubicBezTo>
                  <a:pt x="2100426" y="1188029"/>
                  <a:pt x="2907670" y="664154"/>
                  <a:pt x="3196992" y="442698"/>
                </a:cubicBezTo>
                <a:cubicBezTo>
                  <a:pt x="3486314" y="221242"/>
                  <a:pt x="3212470" y="-182380"/>
                  <a:pt x="3304148" y="926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626E3EA-C3F0-79BC-577F-2758482029F4}"/>
              </a:ext>
            </a:extLst>
          </p:cNvPr>
          <p:cNvSpPr/>
          <p:nvPr/>
        </p:nvSpPr>
        <p:spPr>
          <a:xfrm>
            <a:off x="3362779" y="10811934"/>
            <a:ext cx="2979050" cy="820922"/>
          </a:xfrm>
          <a:custGeom>
            <a:avLst/>
            <a:gdLst>
              <a:gd name="connsiteX0" fmla="*/ 1927 w 2979050"/>
              <a:gd name="connsiteY0" fmla="*/ 810947 h 820922"/>
              <a:gd name="connsiteX1" fmla="*/ 1680709 w 2979050"/>
              <a:gd name="connsiteY1" fmla="*/ 168010 h 820922"/>
              <a:gd name="connsiteX2" fmla="*/ 1380671 w 2979050"/>
              <a:gd name="connsiteY2" fmla="*/ 260879 h 820922"/>
              <a:gd name="connsiteX3" fmla="*/ 2866571 w 2979050"/>
              <a:gd name="connsiteY3" fmla="*/ 17991 h 820922"/>
              <a:gd name="connsiteX4" fmla="*/ 2873715 w 2979050"/>
              <a:gd name="connsiteY4" fmla="*/ 17991 h 820922"/>
              <a:gd name="connsiteX5" fmla="*/ 1244940 w 2979050"/>
              <a:gd name="connsiteY5" fmla="*/ 703791 h 820922"/>
              <a:gd name="connsiteX6" fmla="*/ 2852284 w 2979050"/>
              <a:gd name="connsiteY6" fmla="*/ 260879 h 820922"/>
              <a:gd name="connsiteX7" fmla="*/ 2037896 w 2979050"/>
              <a:gd name="connsiteY7" fmla="*/ 510910 h 820922"/>
              <a:gd name="connsiteX8" fmla="*/ 2509384 w 2979050"/>
              <a:gd name="connsiteY8" fmla="*/ 296597 h 820922"/>
              <a:gd name="connsiteX9" fmla="*/ 702015 w 2979050"/>
              <a:gd name="connsiteY9" fmla="*/ 482335 h 820922"/>
              <a:gd name="connsiteX10" fmla="*/ 2016465 w 2979050"/>
              <a:gd name="connsiteY10" fmla="*/ 253735 h 820922"/>
              <a:gd name="connsiteX11" fmla="*/ 1359240 w 2979050"/>
              <a:gd name="connsiteY11" fmla="*/ 539485 h 820922"/>
              <a:gd name="connsiteX12" fmla="*/ 1927 w 2979050"/>
              <a:gd name="connsiteY12" fmla="*/ 810947 h 82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050" h="820922">
                <a:moveTo>
                  <a:pt x="1927" y="810947"/>
                </a:moveTo>
                <a:cubicBezTo>
                  <a:pt x="55505" y="749035"/>
                  <a:pt x="1450918" y="259688"/>
                  <a:pt x="1680709" y="168010"/>
                </a:cubicBezTo>
                <a:cubicBezTo>
                  <a:pt x="1910500" y="76332"/>
                  <a:pt x="1183027" y="285882"/>
                  <a:pt x="1380671" y="260879"/>
                </a:cubicBezTo>
                <a:cubicBezTo>
                  <a:pt x="1578315" y="235876"/>
                  <a:pt x="2617730" y="58472"/>
                  <a:pt x="2866571" y="17991"/>
                </a:cubicBezTo>
                <a:cubicBezTo>
                  <a:pt x="3115412" y="-22490"/>
                  <a:pt x="2873715" y="17991"/>
                  <a:pt x="2873715" y="17991"/>
                </a:cubicBezTo>
                <a:cubicBezTo>
                  <a:pt x="2603443" y="132291"/>
                  <a:pt x="1248512" y="663310"/>
                  <a:pt x="1244940" y="703791"/>
                </a:cubicBezTo>
                <a:cubicBezTo>
                  <a:pt x="1241368" y="744272"/>
                  <a:pt x="2720125" y="293026"/>
                  <a:pt x="2852284" y="260879"/>
                </a:cubicBezTo>
                <a:cubicBezTo>
                  <a:pt x="2984443" y="228732"/>
                  <a:pt x="2095046" y="504957"/>
                  <a:pt x="2037896" y="510910"/>
                </a:cubicBezTo>
                <a:cubicBezTo>
                  <a:pt x="1980746" y="516863"/>
                  <a:pt x="2732031" y="301359"/>
                  <a:pt x="2509384" y="296597"/>
                </a:cubicBezTo>
                <a:cubicBezTo>
                  <a:pt x="2286737" y="291835"/>
                  <a:pt x="784168" y="489479"/>
                  <a:pt x="702015" y="482335"/>
                </a:cubicBezTo>
                <a:cubicBezTo>
                  <a:pt x="619862" y="475191"/>
                  <a:pt x="1906928" y="244210"/>
                  <a:pt x="2016465" y="253735"/>
                </a:cubicBezTo>
                <a:cubicBezTo>
                  <a:pt x="2126002" y="263260"/>
                  <a:pt x="1691424" y="448998"/>
                  <a:pt x="1359240" y="539485"/>
                </a:cubicBezTo>
                <a:cubicBezTo>
                  <a:pt x="1027056" y="629972"/>
                  <a:pt x="-51651" y="872859"/>
                  <a:pt x="1927" y="8109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2671167F-CC12-B2D8-4A33-52BF6466E586}"/>
              </a:ext>
            </a:extLst>
          </p:cNvPr>
          <p:cNvSpPr/>
          <p:nvPr/>
        </p:nvSpPr>
        <p:spPr>
          <a:xfrm>
            <a:off x="2827593" y="12383637"/>
            <a:ext cx="2013000" cy="132212"/>
          </a:xfrm>
          <a:custGeom>
            <a:avLst/>
            <a:gdLst>
              <a:gd name="connsiteX0" fmla="*/ 158495 w 2013000"/>
              <a:gd name="connsiteY0" fmla="*/ 103638 h 132212"/>
              <a:gd name="connsiteX1" fmla="*/ 208501 w 2013000"/>
              <a:gd name="connsiteY1" fmla="*/ 96494 h 132212"/>
              <a:gd name="connsiteX2" fmla="*/ 1958720 w 2013000"/>
              <a:gd name="connsiteY2" fmla="*/ 53632 h 132212"/>
              <a:gd name="connsiteX3" fmla="*/ 1551526 w 2013000"/>
              <a:gd name="connsiteY3" fmla="*/ 25057 h 132212"/>
              <a:gd name="connsiteX4" fmla="*/ 1380076 w 2013000"/>
              <a:gd name="connsiteY4" fmla="*/ 3626 h 132212"/>
              <a:gd name="connsiteX5" fmla="*/ 715707 w 2013000"/>
              <a:gd name="connsiteY5" fmla="*/ 3626 h 132212"/>
              <a:gd name="connsiteX6" fmla="*/ 822863 w 2013000"/>
              <a:gd name="connsiteY6" fmla="*/ 39344 h 132212"/>
              <a:gd name="connsiteX7" fmla="*/ 44195 w 2013000"/>
              <a:gd name="connsiteY7" fmla="*/ 125069 h 132212"/>
              <a:gd name="connsiteX8" fmla="*/ 158495 w 2013000"/>
              <a:gd name="connsiteY8" fmla="*/ 103638 h 1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3000" h="132212">
                <a:moveTo>
                  <a:pt x="158495" y="103638"/>
                </a:moveTo>
                <a:cubicBezTo>
                  <a:pt x="33479" y="104233"/>
                  <a:pt x="208501" y="96494"/>
                  <a:pt x="208501" y="96494"/>
                </a:cubicBezTo>
                <a:lnTo>
                  <a:pt x="1958720" y="53632"/>
                </a:lnTo>
                <a:cubicBezTo>
                  <a:pt x="2182558" y="41726"/>
                  <a:pt x="1647967" y="33391"/>
                  <a:pt x="1551526" y="25057"/>
                </a:cubicBezTo>
                <a:cubicBezTo>
                  <a:pt x="1455085" y="16723"/>
                  <a:pt x="1519379" y="7198"/>
                  <a:pt x="1380076" y="3626"/>
                </a:cubicBezTo>
                <a:cubicBezTo>
                  <a:pt x="1240773" y="54"/>
                  <a:pt x="808576" y="-2327"/>
                  <a:pt x="715707" y="3626"/>
                </a:cubicBezTo>
                <a:cubicBezTo>
                  <a:pt x="622838" y="9579"/>
                  <a:pt x="934782" y="19103"/>
                  <a:pt x="822863" y="39344"/>
                </a:cubicBezTo>
                <a:cubicBezTo>
                  <a:pt x="710944" y="59585"/>
                  <a:pt x="153732" y="110782"/>
                  <a:pt x="44195" y="125069"/>
                </a:cubicBezTo>
                <a:cubicBezTo>
                  <a:pt x="-65342" y="139356"/>
                  <a:pt x="50148" y="132212"/>
                  <a:pt x="158495" y="103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147C8C9-6695-1E4C-3A60-1AE2FFAFF867}"/>
              </a:ext>
            </a:extLst>
          </p:cNvPr>
          <p:cNvSpPr/>
          <p:nvPr/>
        </p:nvSpPr>
        <p:spPr>
          <a:xfrm>
            <a:off x="3514328" y="10992305"/>
            <a:ext cx="3345411" cy="1802826"/>
          </a:xfrm>
          <a:custGeom>
            <a:avLst/>
            <a:gdLst>
              <a:gd name="connsiteX0" fmla="*/ 3343672 w 3345411"/>
              <a:gd name="connsiteY0" fmla="*/ 59076 h 1802826"/>
              <a:gd name="connsiteX1" fmla="*/ 2036366 w 3345411"/>
              <a:gd name="connsiteY1" fmla="*/ 1316376 h 1802826"/>
              <a:gd name="connsiteX2" fmla="*/ 2514997 w 3345411"/>
              <a:gd name="connsiteY2" fmla="*/ 1252083 h 1802826"/>
              <a:gd name="connsiteX3" fmla="*/ 1157685 w 3345411"/>
              <a:gd name="connsiteY3" fmla="*/ 1602126 h 1802826"/>
              <a:gd name="connsiteX4" fmla="*/ 397 w 3345411"/>
              <a:gd name="connsiteY4" fmla="*/ 1802151 h 1802826"/>
              <a:gd name="connsiteX5" fmla="*/ 1279128 w 3345411"/>
              <a:gd name="connsiteY5" fmla="*/ 1537833 h 1802826"/>
              <a:gd name="connsiteX6" fmla="*/ 1957785 w 3345411"/>
              <a:gd name="connsiteY6" fmla="*/ 794883 h 1802826"/>
              <a:gd name="connsiteX7" fmla="*/ 1493441 w 3345411"/>
              <a:gd name="connsiteY7" fmla="*/ 909183 h 1802826"/>
              <a:gd name="connsiteX8" fmla="*/ 2615010 w 3345411"/>
              <a:gd name="connsiteY8" fmla="*/ 173376 h 1802826"/>
              <a:gd name="connsiteX9" fmla="*/ 471885 w 3345411"/>
              <a:gd name="connsiteY9" fmla="*/ 702014 h 1802826"/>
              <a:gd name="connsiteX10" fmla="*/ 2272110 w 3345411"/>
              <a:gd name="connsiteY10" fmla="*/ 251958 h 1802826"/>
              <a:gd name="connsiteX11" fmla="*/ 3343672 w 3345411"/>
              <a:gd name="connsiteY11" fmla="*/ 59076 h 180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5411" h="1802826">
                <a:moveTo>
                  <a:pt x="3343672" y="59076"/>
                </a:moveTo>
                <a:cubicBezTo>
                  <a:pt x="3304381" y="236479"/>
                  <a:pt x="2174478" y="1117542"/>
                  <a:pt x="2036366" y="1316376"/>
                </a:cubicBezTo>
                <a:cubicBezTo>
                  <a:pt x="1898254" y="1515210"/>
                  <a:pt x="2661444" y="1204458"/>
                  <a:pt x="2514997" y="1252083"/>
                </a:cubicBezTo>
                <a:cubicBezTo>
                  <a:pt x="2368550" y="1299708"/>
                  <a:pt x="1576785" y="1510448"/>
                  <a:pt x="1157685" y="1602126"/>
                </a:cubicBezTo>
                <a:cubicBezTo>
                  <a:pt x="738585" y="1693804"/>
                  <a:pt x="-19844" y="1812867"/>
                  <a:pt x="397" y="1802151"/>
                </a:cubicBezTo>
                <a:cubicBezTo>
                  <a:pt x="20637" y="1791436"/>
                  <a:pt x="952897" y="1705711"/>
                  <a:pt x="1279128" y="1537833"/>
                </a:cubicBezTo>
                <a:cubicBezTo>
                  <a:pt x="1605359" y="1369955"/>
                  <a:pt x="1922066" y="899658"/>
                  <a:pt x="1957785" y="794883"/>
                </a:cubicBezTo>
                <a:cubicBezTo>
                  <a:pt x="1993504" y="690108"/>
                  <a:pt x="1383904" y="1012767"/>
                  <a:pt x="1493441" y="909183"/>
                </a:cubicBezTo>
                <a:cubicBezTo>
                  <a:pt x="1602978" y="805599"/>
                  <a:pt x="2785269" y="207904"/>
                  <a:pt x="2615010" y="173376"/>
                </a:cubicBezTo>
                <a:cubicBezTo>
                  <a:pt x="2444751" y="138848"/>
                  <a:pt x="529035" y="688917"/>
                  <a:pt x="471885" y="702014"/>
                </a:cubicBezTo>
                <a:cubicBezTo>
                  <a:pt x="414735" y="715111"/>
                  <a:pt x="1795860" y="353161"/>
                  <a:pt x="2272110" y="251958"/>
                </a:cubicBezTo>
                <a:cubicBezTo>
                  <a:pt x="2748360" y="150755"/>
                  <a:pt x="3382963" y="-118327"/>
                  <a:pt x="3343672" y="590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D21509F9-23D2-E7FF-AC54-2E335ED3AA2D}"/>
              </a:ext>
            </a:extLst>
          </p:cNvPr>
          <p:cNvSpPr/>
          <p:nvPr/>
        </p:nvSpPr>
        <p:spPr>
          <a:xfrm>
            <a:off x="6073291" y="11098963"/>
            <a:ext cx="1266848" cy="1593414"/>
          </a:xfrm>
          <a:custGeom>
            <a:avLst/>
            <a:gdLst>
              <a:gd name="connsiteX0" fmla="*/ 1163328 w 1266848"/>
              <a:gd name="connsiteY0" fmla="*/ 52431 h 1593414"/>
              <a:gd name="connsiteX1" fmla="*/ 1127609 w 1266848"/>
              <a:gd name="connsiteY1" fmla="*/ 95293 h 1593414"/>
              <a:gd name="connsiteX2" fmla="*/ 398947 w 1266848"/>
              <a:gd name="connsiteY2" fmla="*/ 788237 h 1593414"/>
              <a:gd name="connsiteX3" fmla="*/ 627547 w 1266848"/>
              <a:gd name="connsiteY3" fmla="*/ 681081 h 1593414"/>
              <a:gd name="connsiteX4" fmla="*/ 34615 w 1266848"/>
              <a:gd name="connsiteY4" fmla="*/ 1574050 h 1593414"/>
              <a:gd name="connsiteX5" fmla="*/ 141772 w 1266848"/>
              <a:gd name="connsiteY5" fmla="*/ 1224006 h 1593414"/>
              <a:gd name="connsiteX6" fmla="*/ 734703 w 1266848"/>
              <a:gd name="connsiteY6" fmla="*/ 402475 h 1593414"/>
              <a:gd name="connsiteX7" fmla="*/ 598972 w 1266848"/>
              <a:gd name="connsiteY7" fmla="*/ 473912 h 1593414"/>
              <a:gd name="connsiteX8" fmla="*/ 1234765 w 1266848"/>
              <a:gd name="connsiteY8" fmla="*/ 31000 h 1593414"/>
              <a:gd name="connsiteX9" fmla="*/ 1163328 w 1266848"/>
              <a:gd name="connsiteY9" fmla="*/ 52431 h 159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6848" h="1593414">
                <a:moveTo>
                  <a:pt x="1163328" y="52431"/>
                </a:moveTo>
                <a:cubicBezTo>
                  <a:pt x="1145469" y="63146"/>
                  <a:pt x="1255006" y="-27341"/>
                  <a:pt x="1127609" y="95293"/>
                </a:cubicBezTo>
                <a:cubicBezTo>
                  <a:pt x="1000212" y="217927"/>
                  <a:pt x="482291" y="690606"/>
                  <a:pt x="398947" y="788237"/>
                </a:cubicBezTo>
                <a:cubicBezTo>
                  <a:pt x="315603" y="885868"/>
                  <a:pt x="688269" y="550112"/>
                  <a:pt x="627547" y="681081"/>
                </a:cubicBezTo>
                <a:cubicBezTo>
                  <a:pt x="566825" y="812050"/>
                  <a:pt x="115577" y="1483563"/>
                  <a:pt x="34615" y="1574050"/>
                </a:cubicBezTo>
                <a:cubicBezTo>
                  <a:pt x="-46348" y="1664538"/>
                  <a:pt x="25091" y="1419269"/>
                  <a:pt x="141772" y="1224006"/>
                </a:cubicBezTo>
                <a:cubicBezTo>
                  <a:pt x="258453" y="1028744"/>
                  <a:pt x="658503" y="527490"/>
                  <a:pt x="734703" y="402475"/>
                </a:cubicBezTo>
                <a:cubicBezTo>
                  <a:pt x="810903" y="277460"/>
                  <a:pt x="515628" y="535824"/>
                  <a:pt x="598972" y="473912"/>
                </a:cubicBezTo>
                <a:cubicBezTo>
                  <a:pt x="682316" y="412000"/>
                  <a:pt x="1138324" y="107200"/>
                  <a:pt x="1234765" y="31000"/>
                </a:cubicBezTo>
                <a:cubicBezTo>
                  <a:pt x="1331206" y="-45200"/>
                  <a:pt x="1181187" y="41716"/>
                  <a:pt x="1163328" y="524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413D7F3F-E412-DE1C-BE96-D9DECCD6AED9}"/>
              </a:ext>
            </a:extLst>
          </p:cNvPr>
          <p:cNvSpPr/>
          <p:nvPr/>
        </p:nvSpPr>
        <p:spPr>
          <a:xfrm>
            <a:off x="6271691" y="8991352"/>
            <a:ext cx="1416205" cy="3683322"/>
          </a:xfrm>
          <a:custGeom>
            <a:avLst/>
            <a:gdLst>
              <a:gd name="connsiteX0" fmla="*/ 807765 w 1416205"/>
              <a:gd name="connsiteY0" fmla="*/ 66923 h 3683322"/>
              <a:gd name="connsiteX1" fmla="*/ 822053 w 1416205"/>
              <a:gd name="connsiteY1" fmla="*/ 188367 h 3683322"/>
              <a:gd name="connsiteX2" fmla="*/ 1072084 w 1416205"/>
              <a:gd name="connsiteY2" fmla="*/ 1509961 h 3683322"/>
              <a:gd name="connsiteX3" fmla="*/ 1150665 w 1416205"/>
              <a:gd name="connsiteY3" fmla="*/ 1624261 h 3683322"/>
              <a:gd name="connsiteX4" fmla="*/ 1414984 w 1416205"/>
              <a:gd name="connsiteY4" fmla="*/ 2881561 h 3683322"/>
              <a:gd name="connsiteX5" fmla="*/ 1243534 w 1416205"/>
              <a:gd name="connsiteY5" fmla="*/ 3374479 h 3683322"/>
              <a:gd name="connsiteX6" fmla="*/ 1107803 w 1416205"/>
              <a:gd name="connsiteY6" fmla="*/ 3681661 h 3683322"/>
              <a:gd name="connsiteX7" fmla="*/ 736328 w 1416205"/>
              <a:gd name="connsiteY7" fmla="*/ 3503067 h 3683322"/>
              <a:gd name="connsiteX8" fmla="*/ 522 w 1416205"/>
              <a:gd name="connsiteY8" fmla="*/ 3638798 h 3683322"/>
              <a:gd name="connsiteX9" fmla="*/ 622028 w 1416205"/>
              <a:gd name="connsiteY9" fmla="*/ 3210173 h 3683322"/>
              <a:gd name="connsiteX10" fmla="*/ 800622 w 1416205"/>
              <a:gd name="connsiteY10" fmla="*/ 2574379 h 3683322"/>
              <a:gd name="connsiteX11" fmla="*/ 414859 w 1416205"/>
              <a:gd name="connsiteY11" fmla="*/ 895598 h 3683322"/>
              <a:gd name="connsiteX12" fmla="*/ 600597 w 1416205"/>
              <a:gd name="connsiteY12" fmla="*/ 1617117 h 3683322"/>
              <a:gd name="connsiteX13" fmla="*/ 614884 w 1416205"/>
              <a:gd name="connsiteY13" fmla="*/ 745579 h 3683322"/>
              <a:gd name="connsiteX14" fmla="*/ 807765 w 1416205"/>
              <a:gd name="connsiteY14" fmla="*/ 66923 h 368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205" h="3683322">
                <a:moveTo>
                  <a:pt x="807765" y="66923"/>
                </a:moveTo>
                <a:cubicBezTo>
                  <a:pt x="842293" y="-25946"/>
                  <a:pt x="778000" y="-52139"/>
                  <a:pt x="822053" y="188367"/>
                </a:cubicBezTo>
                <a:cubicBezTo>
                  <a:pt x="866106" y="428873"/>
                  <a:pt x="1017315" y="1270645"/>
                  <a:pt x="1072084" y="1509961"/>
                </a:cubicBezTo>
                <a:cubicBezTo>
                  <a:pt x="1126853" y="1749277"/>
                  <a:pt x="1093515" y="1395661"/>
                  <a:pt x="1150665" y="1624261"/>
                </a:cubicBezTo>
                <a:cubicBezTo>
                  <a:pt x="1207815" y="1852861"/>
                  <a:pt x="1399506" y="2589858"/>
                  <a:pt x="1414984" y="2881561"/>
                </a:cubicBezTo>
                <a:cubicBezTo>
                  <a:pt x="1430462" y="3173264"/>
                  <a:pt x="1294731" y="3241129"/>
                  <a:pt x="1243534" y="3374479"/>
                </a:cubicBezTo>
                <a:cubicBezTo>
                  <a:pt x="1192337" y="3507829"/>
                  <a:pt x="1192337" y="3660230"/>
                  <a:pt x="1107803" y="3681661"/>
                </a:cubicBezTo>
                <a:cubicBezTo>
                  <a:pt x="1023269" y="3703092"/>
                  <a:pt x="920875" y="3510211"/>
                  <a:pt x="736328" y="3503067"/>
                </a:cubicBezTo>
                <a:cubicBezTo>
                  <a:pt x="551781" y="3495923"/>
                  <a:pt x="19572" y="3687614"/>
                  <a:pt x="522" y="3638798"/>
                </a:cubicBezTo>
                <a:cubicBezTo>
                  <a:pt x="-18528" y="3589982"/>
                  <a:pt x="488678" y="3387576"/>
                  <a:pt x="622028" y="3210173"/>
                </a:cubicBezTo>
                <a:cubicBezTo>
                  <a:pt x="755378" y="3032770"/>
                  <a:pt x="835150" y="2960141"/>
                  <a:pt x="800622" y="2574379"/>
                </a:cubicBezTo>
                <a:cubicBezTo>
                  <a:pt x="766094" y="2188617"/>
                  <a:pt x="448196" y="1055142"/>
                  <a:pt x="414859" y="895598"/>
                </a:cubicBezTo>
                <a:cubicBezTo>
                  <a:pt x="381522" y="736054"/>
                  <a:pt x="567260" y="1642120"/>
                  <a:pt x="600597" y="1617117"/>
                </a:cubicBezTo>
                <a:cubicBezTo>
                  <a:pt x="633934" y="1592114"/>
                  <a:pt x="580356" y="1008707"/>
                  <a:pt x="614884" y="745579"/>
                </a:cubicBezTo>
                <a:cubicBezTo>
                  <a:pt x="649412" y="482451"/>
                  <a:pt x="773237" y="159792"/>
                  <a:pt x="807765" y="669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27D7FB1B-64AD-DAC4-D835-D952209247DB}"/>
              </a:ext>
            </a:extLst>
          </p:cNvPr>
          <p:cNvSpPr/>
          <p:nvPr/>
        </p:nvSpPr>
        <p:spPr>
          <a:xfrm>
            <a:off x="5733319" y="5947459"/>
            <a:ext cx="568079" cy="2088186"/>
          </a:xfrm>
          <a:custGeom>
            <a:avLst/>
            <a:gdLst>
              <a:gd name="connsiteX0" fmla="*/ 273343 w 568079"/>
              <a:gd name="connsiteY0" fmla="*/ 11907 h 2088186"/>
              <a:gd name="connsiteX1" fmla="*/ 68391 w 568079"/>
              <a:gd name="connsiteY1" fmla="*/ 1052431 h 2088186"/>
              <a:gd name="connsiteX2" fmla="*/ 565005 w 568079"/>
              <a:gd name="connsiteY2" fmla="*/ 2077189 h 2088186"/>
              <a:gd name="connsiteX3" fmla="*/ 265460 w 568079"/>
              <a:gd name="connsiteY3" fmla="*/ 1564810 h 2088186"/>
              <a:gd name="connsiteX4" fmla="*/ 5329 w 568079"/>
              <a:gd name="connsiteY4" fmla="*/ 1099727 h 2088186"/>
              <a:gd name="connsiteX5" fmla="*/ 92040 w 568079"/>
              <a:gd name="connsiteY5" fmla="*/ 461224 h 2088186"/>
              <a:gd name="connsiteX6" fmla="*/ 115688 w 568079"/>
              <a:gd name="connsiteY6" fmla="*/ 484872 h 2088186"/>
              <a:gd name="connsiteX7" fmla="*/ 273343 w 568079"/>
              <a:gd name="connsiteY7" fmla="*/ 11907 h 208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079" h="2088186">
                <a:moveTo>
                  <a:pt x="273343" y="11907"/>
                </a:moveTo>
                <a:cubicBezTo>
                  <a:pt x="265460" y="106500"/>
                  <a:pt x="19781" y="708217"/>
                  <a:pt x="68391" y="1052431"/>
                </a:cubicBezTo>
                <a:cubicBezTo>
                  <a:pt x="117001" y="1396645"/>
                  <a:pt x="532160" y="1991792"/>
                  <a:pt x="565005" y="2077189"/>
                </a:cubicBezTo>
                <a:cubicBezTo>
                  <a:pt x="597850" y="2162586"/>
                  <a:pt x="358739" y="1727720"/>
                  <a:pt x="265460" y="1564810"/>
                </a:cubicBezTo>
                <a:cubicBezTo>
                  <a:pt x="172181" y="1401900"/>
                  <a:pt x="34232" y="1283658"/>
                  <a:pt x="5329" y="1099727"/>
                </a:cubicBezTo>
                <a:cubicBezTo>
                  <a:pt x="-23574" y="915796"/>
                  <a:pt x="73647" y="563700"/>
                  <a:pt x="92040" y="461224"/>
                </a:cubicBezTo>
                <a:cubicBezTo>
                  <a:pt x="110433" y="358748"/>
                  <a:pt x="88098" y="554503"/>
                  <a:pt x="115688" y="484872"/>
                </a:cubicBezTo>
                <a:cubicBezTo>
                  <a:pt x="143278" y="415241"/>
                  <a:pt x="281226" y="-82686"/>
                  <a:pt x="273343" y="1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FC85C960-63D7-4984-2F06-9810C713F471}"/>
              </a:ext>
            </a:extLst>
          </p:cNvPr>
          <p:cNvSpPr/>
          <p:nvPr/>
        </p:nvSpPr>
        <p:spPr>
          <a:xfrm>
            <a:off x="5044408" y="5594914"/>
            <a:ext cx="2226820" cy="3354020"/>
          </a:xfrm>
          <a:custGeom>
            <a:avLst/>
            <a:gdLst>
              <a:gd name="connsiteX0" fmla="*/ 434109 w 2226820"/>
              <a:gd name="connsiteY0" fmla="*/ 1845 h 3354020"/>
              <a:gd name="connsiteX1" fmla="*/ 1033199 w 2226820"/>
              <a:gd name="connsiteY1" fmla="*/ 230445 h 3354020"/>
              <a:gd name="connsiteX2" fmla="*/ 1127792 w 2226820"/>
              <a:gd name="connsiteY2" fmla="*/ 388100 h 3354020"/>
              <a:gd name="connsiteX3" fmla="*/ 662709 w 2226820"/>
              <a:gd name="connsiteY3" fmla="*/ 1200024 h 3354020"/>
              <a:gd name="connsiteX4" fmla="*/ 1340626 w 2226820"/>
              <a:gd name="connsiteY4" fmla="*/ 2090776 h 3354020"/>
              <a:gd name="connsiteX5" fmla="*/ 962254 w 2226820"/>
              <a:gd name="connsiteY5" fmla="*/ 2043479 h 3354020"/>
              <a:gd name="connsiteX6" fmla="*/ 1955482 w 2226820"/>
              <a:gd name="connsiteY6" fmla="*/ 3005176 h 3354020"/>
              <a:gd name="connsiteX7" fmla="*/ 2215613 w 2226820"/>
              <a:gd name="connsiteY7" fmla="*/ 3352017 h 3354020"/>
              <a:gd name="connsiteX8" fmla="*/ 1679585 w 2226820"/>
              <a:gd name="connsiteY8" fmla="*/ 3076120 h 3354020"/>
              <a:gd name="connsiteX9" fmla="*/ 244923 w 2226820"/>
              <a:gd name="connsiteY9" fmla="*/ 1830645 h 3354020"/>
              <a:gd name="connsiteX10" fmla="*/ 441992 w 2226820"/>
              <a:gd name="connsiteY10" fmla="*/ 2177486 h 3354020"/>
              <a:gd name="connsiteX11" fmla="*/ 552351 w 2226820"/>
              <a:gd name="connsiteY11" fmla="*/ 640348 h 3354020"/>
              <a:gd name="connsiteX12" fmla="*/ 558 w 2226820"/>
              <a:gd name="connsiteY12" fmla="*/ 1278852 h 3354020"/>
              <a:gd name="connsiteX13" fmla="*/ 449875 w 2226820"/>
              <a:gd name="connsiteY13" fmla="*/ 593052 h 3354020"/>
              <a:gd name="connsiteX14" fmla="*/ 520820 w 2226820"/>
              <a:gd name="connsiteY14" fmla="*/ 364452 h 3354020"/>
              <a:gd name="connsiteX15" fmla="*/ 434109 w 2226820"/>
              <a:gd name="connsiteY15" fmla="*/ 1845 h 33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26820" h="3354020">
                <a:moveTo>
                  <a:pt x="434109" y="1845"/>
                </a:moveTo>
                <a:cubicBezTo>
                  <a:pt x="519505" y="-20489"/>
                  <a:pt x="917585" y="166069"/>
                  <a:pt x="1033199" y="230445"/>
                </a:cubicBezTo>
                <a:cubicBezTo>
                  <a:pt x="1148813" y="294821"/>
                  <a:pt x="1189540" y="226504"/>
                  <a:pt x="1127792" y="388100"/>
                </a:cubicBezTo>
                <a:cubicBezTo>
                  <a:pt x="1066044" y="549696"/>
                  <a:pt x="627237" y="916245"/>
                  <a:pt x="662709" y="1200024"/>
                </a:cubicBezTo>
                <a:cubicBezTo>
                  <a:pt x="698181" y="1483803"/>
                  <a:pt x="1290702" y="1950200"/>
                  <a:pt x="1340626" y="2090776"/>
                </a:cubicBezTo>
                <a:cubicBezTo>
                  <a:pt x="1390550" y="2231352"/>
                  <a:pt x="859778" y="1891079"/>
                  <a:pt x="962254" y="2043479"/>
                </a:cubicBezTo>
                <a:cubicBezTo>
                  <a:pt x="1064730" y="2195879"/>
                  <a:pt x="1746589" y="2787086"/>
                  <a:pt x="1955482" y="3005176"/>
                </a:cubicBezTo>
                <a:cubicBezTo>
                  <a:pt x="2164375" y="3223266"/>
                  <a:pt x="2261596" y="3340193"/>
                  <a:pt x="2215613" y="3352017"/>
                </a:cubicBezTo>
                <a:cubicBezTo>
                  <a:pt x="2169630" y="3363841"/>
                  <a:pt x="2008033" y="3329682"/>
                  <a:pt x="1679585" y="3076120"/>
                </a:cubicBezTo>
                <a:cubicBezTo>
                  <a:pt x="1351137" y="2822558"/>
                  <a:pt x="451188" y="1980417"/>
                  <a:pt x="244923" y="1830645"/>
                </a:cubicBezTo>
                <a:cubicBezTo>
                  <a:pt x="38658" y="1680873"/>
                  <a:pt x="390754" y="2375869"/>
                  <a:pt x="441992" y="2177486"/>
                </a:cubicBezTo>
                <a:cubicBezTo>
                  <a:pt x="493230" y="1979103"/>
                  <a:pt x="625923" y="790120"/>
                  <a:pt x="552351" y="640348"/>
                </a:cubicBezTo>
                <a:cubicBezTo>
                  <a:pt x="478779" y="490576"/>
                  <a:pt x="17637" y="1286735"/>
                  <a:pt x="558" y="1278852"/>
                </a:cubicBezTo>
                <a:cubicBezTo>
                  <a:pt x="-16521" y="1270969"/>
                  <a:pt x="363165" y="745452"/>
                  <a:pt x="449875" y="593052"/>
                </a:cubicBezTo>
                <a:cubicBezTo>
                  <a:pt x="536585" y="440652"/>
                  <a:pt x="519506" y="460359"/>
                  <a:pt x="520820" y="364452"/>
                </a:cubicBezTo>
                <a:cubicBezTo>
                  <a:pt x="522134" y="268545"/>
                  <a:pt x="348713" y="24179"/>
                  <a:pt x="434109" y="184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858E4A29-51EB-C46E-A2A1-F22293302495}"/>
              </a:ext>
            </a:extLst>
          </p:cNvPr>
          <p:cNvSpPr/>
          <p:nvPr/>
        </p:nvSpPr>
        <p:spPr>
          <a:xfrm>
            <a:off x="4505539" y="5488195"/>
            <a:ext cx="2354553" cy="3974698"/>
          </a:xfrm>
          <a:custGeom>
            <a:avLst/>
            <a:gdLst>
              <a:gd name="connsiteX0" fmla="*/ 1423774 w 2354553"/>
              <a:gd name="connsiteY0" fmla="*/ 155368 h 3974698"/>
              <a:gd name="connsiteX1" fmla="*/ 1095161 w 2354553"/>
              <a:gd name="connsiteY1" fmla="*/ 1241218 h 3974698"/>
              <a:gd name="connsiteX2" fmla="*/ 1266611 w 2354553"/>
              <a:gd name="connsiteY2" fmla="*/ 1641268 h 3974698"/>
              <a:gd name="connsiteX3" fmla="*/ 2338174 w 2354553"/>
              <a:gd name="connsiteY3" fmla="*/ 3198605 h 3974698"/>
              <a:gd name="connsiteX4" fmla="*/ 1923836 w 2354553"/>
              <a:gd name="connsiteY4" fmla="*/ 3055730 h 3974698"/>
              <a:gd name="connsiteX5" fmla="*/ 2038136 w 2354553"/>
              <a:gd name="connsiteY5" fmla="*/ 3812968 h 3974698"/>
              <a:gd name="connsiteX6" fmla="*/ 1966699 w 2354553"/>
              <a:gd name="connsiteY6" fmla="*/ 3870118 h 3974698"/>
              <a:gd name="connsiteX7" fmla="*/ 380786 w 2354553"/>
              <a:gd name="connsiteY7" fmla="*/ 2627105 h 3974698"/>
              <a:gd name="connsiteX8" fmla="*/ 9311 w 2354553"/>
              <a:gd name="connsiteY8" fmla="*/ 2398505 h 3974698"/>
              <a:gd name="connsiteX9" fmla="*/ 623674 w 2354553"/>
              <a:gd name="connsiteY9" fmla="*/ 1012618 h 3974698"/>
              <a:gd name="connsiteX10" fmla="*/ 409361 w 2354553"/>
              <a:gd name="connsiteY10" fmla="*/ 1298368 h 3974698"/>
              <a:gd name="connsiteX11" fmla="*/ 1380911 w 2354553"/>
              <a:gd name="connsiteY11" fmla="*/ 126793 h 3974698"/>
              <a:gd name="connsiteX12" fmla="*/ 1423774 w 2354553"/>
              <a:gd name="connsiteY12" fmla="*/ 155368 h 397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4553" h="3974698">
                <a:moveTo>
                  <a:pt x="1423774" y="155368"/>
                </a:moveTo>
                <a:cubicBezTo>
                  <a:pt x="1376149" y="341106"/>
                  <a:pt x="1121355" y="993568"/>
                  <a:pt x="1095161" y="1241218"/>
                </a:cubicBezTo>
                <a:cubicBezTo>
                  <a:pt x="1068967" y="1488868"/>
                  <a:pt x="1059442" y="1315037"/>
                  <a:pt x="1266611" y="1641268"/>
                </a:cubicBezTo>
                <a:cubicBezTo>
                  <a:pt x="1473780" y="1967499"/>
                  <a:pt x="2228637" y="2962861"/>
                  <a:pt x="2338174" y="3198605"/>
                </a:cubicBezTo>
                <a:cubicBezTo>
                  <a:pt x="2447712" y="3434349"/>
                  <a:pt x="1973842" y="2953336"/>
                  <a:pt x="1923836" y="3055730"/>
                </a:cubicBezTo>
                <a:cubicBezTo>
                  <a:pt x="1873830" y="3158124"/>
                  <a:pt x="2030992" y="3677237"/>
                  <a:pt x="2038136" y="3812968"/>
                </a:cubicBezTo>
                <a:cubicBezTo>
                  <a:pt x="2045280" y="3948699"/>
                  <a:pt x="2242924" y="4067762"/>
                  <a:pt x="1966699" y="3870118"/>
                </a:cubicBezTo>
                <a:cubicBezTo>
                  <a:pt x="1690474" y="3672474"/>
                  <a:pt x="707017" y="2872374"/>
                  <a:pt x="380786" y="2627105"/>
                </a:cubicBezTo>
                <a:cubicBezTo>
                  <a:pt x="54555" y="2381836"/>
                  <a:pt x="-31170" y="2667586"/>
                  <a:pt x="9311" y="2398505"/>
                </a:cubicBezTo>
                <a:cubicBezTo>
                  <a:pt x="49792" y="2129424"/>
                  <a:pt x="556999" y="1195974"/>
                  <a:pt x="623674" y="1012618"/>
                </a:cubicBezTo>
                <a:cubicBezTo>
                  <a:pt x="690349" y="829262"/>
                  <a:pt x="283155" y="1446005"/>
                  <a:pt x="409361" y="1298368"/>
                </a:cubicBezTo>
                <a:cubicBezTo>
                  <a:pt x="535567" y="1150731"/>
                  <a:pt x="1204699" y="314912"/>
                  <a:pt x="1380911" y="126793"/>
                </a:cubicBezTo>
                <a:cubicBezTo>
                  <a:pt x="1557123" y="-61326"/>
                  <a:pt x="1471399" y="-30370"/>
                  <a:pt x="1423774" y="155368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15D680E1-59C5-C3EE-BC2A-45AC99E1DAC7}"/>
              </a:ext>
            </a:extLst>
          </p:cNvPr>
          <p:cNvSpPr/>
          <p:nvPr/>
        </p:nvSpPr>
        <p:spPr>
          <a:xfrm>
            <a:off x="3126633" y="2224836"/>
            <a:ext cx="552143" cy="517045"/>
          </a:xfrm>
          <a:custGeom>
            <a:avLst/>
            <a:gdLst>
              <a:gd name="connsiteX0" fmla="*/ 84653 w 552143"/>
              <a:gd name="connsiteY0" fmla="*/ 1293 h 517045"/>
              <a:gd name="connsiteX1" fmla="*/ 460210 w 552143"/>
              <a:gd name="connsiteY1" fmla="*/ 148250 h 517045"/>
              <a:gd name="connsiteX2" fmla="*/ 476538 w 552143"/>
              <a:gd name="connsiteY2" fmla="*/ 121035 h 517045"/>
              <a:gd name="connsiteX3" fmla="*/ 530967 w 552143"/>
              <a:gd name="connsiteY3" fmla="*/ 278878 h 517045"/>
              <a:gd name="connsiteX4" fmla="*/ 547296 w 552143"/>
              <a:gd name="connsiteY4" fmla="*/ 512921 h 517045"/>
              <a:gd name="connsiteX5" fmla="*/ 449324 w 552143"/>
              <a:gd name="connsiteY5" fmla="*/ 414950 h 517045"/>
              <a:gd name="connsiteX6" fmla="*/ 182624 w 552143"/>
              <a:gd name="connsiteY6" fmla="*/ 246221 h 517045"/>
              <a:gd name="connsiteX7" fmla="*/ 286038 w 552143"/>
              <a:gd name="connsiteY7" fmla="*/ 333307 h 517045"/>
              <a:gd name="connsiteX8" fmla="*/ 3010 w 552143"/>
              <a:gd name="connsiteY8" fmla="*/ 137364 h 517045"/>
              <a:gd name="connsiteX9" fmla="*/ 133638 w 552143"/>
              <a:gd name="connsiteY9" fmla="*/ 246221 h 517045"/>
              <a:gd name="connsiteX10" fmla="*/ 84653 w 552143"/>
              <a:gd name="connsiteY10" fmla="*/ 1293 h 51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143" h="517045">
                <a:moveTo>
                  <a:pt x="84653" y="1293"/>
                </a:moveTo>
                <a:cubicBezTo>
                  <a:pt x="139082" y="-15036"/>
                  <a:pt x="394896" y="128293"/>
                  <a:pt x="460210" y="148250"/>
                </a:cubicBezTo>
                <a:cubicBezTo>
                  <a:pt x="525524" y="168207"/>
                  <a:pt x="464745" y="99264"/>
                  <a:pt x="476538" y="121035"/>
                </a:cubicBezTo>
                <a:cubicBezTo>
                  <a:pt x="488331" y="142806"/>
                  <a:pt x="519174" y="213564"/>
                  <a:pt x="530967" y="278878"/>
                </a:cubicBezTo>
                <a:cubicBezTo>
                  <a:pt x="542760" y="344192"/>
                  <a:pt x="560903" y="490242"/>
                  <a:pt x="547296" y="512921"/>
                </a:cubicBezTo>
                <a:cubicBezTo>
                  <a:pt x="533689" y="535600"/>
                  <a:pt x="510103" y="459400"/>
                  <a:pt x="449324" y="414950"/>
                </a:cubicBezTo>
                <a:cubicBezTo>
                  <a:pt x="388545" y="370500"/>
                  <a:pt x="209838" y="259828"/>
                  <a:pt x="182624" y="246221"/>
                </a:cubicBezTo>
                <a:cubicBezTo>
                  <a:pt x="155410" y="232614"/>
                  <a:pt x="315973" y="351450"/>
                  <a:pt x="286038" y="333307"/>
                </a:cubicBezTo>
                <a:cubicBezTo>
                  <a:pt x="256103" y="315164"/>
                  <a:pt x="28410" y="151878"/>
                  <a:pt x="3010" y="137364"/>
                </a:cubicBezTo>
                <a:cubicBezTo>
                  <a:pt x="-22390" y="122850"/>
                  <a:pt x="120938" y="260735"/>
                  <a:pt x="133638" y="246221"/>
                </a:cubicBezTo>
                <a:cubicBezTo>
                  <a:pt x="146338" y="231707"/>
                  <a:pt x="30224" y="17622"/>
                  <a:pt x="84653" y="129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19C88B3B-61C1-8191-1A24-6A9088EF427E}"/>
              </a:ext>
            </a:extLst>
          </p:cNvPr>
          <p:cNvSpPr/>
          <p:nvPr/>
        </p:nvSpPr>
        <p:spPr>
          <a:xfrm>
            <a:off x="2513082" y="4299834"/>
            <a:ext cx="1068353" cy="873126"/>
          </a:xfrm>
          <a:custGeom>
            <a:avLst/>
            <a:gdLst>
              <a:gd name="connsiteX0" fmla="*/ 94047 w 1068353"/>
              <a:gd name="connsiteY0" fmla="*/ 54452 h 873126"/>
              <a:gd name="connsiteX1" fmla="*/ 1518 w 1068353"/>
              <a:gd name="connsiteY1" fmla="*/ 408237 h 873126"/>
              <a:gd name="connsiteX2" fmla="*/ 175689 w 1068353"/>
              <a:gd name="connsiteY2" fmla="*/ 315709 h 873126"/>
              <a:gd name="connsiteX3" fmla="*/ 115818 w 1068353"/>
              <a:gd name="connsiteY3" fmla="*/ 413680 h 873126"/>
              <a:gd name="connsiteX4" fmla="*/ 377075 w 1068353"/>
              <a:gd name="connsiteY4" fmla="*/ 353809 h 873126"/>
              <a:gd name="connsiteX5" fmla="*/ 344418 w 1068353"/>
              <a:gd name="connsiteY5" fmla="*/ 353809 h 873126"/>
              <a:gd name="connsiteX6" fmla="*/ 540361 w 1068353"/>
              <a:gd name="connsiteY6" fmla="*/ 397352 h 873126"/>
              <a:gd name="connsiteX7" fmla="*/ 534918 w 1068353"/>
              <a:gd name="connsiteY7" fmla="*/ 408237 h 873126"/>
              <a:gd name="connsiteX8" fmla="*/ 758075 w 1068353"/>
              <a:gd name="connsiteY8" fmla="*/ 636837 h 873126"/>
              <a:gd name="connsiteX9" fmla="*/ 545804 w 1068353"/>
              <a:gd name="connsiteY9" fmla="*/ 598737 h 873126"/>
              <a:gd name="connsiteX10" fmla="*/ 921361 w 1068353"/>
              <a:gd name="connsiteY10" fmla="*/ 756580 h 873126"/>
              <a:gd name="connsiteX11" fmla="*/ 1068318 w 1068353"/>
              <a:gd name="connsiteY11" fmla="*/ 870880 h 873126"/>
              <a:gd name="connsiteX12" fmla="*/ 932247 w 1068353"/>
              <a:gd name="connsiteY12" fmla="*/ 653166 h 873126"/>
              <a:gd name="connsiteX13" fmla="*/ 649218 w 1068353"/>
              <a:gd name="connsiteY13" fmla="*/ 255837 h 873126"/>
              <a:gd name="connsiteX14" fmla="*/ 905032 w 1068353"/>
              <a:gd name="connsiteY14" fmla="*/ 522537 h 873126"/>
              <a:gd name="connsiteX15" fmla="*/ 485932 w 1068353"/>
              <a:gd name="connsiteY15" fmla="*/ 103437 h 873126"/>
              <a:gd name="connsiteX16" fmla="*/ 404289 w 1068353"/>
              <a:gd name="connsiteY16" fmla="*/ 119766 h 873126"/>
              <a:gd name="connsiteX17" fmla="*/ 289989 w 1068353"/>
              <a:gd name="connsiteY17" fmla="*/ 23 h 873126"/>
              <a:gd name="connsiteX18" fmla="*/ 246447 w 1068353"/>
              <a:gd name="connsiteY18" fmla="*/ 108880 h 873126"/>
              <a:gd name="connsiteX19" fmla="*/ 186575 w 1068353"/>
              <a:gd name="connsiteY19" fmla="*/ 43566 h 873126"/>
              <a:gd name="connsiteX20" fmla="*/ 148475 w 1068353"/>
              <a:gd name="connsiteY20" fmla="*/ 179637 h 873126"/>
              <a:gd name="connsiteX21" fmla="*/ 94047 w 1068353"/>
              <a:gd name="connsiteY21" fmla="*/ 54452 h 8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8353" h="873126">
                <a:moveTo>
                  <a:pt x="94047" y="54452"/>
                </a:moveTo>
                <a:cubicBezTo>
                  <a:pt x="69554" y="92552"/>
                  <a:pt x="-12089" y="364694"/>
                  <a:pt x="1518" y="408237"/>
                </a:cubicBezTo>
                <a:cubicBezTo>
                  <a:pt x="15125" y="451780"/>
                  <a:pt x="156639" y="314802"/>
                  <a:pt x="175689" y="315709"/>
                </a:cubicBezTo>
                <a:cubicBezTo>
                  <a:pt x="194739" y="316616"/>
                  <a:pt x="82254" y="407330"/>
                  <a:pt x="115818" y="413680"/>
                </a:cubicBezTo>
                <a:cubicBezTo>
                  <a:pt x="149382" y="420030"/>
                  <a:pt x="338975" y="363788"/>
                  <a:pt x="377075" y="353809"/>
                </a:cubicBezTo>
                <a:cubicBezTo>
                  <a:pt x="415175" y="343831"/>
                  <a:pt x="317204" y="346552"/>
                  <a:pt x="344418" y="353809"/>
                </a:cubicBezTo>
                <a:cubicBezTo>
                  <a:pt x="371632" y="361066"/>
                  <a:pt x="508611" y="388281"/>
                  <a:pt x="540361" y="397352"/>
                </a:cubicBezTo>
                <a:cubicBezTo>
                  <a:pt x="572111" y="406423"/>
                  <a:pt x="498632" y="368323"/>
                  <a:pt x="534918" y="408237"/>
                </a:cubicBezTo>
                <a:cubicBezTo>
                  <a:pt x="571204" y="448151"/>
                  <a:pt x="756261" y="605087"/>
                  <a:pt x="758075" y="636837"/>
                </a:cubicBezTo>
                <a:cubicBezTo>
                  <a:pt x="759889" y="668587"/>
                  <a:pt x="518590" y="578780"/>
                  <a:pt x="545804" y="598737"/>
                </a:cubicBezTo>
                <a:cubicBezTo>
                  <a:pt x="573018" y="618694"/>
                  <a:pt x="834275" y="711223"/>
                  <a:pt x="921361" y="756580"/>
                </a:cubicBezTo>
                <a:cubicBezTo>
                  <a:pt x="1008447" y="801937"/>
                  <a:pt x="1066504" y="888116"/>
                  <a:pt x="1068318" y="870880"/>
                </a:cubicBezTo>
                <a:cubicBezTo>
                  <a:pt x="1070132" y="853644"/>
                  <a:pt x="1002097" y="755673"/>
                  <a:pt x="932247" y="653166"/>
                </a:cubicBezTo>
                <a:cubicBezTo>
                  <a:pt x="862397" y="550659"/>
                  <a:pt x="653754" y="277608"/>
                  <a:pt x="649218" y="255837"/>
                </a:cubicBezTo>
                <a:cubicBezTo>
                  <a:pt x="644682" y="234066"/>
                  <a:pt x="932246" y="547937"/>
                  <a:pt x="905032" y="522537"/>
                </a:cubicBezTo>
                <a:cubicBezTo>
                  <a:pt x="877818" y="497137"/>
                  <a:pt x="569389" y="170566"/>
                  <a:pt x="485932" y="103437"/>
                </a:cubicBezTo>
                <a:cubicBezTo>
                  <a:pt x="402475" y="36308"/>
                  <a:pt x="436946" y="137002"/>
                  <a:pt x="404289" y="119766"/>
                </a:cubicBezTo>
                <a:cubicBezTo>
                  <a:pt x="371632" y="102530"/>
                  <a:pt x="316296" y="1837"/>
                  <a:pt x="289989" y="23"/>
                </a:cubicBezTo>
                <a:cubicBezTo>
                  <a:pt x="263682" y="-1791"/>
                  <a:pt x="263682" y="101623"/>
                  <a:pt x="246447" y="108880"/>
                </a:cubicBezTo>
                <a:cubicBezTo>
                  <a:pt x="229212" y="116137"/>
                  <a:pt x="202904" y="31773"/>
                  <a:pt x="186575" y="43566"/>
                </a:cubicBezTo>
                <a:cubicBezTo>
                  <a:pt x="170246" y="55359"/>
                  <a:pt x="162989" y="172380"/>
                  <a:pt x="148475" y="179637"/>
                </a:cubicBezTo>
                <a:cubicBezTo>
                  <a:pt x="133961" y="186894"/>
                  <a:pt x="118540" y="16352"/>
                  <a:pt x="94047" y="5445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82B389F-AE47-59F2-4395-E81AC092F394}"/>
              </a:ext>
            </a:extLst>
          </p:cNvPr>
          <p:cNvSpPr/>
          <p:nvPr/>
        </p:nvSpPr>
        <p:spPr>
          <a:xfrm>
            <a:off x="2534667" y="4326242"/>
            <a:ext cx="1046129" cy="920436"/>
          </a:xfrm>
          <a:custGeom>
            <a:avLst/>
            <a:gdLst>
              <a:gd name="connsiteX0" fmla="*/ 67019 w 1046129"/>
              <a:gd name="connsiteY0" fmla="*/ 283858 h 920436"/>
              <a:gd name="connsiteX1" fmla="*/ 453462 w 1046129"/>
              <a:gd name="connsiteY1" fmla="*/ 338287 h 920436"/>
              <a:gd name="connsiteX2" fmla="*/ 415362 w 1046129"/>
              <a:gd name="connsiteY2" fmla="*/ 419929 h 920436"/>
              <a:gd name="connsiteX3" fmla="*/ 801804 w 1046129"/>
              <a:gd name="connsiteY3" fmla="*/ 610429 h 920436"/>
              <a:gd name="connsiteX4" fmla="*/ 818133 w 1046129"/>
              <a:gd name="connsiteY4" fmla="*/ 610429 h 920436"/>
              <a:gd name="connsiteX5" fmla="*/ 1003190 w 1046129"/>
              <a:gd name="connsiteY5" fmla="*/ 621315 h 920436"/>
              <a:gd name="connsiteX6" fmla="*/ 1030404 w 1046129"/>
              <a:gd name="connsiteY6" fmla="*/ 915229 h 920436"/>
              <a:gd name="connsiteX7" fmla="*/ 801804 w 1046129"/>
              <a:gd name="connsiteY7" fmla="*/ 806372 h 920436"/>
              <a:gd name="connsiteX8" fmla="*/ 322833 w 1046129"/>
              <a:gd name="connsiteY8" fmla="*/ 768272 h 920436"/>
              <a:gd name="connsiteX9" fmla="*/ 366376 w 1046129"/>
              <a:gd name="connsiteY9" fmla="*/ 751944 h 920436"/>
              <a:gd name="connsiteX10" fmla="*/ 61576 w 1046129"/>
              <a:gd name="connsiteY10" fmla="*/ 648529 h 920436"/>
              <a:gd name="connsiteX11" fmla="*/ 7147 w 1046129"/>
              <a:gd name="connsiteY11" fmla="*/ 534229 h 920436"/>
              <a:gd name="connsiteX12" fmla="*/ 7147 w 1046129"/>
              <a:gd name="connsiteY12" fmla="*/ 829 h 920436"/>
              <a:gd name="connsiteX13" fmla="*/ 67019 w 1046129"/>
              <a:gd name="connsiteY13" fmla="*/ 409044 h 920436"/>
              <a:gd name="connsiteX14" fmla="*/ 67019 w 1046129"/>
              <a:gd name="connsiteY14" fmla="*/ 283858 h 9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6129" h="920436">
                <a:moveTo>
                  <a:pt x="67019" y="283858"/>
                </a:moveTo>
                <a:cubicBezTo>
                  <a:pt x="131426" y="272065"/>
                  <a:pt x="395405" y="315609"/>
                  <a:pt x="453462" y="338287"/>
                </a:cubicBezTo>
                <a:cubicBezTo>
                  <a:pt x="511519" y="360965"/>
                  <a:pt x="357305" y="374572"/>
                  <a:pt x="415362" y="419929"/>
                </a:cubicBezTo>
                <a:cubicBezTo>
                  <a:pt x="473419" y="465286"/>
                  <a:pt x="734675" y="578679"/>
                  <a:pt x="801804" y="610429"/>
                </a:cubicBezTo>
                <a:cubicBezTo>
                  <a:pt x="868933" y="642179"/>
                  <a:pt x="818133" y="610429"/>
                  <a:pt x="818133" y="610429"/>
                </a:cubicBezTo>
                <a:cubicBezTo>
                  <a:pt x="851697" y="612243"/>
                  <a:pt x="967812" y="570515"/>
                  <a:pt x="1003190" y="621315"/>
                </a:cubicBezTo>
                <a:cubicBezTo>
                  <a:pt x="1038568" y="672115"/>
                  <a:pt x="1063968" y="884386"/>
                  <a:pt x="1030404" y="915229"/>
                </a:cubicBezTo>
                <a:cubicBezTo>
                  <a:pt x="996840" y="946072"/>
                  <a:pt x="919732" y="830865"/>
                  <a:pt x="801804" y="806372"/>
                </a:cubicBezTo>
                <a:cubicBezTo>
                  <a:pt x="683876" y="781879"/>
                  <a:pt x="395404" y="777343"/>
                  <a:pt x="322833" y="768272"/>
                </a:cubicBezTo>
                <a:cubicBezTo>
                  <a:pt x="250262" y="759201"/>
                  <a:pt x="409919" y="771901"/>
                  <a:pt x="366376" y="751944"/>
                </a:cubicBezTo>
                <a:cubicBezTo>
                  <a:pt x="322833" y="731987"/>
                  <a:pt x="121448" y="684815"/>
                  <a:pt x="61576" y="648529"/>
                </a:cubicBezTo>
                <a:cubicBezTo>
                  <a:pt x="1704" y="612243"/>
                  <a:pt x="16218" y="642179"/>
                  <a:pt x="7147" y="534229"/>
                </a:cubicBezTo>
                <a:cubicBezTo>
                  <a:pt x="-1924" y="426279"/>
                  <a:pt x="-2832" y="21693"/>
                  <a:pt x="7147" y="829"/>
                </a:cubicBezTo>
                <a:cubicBezTo>
                  <a:pt x="17126" y="-20035"/>
                  <a:pt x="57040" y="359151"/>
                  <a:pt x="67019" y="409044"/>
                </a:cubicBezTo>
                <a:cubicBezTo>
                  <a:pt x="76998" y="458937"/>
                  <a:pt x="2612" y="295651"/>
                  <a:pt x="67019" y="2838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247EE6A5-FEBE-DB7C-64BE-017E2951A6D8}"/>
              </a:ext>
            </a:extLst>
          </p:cNvPr>
          <p:cNvSpPr/>
          <p:nvPr/>
        </p:nvSpPr>
        <p:spPr>
          <a:xfrm>
            <a:off x="2464029" y="2707548"/>
            <a:ext cx="1148883" cy="2326295"/>
          </a:xfrm>
          <a:custGeom>
            <a:avLst/>
            <a:gdLst>
              <a:gd name="connsiteX0" fmla="*/ 1064782 w 1148883"/>
              <a:gd name="connsiteY0" fmla="*/ 550807 h 2326295"/>
              <a:gd name="connsiteX1" fmla="*/ 504551 w 1148883"/>
              <a:gd name="connsiteY1" fmla="*/ 930734 h 2326295"/>
              <a:gd name="connsiteX2" fmla="*/ 478794 w 1148883"/>
              <a:gd name="connsiteY2" fmla="*/ 1201190 h 2326295"/>
              <a:gd name="connsiteX3" fmla="*/ 420839 w 1148883"/>
              <a:gd name="connsiteY3" fmla="*/ 1181872 h 2326295"/>
              <a:gd name="connsiteX4" fmla="*/ 536748 w 1148883"/>
              <a:gd name="connsiteY4" fmla="*/ 1394373 h 2326295"/>
              <a:gd name="connsiteX5" fmla="*/ 85988 w 1148883"/>
              <a:gd name="connsiteY5" fmla="*/ 1626193 h 2326295"/>
              <a:gd name="connsiteX6" fmla="*/ 279171 w 1148883"/>
              <a:gd name="connsiteY6" fmla="*/ 1561798 h 2326295"/>
              <a:gd name="connsiteX7" fmla="*/ 73109 w 1148883"/>
              <a:gd name="connsiteY7" fmla="*/ 1909528 h 2326295"/>
              <a:gd name="connsiteX8" fmla="*/ 73109 w 1148883"/>
              <a:gd name="connsiteY8" fmla="*/ 2321652 h 2326295"/>
              <a:gd name="connsiteX9" fmla="*/ 15154 w 1148883"/>
              <a:gd name="connsiteY9" fmla="*/ 2096272 h 2326295"/>
              <a:gd name="connsiteX10" fmla="*/ 34472 w 1148883"/>
              <a:gd name="connsiteY10" fmla="*/ 1568238 h 2326295"/>
              <a:gd name="connsiteX11" fmla="*/ 369323 w 1148883"/>
              <a:gd name="connsiteY11" fmla="*/ 61410 h 2326295"/>
              <a:gd name="connsiteX12" fmla="*/ 420839 w 1148883"/>
              <a:gd name="connsiteY12" fmla="*/ 447776 h 2326295"/>
              <a:gd name="connsiteX13" fmla="*/ 523870 w 1148883"/>
              <a:gd name="connsiteY13" fmla="*/ 344745 h 2326295"/>
              <a:gd name="connsiteX14" fmla="*/ 723492 w 1148883"/>
              <a:gd name="connsiteY14" fmla="*/ 531489 h 2326295"/>
              <a:gd name="connsiteX15" fmla="*/ 556067 w 1148883"/>
              <a:gd name="connsiteY15" fmla="*/ 312548 h 2326295"/>
              <a:gd name="connsiteX16" fmla="*/ 807205 w 1148883"/>
              <a:gd name="connsiteY16" fmla="*/ 441337 h 2326295"/>
              <a:gd name="connsiteX17" fmla="*/ 717053 w 1148883"/>
              <a:gd name="connsiteY17" fmla="*/ 409139 h 2326295"/>
              <a:gd name="connsiteX18" fmla="*/ 1006827 w 1148883"/>
              <a:gd name="connsiteY18" fmla="*/ 473534 h 2326295"/>
              <a:gd name="connsiteX19" fmla="*/ 1096979 w 1148883"/>
              <a:gd name="connsiteY19" fmla="*/ 3455 h 2326295"/>
              <a:gd name="connsiteX20" fmla="*/ 1148495 w 1148883"/>
              <a:gd name="connsiteY20" fmla="*/ 273911 h 2326295"/>
              <a:gd name="connsiteX21" fmla="*/ 1064782 w 1148883"/>
              <a:gd name="connsiteY21" fmla="*/ 550807 h 232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8883" h="2326295">
                <a:moveTo>
                  <a:pt x="1064782" y="550807"/>
                </a:moveTo>
                <a:cubicBezTo>
                  <a:pt x="957458" y="660278"/>
                  <a:pt x="602216" y="822337"/>
                  <a:pt x="504551" y="930734"/>
                </a:cubicBezTo>
                <a:cubicBezTo>
                  <a:pt x="406886" y="1039131"/>
                  <a:pt x="492746" y="1159334"/>
                  <a:pt x="478794" y="1201190"/>
                </a:cubicBezTo>
                <a:cubicBezTo>
                  <a:pt x="464842" y="1243046"/>
                  <a:pt x="411180" y="1149675"/>
                  <a:pt x="420839" y="1181872"/>
                </a:cubicBezTo>
                <a:cubicBezTo>
                  <a:pt x="430498" y="1214069"/>
                  <a:pt x="592557" y="1320319"/>
                  <a:pt x="536748" y="1394373"/>
                </a:cubicBezTo>
                <a:cubicBezTo>
                  <a:pt x="480939" y="1468427"/>
                  <a:pt x="128917" y="1598289"/>
                  <a:pt x="85988" y="1626193"/>
                </a:cubicBezTo>
                <a:cubicBezTo>
                  <a:pt x="43059" y="1654097"/>
                  <a:pt x="281317" y="1514576"/>
                  <a:pt x="279171" y="1561798"/>
                </a:cubicBezTo>
                <a:cubicBezTo>
                  <a:pt x="277025" y="1609020"/>
                  <a:pt x="107453" y="1782886"/>
                  <a:pt x="73109" y="1909528"/>
                </a:cubicBezTo>
                <a:cubicBezTo>
                  <a:pt x="38765" y="2036170"/>
                  <a:pt x="82768" y="2290528"/>
                  <a:pt x="73109" y="2321652"/>
                </a:cubicBezTo>
                <a:cubicBezTo>
                  <a:pt x="63450" y="2352776"/>
                  <a:pt x="21593" y="2221841"/>
                  <a:pt x="15154" y="2096272"/>
                </a:cubicBezTo>
                <a:cubicBezTo>
                  <a:pt x="8715" y="1970703"/>
                  <a:pt x="-24556" y="1907382"/>
                  <a:pt x="34472" y="1568238"/>
                </a:cubicBezTo>
                <a:cubicBezTo>
                  <a:pt x="93500" y="1229094"/>
                  <a:pt x="304929" y="248154"/>
                  <a:pt x="369323" y="61410"/>
                </a:cubicBezTo>
                <a:cubicBezTo>
                  <a:pt x="433717" y="-125334"/>
                  <a:pt x="395081" y="400554"/>
                  <a:pt x="420839" y="447776"/>
                </a:cubicBezTo>
                <a:cubicBezTo>
                  <a:pt x="446597" y="494998"/>
                  <a:pt x="473428" y="330793"/>
                  <a:pt x="523870" y="344745"/>
                </a:cubicBezTo>
                <a:cubicBezTo>
                  <a:pt x="574312" y="358697"/>
                  <a:pt x="718126" y="536855"/>
                  <a:pt x="723492" y="531489"/>
                </a:cubicBezTo>
                <a:cubicBezTo>
                  <a:pt x="728858" y="526123"/>
                  <a:pt x="542115" y="327573"/>
                  <a:pt x="556067" y="312548"/>
                </a:cubicBezTo>
                <a:cubicBezTo>
                  <a:pt x="570019" y="297523"/>
                  <a:pt x="780374" y="425239"/>
                  <a:pt x="807205" y="441337"/>
                </a:cubicBezTo>
                <a:cubicBezTo>
                  <a:pt x="834036" y="457435"/>
                  <a:pt x="683783" y="403773"/>
                  <a:pt x="717053" y="409139"/>
                </a:cubicBezTo>
                <a:cubicBezTo>
                  <a:pt x="750323" y="414505"/>
                  <a:pt x="943506" y="541148"/>
                  <a:pt x="1006827" y="473534"/>
                </a:cubicBezTo>
                <a:cubicBezTo>
                  <a:pt x="1070148" y="405920"/>
                  <a:pt x="1073368" y="36725"/>
                  <a:pt x="1096979" y="3455"/>
                </a:cubicBezTo>
                <a:cubicBezTo>
                  <a:pt x="1120590" y="-29815"/>
                  <a:pt x="1152788" y="185905"/>
                  <a:pt x="1148495" y="273911"/>
                </a:cubicBezTo>
                <a:cubicBezTo>
                  <a:pt x="1144202" y="361917"/>
                  <a:pt x="1172106" y="441336"/>
                  <a:pt x="1064782" y="5508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BC579418-0A8A-B52C-9289-DA26DAEC8ED1}"/>
              </a:ext>
            </a:extLst>
          </p:cNvPr>
          <p:cNvSpPr/>
          <p:nvPr/>
        </p:nvSpPr>
        <p:spPr>
          <a:xfrm>
            <a:off x="2077212" y="1916267"/>
            <a:ext cx="1217141" cy="2439680"/>
          </a:xfrm>
          <a:custGeom>
            <a:avLst/>
            <a:gdLst>
              <a:gd name="connsiteX0" fmla="*/ 1217133 w 1217141"/>
              <a:gd name="connsiteY0" fmla="*/ 215 h 2439680"/>
              <a:gd name="connsiteX1" fmla="*/ 753670 w 1217141"/>
              <a:gd name="connsiteY1" fmla="*/ 689147 h 2439680"/>
              <a:gd name="connsiteX2" fmla="*/ 828826 w 1217141"/>
              <a:gd name="connsiteY2" fmla="*/ 538834 h 2439680"/>
              <a:gd name="connsiteX3" fmla="*/ 465572 w 1217141"/>
              <a:gd name="connsiteY3" fmla="*/ 1152610 h 2439680"/>
              <a:gd name="connsiteX4" fmla="*/ 565780 w 1217141"/>
              <a:gd name="connsiteY4" fmla="*/ 1014823 h 2439680"/>
              <a:gd name="connsiteX5" fmla="*/ 2109 w 1217141"/>
              <a:gd name="connsiteY5" fmla="*/ 2430265 h 2439680"/>
              <a:gd name="connsiteX6" fmla="*/ 390415 w 1217141"/>
              <a:gd name="connsiteY6" fmla="*/ 1578495 h 2439680"/>
              <a:gd name="connsiteX7" fmla="*/ 816300 w 1217141"/>
              <a:gd name="connsiteY7" fmla="*/ 551360 h 2439680"/>
              <a:gd name="connsiteX8" fmla="*/ 766196 w 1217141"/>
              <a:gd name="connsiteY8" fmla="*/ 613991 h 2439680"/>
              <a:gd name="connsiteX9" fmla="*/ 1217133 w 1217141"/>
              <a:gd name="connsiteY9" fmla="*/ 215 h 243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141" h="2439680">
                <a:moveTo>
                  <a:pt x="1217133" y="215"/>
                </a:moveTo>
                <a:cubicBezTo>
                  <a:pt x="1215045" y="12741"/>
                  <a:pt x="818388" y="599377"/>
                  <a:pt x="753670" y="689147"/>
                </a:cubicBezTo>
                <a:cubicBezTo>
                  <a:pt x="688952" y="778917"/>
                  <a:pt x="876842" y="461590"/>
                  <a:pt x="828826" y="538834"/>
                </a:cubicBezTo>
                <a:cubicBezTo>
                  <a:pt x="780810" y="616078"/>
                  <a:pt x="509413" y="1073279"/>
                  <a:pt x="465572" y="1152610"/>
                </a:cubicBezTo>
                <a:cubicBezTo>
                  <a:pt x="421731" y="1231941"/>
                  <a:pt x="643024" y="801881"/>
                  <a:pt x="565780" y="1014823"/>
                </a:cubicBezTo>
                <a:cubicBezTo>
                  <a:pt x="488536" y="1227765"/>
                  <a:pt x="31336" y="2336320"/>
                  <a:pt x="2109" y="2430265"/>
                </a:cubicBezTo>
                <a:cubicBezTo>
                  <a:pt x="-27119" y="2524210"/>
                  <a:pt x="254716" y="1891646"/>
                  <a:pt x="390415" y="1578495"/>
                </a:cubicBezTo>
                <a:cubicBezTo>
                  <a:pt x="526114" y="1265344"/>
                  <a:pt x="753670" y="712111"/>
                  <a:pt x="816300" y="551360"/>
                </a:cubicBezTo>
                <a:cubicBezTo>
                  <a:pt x="878930" y="390609"/>
                  <a:pt x="705654" y="701673"/>
                  <a:pt x="766196" y="613991"/>
                </a:cubicBezTo>
                <a:cubicBezTo>
                  <a:pt x="826738" y="526309"/>
                  <a:pt x="1219221" y="-12311"/>
                  <a:pt x="1217133" y="2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86BCED94-C77A-4061-1272-4F47685725F1}"/>
              </a:ext>
            </a:extLst>
          </p:cNvPr>
          <p:cNvSpPr/>
          <p:nvPr/>
        </p:nvSpPr>
        <p:spPr>
          <a:xfrm>
            <a:off x="5587289" y="1950904"/>
            <a:ext cx="2529588" cy="3674039"/>
          </a:xfrm>
          <a:custGeom>
            <a:avLst/>
            <a:gdLst>
              <a:gd name="connsiteX0" fmla="*/ 36897 w 2529588"/>
              <a:gd name="connsiteY0" fmla="*/ 53260 h 3674039"/>
              <a:gd name="connsiteX1" fmla="*/ 112053 w 2529588"/>
              <a:gd name="connsiteY1" fmla="*/ 140943 h 3674039"/>
              <a:gd name="connsiteX2" fmla="*/ 1038979 w 2529588"/>
              <a:gd name="connsiteY2" fmla="*/ 1381019 h 3674039"/>
              <a:gd name="connsiteX3" fmla="*/ 1038979 w 2529588"/>
              <a:gd name="connsiteY3" fmla="*/ 1355967 h 3674039"/>
              <a:gd name="connsiteX4" fmla="*/ 2003484 w 2529588"/>
              <a:gd name="connsiteY4" fmla="*/ 2145107 h 3674039"/>
              <a:gd name="connsiteX5" fmla="*/ 2091166 w 2529588"/>
              <a:gd name="connsiteY5" fmla="*/ 2871617 h 3674039"/>
              <a:gd name="connsiteX6" fmla="*/ 2116218 w 2529588"/>
              <a:gd name="connsiteY6" fmla="*/ 2834038 h 3674039"/>
              <a:gd name="connsiteX7" fmla="*/ 2529577 w 2529588"/>
              <a:gd name="connsiteY7" fmla="*/ 3673282 h 3674039"/>
              <a:gd name="connsiteX8" fmla="*/ 2128744 w 2529588"/>
              <a:gd name="connsiteY8" fmla="*/ 2971825 h 3674039"/>
              <a:gd name="connsiteX9" fmla="*/ 1752963 w 2529588"/>
              <a:gd name="connsiteY9" fmla="*/ 2358049 h 3674039"/>
              <a:gd name="connsiteX10" fmla="*/ 1978432 w 2529588"/>
              <a:gd name="connsiteY10" fmla="*/ 2520888 h 3674039"/>
              <a:gd name="connsiteX11" fmla="*/ 1940853 w 2529588"/>
              <a:gd name="connsiteY11" fmla="*/ 2320471 h 3674039"/>
              <a:gd name="connsiteX12" fmla="*/ 1452338 w 2529588"/>
              <a:gd name="connsiteY12" fmla="*/ 1781852 h 3674039"/>
              <a:gd name="connsiteX13" fmla="*/ 1489916 w 2529588"/>
              <a:gd name="connsiteY13" fmla="*/ 1919638 h 3674039"/>
              <a:gd name="connsiteX14" fmla="*/ 362574 w 2529588"/>
              <a:gd name="connsiteY14" fmla="*/ 854926 h 3674039"/>
              <a:gd name="connsiteX15" fmla="*/ 412678 w 2529588"/>
              <a:gd name="connsiteY15" fmla="*/ 892504 h 3674039"/>
              <a:gd name="connsiteX16" fmla="*/ 375100 w 2529588"/>
              <a:gd name="connsiteY16" fmla="*/ 754718 h 3674039"/>
              <a:gd name="connsiteX17" fmla="*/ 375100 w 2529588"/>
              <a:gd name="connsiteY17" fmla="*/ 704614 h 3674039"/>
              <a:gd name="connsiteX18" fmla="*/ 299944 w 2529588"/>
              <a:gd name="connsiteY18" fmla="*/ 366411 h 3674039"/>
              <a:gd name="connsiteX19" fmla="*/ 36897 w 2529588"/>
              <a:gd name="connsiteY19" fmla="*/ 53260 h 367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29588" h="3674039">
                <a:moveTo>
                  <a:pt x="36897" y="53260"/>
                </a:moveTo>
                <a:cubicBezTo>
                  <a:pt x="5582" y="15682"/>
                  <a:pt x="-54961" y="-80350"/>
                  <a:pt x="112053" y="140943"/>
                </a:cubicBezTo>
                <a:cubicBezTo>
                  <a:pt x="279067" y="362236"/>
                  <a:pt x="884491" y="1178515"/>
                  <a:pt x="1038979" y="1381019"/>
                </a:cubicBezTo>
                <a:cubicBezTo>
                  <a:pt x="1193467" y="1583523"/>
                  <a:pt x="878228" y="1228619"/>
                  <a:pt x="1038979" y="1355967"/>
                </a:cubicBezTo>
                <a:cubicBezTo>
                  <a:pt x="1199730" y="1483315"/>
                  <a:pt x="1828119" y="1892499"/>
                  <a:pt x="2003484" y="2145107"/>
                </a:cubicBezTo>
                <a:cubicBezTo>
                  <a:pt x="2178849" y="2397715"/>
                  <a:pt x="2072377" y="2756795"/>
                  <a:pt x="2091166" y="2871617"/>
                </a:cubicBezTo>
                <a:cubicBezTo>
                  <a:pt x="2109955" y="2986439"/>
                  <a:pt x="2043150" y="2700427"/>
                  <a:pt x="2116218" y="2834038"/>
                </a:cubicBezTo>
                <a:cubicBezTo>
                  <a:pt x="2189287" y="2967649"/>
                  <a:pt x="2527489" y="3650318"/>
                  <a:pt x="2529577" y="3673282"/>
                </a:cubicBezTo>
                <a:cubicBezTo>
                  <a:pt x="2531665" y="3696246"/>
                  <a:pt x="2258180" y="3191031"/>
                  <a:pt x="2128744" y="2971825"/>
                </a:cubicBezTo>
                <a:cubicBezTo>
                  <a:pt x="1999308" y="2752620"/>
                  <a:pt x="1778015" y="2433205"/>
                  <a:pt x="1752963" y="2358049"/>
                </a:cubicBezTo>
                <a:cubicBezTo>
                  <a:pt x="1727911" y="2282893"/>
                  <a:pt x="1947117" y="2527151"/>
                  <a:pt x="1978432" y="2520888"/>
                </a:cubicBezTo>
                <a:cubicBezTo>
                  <a:pt x="2009747" y="2514625"/>
                  <a:pt x="2028535" y="2443644"/>
                  <a:pt x="1940853" y="2320471"/>
                </a:cubicBezTo>
                <a:cubicBezTo>
                  <a:pt x="1853171" y="2197298"/>
                  <a:pt x="1527494" y="1848657"/>
                  <a:pt x="1452338" y="1781852"/>
                </a:cubicBezTo>
                <a:cubicBezTo>
                  <a:pt x="1377182" y="1715047"/>
                  <a:pt x="1671543" y="2074126"/>
                  <a:pt x="1489916" y="1919638"/>
                </a:cubicBezTo>
                <a:cubicBezTo>
                  <a:pt x="1308289" y="1765150"/>
                  <a:pt x="542114" y="1026115"/>
                  <a:pt x="362574" y="854926"/>
                </a:cubicBezTo>
                <a:cubicBezTo>
                  <a:pt x="183034" y="683737"/>
                  <a:pt x="410590" y="909205"/>
                  <a:pt x="412678" y="892504"/>
                </a:cubicBezTo>
                <a:cubicBezTo>
                  <a:pt x="414766" y="875803"/>
                  <a:pt x="381363" y="786033"/>
                  <a:pt x="375100" y="754718"/>
                </a:cubicBezTo>
                <a:cubicBezTo>
                  <a:pt x="368837" y="723403"/>
                  <a:pt x="387626" y="769332"/>
                  <a:pt x="375100" y="704614"/>
                </a:cubicBezTo>
                <a:cubicBezTo>
                  <a:pt x="362574" y="639896"/>
                  <a:pt x="354224" y="479145"/>
                  <a:pt x="299944" y="366411"/>
                </a:cubicBezTo>
                <a:cubicBezTo>
                  <a:pt x="245665" y="253677"/>
                  <a:pt x="68212" y="90838"/>
                  <a:pt x="36897" y="532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D4BB57B4-2BDB-D07D-7260-6B0203F282CF}"/>
              </a:ext>
            </a:extLst>
          </p:cNvPr>
          <p:cNvSpPr/>
          <p:nvPr/>
        </p:nvSpPr>
        <p:spPr>
          <a:xfrm>
            <a:off x="3865920" y="4321479"/>
            <a:ext cx="1683110" cy="1248317"/>
          </a:xfrm>
          <a:custGeom>
            <a:avLst/>
            <a:gdLst>
              <a:gd name="connsiteX0" fmla="*/ 1683110 w 1683110"/>
              <a:gd name="connsiteY0" fmla="*/ 0 h 1248317"/>
              <a:gd name="connsiteX1" fmla="*/ 355351 w 1683110"/>
              <a:gd name="connsiteY1" fmla="*/ 676406 h 1248317"/>
              <a:gd name="connsiteX2" fmla="*/ 568294 w 1683110"/>
              <a:gd name="connsiteY2" fmla="*/ 551146 h 1248317"/>
              <a:gd name="connsiteX3" fmla="*/ 17148 w 1683110"/>
              <a:gd name="connsiteY3" fmla="*/ 1240077 h 1248317"/>
              <a:gd name="connsiteX4" fmla="*/ 205039 w 1683110"/>
              <a:gd name="connsiteY4" fmla="*/ 901874 h 1248317"/>
              <a:gd name="connsiteX5" fmla="*/ 856392 w 1683110"/>
              <a:gd name="connsiteY5" fmla="*/ 463463 h 1248317"/>
              <a:gd name="connsiteX6" fmla="*/ 681028 w 1683110"/>
              <a:gd name="connsiteY6" fmla="*/ 551146 h 1248317"/>
              <a:gd name="connsiteX7" fmla="*/ 1683110 w 1683110"/>
              <a:gd name="connsiteY7" fmla="*/ 0 h 12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110" h="1248317">
                <a:moveTo>
                  <a:pt x="1683110" y="0"/>
                </a:moveTo>
                <a:lnTo>
                  <a:pt x="355351" y="676406"/>
                </a:lnTo>
                <a:cubicBezTo>
                  <a:pt x="169548" y="768264"/>
                  <a:pt x="624661" y="457201"/>
                  <a:pt x="568294" y="551146"/>
                </a:cubicBezTo>
                <a:cubicBezTo>
                  <a:pt x="511927" y="645091"/>
                  <a:pt x="77690" y="1181622"/>
                  <a:pt x="17148" y="1240077"/>
                </a:cubicBezTo>
                <a:cubicBezTo>
                  <a:pt x="-43394" y="1298532"/>
                  <a:pt x="65165" y="1031310"/>
                  <a:pt x="205039" y="901874"/>
                </a:cubicBezTo>
                <a:cubicBezTo>
                  <a:pt x="344913" y="772438"/>
                  <a:pt x="777061" y="521918"/>
                  <a:pt x="856392" y="463463"/>
                </a:cubicBezTo>
                <a:cubicBezTo>
                  <a:pt x="935723" y="405008"/>
                  <a:pt x="681028" y="551146"/>
                  <a:pt x="681028" y="551146"/>
                </a:cubicBezTo>
                <a:lnTo>
                  <a:pt x="1683110" y="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1246DD1F-168C-BC91-088E-B55F1DF139E8}"/>
              </a:ext>
            </a:extLst>
          </p:cNvPr>
          <p:cNvSpPr/>
          <p:nvPr/>
        </p:nvSpPr>
        <p:spPr>
          <a:xfrm>
            <a:off x="3713104" y="2915068"/>
            <a:ext cx="398952" cy="718022"/>
          </a:xfrm>
          <a:custGeom>
            <a:avLst/>
            <a:gdLst>
              <a:gd name="connsiteX0" fmla="*/ 395433 w 398952"/>
              <a:gd name="connsiteY0" fmla="*/ 3496 h 718022"/>
              <a:gd name="connsiteX1" fmla="*/ 94808 w 398952"/>
              <a:gd name="connsiteY1" fmla="*/ 517064 h 718022"/>
              <a:gd name="connsiteX2" fmla="*/ 7126 w 398952"/>
              <a:gd name="connsiteY2" fmla="*/ 717480 h 718022"/>
              <a:gd name="connsiteX3" fmla="*/ 32178 w 398952"/>
              <a:gd name="connsiteY3" fmla="*/ 567168 h 718022"/>
              <a:gd name="connsiteX4" fmla="*/ 245121 w 398952"/>
              <a:gd name="connsiteY4" fmla="*/ 304121 h 718022"/>
              <a:gd name="connsiteX5" fmla="*/ 395433 w 398952"/>
              <a:gd name="connsiteY5" fmla="*/ 3496 h 71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952" h="718022">
                <a:moveTo>
                  <a:pt x="395433" y="3496"/>
                </a:moveTo>
                <a:cubicBezTo>
                  <a:pt x="370381" y="38987"/>
                  <a:pt x="159526" y="398067"/>
                  <a:pt x="94808" y="517064"/>
                </a:cubicBezTo>
                <a:cubicBezTo>
                  <a:pt x="30090" y="636061"/>
                  <a:pt x="17564" y="709129"/>
                  <a:pt x="7126" y="717480"/>
                </a:cubicBezTo>
                <a:cubicBezTo>
                  <a:pt x="-3312" y="725831"/>
                  <a:pt x="-7488" y="636061"/>
                  <a:pt x="32178" y="567168"/>
                </a:cubicBezTo>
                <a:cubicBezTo>
                  <a:pt x="71844" y="498275"/>
                  <a:pt x="184578" y="395979"/>
                  <a:pt x="245121" y="304121"/>
                </a:cubicBezTo>
                <a:cubicBezTo>
                  <a:pt x="305663" y="212263"/>
                  <a:pt x="420485" y="-31995"/>
                  <a:pt x="395433" y="3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円/楕円 1506">
            <a:extLst>
              <a:ext uri="{FF2B5EF4-FFF2-40B4-BE49-F238E27FC236}">
                <a16:creationId xmlns:a16="http://schemas.microsoft.com/office/drawing/2014/main" id="{BD652358-5F91-B723-8AAD-32BDA903BF21}"/>
              </a:ext>
            </a:extLst>
          </p:cNvPr>
          <p:cNvSpPr/>
          <p:nvPr/>
        </p:nvSpPr>
        <p:spPr>
          <a:xfrm>
            <a:off x="4109543" y="4161861"/>
            <a:ext cx="701466" cy="701466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6C47742-6C4F-46C7-4ADE-D95FD4259F63}"/>
              </a:ext>
            </a:extLst>
          </p:cNvPr>
          <p:cNvSpPr/>
          <p:nvPr/>
        </p:nvSpPr>
        <p:spPr>
          <a:xfrm>
            <a:off x="3503683" y="744371"/>
            <a:ext cx="3222794" cy="570862"/>
          </a:xfrm>
          <a:custGeom>
            <a:avLst/>
            <a:gdLst>
              <a:gd name="connsiteX0" fmla="*/ 3222794 w 3222794"/>
              <a:gd name="connsiteY0" fmla="*/ 570862 h 570862"/>
              <a:gd name="connsiteX1" fmla="*/ 1331364 w 3222794"/>
              <a:gd name="connsiteY1" fmla="*/ 57295 h 570862"/>
              <a:gd name="connsiteX2" fmla="*/ 2032821 w 3222794"/>
              <a:gd name="connsiteY2" fmla="*/ 44769 h 570862"/>
              <a:gd name="connsiteX3" fmla="*/ 3605 w 3222794"/>
              <a:gd name="connsiteY3" fmla="*/ 345393 h 570862"/>
              <a:gd name="connsiteX4" fmla="*/ 1544306 w 3222794"/>
              <a:gd name="connsiteY4" fmla="*/ 57295 h 570862"/>
              <a:gd name="connsiteX5" fmla="*/ 1807353 w 3222794"/>
              <a:gd name="connsiteY5" fmla="*/ 69821 h 570862"/>
              <a:gd name="connsiteX6" fmla="*/ 1857457 w 3222794"/>
              <a:gd name="connsiteY6" fmla="*/ 94873 h 570862"/>
              <a:gd name="connsiteX7" fmla="*/ 3222794 w 3222794"/>
              <a:gd name="connsiteY7" fmla="*/ 570862 h 57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794" h="570862">
                <a:moveTo>
                  <a:pt x="3222794" y="570862"/>
                </a:moveTo>
                <a:cubicBezTo>
                  <a:pt x="2376243" y="357919"/>
                  <a:pt x="1529693" y="144977"/>
                  <a:pt x="1331364" y="57295"/>
                </a:cubicBezTo>
                <a:cubicBezTo>
                  <a:pt x="1133035" y="-30387"/>
                  <a:pt x="2254114" y="-3247"/>
                  <a:pt x="2032821" y="44769"/>
                </a:cubicBezTo>
                <a:cubicBezTo>
                  <a:pt x="1811528" y="92785"/>
                  <a:pt x="85024" y="343305"/>
                  <a:pt x="3605" y="345393"/>
                </a:cubicBezTo>
                <a:cubicBezTo>
                  <a:pt x="-77814" y="347481"/>
                  <a:pt x="1243681" y="103224"/>
                  <a:pt x="1544306" y="57295"/>
                </a:cubicBezTo>
                <a:cubicBezTo>
                  <a:pt x="1844931" y="11366"/>
                  <a:pt x="1755161" y="63558"/>
                  <a:pt x="1807353" y="69821"/>
                </a:cubicBezTo>
                <a:cubicBezTo>
                  <a:pt x="1859545" y="76084"/>
                  <a:pt x="1857457" y="94873"/>
                  <a:pt x="1857457" y="94873"/>
                </a:cubicBezTo>
                <a:lnTo>
                  <a:pt x="3222794" y="57086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88A5F1B1-8A44-F75E-DC57-31945A774128}"/>
              </a:ext>
            </a:extLst>
          </p:cNvPr>
          <p:cNvSpPr/>
          <p:nvPr/>
        </p:nvSpPr>
        <p:spPr>
          <a:xfrm>
            <a:off x="7199772" y="1465490"/>
            <a:ext cx="1182289" cy="3291962"/>
          </a:xfrm>
          <a:custGeom>
            <a:avLst/>
            <a:gdLst>
              <a:gd name="connsiteX0" fmla="*/ 2694 w 1182289"/>
              <a:gd name="connsiteY0" fmla="*/ 55 h 3291962"/>
              <a:gd name="connsiteX1" fmla="*/ 416053 w 1182289"/>
              <a:gd name="connsiteY1" fmla="*/ 1164976 h 3291962"/>
              <a:gd name="connsiteX2" fmla="*/ 378475 w 1182289"/>
              <a:gd name="connsiteY2" fmla="*/ 1190028 h 3291962"/>
              <a:gd name="connsiteX3" fmla="*/ 904568 w 1182289"/>
              <a:gd name="connsiteY3" fmla="*/ 1841381 h 3291962"/>
              <a:gd name="connsiteX4" fmla="*/ 866990 w 1182289"/>
              <a:gd name="connsiteY4" fmla="*/ 2367474 h 3291962"/>
              <a:gd name="connsiteX5" fmla="*/ 1155088 w 1182289"/>
              <a:gd name="connsiteY5" fmla="*/ 3281874 h 3291962"/>
              <a:gd name="connsiteX6" fmla="*/ 1104984 w 1182289"/>
              <a:gd name="connsiteY6" fmla="*/ 2768307 h 3291962"/>
              <a:gd name="connsiteX7" fmla="*/ 578891 w 1182289"/>
              <a:gd name="connsiteY7" fmla="*/ 1453074 h 3291962"/>
              <a:gd name="connsiteX8" fmla="*/ 328370 w 1182289"/>
              <a:gd name="connsiteY8" fmla="*/ 1114872 h 3291962"/>
              <a:gd name="connsiteX9" fmla="*/ 240688 w 1182289"/>
              <a:gd name="connsiteY9" fmla="*/ 1114872 h 3291962"/>
              <a:gd name="connsiteX10" fmla="*/ 2694 w 1182289"/>
              <a:gd name="connsiteY10" fmla="*/ 55 h 329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2289" h="3291962">
                <a:moveTo>
                  <a:pt x="2694" y="55"/>
                </a:moveTo>
                <a:cubicBezTo>
                  <a:pt x="31922" y="8406"/>
                  <a:pt x="353423" y="966647"/>
                  <a:pt x="416053" y="1164976"/>
                </a:cubicBezTo>
                <a:cubicBezTo>
                  <a:pt x="478683" y="1363305"/>
                  <a:pt x="297056" y="1077294"/>
                  <a:pt x="378475" y="1190028"/>
                </a:cubicBezTo>
                <a:cubicBezTo>
                  <a:pt x="459894" y="1302762"/>
                  <a:pt x="823149" y="1645140"/>
                  <a:pt x="904568" y="1841381"/>
                </a:cubicBezTo>
                <a:cubicBezTo>
                  <a:pt x="985987" y="2037622"/>
                  <a:pt x="825237" y="2127392"/>
                  <a:pt x="866990" y="2367474"/>
                </a:cubicBezTo>
                <a:cubicBezTo>
                  <a:pt x="908743" y="2607556"/>
                  <a:pt x="1115422" y="3215069"/>
                  <a:pt x="1155088" y="3281874"/>
                </a:cubicBezTo>
                <a:cubicBezTo>
                  <a:pt x="1194754" y="3348679"/>
                  <a:pt x="1201017" y="3073107"/>
                  <a:pt x="1104984" y="2768307"/>
                </a:cubicBezTo>
                <a:cubicBezTo>
                  <a:pt x="1008951" y="2463507"/>
                  <a:pt x="708327" y="1728647"/>
                  <a:pt x="578891" y="1453074"/>
                </a:cubicBezTo>
                <a:cubicBezTo>
                  <a:pt x="449455" y="1177502"/>
                  <a:pt x="384737" y="1171239"/>
                  <a:pt x="328370" y="1114872"/>
                </a:cubicBezTo>
                <a:cubicBezTo>
                  <a:pt x="272003" y="1058505"/>
                  <a:pt x="290792" y="1294412"/>
                  <a:pt x="240688" y="1114872"/>
                </a:cubicBezTo>
                <a:cubicBezTo>
                  <a:pt x="190584" y="935332"/>
                  <a:pt x="-26534" y="-8296"/>
                  <a:pt x="2694" y="5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BE7B0952-F6DA-8BCA-07BC-5B4DA790BB58}"/>
              </a:ext>
            </a:extLst>
          </p:cNvPr>
          <p:cNvSpPr/>
          <p:nvPr/>
        </p:nvSpPr>
        <p:spPr>
          <a:xfrm>
            <a:off x="2003461" y="5134569"/>
            <a:ext cx="422735" cy="2335721"/>
          </a:xfrm>
          <a:custGeom>
            <a:avLst/>
            <a:gdLst>
              <a:gd name="connsiteX0" fmla="*/ 276276 w 422735"/>
              <a:gd name="connsiteY0" fmla="*/ 1102 h 2335721"/>
              <a:gd name="connsiteX1" fmla="*/ 38281 w 422735"/>
              <a:gd name="connsiteY1" fmla="*/ 990658 h 2335721"/>
              <a:gd name="connsiteX2" fmla="*/ 401536 w 422735"/>
              <a:gd name="connsiteY2" fmla="*/ 2268313 h 2335721"/>
              <a:gd name="connsiteX3" fmla="*/ 338906 w 422735"/>
              <a:gd name="connsiteY3" fmla="*/ 2055371 h 2335721"/>
              <a:gd name="connsiteX4" fmla="*/ 703 w 422735"/>
              <a:gd name="connsiteY4" fmla="*/ 1178549 h 2335721"/>
              <a:gd name="connsiteX5" fmla="*/ 276276 w 422735"/>
              <a:gd name="connsiteY5" fmla="*/ 1102 h 233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735" h="2335721">
                <a:moveTo>
                  <a:pt x="276276" y="1102"/>
                </a:moveTo>
                <a:cubicBezTo>
                  <a:pt x="282539" y="-30213"/>
                  <a:pt x="17404" y="612790"/>
                  <a:pt x="38281" y="990658"/>
                </a:cubicBezTo>
                <a:cubicBezTo>
                  <a:pt x="59158" y="1368526"/>
                  <a:pt x="351432" y="2090861"/>
                  <a:pt x="401536" y="2268313"/>
                </a:cubicBezTo>
                <a:cubicBezTo>
                  <a:pt x="451640" y="2445765"/>
                  <a:pt x="405712" y="2236998"/>
                  <a:pt x="338906" y="2055371"/>
                </a:cubicBezTo>
                <a:cubicBezTo>
                  <a:pt x="272100" y="1873744"/>
                  <a:pt x="17404" y="1516752"/>
                  <a:pt x="703" y="1178549"/>
                </a:cubicBezTo>
                <a:cubicBezTo>
                  <a:pt x="-15998" y="840346"/>
                  <a:pt x="270013" y="32417"/>
                  <a:pt x="276276" y="1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0973420E-5362-326E-4DD1-8818D2D4D657}"/>
              </a:ext>
            </a:extLst>
          </p:cNvPr>
          <p:cNvSpPr/>
          <p:nvPr/>
        </p:nvSpPr>
        <p:spPr>
          <a:xfrm>
            <a:off x="7319121" y="5335975"/>
            <a:ext cx="897957" cy="4244314"/>
          </a:xfrm>
          <a:custGeom>
            <a:avLst/>
            <a:gdLst>
              <a:gd name="connsiteX0" fmla="*/ 897953 w 897957"/>
              <a:gd name="connsiteY0" fmla="*/ 113 h 4244314"/>
              <a:gd name="connsiteX1" fmla="*/ 96287 w 897957"/>
              <a:gd name="connsiteY1" fmla="*/ 1428080 h 4244314"/>
              <a:gd name="connsiteX2" fmla="*/ 447016 w 897957"/>
              <a:gd name="connsiteY2" fmla="*/ 2981307 h 4244314"/>
              <a:gd name="connsiteX3" fmla="*/ 259126 w 897957"/>
              <a:gd name="connsiteY3" fmla="*/ 2705735 h 4244314"/>
              <a:gd name="connsiteX4" fmla="*/ 634906 w 897957"/>
              <a:gd name="connsiteY4" fmla="*/ 4221384 h 4244314"/>
              <a:gd name="connsiteX5" fmla="*/ 497120 w 897957"/>
              <a:gd name="connsiteY5" fmla="*/ 3507400 h 4244314"/>
              <a:gd name="connsiteX6" fmla="*/ 71235 w 897957"/>
              <a:gd name="connsiteY6" fmla="*/ 2004277 h 4244314"/>
              <a:gd name="connsiteX7" fmla="*/ 83761 w 897957"/>
              <a:gd name="connsiteY7" fmla="*/ 1352924 h 4244314"/>
              <a:gd name="connsiteX8" fmla="*/ 897953 w 897957"/>
              <a:gd name="connsiteY8" fmla="*/ 113 h 42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957" h="4244314">
                <a:moveTo>
                  <a:pt x="897953" y="113"/>
                </a:moveTo>
                <a:cubicBezTo>
                  <a:pt x="900041" y="12639"/>
                  <a:pt x="171443" y="931214"/>
                  <a:pt x="96287" y="1428080"/>
                </a:cubicBezTo>
                <a:cubicBezTo>
                  <a:pt x="21131" y="1924946"/>
                  <a:pt x="419876" y="2768365"/>
                  <a:pt x="447016" y="2981307"/>
                </a:cubicBezTo>
                <a:cubicBezTo>
                  <a:pt x="474156" y="3194249"/>
                  <a:pt x="227811" y="2499056"/>
                  <a:pt x="259126" y="2705735"/>
                </a:cubicBezTo>
                <a:cubicBezTo>
                  <a:pt x="290441" y="2912415"/>
                  <a:pt x="595240" y="4087773"/>
                  <a:pt x="634906" y="4221384"/>
                </a:cubicBezTo>
                <a:cubicBezTo>
                  <a:pt x="674572" y="4354995"/>
                  <a:pt x="591065" y="3876918"/>
                  <a:pt x="497120" y="3507400"/>
                </a:cubicBezTo>
                <a:cubicBezTo>
                  <a:pt x="403175" y="3137882"/>
                  <a:pt x="140128" y="2363356"/>
                  <a:pt x="71235" y="2004277"/>
                </a:cubicBezTo>
                <a:cubicBezTo>
                  <a:pt x="2342" y="1645198"/>
                  <a:pt x="-51938" y="1686951"/>
                  <a:pt x="83761" y="1352924"/>
                </a:cubicBezTo>
                <a:cubicBezTo>
                  <a:pt x="219460" y="1018897"/>
                  <a:pt x="895865" y="-12413"/>
                  <a:pt x="897953" y="1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EFE76865-AEB6-AF19-1DA7-6B0345DF6941}"/>
              </a:ext>
            </a:extLst>
          </p:cNvPr>
          <p:cNvSpPr/>
          <p:nvPr/>
        </p:nvSpPr>
        <p:spPr>
          <a:xfrm>
            <a:off x="6068602" y="5496564"/>
            <a:ext cx="1050073" cy="3538100"/>
          </a:xfrm>
          <a:custGeom>
            <a:avLst/>
            <a:gdLst>
              <a:gd name="connsiteX0" fmla="*/ 958499 w 1050073"/>
              <a:gd name="connsiteY0" fmla="*/ 2362 h 3538100"/>
              <a:gd name="connsiteX1" fmla="*/ 219464 w 1050073"/>
              <a:gd name="connsiteY1" fmla="*/ 1380225 h 3538100"/>
              <a:gd name="connsiteX2" fmla="*/ 745557 w 1050073"/>
              <a:gd name="connsiteY2" fmla="*/ 2983557 h 3538100"/>
              <a:gd name="connsiteX3" fmla="*/ 632823 w 1050073"/>
              <a:gd name="connsiteY3" fmla="*/ 2682932 h 3538100"/>
              <a:gd name="connsiteX4" fmla="*/ 1046182 w 1050073"/>
              <a:gd name="connsiteY4" fmla="*/ 3534702 h 3538100"/>
              <a:gd name="connsiteX5" fmla="*/ 344724 w 1050073"/>
              <a:gd name="connsiteY5" fmla="*/ 2307151 h 3538100"/>
              <a:gd name="connsiteX6" fmla="*/ 6521 w 1050073"/>
              <a:gd name="connsiteY6" fmla="*/ 1605694 h 3538100"/>
              <a:gd name="connsiteX7" fmla="*/ 131782 w 1050073"/>
              <a:gd name="connsiteY7" fmla="*/ 1756006 h 3538100"/>
              <a:gd name="connsiteX8" fmla="*/ 257042 w 1050073"/>
              <a:gd name="connsiteY8" fmla="*/ 1067074 h 3538100"/>
              <a:gd name="connsiteX9" fmla="*/ 958499 w 1050073"/>
              <a:gd name="connsiteY9" fmla="*/ 2362 h 35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3" h="3538100">
                <a:moveTo>
                  <a:pt x="958499" y="2362"/>
                </a:moveTo>
                <a:cubicBezTo>
                  <a:pt x="952236" y="54554"/>
                  <a:pt x="254954" y="883359"/>
                  <a:pt x="219464" y="1380225"/>
                </a:cubicBezTo>
                <a:cubicBezTo>
                  <a:pt x="183974" y="1877091"/>
                  <a:pt x="676664" y="2766439"/>
                  <a:pt x="745557" y="2983557"/>
                </a:cubicBezTo>
                <a:cubicBezTo>
                  <a:pt x="814450" y="3200675"/>
                  <a:pt x="582719" y="2591075"/>
                  <a:pt x="632823" y="2682932"/>
                </a:cubicBezTo>
                <a:cubicBezTo>
                  <a:pt x="682927" y="2774789"/>
                  <a:pt x="1094198" y="3597332"/>
                  <a:pt x="1046182" y="3534702"/>
                </a:cubicBezTo>
                <a:cubicBezTo>
                  <a:pt x="998166" y="3472072"/>
                  <a:pt x="518001" y="2628652"/>
                  <a:pt x="344724" y="2307151"/>
                </a:cubicBezTo>
                <a:cubicBezTo>
                  <a:pt x="171447" y="1985650"/>
                  <a:pt x="42011" y="1697552"/>
                  <a:pt x="6521" y="1605694"/>
                </a:cubicBezTo>
                <a:cubicBezTo>
                  <a:pt x="-28969" y="1513837"/>
                  <a:pt x="90028" y="1845776"/>
                  <a:pt x="131782" y="1756006"/>
                </a:cubicBezTo>
                <a:cubicBezTo>
                  <a:pt x="173535" y="1666236"/>
                  <a:pt x="119256" y="1357260"/>
                  <a:pt x="257042" y="1067074"/>
                </a:cubicBezTo>
                <a:cubicBezTo>
                  <a:pt x="394828" y="776888"/>
                  <a:pt x="964762" y="-49830"/>
                  <a:pt x="958499" y="236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BC162F38-6E4E-0E15-756F-D733EA6D374D}"/>
              </a:ext>
            </a:extLst>
          </p:cNvPr>
          <p:cNvSpPr/>
          <p:nvPr/>
        </p:nvSpPr>
        <p:spPr>
          <a:xfrm>
            <a:off x="4965099" y="1211754"/>
            <a:ext cx="1186880" cy="2388028"/>
          </a:xfrm>
          <a:custGeom>
            <a:avLst/>
            <a:gdLst>
              <a:gd name="connsiteX0" fmla="*/ 7734 w 1186880"/>
              <a:gd name="connsiteY0" fmla="*/ 28323 h 2388028"/>
              <a:gd name="connsiteX1" fmla="*/ 20260 w 1186880"/>
              <a:gd name="connsiteY1" fmla="*/ 78427 h 2388028"/>
              <a:gd name="connsiteX2" fmla="*/ 245728 w 1186880"/>
              <a:gd name="connsiteY2" fmla="*/ 967775 h 2388028"/>
              <a:gd name="connsiteX3" fmla="*/ 383515 w 1186880"/>
              <a:gd name="connsiteY3" fmla="*/ 767358 h 2388028"/>
              <a:gd name="connsiteX4" fmla="*/ 508775 w 1186880"/>
              <a:gd name="connsiteY4" fmla="*/ 1130613 h 2388028"/>
              <a:gd name="connsiteX5" fmla="*/ 1160128 w 1186880"/>
              <a:gd name="connsiteY5" fmla="*/ 2345638 h 2388028"/>
              <a:gd name="connsiteX6" fmla="*/ 984764 w 1186880"/>
              <a:gd name="connsiteY6" fmla="*/ 2007435 h 2388028"/>
              <a:gd name="connsiteX7" fmla="*/ 283306 w 1186880"/>
              <a:gd name="connsiteY7" fmla="*/ 1005353 h 2388028"/>
              <a:gd name="connsiteX8" fmla="*/ 158046 w 1186880"/>
              <a:gd name="connsiteY8" fmla="*/ 591994 h 2388028"/>
              <a:gd name="connsiteX9" fmla="*/ 7734 w 1186880"/>
              <a:gd name="connsiteY9" fmla="*/ 28323 h 23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80" h="2388028">
                <a:moveTo>
                  <a:pt x="7734" y="28323"/>
                </a:moveTo>
                <a:cubicBezTo>
                  <a:pt x="-15230" y="-57271"/>
                  <a:pt x="20260" y="78427"/>
                  <a:pt x="20260" y="78427"/>
                </a:cubicBezTo>
                <a:cubicBezTo>
                  <a:pt x="59926" y="235002"/>
                  <a:pt x="185186" y="852953"/>
                  <a:pt x="245728" y="967775"/>
                </a:cubicBezTo>
                <a:cubicBezTo>
                  <a:pt x="306270" y="1082597"/>
                  <a:pt x="339674" y="740218"/>
                  <a:pt x="383515" y="767358"/>
                </a:cubicBezTo>
                <a:cubicBezTo>
                  <a:pt x="427356" y="794498"/>
                  <a:pt x="379340" y="867566"/>
                  <a:pt x="508775" y="1130613"/>
                </a:cubicBezTo>
                <a:cubicBezTo>
                  <a:pt x="638210" y="1393660"/>
                  <a:pt x="1080797" y="2199501"/>
                  <a:pt x="1160128" y="2345638"/>
                </a:cubicBezTo>
                <a:cubicBezTo>
                  <a:pt x="1239459" y="2491775"/>
                  <a:pt x="1130901" y="2230816"/>
                  <a:pt x="984764" y="2007435"/>
                </a:cubicBezTo>
                <a:cubicBezTo>
                  <a:pt x="838627" y="1784054"/>
                  <a:pt x="421092" y="1241260"/>
                  <a:pt x="283306" y="1005353"/>
                </a:cubicBezTo>
                <a:cubicBezTo>
                  <a:pt x="145520" y="769446"/>
                  <a:pt x="199799" y="752745"/>
                  <a:pt x="158046" y="591994"/>
                </a:cubicBezTo>
                <a:cubicBezTo>
                  <a:pt x="116293" y="431243"/>
                  <a:pt x="30698" y="113917"/>
                  <a:pt x="7734" y="283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849D7DD0-F19B-F566-71AD-01C46B1F8A9A}"/>
              </a:ext>
            </a:extLst>
          </p:cNvPr>
          <p:cNvSpPr/>
          <p:nvPr/>
        </p:nvSpPr>
        <p:spPr>
          <a:xfrm>
            <a:off x="711648" y="8141547"/>
            <a:ext cx="1982594" cy="2058667"/>
          </a:xfrm>
          <a:custGeom>
            <a:avLst/>
            <a:gdLst>
              <a:gd name="connsiteX0" fmla="*/ 1981448 w 1982594"/>
              <a:gd name="connsiteY0" fmla="*/ 371 h 2058667"/>
              <a:gd name="connsiteX1" fmla="*/ 1092100 w 1982594"/>
              <a:gd name="connsiteY1" fmla="*/ 927297 h 2058667"/>
              <a:gd name="connsiteX2" fmla="*/ 1229886 w 1982594"/>
              <a:gd name="connsiteY2" fmla="*/ 927297 h 2058667"/>
              <a:gd name="connsiteX3" fmla="*/ 465799 w 1982594"/>
              <a:gd name="connsiteY3" fmla="*/ 1616228 h 2058667"/>
              <a:gd name="connsiteX4" fmla="*/ 2336 w 1982594"/>
              <a:gd name="connsiteY4" fmla="*/ 2054639 h 2058667"/>
              <a:gd name="connsiteX5" fmla="*/ 653689 w 1982594"/>
              <a:gd name="connsiteY5" fmla="*/ 1365708 h 2058667"/>
              <a:gd name="connsiteX6" fmla="*/ 1142204 w 1982594"/>
              <a:gd name="connsiteY6" fmla="*/ 802037 h 2058667"/>
              <a:gd name="connsiteX7" fmla="*/ 879157 w 1982594"/>
              <a:gd name="connsiteY7" fmla="*/ 814563 h 2058667"/>
              <a:gd name="connsiteX8" fmla="*/ 1981448 w 1982594"/>
              <a:gd name="connsiteY8" fmla="*/ 371 h 205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594" h="2058667">
                <a:moveTo>
                  <a:pt x="1981448" y="371"/>
                </a:moveTo>
                <a:cubicBezTo>
                  <a:pt x="2016938" y="19160"/>
                  <a:pt x="1217360" y="772809"/>
                  <a:pt x="1092100" y="927297"/>
                </a:cubicBezTo>
                <a:cubicBezTo>
                  <a:pt x="966840" y="1081785"/>
                  <a:pt x="1334269" y="812475"/>
                  <a:pt x="1229886" y="927297"/>
                </a:cubicBezTo>
                <a:cubicBezTo>
                  <a:pt x="1125502" y="1042119"/>
                  <a:pt x="670391" y="1428338"/>
                  <a:pt x="465799" y="1616228"/>
                </a:cubicBezTo>
                <a:cubicBezTo>
                  <a:pt x="261207" y="1804118"/>
                  <a:pt x="-28979" y="2096392"/>
                  <a:pt x="2336" y="2054639"/>
                </a:cubicBezTo>
                <a:cubicBezTo>
                  <a:pt x="33651" y="2012886"/>
                  <a:pt x="463711" y="1574475"/>
                  <a:pt x="653689" y="1365708"/>
                </a:cubicBezTo>
                <a:cubicBezTo>
                  <a:pt x="843667" y="1156941"/>
                  <a:pt x="1104626" y="893894"/>
                  <a:pt x="1142204" y="802037"/>
                </a:cubicBezTo>
                <a:cubicBezTo>
                  <a:pt x="1179782" y="710180"/>
                  <a:pt x="741371" y="948174"/>
                  <a:pt x="879157" y="814563"/>
                </a:cubicBezTo>
                <a:cubicBezTo>
                  <a:pt x="1016943" y="680952"/>
                  <a:pt x="1945958" y="-18418"/>
                  <a:pt x="1981448" y="37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93D932BF-05BA-D558-1EFC-C957BE035370}"/>
              </a:ext>
            </a:extLst>
          </p:cNvPr>
          <p:cNvSpPr/>
          <p:nvPr/>
        </p:nvSpPr>
        <p:spPr>
          <a:xfrm>
            <a:off x="6813685" y="9703002"/>
            <a:ext cx="800441" cy="2811397"/>
          </a:xfrm>
          <a:custGeom>
            <a:avLst/>
            <a:gdLst>
              <a:gd name="connsiteX0" fmla="*/ 474 w 800441"/>
              <a:gd name="connsiteY0" fmla="*/ 4669 h 2811397"/>
              <a:gd name="connsiteX1" fmla="*/ 438885 w 800441"/>
              <a:gd name="connsiteY1" fmla="*/ 1470214 h 2811397"/>
              <a:gd name="connsiteX2" fmla="*/ 501515 w 800441"/>
              <a:gd name="connsiteY2" fmla="*/ 1269798 h 2811397"/>
              <a:gd name="connsiteX3" fmla="*/ 789614 w 800441"/>
              <a:gd name="connsiteY3" fmla="*/ 2772921 h 2811397"/>
              <a:gd name="connsiteX4" fmla="*/ 689405 w 800441"/>
              <a:gd name="connsiteY4" fmla="*/ 2221776 h 2811397"/>
              <a:gd name="connsiteX5" fmla="*/ 225942 w 800441"/>
              <a:gd name="connsiteY5" fmla="*/ 681075 h 2811397"/>
              <a:gd name="connsiteX6" fmla="*/ 351203 w 800441"/>
              <a:gd name="connsiteY6" fmla="*/ 994225 h 2811397"/>
              <a:gd name="connsiteX7" fmla="*/ 474 w 800441"/>
              <a:gd name="connsiteY7" fmla="*/ 4669 h 281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441" h="2811397">
                <a:moveTo>
                  <a:pt x="474" y="4669"/>
                </a:moveTo>
                <a:cubicBezTo>
                  <a:pt x="15088" y="84001"/>
                  <a:pt x="355378" y="1259359"/>
                  <a:pt x="438885" y="1470214"/>
                </a:cubicBezTo>
                <a:cubicBezTo>
                  <a:pt x="522392" y="1681069"/>
                  <a:pt x="443060" y="1052680"/>
                  <a:pt x="501515" y="1269798"/>
                </a:cubicBezTo>
                <a:cubicBezTo>
                  <a:pt x="559970" y="1486916"/>
                  <a:pt x="758299" y="2614258"/>
                  <a:pt x="789614" y="2772921"/>
                </a:cubicBezTo>
                <a:cubicBezTo>
                  <a:pt x="820929" y="2931584"/>
                  <a:pt x="783350" y="2570417"/>
                  <a:pt x="689405" y="2221776"/>
                </a:cubicBezTo>
                <a:cubicBezTo>
                  <a:pt x="595460" y="1873135"/>
                  <a:pt x="282309" y="885667"/>
                  <a:pt x="225942" y="681075"/>
                </a:cubicBezTo>
                <a:cubicBezTo>
                  <a:pt x="169575" y="476483"/>
                  <a:pt x="388781" y="1106959"/>
                  <a:pt x="351203" y="994225"/>
                </a:cubicBezTo>
                <a:cubicBezTo>
                  <a:pt x="313625" y="881491"/>
                  <a:pt x="-14140" y="-74663"/>
                  <a:pt x="474" y="46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8A940351-8A3D-50EF-6C2A-F123DA824949}"/>
              </a:ext>
            </a:extLst>
          </p:cNvPr>
          <p:cNvSpPr/>
          <p:nvPr/>
        </p:nvSpPr>
        <p:spPr>
          <a:xfrm>
            <a:off x="1489366" y="9532299"/>
            <a:ext cx="2042974" cy="1756196"/>
          </a:xfrm>
          <a:custGeom>
            <a:avLst/>
            <a:gdLst>
              <a:gd name="connsiteX0" fmla="*/ 2042974 w 2042974"/>
              <a:gd name="connsiteY0" fmla="*/ 8 h 1756196"/>
              <a:gd name="connsiteX1" fmla="*/ 840475 w 2042974"/>
              <a:gd name="connsiteY1" fmla="*/ 463471 h 1756196"/>
              <a:gd name="connsiteX2" fmla="*/ 1216256 w 2042974"/>
              <a:gd name="connsiteY2" fmla="*/ 425893 h 1756196"/>
              <a:gd name="connsiteX3" fmla="*/ 314382 w 2042974"/>
              <a:gd name="connsiteY3" fmla="*/ 789148 h 1756196"/>
              <a:gd name="connsiteX4" fmla="*/ 176596 w 2042974"/>
              <a:gd name="connsiteY4" fmla="*/ 1077246 h 1756196"/>
              <a:gd name="connsiteX5" fmla="*/ 289330 w 2042974"/>
              <a:gd name="connsiteY5" fmla="*/ 914408 h 1756196"/>
              <a:gd name="connsiteX6" fmla="*/ 1231 w 2042974"/>
              <a:gd name="connsiteY6" fmla="*/ 1753652 h 1756196"/>
              <a:gd name="connsiteX7" fmla="*/ 226700 w 2042974"/>
              <a:gd name="connsiteY7" fmla="*/ 1152402 h 1756196"/>
              <a:gd name="connsiteX8" fmla="*/ 1090996 w 2042974"/>
              <a:gd name="connsiteY8" fmla="*/ 513575 h 1756196"/>
              <a:gd name="connsiteX9" fmla="*/ 840475 w 2042974"/>
              <a:gd name="connsiteY9" fmla="*/ 450945 h 1756196"/>
              <a:gd name="connsiteX10" fmla="*/ 2042974 w 2042974"/>
              <a:gd name="connsiteY10" fmla="*/ 8 h 175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2974" h="1756196">
                <a:moveTo>
                  <a:pt x="2042974" y="8"/>
                </a:moveTo>
                <a:cubicBezTo>
                  <a:pt x="2042974" y="2096"/>
                  <a:pt x="978261" y="392490"/>
                  <a:pt x="840475" y="463471"/>
                </a:cubicBezTo>
                <a:cubicBezTo>
                  <a:pt x="702689" y="534452"/>
                  <a:pt x="1303938" y="371614"/>
                  <a:pt x="1216256" y="425893"/>
                </a:cubicBezTo>
                <a:cubicBezTo>
                  <a:pt x="1128574" y="480172"/>
                  <a:pt x="487659" y="680589"/>
                  <a:pt x="314382" y="789148"/>
                </a:cubicBezTo>
                <a:cubicBezTo>
                  <a:pt x="141105" y="897707"/>
                  <a:pt x="180771" y="1056369"/>
                  <a:pt x="176596" y="1077246"/>
                </a:cubicBezTo>
                <a:cubicBezTo>
                  <a:pt x="172421" y="1098123"/>
                  <a:pt x="318557" y="801674"/>
                  <a:pt x="289330" y="914408"/>
                </a:cubicBezTo>
                <a:cubicBezTo>
                  <a:pt x="260103" y="1027142"/>
                  <a:pt x="11669" y="1713986"/>
                  <a:pt x="1231" y="1753652"/>
                </a:cubicBezTo>
                <a:cubicBezTo>
                  <a:pt x="-9207" y="1793318"/>
                  <a:pt x="45073" y="1359081"/>
                  <a:pt x="226700" y="1152402"/>
                </a:cubicBezTo>
                <a:cubicBezTo>
                  <a:pt x="408327" y="945723"/>
                  <a:pt x="988700" y="630485"/>
                  <a:pt x="1090996" y="513575"/>
                </a:cubicBezTo>
                <a:cubicBezTo>
                  <a:pt x="1193292" y="396666"/>
                  <a:pt x="681812" y="530276"/>
                  <a:pt x="840475" y="450945"/>
                </a:cubicBezTo>
                <a:cubicBezTo>
                  <a:pt x="999138" y="371614"/>
                  <a:pt x="2042974" y="-2080"/>
                  <a:pt x="2042974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F49914E9-175D-7932-D917-372AB93DF5EF}"/>
              </a:ext>
            </a:extLst>
          </p:cNvPr>
          <p:cNvSpPr/>
          <p:nvPr/>
        </p:nvSpPr>
        <p:spPr>
          <a:xfrm>
            <a:off x="3031146" y="9369166"/>
            <a:ext cx="3645260" cy="1491155"/>
          </a:xfrm>
          <a:custGeom>
            <a:avLst/>
            <a:gdLst>
              <a:gd name="connsiteX0" fmla="*/ 3645227 w 3645260"/>
              <a:gd name="connsiteY0" fmla="*/ 302 h 1491155"/>
              <a:gd name="connsiteX1" fmla="*/ 751714 w 3645260"/>
              <a:gd name="connsiteY1" fmla="*/ 914702 h 1491155"/>
              <a:gd name="connsiteX2" fmla="*/ 1240229 w 3645260"/>
              <a:gd name="connsiteY2" fmla="*/ 864598 h 1491155"/>
              <a:gd name="connsiteX3" fmla="*/ 153 w 3645260"/>
              <a:gd name="connsiteY3" fmla="*/ 1490900 h 1491155"/>
              <a:gd name="connsiteX4" fmla="*/ 1152547 w 3645260"/>
              <a:gd name="connsiteY4" fmla="*/ 939755 h 1491155"/>
              <a:gd name="connsiteX5" fmla="*/ 814344 w 3645260"/>
              <a:gd name="connsiteY5" fmla="*/ 814494 h 1491155"/>
              <a:gd name="connsiteX6" fmla="*/ 3645227 w 3645260"/>
              <a:gd name="connsiteY6" fmla="*/ 302 h 149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260" h="1491155">
                <a:moveTo>
                  <a:pt x="3645227" y="302"/>
                </a:moveTo>
                <a:cubicBezTo>
                  <a:pt x="3634789" y="17003"/>
                  <a:pt x="1152547" y="770653"/>
                  <a:pt x="751714" y="914702"/>
                </a:cubicBezTo>
                <a:cubicBezTo>
                  <a:pt x="350881" y="1058751"/>
                  <a:pt x="1365489" y="768565"/>
                  <a:pt x="1240229" y="864598"/>
                </a:cubicBezTo>
                <a:cubicBezTo>
                  <a:pt x="1114969" y="960631"/>
                  <a:pt x="14767" y="1478374"/>
                  <a:pt x="153" y="1490900"/>
                </a:cubicBezTo>
                <a:cubicBezTo>
                  <a:pt x="-14461" y="1503426"/>
                  <a:pt x="1016849" y="1052489"/>
                  <a:pt x="1152547" y="939755"/>
                </a:cubicBezTo>
                <a:cubicBezTo>
                  <a:pt x="1288245" y="827021"/>
                  <a:pt x="403073" y="964806"/>
                  <a:pt x="814344" y="814494"/>
                </a:cubicBezTo>
                <a:cubicBezTo>
                  <a:pt x="1225615" y="664182"/>
                  <a:pt x="3655665" y="-16399"/>
                  <a:pt x="3645227" y="30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28D2658F-CC0F-131D-4A5A-8003CB9B0CA3}"/>
              </a:ext>
            </a:extLst>
          </p:cNvPr>
          <p:cNvSpPr/>
          <p:nvPr/>
        </p:nvSpPr>
        <p:spPr>
          <a:xfrm>
            <a:off x="1301664" y="10890225"/>
            <a:ext cx="205441" cy="1651340"/>
          </a:xfrm>
          <a:custGeom>
            <a:avLst/>
            <a:gdLst>
              <a:gd name="connsiteX0" fmla="*/ 201459 w 205441"/>
              <a:gd name="connsiteY0" fmla="*/ 7419 h 1651340"/>
              <a:gd name="connsiteX1" fmla="*/ 26095 w 205441"/>
              <a:gd name="connsiteY1" fmla="*/ 395726 h 1651340"/>
              <a:gd name="connsiteX2" fmla="*/ 88725 w 205441"/>
              <a:gd name="connsiteY2" fmla="*/ 1635802 h 1651340"/>
              <a:gd name="connsiteX3" fmla="*/ 76199 w 205441"/>
              <a:gd name="connsiteY3" fmla="*/ 1047079 h 1651340"/>
              <a:gd name="connsiteX4" fmla="*/ 1043 w 205441"/>
              <a:gd name="connsiteY4" fmla="*/ 383200 h 1651340"/>
              <a:gd name="connsiteX5" fmla="*/ 138829 w 205441"/>
              <a:gd name="connsiteY5" fmla="*/ 157731 h 1651340"/>
              <a:gd name="connsiteX6" fmla="*/ 201459 w 205441"/>
              <a:gd name="connsiteY6" fmla="*/ 7419 h 16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441" h="1651340">
                <a:moveTo>
                  <a:pt x="201459" y="7419"/>
                </a:moveTo>
                <a:cubicBezTo>
                  <a:pt x="182670" y="47085"/>
                  <a:pt x="44884" y="124329"/>
                  <a:pt x="26095" y="395726"/>
                </a:cubicBezTo>
                <a:cubicBezTo>
                  <a:pt x="7306" y="667123"/>
                  <a:pt x="80374" y="1527243"/>
                  <a:pt x="88725" y="1635802"/>
                </a:cubicBezTo>
                <a:cubicBezTo>
                  <a:pt x="97076" y="1744361"/>
                  <a:pt x="90813" y="1255846"/>
                  <a:pt x="76199" y="1047079"/>
                </a:cubicBezTo>
                <a:cubicBezTo>
                  <a:pt x="61585" y="838312"/>
                  <a:pt x="-9395" y="531425"/>
                  <a:pt x="1043" y="383200"/>
                </a:cubicBezTo>
                <a:cubicBezTo>
                  <a:pt x="11481" y="234975"/>
                  <a:pt x="109602" y="218273"/>
                  <a:pt x="138829" y="157731"/>
                </a:cubicBezTo>
                <a:cubicBezTo>
                  <a:pt x="168056" y="97189"/>
                  <a:pt x="220248" y="-32247"/>
                  <a:pt x="201459" y="741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2AB07CA8-B1D5-138A-F9BD-6DE44700BC04}"/>
              </a:ext>
            </a:extLst>
          </p:cNvPr>
          <p:cNvSpPr/>
          <p:nvPr/>
        </p:nvSpPr>
        <p:spPr>
          <a:xfrm>
            <a:off x="1869964" y="9436984"/>
            <a:ext cx="1249115" cy="521208"/>
          </a:xfrm>
          <a:custGeom>
            <a:avLst/>
            <a:gdLst>
              <a:gd name="connsiteX0" fmla="*/ 960918 w 1249115"/>
              <a:gd name="connsiteY0" fmla="*/ 57745 h 521208"/>
              <a:gd name="connsiteX1" fmla="*/ 309565 w 1249115"/>
              <a:gd name="connsiteY1" fmla="*/ 208057 h 521208"/>
              <a:gd name="connsiteX2" fmla="*/ 46518 w 1249115"/>
              <a:gd name="connsiteY2" fmla="*/ 521208 h 521208"/>
              <a:gd name="connsiteX3" fmla="*/ 409773 w 1249115"/>
              <a:gd name="connsiteY3" fmla="*/ 208057 h 521208"/>
              <a:gd name="connsiteX4" fmla="*/ 21466 w 1249115"/>
              <a:gd name="connsiteY4" fmla="*/ 208057 h 521208"/>
              <a:gd name="connsiteX5" fmla="*/ 1198913 w 1249115"/>
              <a:gd name="connsiteY5" fmla="*/ 7641 h 521208"/>
              <a:gd name="connsiteX6" fmla="*/ 960918 w 1249115"/>
              <a:gd name="connsiteY6" fmla="*/ 57745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115" h="521208">
                <a:moveTo>
                  <a:pt x="960918" y="57745"/>
                </a:moveTo>
                <a:cubicBezTo>
                  <a:pt x="812693" y="91148"/>
                  <a:pt x="461965" y="130813"/>
                  <a:pt x="309565" y="208057"/>
                </a:cubicBezTo>
                <a:cubicBezTo>
                  <a:pt x="157165" y="285301"/>
                  <a:pt x="29817" y="521208"/>
                  <a:pt x="46518" y="521208"/>
                </a:cubicBezTo>
                <a:cubicBezTo>
                  <a:pt x="63219" y="521208"/>
                  <a:pt x="413948" y="260249"/>
                  <a:pt x="409773" y="208057"/>
                </a:cubicBezTo>
                <a:cubicBezTo>
                  <a:pt x="405598" y="155865"/>
                  <a:pt x="-110057" y="241460"/>
                  <a:pt x="21466" y="208057"/>
                </a:cubicBezTo>
                <a:cubicBezTo>
                  <a:pt x="152989" y="174654"/>
                  <a:pt x="1042338" y="32693"/>
                  <a:pt x="1198913" y="7641"/>
                </a:cubicBezTo>
                <a:cubicBezTo>
                  <a:pt x="1355488" y="-17411"/>
                  <a:pt x="1109143" y="24342"/>
                  <a:pt x="960918" y="577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2E8AB4A-1D1D-4229-4A71-EFF52A0C9B71}"/>
              </a:ext>
            </a:extLst>
          </p:cNvPr>
          <p:cNvSpPr/>
          <p:nvPr/>
        </p:nvSpPr>
        <p:spPr>
          <a:xfrm>
            <a:off x="2805812" y="6822647"/>
            <a:ext cx="2998235" cy="3924812"/>
          </a:xfrm>
          <a:custGeom>
            <a:avLst/>
            <a:gdLst>
              <a:gd name="connsiteX0" fmla="*/ 826736 w 2998235"/>
              <a:gd name="connsiteY0" fmla="*/ 317189 h 3924812"/>
              <a:gd name="connsiteX1" fmla="*/ 876840 w 2998235"/>
              <a:gd name="connsiteY1" fmla="*/ 367293 h 3924812"/>
              <a:gd name="connsiteX2" fmla="*/ 2091865 w 2998235"/>
              <a:gd name="connsiteY2" fmla="*/ 317189 h 3924812"/>
              <a:gd name="connsiteX3" fmla="*/ 2668062 w 2998235"/>
              <a:gd name="connsiteY3" fmla="*/ 4038 h 3924812"/>
              <a:gd name="connsiteX4" fmla="*/ 2367437 w 2998235"/>
              <a:gd name="connsiteY4" fmla="*/ 567709 h 3924812"/>
              <a:gd name="connsiteX5" fmla="*/ 2981213 w 2998235"/>
              <a:gd name="connsiteY5" fmla="*/ 1106328 h 3924812"/>
              <a:gd name="connsiteX6" fmla="*/ 1565772 w 2998235"/>
              <a:gd name="connsiteY6" fmla="*/ 2734712 h 3924812"/>
              <a:gd name="connsiteX7" fmla="*/ 1866396 w 2998235"/>
              <a:gd name="connsiteY7" fmla="*/ 3010285 h 3924812"/>
              <a:gd name="connsiteX8" fmla="*/ 275591 w 2998235"/>
              <a:gd name="connsiteY8" fmla="*/ 3924685 h 3924812"/>
              <a:gd name="connsiteX9" fmla="*/ 476007 w 2998235"/>
              <a:gd name="connsiteY9" fmla="*/ 3072915 h 3924812"/>
              <a:gd name="connsiteX10" fmla="*/ 1766188 w 2998235"/>
              <a:gd name="connsiteY10" fmla="*/ 2546821 h 3924812"/>
              <a:gd name="connsiteX11" fmla="*/ 851788 w 2998235"/>
              <a:gd name="connsiteY11" fmla="*/ 2283775 h 3924812"/>
              <a:gd name="connsiteX12" fmla="*/ 18 w 2998235"/>
              <a:gd name="connsiteY12" fmla="*/ 2233671 h 3924812"/>
              <a:gd name="connsiteX13" fmla="*/ 826736 w 2998235"/>
              <a:gd name="connsiteY13" fmla="*/ 1720104 h 3924812"/>
              <a:gd name="connsiteX14" fmla="*/ 651372 w 2998235"/>
              <a:gd name="connsiteY14" fmla="*/ 1194011 h 3924812"/>
              <a:gd name="connsiteX15" fmla="*/ 400851 w 2998235"/>
              <a:gd name="connsiteY15" fmla="*/ 1219063 h 3924812"/>
              <a:gd name="connsiteX16" fmla="*/ 526111 w 2998235"/>
              <a:gd name="connsiteY16" fmla="*/ 880860 h 3924812"/>
              <a:gd name="connsiteX17" fmla="*/ 826736 w 2998235"/>
              <a:gd name="connsiteY17" fmla="*/ 317189 h 392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98235" h="3924812">
                <a:moveTo>
                  <a:pt x="826736" y="317189"/>
                </a:moveTo>
                <a:cubicBezTo>
                  <a:pt x="885191" y="231595"/>
                  <a:pt x="665985" y="367293"/>
                  <a:pt x="876840" y="367293"/>
                </a:cubicBezTo>
                <a:cubicBezTo>
                  <a:pt x="1087695" y="367293"/>
                  <a:pt x="1793328" y="377731"/>
                  <a:pt x="2091865" y="317189"/>
                </a:cubicBezTo>
                <a:cubicBezTo>
                  <a:pt x="2390402" y="256647"/>
                  <a:pt x="2622133" y="-37715"/>
                  <a:pt x="2668062" y="4038"/>
                </a:cubicBezTo>
                <a:cubicBezTo>
                  <a:pt x="2713991" y="45791"/>
                  <a:pt x="2315245" y="383994"/>
                  <a:pt x="2367437" y="567709"/>
                </a:cubicBezTo>
                <a:cubicBezTo>
                  <a:pt x="2419629" y="751424"/>
                  <a:pt x="3114824" y="745161"/>
                  <a:pt x="2981213" y="1106328"/>
                </a:cubicBezTo>
                <a:cubicBezTo>
                  <a:pt x="2847602" y="1467495"/>
                  <a:pt x="1751575" y="2417386"/>
                  <a:pt x="1565772" y="2734712"/>
                </a:cubicBezTo>
                <a:cubicBezTo>
                  <a:pt x="1379969" y="3052038"/>
                  <a:pt x="2081426" y="2811956"/>
                  <a:pt x="1866396" y="3010285"/>
                </a:cubicBezTo>
                <a:cubicBezTo>
                  <a:pt x="1651366" y="3208614"/>
                  <a:pt x="507322" y="3914247"/>
                  <a:pt x="275591" y="3924685"/>
                </a:cubicBezTo>
                <a:cubicBezTo>
                  <a:pt x="43860" y="3935123"/>
                  <a:pt x="227574" y="3302559"/>
                  <a:pt x="476007" y="3072915"/>
                </a:cubicBezTo>
                <a:cubicBezTo>
                  <a:pt x="724440" y="2843271"/>
                  <a:pt x="1703558" y="2678344"/>
                  <a:pt x="1766188" y="2546821"/>
                </a:cubicBezTo>
                <a:cubicBezTo>
                  <a:pt x="1828818" y="2415298"/>
                  <a:pt x="1146150" y="2335967"/>
                  <a:pt x="851788" y="2283775"/>
                </a:cubicBezTo>
                <a:cubicBezTo>
                  <a:pt x="557426" y="2231583"/>
                  <a:pt x="4193" y="2327616"/>
                  <a:pt x="18" y="2233671"/>
                </a:cubicBezTo>
                <a:cubicBezTo>
                  <a:pt x="-4157" y="2139726"/>
                  <a:pt x="718177" y="1893381"/>
                  <a:pt x="826736" y="1720104"/>
                </a:cubicBezTo>
                <a:cubicBezTo>
                  <a:pt x="935295" y="1546827"/>
                  <a:pt x="722353" y="1277518"/>
                  <a:pt x="651372" y="1194011"/>
                </a:cubicBezTo>
                <a:cubicBezTo>
                  <a:pt x="580391" y="1110504"/>
                  <a:pt x="421728" y="1271255"/>
                  <a:pt x="400851" y="1219063"/>
                </a:cubicBezTo>
                <a:cubicBezTo>
                  <a:pt x="379974" y="1166871"/>
                  <a:pt x="457218" y="1024909"/>
                  <a:pt x="526111" y="880860"/>
                </a:cubicBezTo>
                <a:cubicBezTo>
                  <a:pt x="595004" y="736811"/>
                  <a:pt x="768281" y="402783"/>
                  <a:pt x="826736" y="3171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26120624-5411-B199-B4BA-DF7998596BB8}"/>
              </a:ext>
            </a:extLst>
          </p:cNvPr>
          <p:cNvSpPr/>
          <p:nvPr/>
        </p:nvSpPr>
        <p:spPr>
          <a:xfrm>
            <a:off x="663388" y="9430864"/>
            <a:ext cx="1347952" cy="2779125"/>
          </a:xfrm>
          <a:custGeom>
            <a:avLst/>
            <a:gdLst>
              <a:gd name="connsiteX0" fmla="*/ 1344706 w 1347952"/>
              <a:gd name="connsiteY0" fmla="*/ 7 h 2779125"/>
              <a:gd name="connsiteX1" fmla="*/ 448236 w 1347952"/>
              <a:gd name="connsiteY1" fmla="*/ 1272995 h 2779125"/>
              <a:gd name="connsiteX2" fmla="*/ 304800 w 1347952"/>
              <a:gd name="connsiteY2" fmla="*/ 2043960 h 2779125"/>
              <a:gd name="connsiteX3" fmla="*/ 161365 w 1347952"/>
              <a:gd name="connsiteY3" fmla="*/ 1667442 h 2779125"/>
              <a:gd name="connsiteX4" fmla="*/ 179294 w 1347952"/>
              <a:gd name="connsiteY4" fmla="*/ 2779065 h 2779125"/>
              <a:gd name="connsiteX5" fmla="*/ 0 w 1347952"/>
              <a:gd name="connsiteY5" fmla="*/ 1613654 h 2779125"/>
              <a:gd name="connsiteX6" fmla="*/ 179294 w 1347952"/>
              <a:gd name="connsiteY6" fmla="*/ 806830 h 2779125"/>
              <a:gd name="connsiteX7" fmla="*/ 89647 w 1347952"/>
              <a:gd name="connsiteY7" fmla="*/ 1290924 h 2779125"/>
              <a:gd name="connsiteX8" fmla="*/ 1344706 w 1347952"/>
              <a:gd name="connsiteY8" fmla="*/ 7 h 277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952" h="2779125">
                <a:moveTo>
                  <a:pt x="1344706" y="7"/>
                </a:moveTo>
                <a:cubicBezTo>
                  <a:pt x="1404471" y="-2981"/>
                  <a:pt x="621554" y="932336"/>
                  <a:pt x="448236" y="1272995"/>
                </a:cubicBezTo>
                <a:cubicBezTo>
                  <a:pt x="274918" y="1613654"/>
                  <a:pt x="352612" y="1978219"/>
                  <a:pt x="304800" y="2043960"/>
                </a:cubicBezTo>
                <a:cubicBezTo>
                  <a:pt x="256988" y="2109701"/>
                  <a:pt x="182283" y="1544925"/>
                  <a:pt x="161365" y="1667442"/>
                </a:cubicBezTo>
                <a:cubicBezTo>
                  <a:pt x="140447" y="1789960"/>
                  <a:pt x="206188" y="2788030"/>
                  <a:pt x="179294" y="2779065"/>
                </a:cubicBezTo>
                <a:cubicBezTo>
                  <a:pt x="152400" y="2770100"/>
                  <a:pt x="0" y="1942360"/>
                  <a:pt x="0" y="1613654"/>
                </a:cubicBezTo>
                <a:cubicBezTo>
                  <a:pt x="0" y="1284948"/>
                  <a:pt x="164353" y="860618"/>
                  <a:pt x="179294" y="806830"/>
                </a:cubicBezTo>
                <a:cubicBezTo>
                  <a:pt x="194235" y="753042"/>
                  <a:pt x="-101600" y="1425395"/>
                  <a:pt x="89647" y="1290924"/>
                </a:cubicBezTo>
                <a:cubicBezTo>
                  <a:pt x="280894" y="1156453"/>
                  <a:pt x="1284941" y="2995"/>
                  <a:pt x="1344706" y="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CFB0F9A3-0976-37F1-1DAA-E98648236701}"/>
              </a:ext>
            </a:extLst>
          </p:cNvPr>
          <p:cNvSpPr/>
          <p:nvPr/>
        </p:nvSpPr>
        <p:spPr>
          <a:xfrm>
            <a:off x="2254937" y="9663775"/>
            <a:ext cx="6443446" cy="2907007"/>
          </a:xfrm>
          <a:custGeom>
            <a:avLst/>
            <a:gdLst>
              <a:gd name="connsiteX0" fmla="*/ 5078192 w 6443446"/>
              <a:gd name="connsiteY0" fmla="*/ 178 h 2907007"/>
              <a:gd name="connsiteX1" fmla="*/ 2406710 w 6443446"/>
              <a:gd name="connsiteY1" fmla="*/ 1075943 h 2907007"/>
              <a:gd name="connsiteX2" fmla="*/ 3446616 w 6443446"/>
              <a:gd name="connsiteY2" fmla="*/ 986296 h 2907007"/>
              <a:gd name="connsiteX3" fmla="*/ 775134 w 6443446"/>
              <a:gd name="connsiteY3" fmla="*/ 2366860 h 2907007"/>
              <a:gd name="connsiteX4" fmla="*/ 3141816 w 6443446"/>
              <a:gd name="connsiteY4" fmla="*/ 1882766 h 2907007"/>
              <a:gd name="connsiteX5" fmla="*/ 22098 w 6443446"/>
              <a:gd name="connsiteY5" fmla="*/ 2904743 h 2907007"/>
              <a:gd name="connsiteX6" fmla="*/ 5078192 w 6443446"/>
              <a:gd name="connsiteY6" fmla="*/ 2151707 h 2907007"/>
              <a:gd name="connsiteX7" fmla="*/ 6171887 w 6443446"/>
              <a:gd name="connsiteY7" fmla="*/ 1918625 h 2907007"/>
              <a:gd name="connsiteX8" fmla="*/ 3858992 w 6443446"/>
              <a:gd name="connsiteY8" fmla="*/ 2187566 h 2907007"/>
              <a:gd name="connsiteX9" fmla="*/ 6028451 w 6443446"/>
              <a:gd name="connsiteY9" fmla="*/ 1291096 h 2907007"/>
              <a:gd name="connsiteX10" fmla="*/ 5544357 w 6443446"/>
              <a:gd name="connsiteY10" fmla="*/ 645637 h 2907007"/>
              <a:gd name="connsiteX11" fmla="*/ 6440828 w 6443446"/>
              <a:gd name="connsiteY11" fmla="*/ 1954484 h 2907007"/>
              <a:gd name="connsiteX12" fmla="*/ 5203698 w 6443446"/>
              <a:gd name="connsiteY12" fmla="*/ 860790 h 2907007"/>
              <a:gd name="connsiteX13" fmla="*/ 2998381 w 6443446"/>
              <a:gd name="connsiteY13" fmla="*/ 1255237 h 2907007"/>
              <a:gd name="connsiteX14" fmla="*/ 3823134 w 6443446"/>
              <a:gd name="connsiteY14" fmla="*/ 1040084 h 2907007"/>
              <a:gd name="connsiteX15" fmla="*/ 3123887 w 6443446"/>
              <a:gd name="connsiteY15" fmla="*/ 1165590 h 2907007"/>
              <a:gd name="connsiteX16" fmla="*/ 5078192 w 6443446"/>
              <a:gd name="connsiteY16" fmla="*/ 178 h 29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43446" h="2907007">
                <a:moveTo>
                  <a:pt x="5078192" y="178"/>
                </a:moveTo>
                <a:cubicBezTo>
                  <a:pt x="4958663" y="-14763"/>
                  <a:pt x="2678639" y="911590"/>
                  <a:pt x="2406710" y="1075943"/>
                </a:cubicBezTo>
                <a:cubicBezTo>
                  <a:pt x="2134781" y="1240296"/>
                  <a:pt x="3718545" y="771143"/>
                  <a:pt x="3446616" y="986296"/>
                </a:cubicBezTo>
                <a:cubicBezTo>
                  <a:pt x="3174687" y="1201449"/>
                  <a:pt x="825934" y="2217448"/>
                  <a:pt x="775134" y="2366860"/>
                </a:cubicBezTo>
                <a:cubicBezTo>
                  <a:pt x="724334" y="2516272"/>
                  <a:pt x="3267322" y="1793119"/>
                  <a:pt x="3141816" y="1882766"/>
                </a:cubicBezTo>
                <a:cubicBezTo>
                  <a:pt x="3016310" y="1972413"/>
                  <a:pt x="-300631" y="2859920"/>
                  <a:pt x="22098" y="2904743"/>
                </a:cubicBezTo>
                <a:cubicBezTo>
                  <a:pt x="344827" y="2949567"/>
                  <a:pt x="4053227" y="2316060"/>
                  <a:pt x="5078192" y="2151707"/>
                </a:cubicBezTo>
                <a:cubicBezTo>
                  <a:pt x="6103157" y="1987354"/>
                  <a:pt x="6375087" y="1912649"/>
                  <a:pt x="6171887" y="1918625"/>
                </a:cubicBezTo>
                <a:cubicBezTo>
                  <a:pt x="5968687" y="1924601"/>
                  <a:pt x="3882898" y="2292154"/>
                  <a:pt x="3858992" y="2187566"/>
                </a:cubicBezTo>
                <a:cubicBezTo>
                  <a:pt x="3835086" y="2082978"/>
                  <a:pt x="5747557" y="1548084"/>
                  <a:pt x="6028451" y="1291096"/>
                </a:cubicBezTo>
                <a:cubicBezTo>
                  <a:pt x="6309345" y="1034108"/>
                  <a:pt x="5475628" y="535072"/>
                  <a:pt x="5544357" y="645637"/>
                </a:cubicBezTo>
                <a:cubicBezTo>
                  <a:pt x="5613086" y="756202"/>
                  <a:pt x="6497604" y="1918625"/>
                  <a:pt x="6440828" y="1954484"/>
                </a:cubicBezTo>
                <a:cubicBezTo>
                  <a:pt x="6384052" y="1990343"/>
                  <a:pt x="5777439" y="977331"/>
                  <a:pt x="5203698" y="860790"/>
                </a:cubicBezTo>
                <a:cubicBezTo>
                  <a:pt x="4629957" y="744249"/>
                  <a:pt x="3228475" y="1225355"/>
                  <a:pt x="2998381" y="1255237"/>
                </a:cubicBezTo>
                <a:cubicBezTo>
                  <a:pt x="2768287" y="1285119"/>
                  <a:pt x="3802216" y="1055025"/>
                  <a:pt x="3823134" y="1040084"/>
                </a:cubicBezTo>
                <a:cubicBezTo>
                  <a:pt x="3844052" y="1025143"/>
                  <a:pt x="2911722" y="1344884"/>
                  <a:pt x="3123887" y="1165590"/>
                </a:cubicBezTo>
                <a:cubicBezTo>
                  <a:pt x="3336052" y="986296"/>
                  <a:pt x="5197721" y="15119"/>
                  <a:pt x="5078192" y="17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1C968DBB-5B32-4FEC-C360-F30763736D31}"/>
              </a:ext>
            </a:extLst>
          </p:cNvPr>
          <p:cNvSpPr/>
          <p:nvPr/>
        </p:nvSpPr>
        <p:spPr>
          <a:xfrm>
            <a:off x="6276282" y="10286275"/>
            <a:ext cx="1329652" cy="1887841"/>
          </a:xfrm>
          <a:custGeom>
            <a:avLst/>
            <a:gdLst>
              <a:gd name="connsiteX0" fmla="*/ 16942 w 1329652"/>
              <a:gd name="connsiteY0" fmla="*/ 23137 h 1887841"/>
              <a:gd name="connsiteX1" fmla="*/ 1272000 w 1329652"/>
              <a:gd name="connsiteY1" fmla="*/ 1027184 h 1887841"/>
              <a:gd name="connsiteX2" fmla="*/ 1128565 w 1329652"/>
              <a:gd name="connsiteY2" fmla="*/ 1887796 h 1887841"/>
              <a:gd name="connsiteX3" fmla="*/ 1218212 w 1329652"/>
              <a:gd name="connsiteY3" fmla="*/ 1063043 h 1887841"/>
              <a:gd name="connsiteX4" fmla="*/ 590683 w 1329652"/>
              <a:gd name="connsiteY4" fmla="*/ 381725 h 1887841"/>
              <a:gd name="connsiteX5" fmla="*/ 16942 w 1329652"/>
              <a:gd name="connsiteY5" fmla="*/ 23137 h 18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9652" h="1887841">
                <a:moveTo>
                  <a:pt x="16942" y="23137"/>
                </a:moveTo>
                <a:cubicBezTo>
                  <a:pt x="130495" y="130713"/>
                  <a:pt x="1086730" y="716408"/>
                  <a:pt x="1272000" y="1027184"/>
                </a:cubicBezTo>
                <a:cubicBezTo>
                  <a:pt x="1457270" y="1337960"/>
                  <a:pt x="1137530" y="1881820"/>
                  <a:pt x="1128565" y="1887796"/>
                </a:cubicBezTo>
                <a:cubicBezTo>
                  <a:pt x="1119600" y="1893773"/>
                  <a:pt x="1307859" y="1314055"/>
                  <a:pt x="1218212" y="1063043"/>
                </a:cubicBezTo>
                <a:cubicBezTo>
                  <a:pt x="1128565" y="812031"/>
                  <a:pt x="790895" y="555043"/>
                  <a:pt x="590683" y="381725"/>
                </a:cubicBezTo>
                <a:cubicBezTo>
                  <a:pt x="390471" y="208407"/>
                  <a:pt x="-96611" y="-84439"/>
                  <a:pt x="16942" y="231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92B271A1-8EE3-0B62-A5E4-872CA1B79BEC}"/>
              </a:ext>
            </a:extLst>
          </p:cNvPr>
          <p:cNvSpPr/>
          <p:nvPr/>
        </p:nvSpPr>
        <p:spPr>
          <a:xfrm>
            <a:off x="3295542" y="6149687"/>
            <a:ext cx="1242589" cy="332329"/>
          </a:xfrm>
          <a:custGeom>
            <a:avLst/>
            <a:gdLst>
              <a:gd name="connsiteX0" fmla="*/ 3470 w 1242589"/>
              <a:gd name="connsiteY0" fmla="*/ 101 h 332329"/>
              <a:gd name="connsiteX1" fmla="*/ 810293 w 1242589"/>
              <a:gd name="connsiteY1" fmla="*/ 269042 h 332329"/>
              <a:gd name="connsiteX2" fmla="*/ 1240599 w 1242589"/>
              <a:gd name="connsiteY2" fmla="*/ 89748 h 332329"/>
              <a:gd name="connsiteX3" fmla="*/ 648929 w 1242589"/>
              <a:gd name="connsiteY3" fmla="*/ 286972 h 332329"/>
              <a:gd name="connsiteX4" fmla="*/ 523423 w 1242589"/>
              <a:gd name="connsiteY4" fmla="*/ 304901 h 332329"/>
              <a:gd name="connsiteX5" fmla="*/ 3470 w 1242589"/>
              <a:gd name="connsiteY5" fmla="*/ 101 h 3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589" h="332329">
                <a:moveTo>
                  <a:pt x="3470" y="101"/>
                </a:moveTo>
                <a:cubicBezTo>
                  <a:pt x="51282" y="-5876"/>
                  <a:pt x="604105" y="254101"/>
                  <a:pt x="810293" y="269042"/>
                </a:cubicBezTo>
                <a:cubicBezTo>
                  <a:pt x="1016481" y="283983"/>
                  <a:pt x="1267493" y="86760"/>
                  <a:pt x="1240599" y="89748"/>
                </a:cubicBezTo>
                <a:cubicBezTo>
                  <a:pt x="1213705" y="92736"/>
                  <a:pt x="768458" y="251113"/>
                  <a:pt x="648929" y="286972"/>
                </a:cubicBezTo>
                <a:cubicBezTo>
                  <a:pt x="529400" y="322831"/>
                  <a:pt x="631000" y="358689"/>
                  <a:pt x="523423" y="304901"/>
                </a:cubicBezTo>
                <a:cubicBezTo>
                  <a:pt x="415847" y="251113"/>
                  <a:pt x="-44342" y="6078"/>
                  <a:pt x="3470" y="1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ED982458-F630-1726-B893-A6B8B3AC766A}"/>
              </a:ext>
            </a:extLst>
          </p:cNvPr>
          <p:cNvSpPr/>
          <p:nvPr/>
        </p:nvSpPr>
        <p:spPr>
          <a:xfrm>
            <a:off x="4160544" y="801674"/>
            <a:ext cx="3988633" cy="7493756"/>
          </a:xfrm>
          <a:custGeom>
            <a:avLst/>
            <a:gdLst>
              <a:gd name="connsiteX0" fmla="*/ 124585 w 3988633"/>
              <a:gd name="connsiteY0" fmla="*/ 76867 h 7493756"/>
              <a:gd name="connsiteX1" fmla="*/ 250091 w 3988633"/>
              <a:gd name="connsiteY1" fmla="*/ 58938 h 7493756"/>
              <a:gd name="connsiteX2" fmla="*/ 2473338 w 3988633"/>
              <a:gd name="connsiteY2" fmla="*/ 614750 h 7493756"/>
              <a:gd name="connsiteX3" fmla="*/ 2545056 w 3988633"/>
              <a:gd name="connsiteY3" fmla="*/ 794044 h 7493756"/>
              <a:gd name="connsiteX4" fmla="*/ 3118797 w 3988633"/>
              <a:gd name="connsiteY4" fmla="*/ 1349855 h 7493756"/>
              <a:gd name="connsiteX5" fmla="*/ 2867785 w 3988633"/>
              <a:gd name="connsiteY5" fmla="*/ 1331926 h 7493756"/>
              <a:gd name="connsiteX6" fmla="*/ 3656680 w 3988633"/>
              <a:gd name="connsiteY6" fmla="*/ 2855926 h 7493756"/>
              <a:gd name="connsiteX7" fmla="*/ 3531174 w 3988633"/>
              <a:gd name="connsiteY7" fmla="*/ 2515267 h 7493756"/>
              <a:gd name="connsiteX8" fmla="*/ 3979409 w 3988633"/>
              <a:gd name="connsiteY8" fmla="*/ 3142797 h 7493756"/>
              <a:gd name="connsiteX9" fmla="*/ 3584962 w 3988633"/>
              <a:gd name="connsiteY9" fmla="*/ 4415785 h 7493756"/>
              <a:gd name="connsiteX10" fmla="*/ 3979409 w 3988633"/>
              <a:gd name="connsiteY10" fmla="*/ 5150891 h 7493756"/>
              <a:gd name="connsiteX11" fmla="*/ 3100868 w 3988633"/>
              <a:gd name="connsiteY11" fmla="*/ 6244585 h 7493756"/>
              <a:gd name="connsiteX12" fmla="*/ 3172585 w 3988633"/>
              <a:gd name="connsiteY12" fmla="*/ 7481714 h 7493756"/>
              <a:gd name="connsiteX13" fmla="*/ 3298091 w 3988633"/>
              <a:gd name="connsiteY13" fmla="*/ 5455691 h 7493756"/>
              <a:gd name="connsiteX14" fmla="*/ 2168538 w 3988633"/>
              <a:gd name="connsiteY14" fmla="*/ 2802138 h 7493756"/>
              <a:gd name="connsiteX15" fmla="*/ 447315 w 3988633"/>
              <a:gd name="connsiteY15" fmla="*/ 794044 h 7493756"/>
              <a:gd name="connsiteX16" fmla="*/ 1343785 w 3988633"/>
              <a:gd name="connsiteY16" fmla="*/ 1511220 h 7493756"/>
              <a:gd name="connsiteX17" fmla="*/ 895550 w 3988633"/>
              <a:gd name="connsiteY17" fmla="*/ 596820 h 7493756"/>
              <a:gd name="connsiteX18" fmla="*/ 124585 w 3988633"/>
              <a:gd name="connsiteY18" fmla="*/ 76867 h 74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88633" h="7493756">
                <a:moveTo>
                  <a:pt x="124585" y="76867"/>
                </a:moveTo>
                <a:cubicBezTo>
                  <a:pt x="17009" y="-12780"/>
                  <a:pt x="-141368" y="-30709"/>
                  <a:pt x="250091" y="58938"/>
                </a:cubicBezTo>
                <a:cubicBezTo>
                  <a:pt x="641550" y="148585"/>
                  <a:pt x="2090844" y="492232"/>
                  <a:pt x="2473338" y="614750"/>
                </a:cubicBezTo>
                <a:cubicBezTo>
                  <a:pt x="2855832" y="737268"/>
                  <a:pt x="2437479" y="671526"/>
                  <a:pt x="2545056" y="794044"/>
                </a:cubicBezTo>
                <a:cubicBezTo>
                  <a:pt x="2652633" y="916562"/>
                  <a:pt x="3065009" y="1260208"/>
                  <a:pt x="3118797" y="1349855"/>
                </a:cubicBezTo>
                <a:cubicBezTo>
                  <a:pt x="3172585" y="1439502"/>
                  <a:pt x="2778138" y="1080914"/>
                  <a:pt x="2867785" y="1331926"/>
                </a:cubicBezTo>
                <a:cubicBezTo>
                  <a:pt x="2957432" y="1582938"/>
                  <a:pt x="3546115" y="2658703"/>
                  <a:pt x="3656680" y="2855926"/>
                </a:cubicBezTo>
                <a:cubicBezTo>
                  <a:pt x="3767245" y="3053150"/>
                  <a:pt x="3477386" y="2467455"/>
                  <a:pt x="3531174" y="2515267"/>
                </a:cubicBezTo>
                <a:cubicBezTo>
                  <a:pt x="3584962" y="2563079"/>
                  <a:pt x="3970444" y="2826044"/>
                  <a:pt x="3979409" y="3142797"/>
                </a:cubicBezTo>
                <a:cubicBezTo>
                  <a:pt x="3988374" y="3459550"/>
                  <a:pt x="3584962" y="4081103"/>
                  <a:pt x="3584962" y="4415785"/>
                </a:cubicBezTo>
                <a:cubicBezTo>
                  <a:pt x="3584962" y="4750467"/>
                  <a:pt x="4060091" y="4846091"/>
                  <a:pt x="3979409" y="5150891"/>
                </a:cubicBezTo>
                <a:cubicBezTo>
                  <a:pt x="3898727" y="5455691"/>
                  <a:pt x="3235339" y="5856115"/>
                  <a:pt x="3100868" y="6244585"/>
                </a:cubicBezTo>
                <a:cubicBezTo>
                  <a:pt x="2966397" y="6633055"/>
                  <a:pt x="3139714" y="7613196"/>
                  <a:pt x="3172585" y="7481714"/>
                </a:cubicBezTo>
                <a:cubicBezTo>
                  <a:pt x="3205456" y="7350232"/>
                  <a:pt x="3465432" y="6235620"/>
                  <a:pt x="3298091" y="5455691"/>
                </a:cubicBezTo>
                <a:cubicBezTo>
                  <a:pt x="3130750" y="4675762"/>
                  <a:pt x="2643667" y="3579079"/>
                  <a:pt x="2168538" y="2802138"/>
                </a:cubicBezTo>
                <a:cubicBezTo>
                  <a:pt x="1693409" y="2025197"/>
                  <a:pt x="584774" y="1009197"/>
                  <a:pt x="447315" y="794044"/>
                </a:cubicBezTo>
                <a:cubicBezTo>
                  <a:pt x="309856" y="578891"/>
                  <a:pt x="1269079" y="1544091"/>
                  <a:pt x="1343785" y="1511220"/>
                </a:cubicBezTo>
                <a:cubicBezTo>
                  <a:pt x="1418491" y="1478349"/>
                  <a:pt x="1098750" y="838867"/>
                  <a:pt x="895550" y="596820"/>
                </a:cubicBezTo>
                <a:cubicBezTo>
                  <a:pt x="692350" y="354773"/>
                  <a:pt x="232161" y="166514"/>
                  <a:pt x="124585" y="768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14BAD0A6-022E-639A-A14A-774624D120D1}"/>
              </a:ext>
            </a:extLst>
          </p:cNvPr>
          <p:cNvSpPr/>
          <p:nvPr/>
        </p:nvSpPr>
        <p:spPr>
          <a:xfrm>
            <a:off x="1773948" y="732592"/>
            <a:ext cx="3518426" cy="7510441"/>
          </a:xfrm>
          <a:custGeom>
            <a:avLst/>
            <a:gdLst>
              <a:gd name="connsiteX0" fmla="*/ 3515228 w 3518426"/>
              <a:gd name="connsiteY0" fmla="*/ 414890 h 7510441"/>
              <a:gd name="connsiteX1" fmla="*/ 1650570 w 3518426"/>
              <a:gd name="connsiteY1" fmla="*/ 1203784 h 7510441"/>
              <a:gd name="connsiteX2" fmla="*/ 1919511 w 3518426"/>
              <a:gd name="connsiteY2" fmla="*/ 1096208 h 7510441"/>
              <a:gd name="connsiteX3" fmla="*/ 879605 w 3518426"/>
              <a:gd name="connsiteY3" fmla="*/ 2171973 h 7510441"/>
              <a:gd name="connsiteX4" fmla="*/ 1058899 w 3518426"/>
              <a:gd name="connsiteY4" fmla="*/ 2171973 h 7510441"/>
              <a:gd name="connsiteX5" fmla="*/ 682381 w 3518426"/>
              <a:gd name="connsiteY5" fmla="*/ 3301526 h 7510441"/>
              <a:gd name="connsiteX6" fmla="*/ 789958 w 3518426"/>
              <a:gd name="connsiteY6" fmla="*/ 3229808 h 7510441"/>
              <a:gd name="connsiteX7" fmla="*/ 485158 w 3518426"/>
              <a:gd name="connsiteY7" fmla="*/ 4305573 h 7510441"/>
              <a:gd name="connsiteX8" fmla="*/ 969252 w 3518426"/>
              <a:gd name="connsiteY8" fmla="*/ 5112396 h 7510441"/>
              <a:gd name="connsiteX9" fmla="*/ 1112687 w 3518426"/>
              <a:gd name="connsiteY9" fmla="*/ 5990937 h 7510441"/>
              <a:gd name="connsiteX10" fmla="*/ 987181 w 3518426"/>
              <a:gd name="connsiteY10" fmla="*/ 6851549 h 7510441"/>
              <a:gd name="connsiteX11" fmla="*/ 843746 w 3518426"/>
              <a:gd name="connsiteY11" fmla="*/ 6349526 h 7510441"/>
              <a:gd name="connsiteX12" fmla="*/ 270005 w 3518426"/>
              <a:gd name="connsiteY12" fmla="*/ 7497008 h 7510441"/>
              <a:gd name="connsiteX13" fmla="*/ 1064 w 3518426"/>
              <a:gd name="connsiteY13" fmla="*/ 5435126 h 7510441"/>
              <a:gd name="connsiteX14" fmla="*/ 180358 w 3518426"/>
              <a:gd name="connsiteY14" fmla="*/ 3373243 h 7510441"/>
              <a:gd name="connsiteX15" fmla="*/ 287934 w 3518426"/>
              <a:gd name="connsiteY15" fmla="*/ 3337384 h 7510441"/>
              <a:gd name="connsiteX16" fmla="*/ 2062946 w 3518426"/>
              <a:gd name="connsiteY16" fmla="*/ 504537 h 7510441"/>
              <a:gd name="connsiteX17" fmla="*/ 1811934 w 3518426"/>
              <a:gd name="connsiteY17" fmla="*/ 773479 h 7510441"/>
              <a:gd name="connsiteX18" fmla="*/ 2815981 w 3518426"/>
              <a:gd name="connsiteY18" fmla="*/ 2514 h 7510441"/>
              <a:gd name="connsiteX19" fmla="*/ 2116734 w 3518426"/>
              <a:gd name="connsiteY19" fmla="*/ 522467 h 7510441"/>
              <a:gd name="connsiteX20" fmla="*/ 3515228 w 3518426"/>
              <a:gd name="connsiteY20" fmla="*/ 414890 h 75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18426" h="7510441">
                <a:moveTo>
                  <a:pt x="3515228" y="414890"/>
                </a:moveTo>
                <a:cubicBezTo>
                  <a:pt x="3437534" y="528443"/>
                  <a:pt x="1916523" y="1090231"/>
                  <a:pt x="1650570" y="1203784"/>
                </a:cubicBezTo>
                <a:cubicBezTo>
                  <a:pt x="1384617" y="1317337"/>
                  <a:pt x="2048005" y="934843"/>
                  <a:pt x="1919511" y="1096208"/>
                </a:cubicBezTo>
                <a:cubicBezTo>
                  <a:pt x="1791017" y="1257573"/>
                  <a:pt x="1023040" y="1992679"/>
                  <a:pt x="879605" y="2171973"/>
                </a:cubicBezTo>
                <a:cubicBezTo>
                  <a:pt x="736170" y="2351267"/>
                  <a:pt x="1091770" y="1983714"/>
                  <a:pt x="1058899" y="2171973"/>
                </a:cubicBezTo>
                <a:cubicBezTo>
                  <a:pt x="1026028" y="2360232"/>
                  <a:pt x="727204" y="3125220"/>
                  <a:pt x="682381" y="3301526"/>
                </a:cubicBezTo>
                <a:cubicBezTo>
                  <a:pt x="637558" y="3477832"/>
                  <a:pt x="822828" y="3062467"/>
                  <a:pt x="789958" y="3229808"/>
                </a:cubicBezTo>
                <a:cubicBezTo>
                  <a:pt x="757088" y="3397149"/>
                  <a:pt x="455276" y="3991808"/>
                  <a:pt x="485158" y="4305573"/>
                </a:cubicBezTo>
                <a:cubicBezTo>
                  <a:pt x="515040" y="4619338"/>
                  <a:pt x="864664" y="4831502"/>
                  <a:pt x="969252" y="5112396"/>
                </a:cubicBezTo>
                <a:cubicBezTo>
                  <a:pt x="1073840" y="5393290"/>
                  <a:pt x="1109699" y="5701078"/>
                  <a:pt x="1112687" y="5990937"/>
                </a:cubicBezTo>
                <a:cubicBezTo>
                  <a:pt x="1115675" y="6280796"/>
                  <a:pt x="1032005" y="6791784"/>
                  <a:pt x="987181" y="6851549"/>
                </a:cubicBezTo>
                <a:cubicBezTo>
                  <a:pt x="942357" y="6911314"/>
                  <a:pt x="963275" y="6241950"/>
                  <a:pt x="843746" y="6349526"/>
                </a:cubicBezTo>
                <a:cubicBezTo>
                  <a:pt x="724217" y="6457102"/>
                  <a:pt x="410452" y="7649408"/>
                  <a:pt x="270005" y="7497008"/>
                </a:cubicBezTo>
                <a:cubicBezTo>
                  <a:pt x="129558" y="7344608"/>
                  <a:pt x="16005" y="6122420"/>
                  <a:pt x="1064" y="5435126"/>
                </a:cubicBezTo>
                <a:cubicBezTo>
                  <a:pt x="-13877" y="4747832"/>
                  <a:pt x="132546" y="3722867"/>
                  <a:pt x="180358" y="3373243"/>
                </a:cubicBezTo>
                <a:cubicBezTo>
                  <a:pt x="228170" y="3023619"/>
                  <a:pt x="-25831" y="3815502"/>
                  <a:pt x="287934" y="3337384"/>
                </a:cubicBezTo>
                <a:cubicBezTo>
                  <a:pt x="601699" y="2859266"/>
                  <a:pt x="1808946" y="931854"/>
                  <a:pt x="2062946" y="504537"/>
                </a:cubicBezTo>
                <a:cubicBezTo>
                  <a:pt x="2316946" y="77220"/>
                  <a:pt x="1686428" y="857149"/>
                  <a:pt x="1811934" y="773479"/>
                </a:cubicBezTo>
                <a:cubicBezTo>
                  <a:pt x="1937440" y="689809"/>
                  <a:pt x="2765181" y="44349"/>
                  <a:pt x="2815981" y="2514"/>
                </a:cubicBezTo>
                <a:cubicBezTo>
                  <a:pt x="2866781" y="-39321"/>
                  <a:pt x="2003181" y="453738"/>
                  <a:pt x="2116734" y="522467"/>
                </a:cubicBezTo>
                <a:cubicBezTo>
                  <a:pt x="2230287" y="591196"/>
                  <a:pt x="3592922" y="301337"/>
                  <a:pt x="3515228" y="41489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ECD21AA3-324D-ADB7-7F42-8B74B987891B}"/>
              </a:ext>
            </a:extLst>
          </p:cNvPr>
          <p:cNvSpPr/>
          <p:nvPr/>
        </p:nvSpPr>
        <p:spPr>
          <a:xfrm>
            <a:off x="5506066" y="3693269"/>
            <a:ext cx="1405666" cy="2521111"/>
          </a:xfrm>
          <a:custGeom>
            <a:avLst/>
            <a:gdLst>
              <a:gd name="connsiteX0" fmla="*/ 715440 w 1405666"/>
              <a:gd name="connsiteY0" fmla="*/ 190 h 2521111"/>
              <a:gd name="connsiteX1" fmla="*/ 1253322 w 1405666"/>
              <a:gd name="connsiteY1" fmla="*/ 824943 h 2521111"/>
              <a:gd name="connsiteX2" fmla="*/ 1307110 w 1405666"/>
              <a:gd name="connsiteY2" fmla="*/ 1613837 h 2521111"/>
              <a:gd name="connsiteX3" fmla="*/ 34122 w 1405666"/>
              <a:gd name="connsiteY3" fmla="*/ 2510307 h 2521111"/>
              <a:gd name="connsiteX4" fmla="*/ 338922 w 1405666"/>
              <a:gd name="connsiteY4" fmla="*/ 2097931 h 2521111"/>
              <a:gd name="connsiteX5" fmla="*/ 52052 w 1405666"/>
              <a:gd name="connsiteY5" fmla="*/ 1918637 h 2521111"/>
              <a:gd name="connsiteX6" fmla="*/ 285134 w 1405666"/>
              <a:gd name="connsiteY6" fmla="*/ 1273178 h 2521111"/>
              <a:gd name="connsiteX7" fmla="*/ 589934 w 1405666"/>
              <a:gd name="connsiteY7" fmla="*/ 753225 h 2521111"/>
              <a:gd name="connsiteX8" fmla="*/ 715440 w 1405666"/>
              <a:gd name="connsiteY8" fmla="*/ 190 h 252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66" h="2521111">
                <a:moveTo>
                  <a:pt x="715440" y="190"/>
                </a:moveTo>
                <a:cubicBezTo>
                  <a:pt x="826005" y="12143"/>
                  <a:pt x="1154710" y="556002"/>
                  <a:pt x="1253322" y="824943"/>
                </a:cubicBezTo>
                <a:cubicBezTo>
                  <a:pt x="1351934" y="1093884"/>
                  <a:pt x="1510310" y="1332943"/>
                  <a:pt x="1307110" y="1613837"/>
                </a:cubicBezTo>
                <a:cubicBezTo>
                  <a:pt x="1103910" y="1894731"/>
                  <a:pt x="195487" y="2429625"/>
                  <a:pt x="34122" y="2510307"/>
                </a:cubicBezTo>
                <a:cubicBezTo>
                  <a:pt x="-127243" y="2590989"/>
                  <a:pt x="335934" y="2196543"/>
                  <a:pt x="338922" y="2097931"/>
                </a:cubicBezTo>
                <a:cubicBezTo>
                  <a:pt x="341910" y="1999319"/>
                  <a:pt x="61017" y="2056096"/>
                  <a:pt x="52052" y="1918637"/>
                </a:cubicBezTo>
                <a:cubicBezTo>
                  <a:pt x="43087" y="1781178"/>
                  <a:pt x="195487" y="1467413"/>
                  <a:pt x="285134" y="1273178"/>
                </a:cubicBezTo>
                <a:cubicBezTo>
                  <a:pt x="374781" y="1078943"/>
                  <a:pt x="524193" y="965390"/>
                  <a:pt x="589934" y="753225"/>
                </a:cubicBezTo>
                <a:cubicBezTo>
                  <a:pt x="655675" y="541060"/>
                  <a:pt x="604875" y="-11763"/>
                  <a:pt x="715440" y="190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CA2F5BD1-E70B-0A78-C8DF-5E89729F51F7}"/>
              </a:ext>
            </a:extLst>
          </p:cNvPr>
          <p:cNvSpPr/>
          <p:nvPr/>
        </p:nvSpPr>
        <p:spPr>
          <a:xfrm>
            <a:off x="1936256" y="8836339"/>
            <a:ext cx="2052948" cy="3574257"/>
          </a:xfrm>
          <a:custGeom>
            <a:avLst/>
            <a:gdLst>
              <a:gd name="connsiteX0" fmla="*/ 2044073 w 2052948"/>
              <a:gd name="connsiteY0" fmla="*/ 2861 h 3574257"/>
              <a:gd name="connsiteX1" fmla="*/ 932450 w 2052948"/>
              <a:gd name="connsiteY1" fmla="*/ 1526861 h 3574257"/>
              <a:gd name="connsiteX2" fmla="*/ 1075885 w 2052948"/>
              <a:gd name="connsiteY2" fmla="*/ 2925355 h 3574257"/>
              <a:gd name="connsiteX3" fmla="*/ 286991 w 2052948"/>
              <a:gd name="connsiteY3" fmla="*/ 3570814 h 3574257"/>
              <a:gd name="connsiteX4" fmla="*/ 120 w 2052948"/>
              <a:gd name="connsiteY4" fmla="*/ 2674343 h 3574257"/>
              <a:gd name="connsiteX5" fmla="*/ 251132 w 2052948"/>
              <a:gd name="connsiteY5" fmla="*/ 648320 h 3574257"/>
              <a:gd name="connsiteX6" fmla="*/ 233203 w 2052948"/>
              <a:gd name="connsiteY6" fmla="*/ 1132414 h 3574257"/>
              <a:gd name="connsiteX7" fmla="*/ 2044073 w 2052948"/>
              <a:gd name="connsiteY7" fmla="*/ 2861 h 35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948" h="3574257">
                <a:moveTo>
                  <a:pt x="2044073" y="2861"/>
                </a:moveTo>
                <a:cubicBezTo>
                  <a:pt x="2160614" y="68602"/>
                  <a:pt x="1093815" y="1039779"/>
                  <a:pt x="932450" y="1526861"/>
                </a:cubicBezTo>
                <a:cubicBezTo>
                  <a:pt x="771085" y="2013943"/>
                  <a:pt x="1183461" y="2584696"/>
                  <a:pt x="1075885" y="2925355"/>
                </a:cubicBezTo>
                <a:cubicBezTo>
                  <a:pt x="968308" y="3266014"/>
                  <a:pt x="466285" y="3612649"/>
                  <a:pt x="286991" y="3570814"/>
                </a:cubicBezTo>
                <a:cubicBezTo>
                  <a:pt x="107697" y="3528979"/>
                  <a:pt x="6096" y="3161425"/>
                  <a:pt x="120" y="2674343"/>
                </a:cubicBezTo>
                <a:cubicBezTo>
                  <a:pt x="-5857" y="2187261"/>
                  <a:pt x="212285" y="905308"/>
                  <a:pt x="251132" y="648320"/>
                </a:cubicBezTo>
                <a:cubicBezTo>
                  <a:pt x="289979" y="391332"/>
                  <a:pt x="-71597" y="1239991"/>
                  <a:pt x="233203" y="1132414"/>
                </a:cubicBezTo>
                <a:cubicBezTo>
                  <a:pt x="538003" y="1024838"/>
                  <a:pt x="1927532" y="-62880"/>
                  <a:pt x="2044073" y="286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BBBD84DB-3ED9-AEBE-C128-6A21FCEDBE86}"/>
              </a:ext>
            </a:extLst>
          </p:cNvPr>
          <p:cNvSpPr/>
          <p:nvPr/>
        </p:nvSpPr>
        <p:spPr>
          <a:xfrm>
            <a:off x="4125818" y="3555804"/>
            <a:ext cx="756084" cy="393954"/>
          </a:xfrm>
          <a:custGeom>
            <a:avLst/>
            <a:gdLst>
              <a:gd name="connsiteX0" fmla="*/ 1682 w 756084"/>
              <a:gd name="connsiteY0" fmla="*/ 196 h 393954"/>
              <a:gd name="connsiteX1" fmla="*/ 454649 w 756084"/>
              <a:gd name="connsiteY1" fmla="*/ 300763 h 393954"/>
              <a:gd name="connsiteX2" fmla="*/ 602815 w 756084"/>
              <a:gd name="connsiteY2" fmla="*/ 275363 h 393954"/>
              <a:gd name="connsiteX3" fmla="*/ 683249 w 756084"/>
              <a:gd name="connsiteY3" fmla="*/ 262663 h 393954"/>
              <a:gd name="connsiteX4" fmla="*/ 750982 w 756084"/>
              <a:gd name="connsiteY4" fmla="*/ 321929 h 393954"/>
              <a:gd name="connsiteX5" fmla="*/ 539315 w 756084"/>
              <a:gd name="connsiteY5" fmla="*/ 326163 h 393954"/>
              <a:gd name="connsiteX6" fmla="*/ 717115 w 756084"/>
              <a:gd name="connsiteY6" fmla="*/ 393896 h 393954"/>
              <a:gd name="connsiteX7" fmla="*/ 314949 w 756084"/>
              <a:gd name="connsiteY7" fmla="*/ 338863 h 393954"/>
              <a:gd name="connsiteX8" fmla="*/ 509682 w 756084"/>
              <a:gd name="connsiteY8" fmla="*/ 385429 h 393954"/>
              <a:gd name="connsiteX9" fmla="*/ 247215 w 756084"/>
              <a:gd name="connsiteY9" fmla="*/ 237263 h 393954"/>
              <a:gd name="connsiteX10" fmla="*/ 298015 w 756084"/>
              <a:gd name="connsiteY10" fmla="*/ 254196 h 393954"/>
              <a:gd name="connsiteX11" fmla="*/ 1682 w 756084"/>
              <a:gd name="connsiteY11" fmla="*/ 196 h 39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6084" h="393954">
                <a:moveTo>
                  <a:pt x="1682" y="196"/>
                </a:moveTo>
                <a:cubicBezTo>
                  <a:pt x="27788" y="7957"/>
                  <a:pt x="354460" y="254902"/>
                  <a:pt x="454649" y="300763"/>
                </a:cubicBezTo>
                <a:cubicBezTo>
                  <a:pt x="554838" y="346624"/>
                  <a:pt x="602815" y="275363"/>
                  <a:pt x="602815" y="275363"/>
                </a:cubicBezTo>
                <a:cubicBezTo>
                  <a:pt x="640915" y="269013"/>
                  <a:pt x="658555" y="254902"/>
                  <a:pt x="683249" y="262663"/>
                </a:cubicBezTo>
                <a:cubicBezTo>
                  <a:pt x="707943" y="270424"/>
                  <a:pt x="774971" y="311346"/>
                  <a:pt x="750982" y="321929"/>
                </a:cubicBezTo>
                <a:cubicBezTo>
                  <a:pt x="726993" y="332512"/>
                  <a:pt x="544960" y="314169"/>
                  <a:pt x="539315" y="326163"/>
                </a:cubicBezTo>
                <a:cubicBezTo>
                  <a:pt x="533671" y="338158"/>
                  <a:pt x="754509" y="391779"/>
                  <a:pt x="717115" y="393896"/>
                </a:cubicBezTo>
                <a:cubicBezTo>
                  <a:pt x="679721" y="396013"/>
                  <a:pt x="349521" y="340274"/>
                  <a:pt x="314949" y="338863"/>
                </a:cubicBezTo>
                <a:cubicBezTo>
                  <a:pt x="280377" y="337452"/>
                  <a:pt x="520971" y="402362"/>
                  <a:pt x="509682" y="385429"/>
                </a:cubicBezTo>
                <a:cubicBezTo>
                  <a:pt x="498393" y="368496"/>
                  <a:pt x="282493" y="259135"/>
                  <a:pt x="247215" y="237263"/>
                </a:cubicBezTo>
                <a:cubicBezTo>
                  <a:pt x="211937" y="215391"/>
                  <a:pt x="334704" y="290885"/>
                  <a:pt x="298015" y="254196"/>
                </a:cubicBezTo>
                <a:cubicBezTo>
                  <a:pt x="261326" y="217507"/>
                  <a:pt x="-24424" y="-7565"/>
                  <a:pt x="1682" y="1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B3CB0C51-1D5E-CD65-6F05-2A749492CFD4}"/>
              </a:ext>
            </a:extLst>
          </p:cNvPr>
          <p:cNvSpPr/>
          <p:nvPr/>
        </p:nvSpPr>
        <p:spPr>
          <a:xfrm>
            <a:off x="3003475" y="3048000"/>
            <a:ext cx="510878" cy="236836"/>
          </a:xfrm>
          <a:custGeom>
            <a:avLst/>
            <a:gdLst>
              <a:gd name="connsiteX0" fmla="*/ 6425 w 510878"/>
              <a:gd name="connsiteY0" fmla="*/ 0 h 236836"/>
              <a:gd name="connsiteX1" fmla="*/ 315458 w 510878"/>
              <a:gd name="connsiteY1" fmla="*/ 156633 h 236836"/>
              <a:gd name="connsiteX2" fmla="*/ 264658 w 510878"/>
              <a:gd name="connsiteY2" fmla="*/ 131233 h 236836"/>
              <a:gd name="connsiteX3" fmla="*/ 505958 w 510878"/>
              <a:gd name="connsiteY3" fmla="*/ 127000 h 236836"/>
              <a:gd name="connsiteX4" fmla="*/ 6425 w 510878"/>
              <a:gd name="connsiteY4" fmla="*/ 232833 h 236836"/>
              <a:gd name="connsiteX5" fmla="*/ 218092 w 510878"/>
              <a:gd name="connsiteY5" fmla="*/ 207433 h 236836"/>
              <a:gd name="connsiteX6" fmla="*/ 150358 w 510878"/>
              <a:gd name="connsiteY6" fmla="*/ 139700 h 236836"/>
              <a:gd name="connsiteX7" fmla="*/ 6425 w 510878"/>
              <a:gd name="connsiteY7" fmla="*/ 0 h 2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878" h="236836">
                <a:moveTo>
                  <a:pt x="6425" y="0"/>
                </a:moveTo>
                <a:lnTo>
                  <a:pt x="315458" y="156633"/>
                </a:lnTo>
                <a:cubicBezTo>
                  <a:pt x="358497" y="178505"/>
                  <a:pt x="232908" y="136172"/>
                  <a:pt x="264658" y="131233"/>
                </a:cubicBezTo>
                <a:cubicBezTo>
                  <a:pt x="296408" y="126294"/>
                  <a:pt x="548997" y="110067"/>
                  <a:pt x="505958" y="127000"/>
                </a:cubicBezTo>
                <a:cubicBezTo>
                  <a:pt x="462919" y="143933"/>
                  <a:pt x="54403" y="219428"/>
                  <a:pt x="6425" y="232833"/>
                </a:cubicBezTo>
                <a:cubicBezTo>
                  <a:pt x="-41553" y="246238"/>
                  <a:pt x="194103" y="222955"/>
                  <a:pt x="218092" y="207433"/>
                </a:cubicBezTo>
                <a:cubicBezTo>
                  <a:pt x="242081" y="191911"/>
                  <a:pt x="150358" y="139700"/>
                  <a:pt x="150358" y="139700"/>
                </a:cubicBezTo>
                <a:lnTo>
                  <a:pt x="6425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8B1D1404-CA22-BC99-8551-F211F41D7A0C}"/>
              </a:ext>
            </a:extLst>
          </p:cNvPr>
          <p:cNvSpPr/>
          <p:nvPr/>
        </p:nvSpPr>
        <p:spPr>
          <a:xfrm>
            <a:off x="4316837" y="3462151"/>
            <a:ext cx="946475" cy="504803"/>
          </a:xfrm>
          <a:custGeom>
            <a:avLst/>
            <a:gdLst>
              <a:gd name="connsiteX0" fmla="*/ 3878 w 946475"/>
              <a:gd name="connsiteY0" fmla="*/ 5 h 504803"/>
              <a:gd name="connsiteX1" fmla="*/ 290064 w 946475"/>
              <a:gd name="connsiteY1" fmla="*/ 209409 h 504803"/>
              <a:gd name="connsiteX2" fmla="*/ 269123 w 946475"/>
              <a:gd name="connsiteY2" fmla="*/ 216389 h 504803"/>
              <a:gd name="connsiteX3" fmla="*/ 569270 w 946475"/>
              <a:gd name="connsiteY3" fmla="*/ 195449 h 504803"/>
              <a:gd name="connsiteX4" fmla="*/ 562290 w 946475"/>
              <a:gd name="connsiteY4" fmla="*/ 286191 h 504803"/>
              <a:gd name="connsiteX5" fmla="*/ 946198 w 946475"/>
              <a:gd name="connsiteY5" fmla="*/ 502576 h 504803"/>
              <a:gd name="connsiteX6" fmla="*/ 618131 w 946475"/>
              <a:gd name="connsiteY6" fmla="*/ 390893 h 504803"/>
              <a:gd name="connsiteX7" fmla="*/ 283084 w 946475"/>
              <a:gd name="connsiteY7" fmla="*/ 265251 h 504803"/>
              <a:gd name="connsiteX8" fmla="*/ 122540 w 946475"/>
              <a:gd name="connsiteY8" fmla="*/ 209409 h 504803"/>
              <a:gd name="connsiteX9" fmla="*/ 122540 w 946475"/>
              <a:gd name="connsiteY9" fmla="*/ 202429 h 504803"/>
              <a:gd name="connsiteX10" fmla="*/ 3878 w 946475"/>
              <a:gd name="connsiteY10" fmla="*/ 5 h 50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6475" h="504803">
                <a:moveTo>
                  <a:pt x="3878" y="5"/>
                </a:moveTo>
                <a:cubicBezTo>
                  <a:pt x="31799" y="1168"/>
                  <a:pt x="245857" y="173345"/>
                  <a:pt x="290064" y="209409"/>
                </a:cubicBezTo>
                <a:cubicBezTo>
                  <a:pt x="334272" y="245473"/>
                  <a:pt x="222589" y="218716"/>
                  <a:pt x="269123" y="216389"/>
                </a:cubicBezTo>
                <a:cubicBezTo>
                  <a:pt x="315657" y="214062"/>
                  <a:pt x="520409" y="183815"/>
                  <a:pt x="569270" y="195449"/>
                </a:cubicBezTo>
                <a:cubicBezTo>
                  <a:pt x="618131" y="207083"/>
                  <a:pt x="499469" y="235003"/>
                  <a:pt x="562290" y="286191"/>
                </a:cubicBezTo>
                <a:cubicBezTo>
                  <a:pt x="625111" y="337379"/>
                  <a:pt x="936891" y="485126"/>
                  <a:pt x="946198" y="502576"/>
                </a:cubicBezTo>
                <a:cubicBezTo>
                  <a:pt x="955505" y="520026"/>
                  <a:pt x="728650" y="430447"/>
                  <a:pt x="618131" y="390893"/>
                </a:cubicBezTo>
                <a:cubicBezTo>
                  <a:pt x="507612" y="351339"/>
                  <a:pt x="365682" y="295498"/>
                  <a:pt x="283084" y="265251"/>
                </a:cubicBezTo>
                <a:cubicBezTo>
                  <a:pt x="200486" y="235004"/>
                  <a:pt x="149297" y="219879"/>
                  <a:pt x="122540" y="209409"/>
                </a:cubicBezTo>
                <a:cubicBezTo>
                  <a:pt x="95783" y="198939"/>
                  <a:pt x="137664" y="231513"/>
                  <a:pt x="122540" y="202429"/>
                </a:cubicBezTo>
                <a:cubicBezTo>
                  <a:pt x="107416" y="173345"/>
                  <a:pt x="-24043" y="-1158"/>
                  <a:pt x="3878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0BFF7A52-5F73-DAA7-35D5-92CE2BA9DC95}"/>
              </a:ext>
            </a:extLst>
          </p:cNvPr>
          <p:cNvSpPr/>
          <p:nvPr/>
        </p:nvSpPr>
        <p:spPr>
          <a:xfrm>
            <a:off x="4108826" y="3184197"/>
            <a:ext cx="363434" cy="200139"/>
          </a:xfrm>
          <a:custGeom>
            <a:avLst/>
            <a:gdLst>
              <a:gd name="connsiteX0" fmla="*/ 719 w 363434"/>
              <a:gd name="connsiteY0" fmla="*/ 200134 h 200139"/>
              <a:gd name="connsiteX1" fmla="*/ 242457 w 363434"/>
              <a:gd name="connsiteY1" fmla="*/ 58244 h 200139"/>
              <a:gd name="connsiteX2" fmla="*/ 363326 w 363434"/>
              <a:gd name="connsiteY2" fmla="*/ 437 h 200139"/>
              <a:gd name="connsiteX3" fmla="*/ 263477 w 363434"/>
              <a:gd name="connsiteY3" fmla="*/ 31969 h 200139"/>
              <a:gd name="connsiteX4" fmla="*/ 237202 w 363434"/>
              <a:gd name="connsiteY4" fmla="*/ 37224 h 200139"/>
              <a:gd name="connsiteX5" fmla="*/ 168884 w 363434"/>
              <a:gd name="connsiteY5" fmla="*/ 63500 h 200139"/>
              <a:gd name="connsiteX6" fmla="*/ 719 w 363434"/>
              <a:gd name="connsiteY6" fmla="*/ 200134 h 20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434" h="200139">
                <a:moveTo>
                  <a:pt x="719" y="200134"/>
                </a:moveTo>
                <a:cubicBezTo>
                  <a:pt x="12981" y="199258"/>
                  <a:pt x="182023" y="91527"/>
                  <a:pt x="242457" y="58244"/>
                </a:cubicBezTo>
                <a:cubicBezTo>
                  <a:pt x="302891" y="24961"/>
                  <a:pt x="359823" y="4816"/>
                  <a:pt x="363326" y="437"/>
                </a:cubicBezTo>
                <a:cubicBezTo>
                  <a:pt x="366829" y="-3942"/>
                  <a:pt x="284498" y="25838"/>
                  <a:pt x="263477" y="31969"/>
                </a:cubicBezTo>
                <a:cubicBezTo>
                  <a:pt x="242456" y="38100"/>
                  <a:pt x="252967" y="31969"/>
                  <a:pt x="237202" y="37224"/>
                </a:cubicBezTo>
                <a:cubicBezTo>
                  <a:pt x="221437" y="42479"/>
                  <a:pt x="201291" y="36348"/>
                  <a:pt x="168884" y="63500"/>
                </a:cubicBezTo>
                <a:cubicBezTo>
                  <a:pt x="136477" y="90652"/>
                  <a:pt x="-11543" y="201010"/>
                  <a:pt x="719" y="200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E249DFF2-0CD2-0B3B-83A6-E6756EE3CE07}"/>
              </a:ext>
            </a:extLst>
          </p:cNvPr>
          <p:cNvSpPr/>
          <p:nvPr/>
        </p:nvSpPr>
        <p:spPr>
          <a:xfrm>
            <a:off x="3498915" y="2643855"/>
            <a:ext cx="138459" cy="416702"/>
          </a:xfrm>
          <a:custGeom>
            <a:avLst/>
            <a:gdLst>
              <a:gd name="connsiteX0" fmla="*/ 1030 w 138459"/>
              <a:gd name="connsiteY0" fmla="*/ 10007 h 416702"/>
              <a:gd name="connsiteX1" fmla="*/ 95623 w 138459"/>
              <a:gd name="connsiteY1" fmla="*/ 235979 h 416702"/>
              <a:gd name="connsiteX2" fmla="*/ 106133 w 138459"/>
              <a:gd name="connsiteY2" fmla="*/ 199193 h 416702"/>
              <a:gd name="connsiteX3" fmla="*/ 121899 w 138459"/>
              <a:gd name="connsiteY3" fmla="*/ 414655 h 416702"/>
              <a:gd name="connsiteX4" fmla="*/ 137664 w 138459"/>
              <a:gd name="connsiteY4" fmla="*/ 304297 h 416702"/>
              <a:gd name="connsiteX5" fmla="*/ 95623 w 138459"/>
              <a:gd name="connsiteY5" fmla="*/ 246490 h 416702"/>
              <a:gd name="connsiteX6" fmla="*/ 48326 w 138459"/>
              <a:gd name="connsiteY6" fmla="*/ 57304 h 416702"/>
              <a:gd name="connsiteX7" fmla="*/ 1030 w 138459"/>
              <a:gd name="connsiteY7" fmla="*/ 10007 h 41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59" h="416702">
                <a:moveTo>
                  <a:pt x="1030" y="10007"/>
                </a:moveTo>
                <a:cubicBezTo>
                  <a:pt x="8913" y="39786"/>
                  <a:pt x="78106" y="204448"/>
                  <a:pt x="95623" y="235979"/>
                </a:cubicBezTo>
                <a:cubicBezTo>
                  <a:pt x="113140" y="267510"/>
                  <a:pt x="101754" y="169414"/>
                  <a:pt x="106133" y="199193"/>
                </a:cubicBezTo>
                <a:cubicBezTo>
                  <a:pt x="110512" y="228972"/>
                  <a:pt x="116644" y="397138"/>
                  <a:pt x="121899" y="414655"/>
                </a:cubicBezTo>
                <a:cubicBezTo>
                  <a:pt x="127154" y="432172"/>
                  <a:pt x="142043" y="332325"/>
                  <a:pt x="137664" y="304297"/>
                </a:cubicBezTo>
                <a:cubicBezTo>
                  <a:pt x="133285" y="276270"/>
                  <a:pt x="110513" y="287655"/>
                  <a:pt x="95623" y="246490"/>
                </a:cubicBezTo>
                <a:cubicBezTo>
                  <a:pt x="80733" y="205325"/>
                  <a:pt x="64091" y="91463"/>
                  <a:pt x="48326" y="57304"/>
                </a:cubicBezTo>
                <a:cubicBezTo>
                  <a:pt x="32561" y="23145"/>
                  <a:pt x="-6853" y="-19772"/>
                  <a:pt x="1030" y="10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CE11A1A6-1A30-E102-DAD3-316E2CD84B02}"/>
              </a:ext>
            </a:extLst>
          </p:cNvPr>
          <p:cNvSpPr/>
          <p:nvPr/>
        </p:nvSpPr>
        <p:spPr>
          <a:xfrm>
            <a:off x="4062032" y="2963206"/>
            <a:ext cx="214569" cy="407665"/>
          </a:xfrm>
          <a:custGeom>
            <a:avLst/>
            <a:gdLst>
              <a:gd name="connsiteX0" fmla="*/ 214335 w 214569"/>
              <a:gd name="connsiteY0" fmla="*/ 0 h 407665"/>
              <a:gd name="connsiteX1" fmla="*/ 83706 w 214569"/>
              <a:gd name="connsiteY1" fmla="*/ 137504 h 407665"/>
              <a:gd name="connsiteX2" fmla="*/ 1204 w 214569"/>
              <a:gd name="connsiteY2" fmla="*/ 405636 h 407665"/>
              <a:gd name="connsiteX3" fmla="*/ 35580 w 214569"/>
              <a:gd name="connsiteY3" fmla="*/ 254382 h 407665"/>
              <a:gd name="connsiteX4" fmla="*/ 49330 w 214569"/>
              <a:gd name="connsiteY4" fmla="*/ 137504 h 407665"/>
              <a:gd name="connsiteX5" fmla="*/ 214335 w 214569"/>
              <a:gd name="connsiteY5" fmla="*/ 0 h 40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69" h="407665">
                <a:moveTo>
                  <a:pt x="214335" y="0"/>
                </a:moveTo>
                <a:cubicBezTo>
                  <a:pt x="220064" y="0"/>
                  <a:pt x="119228" y="69898"/>
                  <a:pt x="83706" y="137504"/>
                </a:cubicBezTo>
                <a:cubicBezTo>
                  <a:pt x="48184" y="205110"/>
                  <a:pt x="9225" y="386156"/>
                  <a:pt x="1204" y="405636"/>
                </a:cubicBezTo>
                <a:cubicBezTo>
                  <a:pt x="-6817" y="425116"/>
                  <a:pt x="27559" y="299070"/>
                  <a:pt x="35580" y="254382"/>
                </a:cubicBezTo>
                <a:cubicBezTo>
                  <a:pt x="43601" y="209694"/>
                  <a:pt x="14954" y="181047"/>
                  <a:pt x="49330" y="137504"/>
                </a:cubicBezTo>
                <a:cubicBezTo>
                  <a:pt x="83706" y="93961"/>
                  <a:pt x="208606" y="0"/>
                  <a:pt x="2143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D294BA9-87A5-5199-55F9-68774F509FA1}"/>
              </a:ext>
            </a:extLst>
          </p:cNvPr>
          <p:cNvSpPr/>
          <p:nvPr/>
        </p:nvSpPr>
        <p:spPr>
          <a:xfrm>
            <a:off x="3653307" y="3192894"/>
            <a:ext cx="335169" cy="620073"/>
          </a:xfrm>
          <a:custGeom>
            <a:avLst/>
            <a:gdLst>
              <a:gd name="connsiteX0" fmla="*/ 333477 w 335169"/>
              <a:gd name="connsiteY0" fmla="*/ 1410 h 620073"/>
              <a:gd name="connsiteX1" fmla="*/ 28677 w 335169"/>
              <a:gd name="connsiteY1" fmla="*/ 348882 h 620073"/>
              <a:gd name="connsiteX2" fmla="*/ 53061 w 335169"/>
              <a:gd name="connsiteY2" fmla="*/ 617106 h 620073"/>
              <a:gd name="connsiteX3" fmla="*/ 16485 w 335169"/>
              <a:gd name="connsiteY3" fmla="*/ 482994 h 620073"/>
              <a:gd name="connsiteX4" fmla="*/ 10389 w 335169"/>
              <a:gd name="connsiteY4" fmla="*/ 336690 h 620073"/>
              <a:gd name="connsiteX5" fmla="*/ 156693 w 335169"/>
              <a:gd name="connsiteY5" fmla="*/ 251346 h 620073"/>
              <a:gd name="connsiteX6" fmla="*/ 150597 w 335169"/>
              <a:gd name="connsiteY6" fmla="*/ 226962 h 620073"/>
              <a:gd name="connsiteX7" fmla="*/ 333477 w 335169"/>
              <a:gd name="connsiteY7" fmla="*/ 1410 h 62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169" h="620073">
                <a:moveTo>
                  <a:pt x="333477" y="1410"/>
                </a:moveTo>
                <a:cubicBezTo>
                  <a:pt x="313157" y="21730"/>
                  <a:pt x="75413" y="246266"/>
                  <a:pt x="28677" y="348882"/>
                </a:cubicBezTo>
                <a:cubicBezTo>
                  <a:pt x="-18059" y="451498"/>
                  <a:pt x="55093" y="594754"/>
                  <a:pt x="53061" y="617106"/>
                </a:cubicBezTo>
                <a:cubicBezTo>
                  <a:pt x="51029" y="639458"/>
                  <a:pt x="23597" y="529730"/>
                  <a:pt x="16485" y="482994"/>
                </a:cubicBezTo>
                <a:cubicBezTo>
                  <a:pt x="9373" y="436258"/>
                  <a:pt x="-12979" y="375298"/>
                  <a:pt x="10389" y="336690"/>
                </a:cubicBezTo>
                <a:cubicBezTo>
                  <a:pt x="33757" y="298082"/>
                  <a:pt x="156693" y="251346"/>
                  <a:pt x="156693" y="251346"/>
                </a:cubicBezTo>
                <a:cubicBezTo>
                  <a:pt x="180061" y="233058"/>
                  <a:pt x="116053" y="267602"/>
                  <a:pt x="150597" y="226962"/>
                </a:cubicBezTo>
                <a:cubicBezTo>
                  <a:pt x="185141" y="186322"/>
                  <a:pt x="353797" y="-18910"/>
                  <a:pt x="333477" y="14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245B589B-48CB-953B-FCF9-5B9C26AE74D7}"/>
              </a:ext>
            </a:extLst>
          </p:cNvPr>
          <p:cNvSpPr/>
          <p:nvPr/>
        </p:nvSpPr>
        <p:spPr>
          <a:xfrm>
            <a:off x="4507489" y="4432035"/>
            <a:ext cx="1029737" cy="954593"/>
          </a:xfrm>
          <a:custGeom>
            <a:avLst/>
            <a:gdLst>
              <a:gd name="connsiteX0" fmla="*/ 1029015 w 1029737"/>
              <a:gd name="connsiteY0" fmla="*/ 2179 h 954593"/>
              <a:gd name="connsiteX1" fmla="*/ 477870 w 1029737"/>
              <a:gd name="connsiteY1" fmla="*/ 766266 h 954593"/>
              <a:gd name="connsiteX2" fmla="*/ 565552 w 1029737"/>
              <a:gd name="connsiteY2" fmla="*/ 653532 h 954593"/>
              <a:gd name="connsiteX3" fmla="*/ 1881 w 1029737"/>
              <a:gd name="connsiteY3" fmla="*/ 954157 h 954593"/>
              <a:gd name="connsiteX4" fmla="*/ 390188 w 1029737"/>
              <a:gd name="connsiteY4" fmla="*/ 716162 h 954593"/>
              <a:gd name="connsiteX5" fmla="*/ 590604 w 1029737"/>
              <a:gd name="connsiteY5" fmla="*/ 540798 h 954593"/>
              <a:gd name="connsiteX6" fmla="*/ 1029015 w 1029737"/>
              <a:gd name="connsiteY6" fmla="*/ 2179 h 95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737" h="954593">
                <a:moveTo>
                  <a:pt x="1029015" y="2179"/>
                </a:moveTo>
                <a:cubicBezTo>
                  <a:pt x="1010226" y="39757"/>
                  <a:pt x="555114" y="657707"/>
                  <a:pt x="477870" y="766266"/>
                </a:cubicBezTo>
                <a:cubicBezTo>
                  <a:pt x="400626" y="874825"/>
                  <a:pt x="644883" y="622217"/>
                  <a:pt x="565552" y="653532"/>
                </a:cubicBezTo>
                <a:cubicBezTo>
                  <a:pt x="486221" y="684847"/>
                  <a:pt x="31108" y="943719"/>
                  <a:pt x="1881" y="954157"/>
                </a:cubicBezTo>
                <a:cubicBezTo>
                  <a:pt x="-27346" y="964595"/>
                  <a:pt x="292068" y="785055"/>
                  <a:pt x="390188" y="716162"/>
                </a:cubicBezTo>
                <a:cubicBezTo>
                  <a:pt x="488308" y="647269"/>
                  <a:pt x="486220" y="657708"/>
                  <a:pt x="590604" y="540798"/>
                </a:cubicBezTo>
                <a:cubicBezTo>
                  <a:pt x="694988" y="423888"/>
                  <a:pt x="1047804" y="-35399"/>
                  <a:pt x="1029015" y="2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A356912C-E9A3-5300-620A-B65030D56669}"/>
              </a:ext>
            </a:extLst>
          </p:cNvPr>
          <p:cNvSpPr/>
          <p:nvPr/>
        </p:nvSpPr>
        <p:spPr>
          <a:xfrm>
            <a:off x="2347402" y="3187965"/>
            <a:ext cx="597724" cy="2218868"/>
          </a:xfrm>
          <a:custGeom>
            <a:avLst/>
            <a:gdLst>
              <a:gd name="connsiteX0" fmla="*/ 596214 w 597724"/>
              <a:gd name="connsiteY0" fmla="*/ 56276 h 2218868"/>
              <a:gd name="connsiteX1" fmla="*/ 295590 w 597724"/>
              <a:gd name="connsiteY1" fmla="*/ 557317 h 2218868"/>
              <a:gd name="connsiteX2" fmla="*/ 408324 w 597724"/>
              <a:gd name="connsiteY2" fmla="*/ 457109 h 2218868"/>
              <a:gd name="connsiteX3" fmla="*/ 270538 w 597724"/>
              <a:gd name="connsiteY3" fmla="*/ 845416 h 2218868"/>
              <a:gd name="connsiteX4" fmla="*/ 270538 w 597724"/>
              <a:gd name="connsiteY4" fmla="*/ 707630 h 2218868"/>
              <a:gd name="connsiteX5" fmla="*/ 107699 w 597724"/>
              <a:gd name="connsiteY5" fmla="*/ 1421613 h 2218868"/>
              <a:gd name="connsiteX6" fmla="*/ 7491 w 597724"/>
              <a:gd name="connsiteY6" fmla="*/ 2160649 h 2218868"/>
              <a:gd name="connsiteX7" fmla="*/ 32543 w 597724"/>
              <a:gd name="connsiteY7" fmla="*/ 1935180 h 2218868"/>
              <a:gd name="connsiteX8" fmla="*/ 232960 w 597724"/>
              <a:gd name="connsiteY8" fmla="*/ 68802 h 2218868"/>
              <a:gd name="connsiteX9" fmla="*/ 145277 w 597724"/>
              <a:gd name="connsiteY9" fmla="*/ 369427 h 2218868"/>
              <a:gd name="connsiteX10" fmla="*/ 596214 w 597724"/>
              <a:gd name="connsiteY10" fmla="*/ 56276 h 22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7724" h="2218868">
                <a:moveTo>
                  <a:pt x="596214" y="56276"/>
                </a:moveTo>
                <a:cubicBezTo>
                  <a:pt x="621266" y="87591"/>
                  <a:pt x="326905" y="490512"/>
                  <a:pt x="295590" y="557317"/>
                </a:cubicBezTo>
                <a:cubicBezTo>
                  <a:pt x="264275" y="624122"/>
                  <a:pt x="412499" y="409093"/>
                  <a:pt x="408324" y="457109"/>
                </a:cubicBezTo>
                <a:cubicBezTo>
                  <a:pt x="404149" y="505125"/>
                  <a:pt x="293502" y="803663"/>
                  <a:pt x="270538" y="845416"/>
                </a:cubicBezTo>
                <a:cubicBezTo>
                  <a:pt x="247574" y="887169"/>
                  <a:pt x="297678" y="611597"/>
                  <a:pt x="270538" y="707630"/>
                </a:cubicBezTo>
                <a:cubicBezTo>
                  <a:pt x="243398" y="803663"/>
                  <a:pt x="151540" y="1179443"/>
                  <a:pt x="107699" y="1421613"/>
                </a:cubicBezTo>
                <a:cubicBezTo>
                  <a:pt x="63858" y="1663783"/>
                  <a:pt x="20017" y="2075055"/>
                  <a:pt x="7491" y="2160649"/>
                </a:cubicBezTo>
                <a:cubicBezTo>
                  <a:pt x="-5035" y="2246243"/>
                  <a:pt x="-5035" y="2283821"/>
                  <a:pt x="32543" y="1935180"/>
                </a:cubicBezTo>
                <a:cubicBezTo>
                  <a:pt x="70121" y="1586539"/>
                  <a:pt x="214171" y="329761"/>
                  <a:pt x="232960" y="68802"/>
                </a:cubicBezTo>
                <a:cubicBezTo>
                  <a:pt x="251749" y="-192157"/>
                  <a:pt x="78472" y="373602"/>
                  <a:pt x="145277" y="369427"/>
                </a:cubicBezTo>
                <a:cubicBezTo>
                  <a:pt x="212082" y="365252"/>
                  <a:pt x="571162" y="24961"/>
                  <a:pt x="596214" y="562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C05FA461-AFFC-05EA-D8AB-48BA48033D21}"/>
              </a:ext>
            </a:extLst>
          </p:cNvPr>
          <p:cNvSpPr/>
          <p:nvPr/>
        </p:nvSpPr>
        <p:spPr>
          <a:xfrm>
            <a:off x="2730630" y="4807055"/>
            <a:ext cx="3842736" cy="1232094"/>
          </a:xfrm>
          <a:custGeom>
            <a:avLst/>
            <a:gdLst>
              <a:gd name="connsiteX0" fmla="*/ 44 w 3842736"/>
              <a:gd name="connsiteY0" fmla="*/ 591663 h 1232094"/>
              <a:gd name="connsiteX1" fmla="*/ 814236 w 3842736"/>
              <a:gd name="connsiteY1" fmla="*/ 929866 h 1232094"/>
              <a:gd name="connsiteX2" fmla="*/ 952022 w 3842736"/>
              <a:gd name="connsiteY2" fmla="*/ 829657 h 1232094"/>
              <a:gd name="connsiteX3" fmla="*/ 1703584 w 3842736"/>
              <a:gd name="connsiteY3" fmla="*/ 804605 h 1232094"/>
              <a:gd name="connsiteX4" fmla="*/ 1653480 w 3842736"/>
              <a:gd name="connsiteY4" fmla="*/ 817131 h 1232094"/>
              <a:gd name="connsiteX5" fmla="*/ 2906082 w 3842736"/>
              <a:gd name="connsiteY5" fmla="*/ 328616 h 1232094"/>
              <a:gd name="connsiteX6" fmla="*/ 3507332 w 3842736"/>
              <a:gd name="connsiteY6" fmla="*/ 2940 h 1232094"/>
              <a:gd name="connsiteX7" fmla="*/ 3144077 w 3842736"/>
              <a:gd name="connsiteY7" fmla="*/ 165778 h 1232094"/>
              <a:gd name="connsiteX8" fmla="*/ 3833008 w 3842736"/>
              <a:gd name="connsiteY8" fmla="*/ 128200 h 1232094"/>
              <a:gd name="connsiteX9" fmla="*/ 2530302 w 3842736"/>
              <a:gd name="connsiteY9" fmla="*/ 792079 h 1232094"/>
              <a:gd name="connsiteX10" fmla="*/ 1315277 w 3842736"/>
              <a:gd name="connsiteY10" fmla="*/ 1217964 h 1232094"/>
              <a:gd name="connsiteX11" fmla="*/ 851814 w 3842736"/>
              <a:gd name="connsiteY11" fmla="*/ 1080178 h 1232094"/>
              <a:gd name="connsiteX12" fmla="*/ 44 w 3842736"/>
              <a:gd name="connsiteY12" fmla="*/ 591663 h 123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2736" h="1232094">
                <a:moveTo>
                  <a:pt x="44" y="591663"/>
                </a:moveTo>
                <a:cubicBezTo>
                  <a:pt x="-6219" y="566611"/>
                  <a:pt x="655573" y="890200"/>
                  <a:pt x="814236" y="929866"/>
                </a:cubicBezTo>
                <a:cubicBezTo>
                  <a:pt x="972899" y="969532"/>
                  <a:pt x="803797" y="850534"/>
                  <a:pt x="952022" y="829657"/>
                </a:cubicBezTo>
                <a:cubicBezTo>
                  <a:pt x="1100247" y="808780"/>
                  <a:pt x="1586674" y="806693"/>
                  <a:pt x="1703584" y="804605"/>
                </a:cubicBezTo>
                <a:cubicBezTo>
                  <a:pt x="1820494" y="802517"/>
                  <a:pt x="1653480" y="817131"/>
                  <a:pt x="1653480" y="817131"/>
                </a:cubicBezTo>
                <a:cubicBezTo>
                  <a:pt x="1853896" y="737800"/>
                  <a:pt x="2597107" y="464314"/>
                  <a:pt x="2906082" y="328616"/>
                </a:cubicBezTo>
                <a:cubicBezTo>
                  <a:pt x="3215057" y="192917"/>
                  <a:pt x="3467666" y="30080"/>
                  <a:pt x="3507332" y="2940"/>
                </a:cubicBezTo>
                <a:cubicBezTo>
                  <a:pt x="3546998" y="-24200"/>
                  <a:pt x="3089798" y="144901"/>
                  <a:pt x="3144077" y="165778"/>
                </a:cubicBezTo>
                <a:cubicBezTo>
                  <a:pt x="3198356" y="186655"/>
                  <a:pt x="3935304" y="23816"/>
                  <a:pt x="3833008" y="128200"/>
                </a:cubicBezTo>
                <a:cubicBezTo>
                  <a:pt x="3730712" y="232584"/>
                  <a:pt x="2949924" y="610452"/>
                  <a:pt x="2530302" y="792079"/>
                </a:cubicBezTo>
                <a:cubicBezTo>
                  <a:pt x="2110680" y="973706"/>
                  <a:pt x="1595025" y="1169948"/>
                  <a:pt x="1315277" y="1217964"/>
                </a:cubicBezTo>
                <a:cubicBezTo>
                  <a:pt x="1035529" y="1265980"/>
                  <a:pt x="1071019" y="1184561"/>
                  <a:pt x="851814" y="1080178"/>
                </a:cubicBezTo>
                <a:cubicBezTo>
                  <a:pt x="632609" y="975795"/>
                  <a:pt x="6307" y="616715"/>
                  <a:pt x="44" y="591663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43399B5D-ED94-71C0-6DA2-E7D1098A2D0E}"/>
              </a:ext>
            </a:extLst>
          </p:cNvPr>
          <p:cNvSpPr/>
          <p:nvPr/>
        </p:nvSpPr>
        <p:spPr>
          <a:xfrm>
            <a:off x="5310231" y="4822395"/>
            <a:ext cx="1487341" cy="1236680"/>
          </a:xfrm>
          <a:custGeom>
            <a:avLst/>
            <a:gdLst>
              <a:gd name="connsiteX0" fmla="*/ 301429 w 1487341"/>
              <a:gd name="connsiteY0" fmla="*/ 413484 h 1236680"/>
              <a:gd name="connsiteX1" fmla="*/ 1316037 w 1487341"/>
              <a:gd name="connsiteY1" fmla="*/ 25178 h 1236680"/>
              <a:gd name="connsiteX2" fmla="*/ 915205 w 1487341"/>
              <a:gd name="connsiteY2" fmla="*/ 62756 h 1236680"/>
              <a:gd name="connsiteX3" fmla="*/ 1466350 w 1487341"/>
              <a:gd name="connsiteY3" fmla="*/ 263172 h 1236680"/>
              <a:gd name="connsiteX4" fmla="*/ 1265933 w 1487341"/>
              <a:gd name="connsiteY4" fmla="*/ 664005 h 1236680"/>
              <a:gd name="connsiteX5" fmla="*/ 288903 w 1487341"/>
              <a:gd name="connsiteY5" fmla="*/ 1227676 h 1236680"/>
              <a:gd name="connsiteX6" fmla="*/ 664684 w 1487341"/>
              <a:gd name="connsiteY6" fmla="*/ 1014734 h 1236680"/>
              <a:gd name="connsiteX7" fmla="*/ 13331 w 1487341"/>
              <a:gd name="connsiteY7" fmla="*/ 1064838 h 1236680"/>
              <a:gd name="connsiteX8" fmla="*/ 301429 w 1487341"/>
              <a:gd name="connsiteY8" fmla="*/ 413484 h 123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341" h="1236680">
                <a:moveTo>
                  <a:pt x="301429" y="413484"/>
                </a:moveTo>
                <a:cubicBezTo>
                  <a:pt x="518547" y="240207"/>
                  <a:pt x="1213741" y="83633"/>
                  <a:pt x="1316037" y="25178"/>
                </a:cubicBezTo>
                <a:cubicBezTo>
                  <a:pt x="1418333" y="-33277"/>
                  <a:pt x="890153" y="23090"/>
                  <a:pt x="915205" y="62756"/>
                </a:cubicBezTo>
                <a:cubicBezTo>
                  <a:pt x="940257" y="102422"/>
                  <a:pt x="1407895" y="162964"/>
                  <a:pt x="1466350" y="263172"/>
                </a:cubicBezTo>
                <a:cubicBezTo>
                  <a:pt x="1524805" y="363380"/>
                  <a:pt x="1462174" y="503254"/>
                  <a:pt x="1265933" y="664005"/>
                </a:cubicBezTo>
                <a:cubicBezTo>
                  <a:pt x="1069692" y="824756"/>
                  <a:pt x="389111" y="1169221"/>
                  <a:pt x="288903" y="1227676"/>
                </a:cubicBezTo>
                <a:cubicBezTo>
                  <a:pt x="188695" y="1286131"/>
                  <a:pt x="710613" y="1041874"/>
                  <a:pt x="664684" y="1014734"/>
                </a:cubicBezTo>
                <a:cubicBezTo>
                  <a:pt x="618755" y="987594"/>
                  <a:pt x="69698" y="1167134"/>
                  <a:pt x="13331" y="1064838"/>
                </a:cubicBezTo>
                <a:cubicBezTo>
                  <a:pt x="-43036" y="962542"/>
                  <a:pt x="84311" y="586761"/>
                  <a:pt x="301429" y="4134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32FB9577-C2B9-F1CB-3324-65DDFC997191}"/>
              </a:ext>
            </a:extLst>
          </p:cNvPr>
          <p:cNvSpPr/>
          <p:nvPr/>
        </p:nvSpPr>
        <p:spPr>
          <a:xfrm>
            <a:off x="2522220" y="5631180"/>
            <a:ext cx="1262400" cy="489729"/>
          </a:xfrm>
          <a:custGeom>
            <a:avLst/>
            <a:gdLst>
              <a:gd name="connsiteX0" fmla="*/ 0 w 1262400"/>
              <a:gd name="connsiteY0" fmla="*/ 0 h 489729"/>
              <a:gd name="connsiteX1" fmla="*/ 586740 w 1262400"/>
              <a:gd name="connsiteY1" fmla="*/ 266700 h 489729"/>
              <a:gd name="connsiteX2" fmla="*/ 556260 w 1262400"/>
              <a:gd name="connsiteY2" fmla="*/ 304800 h 489729"/>
              <a:gd name="connsiteX3" fmla="*/ 1257300 w 1262400"/>
              <a:gd name="connsiteY3" fmla="*/ 487680 h 489729"/>
              <a:gd name="connsiteX4" fmla="*/ 861060 w 1262400"/>
              <a:gd name="connsiteY4" fmla="*/ 396240 h 489729"/>
              <a:gd name="connsiteX5" fmla="*/ 632460 w 1262400"/>
              <a:gd name="connsiteY5" fmla="*/ 289560 h 489729"/>
              <a:gd name="connsiteX6" fmla="*/ 0 w 1262400"/>
              <a:gd name="connsiteY6" fmla="*/ 0 h 4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400" h="489729">
                <a:moveTo>
                  <a:pt x="0" y="0"/>
                </a:moveTo>
                <a:cubicBezTo>
                  <a:pt x="247015" y="107950"/>
                  <a:pt x="494030" y="215900"/>
                  <a:pt x="586740" y="266700"/>
                </a:cubicBezTo>
                <a:cubicBezTo>
                  <a:pt x="679450" y="317500"/>
                  <a:pt x="444500" y="267970"/>
                  <a:pt x="556260" y="304800"/>
                </a:cubicBezTo>
                <a:cubicBezTo>
                  <a:pt x="668020" y="341630"/>
                  <a:pt x="1206500" y="472440"/>
                  <a:pt x="1257300" y="487680"/>
                </a:cubicBezTo>
                <a:cubicBezTo>
                  <a:pt x="1308100" y="502920"/>
                  <a:pt x="965200" y="429260"/>
                  <a:pt x="861060" y="396240"/>
                </a:cubicBezTo>
                <a:cubicBezTo>
                  <a:pt x="756920" y="363220"/>
                  <a:pt x="632460" y="289560"/>
                  <a:pt x="632460" y="28956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045989A7-F1C4-EDE9-031C-839451A63751}"/>
              </a:ext>
            </a:extLst>
          </p:cNvPr>
          <p:cNvSpPr/>
          <p:nvPr/>
        </p:nvSpPr>
        <p:spPr>
          <a:xfrm>
            <a:off x="3787243" y="2247745"/>
            <a:ext cx="204056" cy="272957"/>
          </a:xfrm>
          <a:custGeom>
            <a:avLst/>
            <a:gdLst>
              <a:gd name="connsiteX0" fmla="*/ 203732 w 204056"/>
              <a:gd name="connsiteY0" fmla="*/ 155 h 272957"/>
              <a:gd name="connsiteX1" fmla="*/ 65620 w 204056"/>
              <a:gd name="connsiteY1" fmla="*/ 114455 h 272957"/>
              <a:gd name="connsiteX2" fmla="*/ 8470 w 204056"/>
              <a:gd name="connsiteY2" fmla="*/ 271618 h 272957"/>
              <a:gd name="connsiteX3" fmla="*/ 3707 w 204056"/>
              <a:gd name="connsiteY3" fmla="*/ 185893 h 272957"/>
              <a:gd name="connsiteX4" fmla="*/ 41807 w 204056"/>
              <a:gd name="connsiteY4" fmla="*/ 109693 h 272957"/>
              <a:gd name="connsiteX5" fmla="*/ 22757 w 204056"/>
              <a:gd name="connsiteY5" fmla="*/ 138268 h 272957"/>
              <a:gd name="connsiteX6" fmla="*/ 203732 w 204056"/>
              <a:gd name="connsiteY6" fmla="*/ 155 h 27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56" h="272957">
                <a:moveTo>
                  <a:pt x="203732" y="155"/>
                </a:moveTo>
                <a:cubicBezTo>
                  <a:pt x="210876" y="-3814"/>
                  <a:pt x="98164" y="69211"/>
                  <a:pt x="65620" y="114455"/>
                </a:cubicBezTo>
                <a:cubicBezTo>
                  <a:pt x="33076" y="159699"/>
                  <a:pt x="18789" y="259712"/>
                  <a:pt x="8470" y="271618"/>
                </a:cubicBezTo>
                <a:cubicBezTo>
                  <a:pt x="-1849" y="283524"/>
                  <a:pt x="-1849" y="212880"/>
                  <a:pt x="3707" y="185893"/>
                </a:cubicBezTo>
                <a:cubicBezTo>
                  <a:pt x="9263" y="158906"/>
                  <a:pt x="41807" y="109693"/>
                  <a:pt x="41807" y="109693"/>
                </a:cubicBezTo>
                <a:cubicBezTo>
                  <a:pt x="44982" y="101755"/>
                  <a:pt x="-1056" y="154143"/>
                  <a:pt x="22757" y="138268"/>
                </a:cubicBezTo>
                <a:cubicBezTo>
                  <a:pt x="46569" y="122393"/>
                  <a:pt x="196588" y="4124"/>
                  <a:pt x="20373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A03051F9-2C76-EE3C-389D-7AC4D0D9E7D9}"/>
              </a:ext>
            </a:extLst>
          </p:cNvPr>
          <p:cNvSpPr/>
          <p:nvPr/>
        </p:nvSpPr>
        <p:spPr>
          <a:xfrm>
            <a:off x="4129066" y="2192344"/>
            <a:ext cx="47946" cy="413105"/>
          </a:xfrm>
          <a:custGeom>
            <a:avLst/>
            <a:gdLst>
              <a:gd name="connsiteX0" fmla="*/ 9547 w 47946"/>
              <a:gd name="connsiteY0" fmla="*/ 7931 h 413105"/>
              <a:gd name="connsiteX1" fmla="*/ 28597 w 47946"/>
              <a:gd name="connsiteY1" fmla="*/ 241294 h 413105"/>
              <a:gd name="connsiteX2" fmla="*/ 22 w 47946"/>
              <a:gd name="connsiteY2" fmla="*/ 412744 h 413105"/>
              <a:gd name="connsiteX3" fmla="*/ 23834 w 47946"/>
              <a:gd name="connsiteY3" fmla="*/ 284156 h 413105"/>
              <a:gd name="connsiteX4" fmla="*/ 23834 w 47946"/>
              <a:gd name="connsiteY4" fmla="*/ 203194 h 413105"/>
              <a:gd name="connsiteX5" fmla="*/ 47647 w 47946"/>
              <a:gd name="connsiteY5" fmla="*/ 146044 h 413105"/>
              <a:gd name="connsiteX6" fmla="*/ 4784 w 47946"/>
              <a:gd name="connsiteY6" fmla="*/ 60319 h 413105"/>
              <a:gd name="connsiteX7" fmla="*/ 9547 w 47946"/>
              <a:gd name="connsiteY7" fmla="*/ 7931 h 4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46" h="413105">
                <a:moveTo>
                  <a:pt x="9547" y="7931"/>
                </a:moveTo>
                <a:cubicBezTo>
                  <a:pt x="13516" y="38093"/>
                  <a:pt x="30184" y="173825"/>
                  <a:pt x="28597" y="241294"/>
                </a:cubicBezTo>
                <a:cubicBezTo>
                  <a:pt x="27010" y="308763"/>
                  <a:pt x="816" y="405600"/>
                  <a:pt x="22" y="412744"/>
                </a:cubicBezTo>
                <a:cubicBezTo>
                  <a:pt x="-772" y="419888"/>
                  <a:pt x="19865" y="319081"/>
                  <a:pt x="23834" y="284156"/>
                </a:cubicBezTo>
                <a:cubicBezTo>
                  <a:pt x="27803" y="249231"/>
                  <a:pt x="19865" y="226213"/>
                  <a:pt x="23834" y="203194"/>
                </a:cubicBezTo>
                <a:cubicBezTo>
                  <a:pt x="27803" y="180175"/>
                  <a:pt x="50822" y="169857"/>
                  <a:pt x="47647" y="146044"/>
                </a:cubicBezTo>
                <a:cubicBezTo>
                  <a:pt x="44472" y="122232"/>
                  <a:pt x="4784" y="60319"/>
                  <a:pt x="4784" y="60319"/>
                </a:cubicBezTo>
                <a:cubicBezTo>
                  <a:pt x="-2360" y="42063"/>
                  <a:pt x="5578" y="-22231"/>
                  <a:pt x="9547" y="7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306FB36B-C590-6D59-B449-924950B0D2FB}"/>
              </a:ext>
            </a:extLst>
          </p:cNvPr>
          <p:cNvSpPr/>
          <p:nvPr/>
        </p:nvSpPr>
        <p:spPr>
          <a:xfrm>
            <a:off x="3931255" y="2281712"/>
            <a:ext cx="140413" cy="616883"/>
          </a:xfrm>
          <a:custGeom>
            <a:avLst/>
            <a:gdLst>
              <a:gd name="connsiteX0" fmla="*/ 139633 w 140413"/>
              <a:gd name="connsiteY0" fmla="*/ 6871 h 616883"/>
              <a:gd name="connsiteX1" fmla="*/ 46643 w 140413"/>
              <a:gd name="connsiteY1" fmla="*/ 347834 h 616883"/>
              <a:gd name="connsiteX2" fmla="*/ 51809 w 140413"/>
              <a:gd name="connsiteY2" fmla="*/ 497651 h 616883"/>
              <a:gd name="connsiteX3" fmla="*/ 148 w 140413"/>
              <a:gd name="connsiteY3" fmla="*/ 616471 h 616883"/>
              <a:gd name="connsiteX4" fmla="*/ 36311 w 140413"/>
              <a:gd name="connsiteY4" fmla="*/ 456322 h 616883"/>
              <a:gd name="connsiteX5" fmla="*/ 41477 w 140413"/>
              <a:gd name="connsiteY5" fmla="*/ 301339 h 616883"/>
              <a:gd name="connsiteX6" fmla="*/ 87972 w 140413"/>
              <a:gd name="connsiteY6" fmla="*/ 130857 h 616883"/>
              <a:gd name="connsiteX7" fmla="*/ 139633 w 140413"/>
              <a:gd name="connsiteY7" fmla="*/ 6871 h 61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413" h="616883">
                <a:moveTo>
                  <a:pt x="139633" y="6871"/>
                </a:moveTo>
                <a:cubicBezTo>
                  <a:pt x="132745" y="43034"/>
                  <a:pt x="61280" y="266037"/>
                  <a:pt x="46643" y="347834"/>
                </a:cubicBezTo>
                <a:cubicBezTo>
                  <a:pt x="32006" y="429631"/>
                  <a:pt x="59558" y="452878"/>
                  <a:pt x="51809" y="497651"/>
                </a:cubicBezTo>
                <a:cubicBezTo>
                  <a:pt x="44060" y="542424"/>
                  <a:pt x="2731" y="623359"/>
                  <a:pt x="148" y="616471"/>
                </a:cubicBezTo>
                <a:cubicBezTo>
                  <a:pt x="-2435" y="609583"/>
                  <a:pt x="29423" y="508844"/>
                  <a:pt x="36311" y="456322"/>
                </a:cubicBezTo>
                <a:cubicBezTo>
                  <a:pt x="43199" y="403800"/>
                  <a:pt x="32867" y="355583"/>
                  <a:pt x="41477" y="301339"/>
                </a:cubicBezTo>
                <a:cubicBezTo>
                  <a:pt x="50087" y="247095"/>
                  <a:pt x="69891" y="174769"/>
                  <a:pt x="87972" y="130857"/>
                </a:cubicBezTo>
                <a:cubicBezTo>
                  <a:pt x="106053" y="86945"/>
                  <a:pt x="146521" y="-29292"/>
                  <a:pt x="139633" y="68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E61EDD0E-529D-04E9-D4A0-C41A912418AC}"/>
              </a:ext>
            </a:extLst>
          </p:cNvPr>
          <p:cNvSpPr/>
          <p:nvPr/>
        </p:nvSpPr>
        <p:spPr>
          <a:xfrm>
            <a:off x="3278015" y="2662683"/>
            <a:ext cx="230060" cy="339614"/>
          </a:xfrm>
          <a:custGeom>
            <a:avLst/>
            <a:gdLst>
              <a:gd name="connsiteX0" fmla="*/ 23 w 230060"/>
              <a:gd name="connsiteY0" fmla="*/ 4 h 339614"/>
              <a:gd name="connsiteX1" fmla="*/ 161049 w 230060"/>
              <a:gd name="connsiteY1" fmla="*/ 207038 h 339614"/>
              <a:gd name="connsiteX2" fmla="*/ 230060 w 230060"/>
              <a:gd name="connsiteY2" fmla="*/ 264547 h 339614"/>
              <a:gd name="connsiteX3" fmla="*/ 161049 w 230060"/>
              <a:gd name="connsiteY3" fmla="*/ 178283 h 339614"/>
              <a:gd name="connsiteX4" fmla="*/ 218559 w 230060"/>
              <a:gd name="connsiteY4" fmla="*/ 339309 h 339614"/>
              <a:gd name="connsiteX5" fmla="*/ 149547 w 230060"/>
              <a:gd name="connsiteY5" fmla="*/ 212789 h 339614"/>
              <a:gd name="connsiteX6" fmla="*/ 23 w 230060"/>
              <a:gd name="connsiteY6" fmla="*/ 4 h 3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60" h="339614">
                <a:moveTo>
                  <a:pt x="23" y="4"/>
                </a:moveTo>
                <a:cubicBezTo>
                  <a:pt x="1940" y="-955"/>
                  <a:pt x="122710" y="162948"/>
                  <a:pt x="161049" y="207038"/>
                </a:cubicBezTo>
                <a:cubicBezTo>
                  <a:pt x="199389" y="251129"/>
                  <a:pt x="230060" y="269339"/>
                  <a:pt x="230060" y="264547"/>
                </a:cubicBezTo>
                <a:cubicBezTo>
                  <a:pt x="230060" y="259755"/>
                  <a:pt x="162966" y="165823"/>
                  <a:pt x="161049" y="178283"/>
                </a:cubicBezTo>
                <a:cubicBezTo>
                  <a:pt x="159132" y="190743"/>
                  <a:pt x="220476" y="333558"/>
                  <a:pt x="218559" y="339309"/>
                </a:cubicBezTo>
                <a:cubicBezTo>
                  <a:pt x="216642" y="345060"/>
                  <a:pt x="183094" y="268381"/>
                  <a:pt x="149547" y="212789"/>
                </a:cubicBezTo>
                <a:cubicBezTo>
                  <a:pt x="116000" y="157197"/>
                  <a:pt x="-1894" y="963"/>
                  <a:pt x="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BC0E05F0-C7C8-A779-ECF1-5279360839A2}"/>
              </a:ext>
            </a:extLst>
          </p:cNvPr>
          <p:cNvSpPr/>
          <p:nvPr/>
        </p:nvSpPr>
        <p:spPr>
          <a:xfrm>
            <a:off x="4158340" y="2568936"/>
            <a:ext cx="1359271" cy="1099820"/>
          </a:xfrm>
          <a:custGeom>
            <a:avLst/>
            <a:gdLst>
              <a:gd name="connsiteX0" fmla="*/ 174174 w 1359271"/>
              <a:gd name="connsiteY0" fmla="*/ 93 h 1099820"/>
              <a:gd name="connsiteX1" fmla="*/ 3 w 1359271"/>
              <a:gd name="connsiteY1" fmla="*/ 201478 h 1099820"/>
              <a:gd name="connsiteX2" fmla="*/ 179617 w 1359271"/>
              <a:gd name="connsiteY2" fmla="*/ 223250 h 1099820"/>
              <a:gd name="connsiteX3" fmla="*/ 48989 w 1359271"/>
              <a:gd name="connsiteY3" fmla="*/ 337550 h 1099820"/>
              <a:gd name="connsiteX4" fmla="*/ 321131 w 1359271"/>
              <a:gd name="connsiteY4" fmla="*/ 364764 h 1099820"/>
              <a:gd name="connsiteX5" fmla="*/ 141517 w 1359271"/>
              <a:gd name="connsiteY5" fmla="*/ 391978 h 1099820"/>
              <a:gd name="connsiteX6" fmla="*/ 446317 w 1359271"/>
              <a:gd name="connsiteY6" fmla="*/ 473621 h 1099820"/>
              <a:gd name="connsiteX7" fmla="*/ 114303 w 1359271"/>
              <a:gd name="connsiteY7" fmla="*/ 479064 h 1099820"/>
              <a:gd name="connsiteX8" fmla="*/ 620489 w 1359271"/>
              <a:gd name="connsiteY8" fmla="*/ 500835 h 1099820"/>
              <a:gd name="connsiteX9" fmla="*/ 740231 w 1359271"/>
              <a:gd name="connsiteY9" fmla="*/ 528050 h 1099820"/>
              <a:gd name="connsiteX10" fmla="*/ 832760 w 1359271"/>
              <a:gd name="connsiteY10" fmla="*/ 555264 h 1099820"/>
              <a:gd name="connsiteX11" fmla="*/ 930731 w 1359271"/>
              <a:gd name="connsiteY11" fmla="*/ 653235 h 1099820"/>
              <a:gd name="connsiteX12" fmla="*/ 794660 w 1359271"/>
              <a:gd name="connsiteY12" fmla="*/ 620578 h 1099820"/>
              <a:gd name="connsiteX13" fmla="*/ 1099460 w 1359271"/>
              <a:gd name="connsiteY13" fmla="*/ 816521 h 1099820"/>
              <a:gd name="connsiteX14" fmla="*/ 1355274 w 1359271"/>
              <a:gd name="connsiteY14" fmla="*/ 1099550 h 1099820"/>
              <a:gd name="connsiteX15" fmla="*/ 1202874 w 1359271"/>
              <a:gd name="connsiteY15" fmla="*/ 854621 h 1099820"/>
              <a:gd name="connsiteX16" fmla="*/ 555174 w 1359271"/>
              <a:gd name="connsiteY16" fmla="*/ 228693 h 1099820"/>
              <a:gd name="connsiteX17" fmla="*/ 615046 w 1359271"/>
              <a:gd name="connsiteY17" fmla="*/ 272235 h 1099820"/>
              <a:gd name="connsiteX18" fmla="*/ 359231 w 1359271"/>
              <a:gd name="connsiteY18" fmla="*/ 119835 h 1099820"/>
              <a:gd name="connsiteX19" fmla="*/ 146960 w 1359271"/>
              <a:gd name="connsiteY19" fmla="*/ 174264 h 1099820"/>
              <a:gd name="connsiteX20" fmla="*/ 217717 w 1359271"/>
              <a:gd name="connsiteY20" fmla="*/ 130721 h 1099820"/>
              <a:gd name="connsiteX21" fmla="*/ 76203 w 1359271"/>
              <a:gd name="connsiteY21" fmla="*/ 174264 h 1099820"/>
              <a:gd name="connsiteX22" fmla="*/ 174174 w 1359271"/>
              <a:gd name="connsiteY22" fmla="*/ 93 h 10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59271" h="1099820">
                <a:moveTo>
                  <a:pt x="174174" y="93"/>
                </a:moveTo>
                <a:cubicBezTo>
                  <a:pt x="161474" y="4629"/>
                  <a:pt x="-904" y="164285"/>
                  <a:pt x="3" y="201478"/>
                </a:cubicBezTo>
                <a:cubicBezTo>
                  <a:pt x="910" y="238671"/>
                  <a:pt x="171453" y="200571"/>
                  <a:pt x="179617" y="223250"/>
                </a:cubicBezTo>
                <a:cubicBezTo>
                  <a:pt x="187781" y="245929"/>
                  <a:pt x="25403" y="313964"/>
                  <a:pt x="48989" y="337550"/>
                </a:cubicBezTo>
                <a:cubicBezTo>
                  <a:pt x="72575" y="361136"/>
                  <a:pt x="305710" y="355693"/>
                  <a:pt x="321131" y="364764"/>
                </a:cubicBezTo>
                <a:cubicBezTo>
                  <a:pt x="336552" y="373835"/>
                  <a:pt x="120653" y="373835"/>
                  <a:pt x="141517" y="391978"/>
                </a:cubicBezTo>
                <a:cubicBezTo>
                  <a:pt x="162381" y="410121"/>
                  <a:pt x="450853" y="459107"/>
                  <a:pt x="446317" y="473621"/>
                </a:cubicBezTo>
                <a:cubicBezTo>
                  <a:pt x="441781" y="488135"/>
                  <a:pt x="85274" y="474528"/>
                  <a:pt x="114303" y="479064"/>
                </a:cubicBezTo>
                <a:cubicBezTo>
                  <a:pt x="143332" y="483600"/>
                  <a:pt x="516168" y="492671"/>
                  <a:pt x="620489" y="500835"/>
                </a:cubicBezTo>
                <a:cubicBezTo>
                  <a:pt x="724810" y="508999"/>
                  <a:pt x="704853" y="518979"/>
                  <a:pt x="740231" y="528050"/>
                </a:cubicBezTo>
                <a:cubicBezTo>
                  <a:pt x="775610" y="537122"/>
                  <a:pt x="801010" y="534400"/>
                  <a:pt x="832760" y="555264"/>
                </a:cubicBezTo>
                <a:cubicBezTo>
                  <a:pt x="864510" y="576128"/>
                  <a:pt x="937081" y="642349"/>
                  <a:pt x="930731" y="653235"/>
                </a:cubicBezTo>
                <a:cubicBezTo>
                  <a:pt x="924381" y="664121"/>
                  <a:pt x="766539" y="593364"/>
                  <a:pt x="794660" y="620578"/>
                </a:cubicBezTo>
                <a:cubicBezTo>
                  <a:pt x="822781" y="647792"/>
                  <a:pt x="1006024" y="736692"/>
                  <a:pt x="1099460" y="816521"/>
                </a:cubicBezTo>
                <a:cubicBezTo>
                  <a:pt x="1192896" y="896350"/>
                  <a:pt x="1338038" y="1093200"/>
                  <a:pt x="1355274" y="1099550"/>
                </a:cubicBezTo>
                <a:cubicBezTo>
                  <a:pt x="1372510" y="1105900"/>
                  <a:pt x="1336224" y="999764"/>
                  <a:pt x="1202874" y="854621"/>
                </a:cubicBezTo>
                <a:cubicBezTo>
                  <a:pt x="1069524" y="709478"/>
                  <a:pt x="653145" y="325757"/>
                  <a:pt x="555174" y="228693"/>
                </a:cubicBezTo>
                <a:cubicBezTo>
                  <a:pt x="457203" y="131629"/>
                  <a:pt x="647703" y="290378"/>
                  <a:pt x="615046" y="272235"/>
                </a:cubicBezTo>
                <a:cubicBezTo>
                  <a:pt x="582389" y="254092"/>
                  <a:pt x="437245" y="136164"/>
                  <a:pt x="359231" y="119835"/>
                </a:cubicBezTo>
                <a:cubicBezTo>
                  <a:pt x="281217" y="103506"/>
                  <a:pt x="170546" y="172450"/>
                  <a:pt x="146960" y="174264"/>
                </a:cubicBezTo>
                <a:cubicBezTo>
                  <a:pt x="123374" y="176078"/>
                  <a:pt x="229510" y="130721"/>
                  <a:pt x="217717" y="130721"/>
                </a:cubicBezTo>
                <a:cubicBezTo>
                  <a:pt x="205924" y="130721"/>
                  <a:pt x="82553" y="191500"/>
                  <a:pt x="76203" y="174264"/>
                </a:cubicBezTo>
                <a:cubicBezTo>
                  <a:pt x="69853" y="157028"/>
                  <a:pt x="186874" y="-4443"/>
                  <a:pt x="174174" y="9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28AA53DB-AC8F-C3B7-1567-B2A7D97D7C41}"/>
              </a:ext>
            </a:extLst>
          </p:cNvPr>
          <p:cNvSpPr/>
          <p:nvPr/>
        </p:nvSpPr>
        <p:spPr>
          <a:xfrm>
            <a:off x="4940102" y="3335226"/>
            <a:ext cx="253979" cy="604101"/>
          </a:xfrm>
          <a:custGeom>
            <a:avLst/>
            <a:gdLst>
              <a:gd name="connsiteX0" fmla="*/ 2774 w 253979"/>
              <a:gd name="connsiteY0" fmla="*/ 9048 h 604101"/>
              <a:gd name="connsiteX1" fmla="*/ 149845 w 253979"/>
              <a:gd name="connsiteY1" fmla="*/ 463051 h 604101"/>
              <a:gd name="connsiteX2" fmla="*/ 169028 w 253979"/>
              <a:gd name="connsiteY2" fmla="*/ 411896 h 604101"/>
              <a:gd name="connsiteX3" fmla="*/ 252155 w 253979"/>
              <a:gd name="connsiteY3" fmla="*/ 603728 h 604101"/>
              <a:gd name="connsiteX4" fmla="*/ 79506 w 253979"/>
              <a:gd name="connsiteY4" fmla="*/ 354346 h 604101"/>
              <a:gd name="connsiteX5" fmla="*/ 156239 w 253979"/>
              <a:gd name="connsiteY5" fmla="*/ 488629 h 604101"/>
              <a:gd name="connsiteX6" fmla="*/ 60323 w 253979"/>
              <a:gd name="connsiteY6" fmla="*/ 181697 h 604101"/>
              <a:gd name="connsiteX7" fmla="*/ 2774 w 253979"/>
              <a:gd name="connsiteY7" fmla="*/ 9048 h 60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79" h="604101">
                <a:moveTo>
                  <a:pt x="2774" y="9048"/>
                </a:moveTo>
                <a:cubicBezTo>
                  <a:pt x="17694" y="55940"/>
                  <a:pt x="122136" y="395910"/>
                  <a:pt x="149845" y="463051"/>
                </a:cubicBezTo>
                <a:cubicBezTo>
                  <a:pt x="177554" y="530192"/>
                  <a:pt x="151976" y="388450"/>
                  <a:pt x="169028" y="411896"/>
                </a:cubicBezTo>
                <a:cubicBezTo>
                  <a:pt x="186080" y="435342"/>
                  <a:pt x="267075" y="613320"/>
                  <a:pt x="252155" y="603728"/>
                </a:cubicBezTo>
                <a:cubicBezTo>
                  <a:pt x="237235" y="594136"/>
                  <a:pt x="95492" y="373529"/>
                  <a:pt x="79506" y="354346"/>
                </a:cubicBezTo>
                <a:cubicBezTo>
                  <a:pt x="63520" y="335163"/>
                  <a:pt x="159436" y="517404"/>
                  <a:pt x="156239" y="488629"/>
                </a:cubicBezTo>
                <a:cubicBezTo>
                  <a:pt x="153042" y="459854"/>
                  <a:pt x="83769" y="254167"/>
                  <a:pt x="60323" y="181697"/>
                </a:cubicBezTo>
                <a:cubicBezTo>
                  <a:pt x="36877" y="109227"/>
                  <a:pt x="-12146" y="-37844"/>
                  <a:pt x="2774" y="90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E5D3C2C7-6CA2-F4B9-3B07-BAEC9A4CE257}"/>
              </a:ext>
            </a:extLst>
          </p:cNvPr>
          <p:cNvSpPr/>
          <p:nvPr/>
        </p:nvSpPr>
        <p:spPr>
          <a:xfrm>
            <a:off x="4985740" y="3440095"/>
            <a:ext cx="108940" cy="406477"/>
          </a:xfrm>
          <a:custGeom>
            <a:avLst/>
            <a:gdLst>
              <a:gd name="connsiteX0" fmla="*/ 43460 w 108940"/>
              <a:gd name="connsiteY0" fmla="*/ 2901 h 406477"/>
              <a:gd name="connsiteX1" fmla="*/ 57456 w 108940"/>
              <a:gd name="connsiteY1" fmla="*/ 245497 h 406477"/>
              <a:gd name="connsiteX2" fmla="*/ 38795 w 108940"/>
              <a:gd name="connsiteY2" fmla="*/ 231501 h 406477"/>
              <a:gd name="connsiteX3" fmla="*/ 108774 w 108940"/>
              <a:gd name="connsiteY3" fmla="*/ 404117 h 406477"/>
              <a:gd name="connsiteX4" fmla="*/ 15468 w 108940"/>
              <a:gd name="connsiteY4" fmla="*/ 329472 h 406477"/>
              <a:gd name="connsiteX5" fmla="*/ 1472 w 108940"/>
              <a:gd name="connsiteY5" fmla="*/ 296815 h 406477"/>
              <a:gd name="connsiteX6" fmla="*/ 1472 w 108940"/>
              <a:gd name="connsiteY6" fmla="*/ 138195 h 406477"/>
              <a:gd name="connsiteX7" fmla="*/ 10803 w 108940"/>
              <a:gd name="connsiteY7" fmla="*/ 91542 h 406477"/>
              <a:gd name="connsiteX8" fmla="*/ 15468 w 108940"/>
              <a:gd name="connsiteY8" fmla="*/ 110203 h 406477"/>
              <a:gd name="connsiteX9" fmla="*/ 43460 w 108940"/>
              <a:gd name="connsiteY9" fmla="*/ 2901 h 40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940" h="406477">
                <a:moveTo>
                  <a:pt x="43460" y="2901"/>
                </a:moveTo>
                <a:cubicBezTo>
                  <a:pt x="50458" y="25450"/>
                  <a:pt x="57456" y="245497"/>
                  <a:pt x="57456" y="245497"/>
                </a:cubicBezTo>
                <a:cubicBezTo>
                  <a:pt x="56679" y="283597"/>
                  <a:pt x="30242" y="205064"/>
                  <a:pt x="38795" y="231501"/>
                </a:cubicBezTo>
                <a:cubicBezTo>
                  <a:pt x="47348" y="257938"/>
                  <a:pt x="112662" y="387789"/>
                  <a:pt x="108774" y="404117"/>
                </a:cubicBezTo>
                <a:cubicBezTo>
                  <a:pt x="104886" y="420445"/>
                  <a:pt x="33352" y="347356"/>
                  <a:pt x="15468" y="329472"/>
                </a:cubicBezTo>
                <a:cubicBezTo>
                  <a:pt x="-2416" y="311588"/>
                  <a:pt x="3805" y="328694"/>
                  <a:pt x="1472" y="296815"/>
                </a:cubicBezTo>
                <a:cubicBezTo>
                  <a:pt x="-861" y="264936"/>
                  <a:pt x="-83" y="172407"/>
                  <a:pt x="1472" y="138195"/>
                </a:cubicBezTo>
                <a:cubicBezTo>
                  <a:pt x="3027" y="103983"/>
                  <a:pt x="8470" y="96207"/>
                  <a:pt x="10803" y="91542"/>
                </a:cubicBezTo>
                <a:cubicBezTo>
                  <a:pt x="13136" y="86877"/>
                  <a:pt x="10803" y="124199"/>
                  <a:pt x="15468" y="110203"/>
                </a:cubicBezTo>
                <a:cubicBezTo>
                  <a:pt x="20133" y="96207"/>
                  <a:pt x="36462" y="-19648"/>
                  <a:pt x="43460" y="290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E2C161AA-6F67-8540-4BA5-F1D2F0869C1A}"/>
              </a:ext>
            </a:extLst>
          </p:cNvPr>
          <p:cNvSpPr/>
          <p:nvPr/>
        </p:nvSpPr>
        <p:spPr>
          <a:xfrm>
            <a:off x="5803631" y="3632207"/>
            <a:ext cx="128187" cy="753215"/>
          </a:xfrm>
          <a:custGeom>
            <a:avLst/>
            <a:gdLst>
              <a:gd name="connsiteX0" fmla="*/ 125973 w 128187"/>
              <a:gd name="connsiteY0" fmla="*/ 2066 h 753215"/>
              <a:gd name="connsiteX1" fmla="*/ 46663 w 128187"/>
              <a:gd name="connsiteY1" fmla="*/ 370626 h 753215"/>
              <a:gd name="connsiteX2" fmla="*/ 107312 w 128187"/>
              <a:gd name="connsiteY2" fmla="*/ 267989 h 753215"/>
              <a:gd name="connsiteX3" fmla="*/ 60659 w 128187"/>
              <a:gd name="connsiteY3" fmla="*/ 445271 h 753215"/>
              <a:gd name="connsiteX4" fmla="*/ 10 w 128187"/>
              <a:gd name="connsiteY4" fmla="*/ 753181 h 753215"/>
              <a:gd name="connsiteX5" fmla="*/ 65324 w 128187"/>
              <a:gd name="connsiteY5" fmla="*/ 463932 h 753215"/>
              <a:gd name="connsiteX6" fmla="*/ 102647 w 128187"/>
              <a:gd name="connsiteY6" fmla="*/ 230666 h 753215"/>
              <a:gd name="connsiteX7" fmla="*/ 125973 w 128187"/>
              <a:gd name="connsiteY7" fmla="*/ 2066 h 75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187" h="753215">
                <a:moveTo>
                  <a:pt x="125973" y="2066"/>
                </a:moveTo>
                <a:cubicBezTo>
                  <a:pt x="116642" y="25393"/>
                  <a:pt x="49773" y="326306"/>
                  <a:pt x="46663" y="370626"/>
                </a:cubicBezTo>
                <a:cubicBezTo>
                  <a:pt x="43553" y="414946"/>
                  <a:pt x="104979" y="255548"/>
                  <a:pt x="107312" y="267989"/>
                </a:cubicBezTo>
                <a:cubicBezTo>
                  <a:pt x="109645" y="280430"/>
                  <a:pt x="78543" y="364406"/>
                  <a:pt x="60659" y="445271"/>
                </a:cubicBezTo>
                <a:cubicBezTo>
                  <a:pt x="42775" y="526136"/>
                  <a:pt x="-767" y="750071"/>
                  <a:pt x="10" y="753181"/>
                </a:cubicBezTo>
                <a:cubicBezTo>
                  <a:pt x="787" y="756291"/>
                  <a:pt x="48218" y="551018"/>
                  <a:pt x="65324" y="463932"/>
                </a:cubicBezTo>
                <a:cubicBezTo>
                  <a:pt x="82430" y="376846"/>
                  <a:pt x="92539" y="302200"/>
                  <a:pt x="102647" y="230666"/>
                </a:cubicBezTo>
                <a:cubicBezTo>
                  <a:pt x="112755" y="159132"/>
                  <a:pt x="135304" y="-21261"/>
                  <a:pt x="125973" y="206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F4EEF6A-2DBB-BD9F-8877-E15344784549}"/>
              </a:ext>
            </a:extLst>
          </p:cNvPr>
          <p:cNvSpPr/>
          <p:nvPr/>
        </p:nvSpPr>
        <p:spPr>
          <a:xfrm>
            <a:off x="5326266" y="2154346"/>
            <a:ext cx="358355" cy="694475"/>
          </a:xfrm>
          <a:custGeom>
            <a:avLst/>
            <a:gdLst>
              <a:gd name="connsiteX0" fmla="*/ 1514 w 358355"/>
              <a:gd name="connsiteY0" fmla="*/ 1025 h 694475"/>
              <a:gd name="connsiteX1" fmla="*/ 122812 w 358355"/>
              <a:gd name="connsiteY1" fmla="*/ 294940 h 694475"/>
              <a:gd name="connsiteX2" fmla="*/ 136807 w 358355"/>
              <a:gd name="connsiteY2" fmla="*/ 262283 h 694475"/>
              <a:gd name="connsiteX3" fmla="*/ 342081 w 358355"/>
              <a:gd name="connsiteY3" fmla="*/ 556197 h 694475"/>
              <a:gd name="connsiteX4" fmla="*/ 286097 w 358355"/>
              <a:gd name="connsiteY4" fmla="*/ 509544 h 694475"/>
              <a:gd name="connsiteX5" fmla="*/ 356077 w 358355"/>
              <a:gd name="connsiteY5" fmla="*/ 691491 h 694475"/>
              <a:gd name="connsiteX6" fmla="*/ 183461 w 358355"/>
              <a:gd name="connsiteY6" fmla="*/ 336927 h 694475"/>
              <a:gd name="connsiteX7" fmla="*/ 62163 w 358355"/>
              <a:gd name="connsiteY7" fmla="*/ 201634 h 694475"/>
              <a:gd name="connsiteX8" fmla="*/ 1514 w 358355"/>
              <a:gd name="connsiteY8" fmla="*/ 1025 h 6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355" h="694475">
                <a:moveTo>
                  <a:pt x="1514" y="1025"/>
                </a:moveTo>
                <a:cubicBezTo>
                  <a:pt x="11622" y="16576"/>
                  <a:pt x="100263" y="251397"/>
                  <a:pt x="122812" y="294940"/>
                </a:cubicBezTo>
                <a:cubicBezTo>
                  <a:pt x="145361" y="338483"/>
                  <a:pt x="100262" y="218740"/>
                  <a:pt x="136807" y="262283"/>
                </a:cubicBezTo>
                <a:cubicBezTo>
                  <a:pt x="173352" y="305826"/>
                  <a:pt x="317199" y="514987"/>
                  <a:pt x="342081" y="556197"/>
                </a:cubicBezTo>
                <a:cubicBezTo>
                  <a:pt x="366963" y="597407"/>
                  <a:pt x="283764" y="486995"/>
                  <a:pt x="286097" y="509544"/>
                </a:cubicBezTo>
                <a:cubicBezTo>
                  <a:pt x="288430" y="532093"/>
                  <a:pt x="373183" y="720260"/>
                  <a:pt x="356077" y="691491"/>
                </a:cubicBezTo>
                <a:cubicBezTo>
                  <a:pt x="338971" y="662722"/>
                  <a:pt x="232447" y="418570"/>
                  <a:pt x="183461" y="336927"/>
                </a:cubicBezTo>
                <a:cubicBezTo>
                  <a:pt x="134475" y="255284"/>
                  <a:pt x="90155" y="252175"/>
                  <a:pt x="62163" y="201634"/>
                </a:cubicBezTo>
                <a:cubicBezTo>
                  <a:pt x="34171" y="151093"/>
                  <a:pt x="-8594" y="-14526"/>
                  <a:pt x="1514" y="102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9AE92C73-92A9-6238-C555-12DF52FF7604}"/>
              </a:ext>
            </a:extLst>
          </p:cNvPr>
          <p:cNvSpPr/>
          <p:nvPr/>
        </p:nvSpPr>
        <p:spPr>
          <a:xfrm>
            <a:off x="5552253" y="4035363"/>
            <a:ext cx="419983" cy="911858"/>
          </a:xfrm>
          <a:custGeom>
            <a:avLst/>
            <a:gdLst>
              <a:gd name="connsiteX0" fmla="*/ 405343 w 419983"/>
              <a:gd name="connsiteY0" fmla="*/ 112094 h 911858"/>
              <a:gd name="connsiteX1" fmla="*/ 270049 w 419983"/>
              <a:gd name="connsiteY1" fmla="*/ 466657 h 911858"/>
              <a:gd name="connsiteX2" fmla="*/ 307371 w 419983"/>
              <a:gd name="connsiteY2" fmla="*/ 410674 h 911858"/>
              <a:gd name="connsiteX3" fmla="*/ 4127 w 419983"/>
              <a:gd name="connsiteY3" fmla="*/ 905196 h 911858"/>
              <a:gd name="connsiteX4" fmla="*/ 144086 w 419983"/>
              <a:gd name="connsiteY4" fmla="*/ 676596 h 911858"/>
              <a:gd name="connsiteX5" fmla="*/ 321367 w 419983"/>
              <a:gd name="connsiteY5" fmla="*/ 396678 h 911858"/>
              <a:gd name="connsiteX6" fmla="*/ 321367 w 419983"/>
              <a:gd name="connsiteY6" fmla="*/ 396678 h 911858"/>
              <a:gd name="connsiteX7" fmla="*/ 358690 w 419983"/>
              <a:gd name="connsiteY7" fmla="*/ 93433 h 911858"/>
              <a:gd name="connsiteX8" fmla="*/ 410008 w 419983"/>
              <a:gd name="connsiteY8" fmla="*/ 127 h 911858"/>
              <a:gd name="connsiteX9" fmla="*/ 405343 w 419983"/>
              <a:gd name="connsiteY9" fmla="*/ 112094 h 91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983" h="911858">
                <a:moveTo>
                  <a:pt x="405343" y="112094"/>
                </a:moveTo>
                <a:cubicBezTo>
                  <a:pt x="382016" y="189849"/>
                  <a:pt x="286378" y="416894"/>
                  <a:pt x="270049" y="466657"/>
                </a:cubicBezTo>
                <a:cubicBezTo>
                  <a:pt x="253720" y="516420"/>
                  <a:pt x="351691" y="337584"/>
                  <a:pt x="307371" y="410674"/>
                </a:cubicBezTo>
                <a:cubicBezTo>
                  <a:pt x="263051" y="483764"/>
                  <a:pt x="4127" y="905196"/>
                  <a:pt x="4127" y="905196"/>
                </a:cubicBezTo>
                <a:cubicBezTo>
                  <a:pt x="-23087" y="949516"/>
                  <a:pt x="91213" y="761349"/>
                  <a:pt x="144086" y="676596"/>
                </a:cubicBezTo>
                <a:cubicBezTo>
                  <a:pt x="196959" y="591843"/>
                  <a:pt x="321367" y="396678"/>
                  <a:pt x="321367" y="396678"/>
                </a:cubicBezTo>
                <a:lnTo>
                  <a:pt x="321367" y="396678"/>
                </a:lnTo>
                <a:cubicBezTo>
                  <a:pt x="327587" y="346137"/>
                  <a:pt x="343917" y="159525"/>
                  <a:pt x="358690" y="93433"/>
                </a:cubicBezTo>
                <a:cubicBezTo>
                  <a:pt x="373463" y="27341"/>
                  <a:pt x="400677" y="-2206"/>
                  <a:pt x="410008" y="127"/>
                </a:cubicBezTo>
                <a:cubicBezTo>
                  <a:pt x="419339" y="2460"/>
                  <a:pt x="428670" y="34339"/>
                  <a:pt x="405343" y="1120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03445B5-04A4-11FA-D40D-EA5517E596A4}"/>
              </a:ext>
            </a:extLst>
          </p:cNvPr>
          <p:cNvSpPr/>
          <p:nvPr/>
        </p:nvSpPr>
        <p:spPr>
          <a:xfrm>
            <a:off x="5509596" y="4094612"/>
            <a:ext cx="336056" cy="884719"/>
          </a:xfrm>
          <a:custGeom>
            <a:avLst/>
            <a:gdLst>
              <a:gd name="connsiteX0" fmla="*/ 336033 w 336056"/>
              <a:gd name="connsiteY0" fmla="*/ 1527 h 884719"/>
              <a:gd name="connsiteX1" fmla="*/ 252057 w 336056"/>
              <a:gd name="connsiteY1" fmla="*/ 379417 h 884719"/>
              <a:gd name="connsiteX2" fmla="*/ 289380 w 336056"/>
              <a:gd name="connsiteY2" fmla="*/ 318768 h 884719"/>
              <a:gd name="connsiteX3" fmla="*/ 144755 w 336056"/>
              <a:gd name="connsiteY3" fmla="*/ 575359 h 884719"/>
              <a:gd name="connsiteX4" fmla="*/ 233396 w 336056"/>
              <a:gd name="connsiteY4" fmla="*/ 505380 h 884719"/>
              <a:gd name="connsiteX5" fmla="*/ 88771 w 336056"/>
              <a:gd name="connsiteY5" fmla="*/ 771302 h 884719"/>
              <a:gd name="connsiteX6" fmla="*/ 131 w 336056"/>
              <a:gd name="connsiteY6" fmla="*/ 883270 h 884719"/>
              <a:gd name="connsiteX7" fmla="*/ 107433 w 336056"/>
              <a:gd name="connsiteY7" fmla="*/ 701323 h 884719"/>
              <a:gd name="connsiteX8" fmla="*/ 252057 w 336056"/>
              <a:gd name="connsiteY8" fmla="*/ 206800 h 884719"/>
              <a:gd name="connsiteX9" fmla="*/ 242726 w 336056"/>
              <a:gd name="connsiteY9" fmla="*/ 244123 h 884719"/>
              <a:gd name="connsiteX10" fmla="*/ 336033 w 336056"/>
              <a:gd name="connsiteY10" fmla="*/ 1527 h 88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056" h="884719">
                <a:moveTo>
                  <a:pt x="336033" y="1527"/>
                </a:moveTo>
                <a:cubicBezTo>
                  <a:pt x="337588" y="24076"/>
                  <a:pt x="259832" y="326544"/>
                  <a:pt x="252057" y="379417"/>
                </a:cubicBezTo>
                <a:cubicBezTo>
                  <a:pt x="244282" y="432290"/>
                  <a:pt x="307264" y="286111"/>
                  <a:pt x="289380" y="318768"/>
                </a:cubicBezTo>
                <a:cubicBezTo>
                  <a:pt x="271496" y="351425"/>
                  <a:pt x="154086" y="544257"/>
                  <a:pt x="144755" y="575359"/>
                </a:cubicBezTo>
                <a:cubicBezTo>
                  <a:pt x="135424" y="606461"/>
                  <a:pt x="242727" y="472723"/>
                  <a:pt x="233396" y="505380"/>
                </a:cubicBezTo>
                <a:cubicBezTo>
                  <a:pt x="224065" y="538037"/>
                  <a:pt x="127648" y="708320"/>
                  <a:pt x="88771" y="771302"/>
                </a:cubicBezTo>
                <a:cubicBezTo>
                  <a:pt x="49893" y="834284"/>
                  <a:pt x="-2979" y="894933"/>
                  <a:pt x="131" y="883270"/>
                </a:cubicBezTo>
                <a:cubicBezTo>
                  <a:pt x="3241" y="871607"/>
                  <a:pt x="65445" y="814068"/>
                  <a:pt x="107433" y="701323"/>
                </a:cubicBezTo>
                <a:cubicBezTo>
                  <a:pt x="149421" y="588578"/>
                  <a:pt x="229508" y="283000"/>
                  <a:pt x="252057" y="206800"/>
                </a:cubicBezTo>
                <a:cubicBezTo>
                  <a:pt x="274606" y="130600"/>
                  <a:pt x="231063" y="275225"/>
                  <a:pt x="242726" y="244123"/>
                </a:cubicBezTo>
                <a:cubicBezTo>
                  <a:pt x="254389" y="213021"/>
                  <a:pt x="334478" y="-21022"/>
                  <a:pt x="336033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C06836A-2480-ED3E-EC62-A6A2E39D78B1}"/>
              </a:ext>
            </a:extLst>
          </p:cNvPr>
          <p:cNvSpPr/>
          <p:nvPr/>
        </p:nvSpPr>
        <p:spPr>
          <a:xfrm>
            <a:off x="5289093" y="1950088"/>
            <a:ext cx="294041" cy="813022"/>
          </a:xfrm>
          <a:custGeom>
            <a:avLst/>
            <a:gdLst>
              <a:gd name="connsiteX0" fmla="*/ 113331 w 294041"/>
              <a:gd name="connsiteY0" fmla="*/ 10 h 813022"/>
              <a:gd name="connsiteX1" fmla="*/ 94670 w 294041"/>
              <a:gd name="connsiteY1" fmla="*/ 223945 h 813022"/>
              <a:gd name="connsiteX2" fmla="*/ 150654 w 294041"/>
              <a:gd name="connsiteY2" fmla="*/ 522524 h 813022"/>
              <a:gd name="connsiteX3" fmla="*/ 122662 w 294041"/>
              <a:gd name="connsiteY3" fmla="*/ 382565 h 813022"/>
              <a:gd name="connsiteX4" fmla="*/ 285948 w 294041"/>
              <a:gd name="connsiteY4" fmla="*/ 769785 h 813022"/>
              <a:gd name="connsiteX5" fmla="*/ 257956 w 294041"/>
              <a:gd name="connsiteY5" fmla="*/ 783781 h 813022"/>
              <a:gd name="connsiteX6" fmla="*/ 159985 w 294041"/>
              <a:gd name="connsiteY6" fmla="*/ 592504 h 813022"/>
              <a:gd name="connsiteX7" fmla="*/ 1364 w 294041"/>
              <a:gd name="connsiteY7" fmla="*/ 265932 h 813022"/>
              <a:gd name="connsiteX8" fmla="*/ 85340 w 294041"/>
              <a:gd name="connsiteY8" fmla="*/ 214614 h 813022"/>
              <a:gd name="connsiteX9" fmla="*/ 113331 w 294041"/>
              <a:gd name="connsiteY9" fmla="*/ 10 h 8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041" h="813022">
                <a:moveTo>
                  <a:pt x="113331" y="10"/>
                </a:moveTo>
                <a:cubicBezTo>
                  <a:pt x="114886" y="1565"/>
                  <a:pt x="88450" y="136859"/>
                  <a:pt x="94670" y="223945"/>
                </a:cubicBezTo>
                <a:cubicBezTo>
                  <a:pt x="100890" y="311031"/>
                  <a:pt x="145989" y="496087"/>
                  <a:pt x="150654" y="522524"/>
                </a:cubicBezTo>
                <a:cubicBezTo>
                  <a:pt x="155319" y="548961"/>
                  <a:pt x="100113" y="341355"/>
                  <a:pt x="122662" y="382565"/>
                </a:cubicBezTo>
                <a:cubicBezTo>
                  <a:pt x="145211" y="423775"/>
                  <a:pt x="263399" y="702916"/>
                  <a:pt x="285948" y="769785"/>
                </a:cubicBezTo>
                <a:cubicBezTo>
                  <a:pt x="308497" y="836654"/>
                  <a:pt x="278950" y="813328"/>
                  <a:pt x="257956" y="783781"/>
                </a:cubicBezTo>
                <a:cubicBezTo>
                  <a:pt x="236962" y="754234"/>
                  <a:pt x="202750" y="678812"/>
                  <a:pt x="159985" y="592504"/>
                </a:cubicBezTo>
                <a:cubicBezTo>
                  <a:pt x="117220" y="506196"/>
                  <a:pt x="13805" y="328914"/>
                  <a:pt x="1364" y="265932"/>
                </a:cubicBezTo>
                <a:cubicBezTo>
                  <a:pt x="-11077" y="202950"/>
                  <a:pt x="65124" y="254269"/>
                  <a:pt x="85340" y="214614"/>
                </a:cubicBezTo>
                <a:cubicBezTo>
                  <a:pt x="105556" y="174959"/>
                  <a:pt x="111776" y="-1545"/>
                  <a:pt x="1133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D8856E0-5D0E-2B77-E1C0-F6C8D9C50A69}"/>
              </a:ext>
            </a:extLst>
          </p:cNvPr>
          <p:cNvSpPr/>
          <p:nvPr/>
        </p:nvSpPr>
        <p:spPr>
          <a:xfrm>
            <a:off x="5623827" y="2953690"/>
            <a:ext cx="404809" cy="1665301"/>
          </a:xfrm>
          <a:custGeom>
            <a:avLst/>
            <a:gdLst>
              <a:gd name="connsiteX0" fmla="*/ 11863 w 404809"/>
              <a:gd name="connsiteY0" fmla="*/ 32106 h 1665301"/>
              <a:gd name="connsiteX1" fmla="*/ 67846 w 404809"/>
              <a:gd name="connsiteY1" fmla="*/ 50767 h 1665301"/>
              <a:gd name="connsiteX2" fmla="*/ 343100 w 404809"/>
              <a:gd name="connsiteY2" fmla="*/ 414661 h 1665301"/>
              <a:gd name="connsiteX3" fmla="*/ 329104 w 404809"/>
              <a:gd name="connsiteY3" fmla="*/ 517298 h 1665301"/>
              <a:gd name="connsiteX4" fmla="*/ 403749 w 404809"/>
              <a:gd name="connsiteY4" fmla="*/ 624600 h 1665301"/>
              <a:gd name="connsiteX5" fmla="*/ 371091 w 404809"/>
              <a:gd name="connsiteY5" fmla="*/ 731902 h 1665301"/>
              <a:gd name="connsiteX6" fmla="*/ 343100 w 404809"/>
              <a:gd name="connsiteY6" fmla="*/ 969832 h 1665301"/>
              <a:gd name="connsiteX7" fmla="*/ 329104 w 404809"/>
              <a:gd name="connsiteY7" fmla="*/ 1315065 h 1665301"/>
              <a:gd name="connsiteX8" fmla="*/ 343100 w 404809"/>
              <a:gd name="connsiteY8" fmla="*/ 1287073 h 1665301"/>
              <a:gd name="connsiteX9" fmla="*/ 179814 w 404809"/>
              <a:gd name="connsiteY9" fmla="*/ 1664963 h 1665301"/>
              <a:gd name="connsiteX10" fmla="*/ 277785 w 404809"/>
              <a:gd name="connsiteY10" fmla="*/ 1338392 h 1665301"/>
              <a:gd name="connsiteX11" fmla="*/ 394418 w 404809"/>
              <a:gd name="connsiteY11" fmla="*/ 582612 h 1665301"/>
              <a:gd name="connsiteX12" fmla="*/ 240463 w 404809"/>
              <a:gd name="connsiteY12" fmla="*/ 321355 h 1665301"/>
              <a:gd name="connsiteX13" fmla="*/ 249793 w 404809"/>
              <a:gd name="connsiteY13" fmla="*/ 326020 h 1665301"/>
              <a:gd name="connsiteX14" fmla="*/ 11863 w 404809"/>
              <a:gd name="connsiteY14" fmla="*/ 32106 h 166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809" h="1665301">
                <a:moveTo>
                  <a:pt x="11863" y="32106"/>
                </a:moveTo>
                <a:cubicBezTo>
                  <a:pt x="-18461" y="-13769"/>
                  <a:pt x="12640" y="-12992"/>
                  <a:pt x="67846" y="50767"/>
                </a:cubicBezTo>
                <a:cubicBezTo>
                  <a:pt x="123052" y="114526"/>
                  <a:pt x="299557" y="336906"/>
                  <a:pt x="343100" y="414661"/>
                </a:cubicBezTo>
                <a:cubicBezTo>
                  <a:pt x="386643" y="492416"/>
                  <a:pt x="318996" y="482308"/>
                  <a:pt x="329104" y="517298"/>
                </a:cubicBezTo>
                <a:cubicBezTo>
                  <a:pt x="339212" y="552288"/>
                  <a:pt x="396751" y="588833"/>
                  <a:pt x="403749" y="624600"/>
                </a:cubicBezTo>
                <a:cubicBezTo>
                  <a:pt x="410747" y="660367"/>
                  <a:pt x="381199" y="674363"/>
                  <a:pt x="371091" y="731902"/>
                </a:cubicBezTo>
                <a:cubicBezTo>
                  <a:pt x="360983" y="789441"/>
                  <a:pt x="350098" y="872638"/>
                  <a:pt x="343100" y="969832"/>
                </a:cubicBezTo>
                <a:cubicBezTo>
                  <a:pt x="336102" y="1067026"/>
                  <a:pt x="329104" y="1262192"/>
                  <a:pt x="329104" y="1315065"/>
                </a:cubicBezTo>
                <a:cubicBezTo>
                  <a:pt x="329104" y="1367938"/>
                  <a:pt x="367982" y="1228757"/>
                  <a:pt x="343100" y="1287073"/>
                </a:cubicBezTo>
                <a:cubicBezTo>
                  <a:pt x="318218" y="1345389"/>
                  <a:pt x="190700" y="1656410"/>
                  <a:pt x="179814" y="1664963"/>
                </a:cubicBezTo>
                <a:cubicBezTo>
                  <a:pt x="168928" y="1673516"/>
                  <a:pt x="242018" y="1518784"/>
                  <a:pt x="277785" y="1338392"/>
                </a:cubicBezTo>
                <a:cubicBezTo>
                  <a:pt x="313552" y="1158000"/>
                  <a:pt x="400638" y="752118"/>
                  <a:pt x="394418" y="582612"/>
                </a:cubicBezTo>
                <a:cubicBezTo>
                  <a:pt x="388198" y="413106"/>
                  <a:pt x="264567" y="364120"/>
                  <a:pt x="240463" y="321355"/>
                </a:cubicBezTo>
                <a:cubicBezTo>
                  <a:pt x="216359" y="278590"/>
                  <a:pt x="284783" y="367230"/>
                  <a:pt x="249793" y="326020"/>
                </a:cubicBezTo>
                <a:cubicBezTo>
                  <a:pt x="214803" y="284810"/>
                  <a:pt x="42187" y="77981"/>
                  <a:pt x="11863" y="32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59E68DDD-686E-2C68-8329-EA1B41F3D16B}"/>
              </a:ext>
            </a:extLst>
          </p:cNvPr>
          <p:cNvSpPr/>
          <p:nvPr/>
        </p:nvSpPr>
        <p:spPr>
          <a:xfrm>
            <a:off x="3134771" y="5891959"/>
            <a:ext cx="2619827" cy="1901599"/>
          </a:xfrm>
          <a:custGeom>
            <a:avLst/>
            <a:gdLst>
              <a:gd name="connsiteX0" fmla="*/ 2617551 w 2619827"/>
              <a:gd name="connsiteY0" fmla="*/ 28314 h 1901599"/>
              <a:gd name="connsiteX1" fmla="*/ 1544531 w 2619827"/>
              <a:gd name="connsiteY1" fmla="*/ 989368 h 1901599"/>
              <a:gd name="connsiteX2" fmla="*/ 1875768 w 2619827"/>
              <a:gd name="connsiteY2" fmla="*/ 961376 h 1901599"/>
              <a:gd name="connsiteX3" fmla="*/ 583478 w 2619827"/>
              <a:gd name="connsiteY3" fmla="*/ 1441902 h 1901599"/>
              <a:gd name="connsiteX4" fmla="*/ 112282 w 2619827"/>
              <a:gd name="connsiteY4" fmla="*/ 1894437 h 1901599"/>
              <a:gd name="connsiteX5" fmla="*/ 186927 w 2619827"/>
              <a:gd name="connsiteY5" fmla="*/ 1628514 h 1901599"/>
              <a:gd name="connsiteX6" fmla="*/ 23641 w 2619827"/>
              <a:gd name="connsiteY6" fmla="*/ 513506 h 1901599"/>
              <a:gd name="connsiteX7" fmla="*/ 65629 w 2619827"/>
              <a:gd name="connsiteY7" fmla="*/ 700119 h 1901599"/>
              <a:gd name="connsiteX8" fmla="*/ 616135 w 2619827"/>
              <a:gd name="connsiteY8" fmla="*/ 350221 h 1901599"/>
              <a:gd name="connsiteX9" fmla="*/ 378205 w 2619827"/>
              <a:gd name="connsiteY9" fmla="*/ 359551 h 1901599"/>
              <a:gd name="connsiteX10" fmla="*/ 1544531 w 2619827"/>
              <a:gd name="connsiteY10" fmla="*/ 158943 h 1901599"/>
              <a:gd name="connsiteX11" fmla="*/ 1166641 w 2619827"/>
              <a:gd name="connsiteY11" fmla="*/ 242919 h 1901599"/>
              <a:gd name="connsiteX12" fmla="*/ 2053049 w 2619827"/>
              <a:gd name="connsiteY12" fmla="*/ 102959 h 1901599"/>
              <a:gd name="connsiteX13" fmla="*/ 1833780 w 2619827"/>
              <a:gd name="connsiteY13" fmla="*/ 242919 h 1901599"/>
              <a:gd name="connsiteX14" fmla="*/ 2617551 w 2619827"/>
              <a:gd name="connsiteY14" fmla="*/ 28314 h 19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9827" h="1901599">
                <a:moveTo>
                  <a:pt x="2617551" y="28314"/>
                </a:moveTo>
                <a:cubicBezTo>
                  <a:pt x="2569343" y="152722"/>
                  <a:pt x="1668161" y="833858"/>
                  <a:pt x="1544531" y="989368"/>
                </a:cubicBezTo>
                <a:cubicBezTo>
                  <a:pt x="1420900" y="1144878"/>
                  <a:pt x="2035943" y="885954"/>
                  <a:pt x="1875768" y="961376"/>
                </a:cubicBezTo>
                <a:cubicBezTo>
                  <a:pt x="1715593" y="1036798"/>
                  <a:pt x="877392" y="1286392"/>
                  <a:pt x="583478" y="1441902"/>
                </a:cubicBezTo>
                <a:cubicBezTo>
                  <a:pt x="289564" y="1597412"/>
                  <a:pt x="178374" y="1863335"/>
                  <a:pt x="112282" y="1894437"/>
                </a:cubicBezTo>
                <a:cubicBezTo>
                  <a:pt x="46190" y="1925539"/>
                  <a:pt x="201700" y="1858669"/>
                  <a:pt x="186927" y="1628514"/>
                </a:cubicBezTo>
                <a:cubicBezTo>
                  <a:pt x="172154" y="1398359"/>
                  <a:pt x="43857" y="668238"/>
                  <a:pt x="23641" y="513506"/>
                </a:cubicBezTo>
                <a:cubicBezTo>
                  <a:pt x="3425" y="358774"/>
                  <a:pt x="-33120" y="727333"/>
                  <a:pt x="65629" y="700119"/>
                </a:cubicBezTo>
                <a:cubicBezTo>
                  <a:pt x="164378" y="672905"/>
                  <a:pt x="564039" y="406982"/>
                  <a:pt x="616135" y="350221"/>
                </a:cubicBezTo>
                <a:cubicBezTo>
                  <a:pt x="668231" y="293460"/>
                  <a:pt x="223472" y="391431"/>
                  <a:pt x="378205" y="359551"/>
                </a:cubicBezTo>
                <a:cubicBezTo>
                  <a:pt x="532938" y="327671"/>
                  <a:pt x="1413125" y="178382"/>
                  <a:pt x="1544531" y="158943"/>
                </a:cubicBezTo>
                <a:cubicBezTo>
                  <a:pt x="1675937" y="139504"/>
                  <a:pt x="1081888" y="252250"/>
                  <a:pt x="1166641" y="242919"/>
                </a:cubicBezTo>
                <a:cubicBezTo>
                  <a:pt x="1251394" y="233588"/>
                  <a:pt x="1941859" y="102959"/>
                  <a:pt x="2053049" y="102959"/>
                </a:cubicBezTo>
                <a:cubicBezTo>
                  <a:pt x="2164239" y="102959"/>
                  <a:pt x="1734253" y="256915"/>
                  <a:pt x="1833780" y="242919"/>
                </a:cubicBezTo>
                <a:cubicBezTo>
                  <a:pt x="1933307" y="228923"/>
                  <a:pt x="2665759" y="-96094"/>
                  <a:pt x="2617551" y="2831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CF311AF2-435B-4F27-BA18-780A2CDBBE50}"/>
              </a:ext>
            </a:extLst>
          </p:cNvPr>
          <p:cNvSpPr/>
          <p:nvPr/>
        </p:nvSpPr>
        <p:spPr>
          <a:xfrm>
            <a:off x="2945037" y="5826326"/>
            <a:ext cx="2569571" cy="1630385"/>
          </a:xfrm>
          <a:custGeom>
            <a:avLst/>
            <a:gdLst>
              <a:gd name="connsiteX0" fmla="*/ 78081 w 2569571"/>
              <a:gd name="connsiteY0" fmla="*/ 19303 h 1630385"/>
              <a:gd name="connsiteX1" fmla="*/ 1608302 w 2569571"/>
              <a:gd name="connsiteY1" fmla="*/ 159262 h 1630385"/>
              <a:gd name="connsiteX2" fmla="*/ 2490045 w 2569571"/>
              <a:gd name="connsiteY2" fmla="*/ 37964 h 1630385"/>
              <a:gd name="connsiteX3" fmla="*/ 2116820 w 2569571"/>
              <a:gd name="connsiteY3" fmla="*/ 140601 h 1630385"/>
              <a:gd name="connsiteX4" fmla="*/ 2569355 w 2569571"/>
              <a:gd name="connsiteY4" fmla="*/ 121939 h 1630385"/>
              <a:gd name="connsiteX5" fmla="*/ 2177469 w 2569571"/>
              <a:gd name="connsiteY5" fmla="*/ 490498 h 1630385"/>
              <a:gd name="connsiteX6" fmla="*/ 2242783 w 2569571"/>
              <a:gd name="connsiteY6" fmla="*/ 845062 h 1630385"/>
              <a:gd name="connsiteX7" fmla="*/ 1640959 w 2569571"/>
              <a:gd name="connsiteY7" fmla="*/ 1572850 h 1630385"/>
              <a:gd name="connsiteX8" fmla="*/ 586600 w 2569571"/>
              <a:gd name="connsiteY8" fmla="*/ 1572850 h 1630385"/>
              <a:gd name="connsiteX9" fmla="*/ 469967 w 2569571"/>
              <a:gd name="connsiteY9" fmla="*/ 1479543 h 1630385"/>
              <a:gd name="connsiteX10" fmla="*/ 166722 w 2569571"/>
              <a:gd name="connsiteY10" fmla="*/ 989686 h 1630385"/>
              <a:gd name="connsiteX11" fmla="*/ 26763 w 2569571"/>
              <a:gd name="connsiteY11" fmla="*/ 1269605 h 1630385"/>
              <a:gd name="connsiteX12" fmla="*/ 124734 w 2569571"/>
              <a:gd name="connsiteY12" fmla="*/ 574474 h 1630385"/>
              <a:gd name="connsiteX13" fmla="*/ 213375 w 2569571"/>
              <a:gd name="connsiteY13" fmla="*/ 667780 h 1630385"/>
              <a:gd name="connsiteX14" fmla="*/ 78081 w 2569571"/>
              <a:gd name="connsiteY14" fmla="*/ 19303 h 16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9571" h="1630385">
                <a:moveTo>
                  <a:pt x="78081" y="19303"/>
                </a:moveTo>
                <a:cubicBezTo>
                  <a:pt x="310569" y="-65450"/>
                  <a:pt x="1206308" y="156152"/>
                  <a:pt x="1608302" y="159262"/>
                </a:cubicBezTo>
                <a:cubicBezTo>
                  <a:pt x="2010296" y="162372"/>
                  <a:pt x="2405292" y="41074"/>
                  <a:pt x="2490045" y="37964"/>
                </a:cubicBezTo>
                <a:cubicBezTo>
                  <a:pt x="2574798" y="34854"/>
                  <a:pt x="2103602" y="126605"/>
                  <a:pt x="2116820" y="140601"/>
                </a:cubicBezTo>
                <a:cubicBezTo>
                  <a:pt x="2130038" y="154597"/>
                  <a:pt x="2559247" y="63623"/>
                  <a:pt x="2569355" y="121939"/>
                </a:cubicBezTo>
                <a:cubicBezTo>
                  <a:pt x="2579463" y="180255"/>
                  <a:pt x="2231898" y="369978"/>
                  <a:pt x="2177469" y="490498"/>
                </a:cubicBezTo>
                <a:cubicBezTo>
                  <a:pt x="2123040" y="611019"/>
                  <a:pt x="2332201" y="664670"/>
                  <a:pt x="2242783" y="845062"/>
                </a:cubicBezTo>
                <a:cubicBezTo>
                  <a:pt x="2153365" y="1025454"/>
                  <a:pt x="1916990" y="1451552"/>
                  <a:pt x="1640959" y="1572850"/>
                </a:cubicBezTo>
                <a:cubicBezTo>
                  <a:pt x="1364929" y="1694148"/>
                  <a:pt x="781765" y="1588401"/>
                  <a:pt x="586600" y="1572850"/>
                </a:cubicBezTo>
                <a:cubicBezTo>
                  <a:pt x="391435" y="1557299"/>
                  <a:pt x="539947" y="1576737"/>
                  <a:pt x="469967" y="1479543"/>
                </a:cubicBezTo>
                <a:cubicBezTo>
                  <a:pt x="399987" y="1382349"/>
                  <a:pt x="240589" y="1024676"/>
                  <a:pt x="166722" y="989686"/>
                </a:cubicBezTo>
                <a:cubicBezTo>
                  <a:pt x="92855" y="954696"/>
                  <a:pt x="33761" y="1338807"/>
                  <a:pt x="26763" y="1269605"/>
                </a:cubicBezTo>
                <a:cubicBezTo>
                  <a:pt x="19765" y="1200403"/>
                  <a:pt x="93632" y="674778"/>
                  <a:pt x="124734" y="574474"/>
                </a:cubicBezTo>
                <a:cubicBezTo>
                  <a:pt x="155836" y="474170"/>
                  <a:pt x="221150" y="752533"/>
                  <a:pt x="213375" y="667780"/>
                </a:cubicBezTo>
                <a:cubicBezTo>
                  <a:pt x="205600" y="583027"/>
                  <a:pt x="-154407" y="104056"/>
                  <a:pt x="78081" y="19303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E6D8D946-AACC-1B7F-D161-0FFB6B1EEAA3}"/>
              </a:ext>
            </a:extLst>
          </p:cNvPr>
          <p:cNvSpPr/>
          <p:nvPr/>
        </p:nvSpPr>
        <p:spPr>
          <a:xfrm>
            <a:off x="4937403" y="5841159"/>
            <a:ext cx="1112898" cy="2250171"/>
          </a:xfrm>
          <a:custGeom>
            <a:avLst/>
            <a:gdLst>
              <a:gd name="connsiteX0" fmla="*/ 469687 w 1112898"/>
              <a:gd name="connsiteY0" fmla="*/ 18465 h 2250171"/>
              <a:gd name="connsiteX1" fmla="*/ 12487 w 1112898"/>
              <a:gd name="connsiteY1" fmla="*/ 718261 h 2250171"/>
              <a:gd name="connsiteX2" fmla="*/ 124454 w 1112898"/>
              <a:gd name="connsiteY2" fmla="*/ 685604 h 2250171"/>
              <a:gd name="connsiteX3" fmla="*/ 73136 w 1112898"/>
              <a:gd name="connsiteY3" fmla="*/ 993514 h 2250171"/>
              <a:gd name="connsiteX4" fmla="*/ 199099 w 1112898"/>
              <a:gd name="connsiteY4" fmla="*/ 946861 h 2250171"/>
              <a:gd name="connsiteX5" fmla="*/ 40479 w 1112898"/>
              <a:gd name="connsiteY5" fmla="*/ 1315421 h 2250171"/>
              <a:gd name="connsiteX6" fmla="*/ 185103 w 1112898"/>
              <a:gd name="connsiteY6" fmla="*/ 1516029 h 2250171"/>
              <a:gd name="connsiteX7" fmla="*/ 283075 w 1112898"/>
              <a:gd name="connsiteY7" fmla="*/ 1478706 h 2250171"/>
              <a:gd name="connsiteX8" fmla="*/ 1099503 w 1112898"/>
              <a:gd name="connsiteY8" fmla="*/ 2248482 h 2250171"/>
              <a:gd name="connsiteX9" fmla="*/ 786928 w 1112898"/>
              <a:gd name="connsiteY9" fmla="*/ 1651323 h 2250171"/>
              <a:gd name="connsiteX10" fmla="*/ 735609 w 1112898"/>
              <a:gd name="connsiteY10" fmla="*/ 559641 h 2250171"/>
              <a:gd name="connsiteX11" fmla="*/ 698287 w 1112898"/>
              <a:gd name="connsiteY11" fmla="*/ 732257 h 2250171"/>
              <a:gd name="connsiteX12" fmla="*/ 754270 w 1112898"/>
              <a:gd name="connsiteY12" fmla="*/ 13800 h 2250171"/>
              <a:gd name="connsiteX13" fmla="*/ 642303 w 1112898"/>
              <a:gd name="connsiteY13" fmla="*/ 242400 h 2250171"/>
              <a:gd name="connsiteX14" fmla="*/ 469687 w 1112898"/>
              <a:gd name="connsiteY14" fmla="*/ 18465 h 225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2898" h="2250171">
                <a:moveTo>
                  <a:pt x="469687" y="18465"/>
                </a:moveTo>
                <a:cubicBezTo>
                  <a:pt x="364718" y="97775"/>
                  <a:pt x="70026" y="607071"/>
                  <a:pt x="12487" y="718261"/>
                </a:cubicBezTo>
                <a:cubicBezTo>
                  <a:pt x="-45052" y="829451"/>
                  <a:pt x="114346" y="639729"/>
                  <a:pt x="124454" y="685604"/>
                </a:cubicBezTo>
                <a:cubicBezTo>
                  <a:pt x="134562" y="731479"/>
                  <a:pt x="60695" y="949971"/>
                  <a:pt x="73136" y="993514"/>
                </a:cubicBezTo>
                <a:cubicBezTo>
                  <a:pt x="85577" y="1037057"/>
                  <a:pt x="204542" y="893210"/>
                  <a:pt x="199099" y="946861"/>
                </a:cubicBezTo>
                <a:cubicBezTo>
                  <a:pt x="193656" y="1000512"/>
                  <a:pt x="42812" y="1220560"/>
                  <a:pt x="40479" y="1315421"/>
                </a:cubicBezTo>
                <a:cubicBezTo>
                  <a:pt x="38146" y="1410282"/>
                  <a:pt x="144670" y="1488815"/>
                  <a:pt x="185103" y="1516029"/>
                </a:cubicBezTo>
                <a:cubicBezTo>
                  <a:pt x="225536" y="1543243"/>
                  <a:pt x="130675" y="1356631"/>
                  <a:pt x="283075" y="1478706"/>
                </a:cubicBezTo>
                <a:cubicBezTo>
                  <a:pt x="435475" y="1600781"/>
                  <a:pt x="1015528" y="2219713"/>
                  <a:pt x="1099503" y="2248482"/>
                </a:cubicBezTo>
                <a:cubicBezTo>
                  <a:pt x="1183478" y="2277251"/>
                  <a:pt x="847577" y="1932796"/>
                  <a:pt x="786928" y="1651323"/>
                </a:cubicBezTo>
                <a:cubicBezTo>
                  <a:pt x="726279" y="1369850"/>
                  <a:pt x="750383" y="712819"/>
                  <a:pt x="735609" y="559641"/>
                </a:cubicBezTo>
                <a:cubicBezTo>
                  <a:pt x="720835" y="406463"/>
                  <a:pt x="695177" y="823230"/>
                  <a:pt x="698287" y="732257"/>
                </a:cubicBezTo>
                <a:cubicBezTo>
                  <a:pt x="701397" y="641284"/>
                  <a:pt x="763601" y="95443"/>
                  <a:pt x="754270" y="13800"/>
                </a:cubicBezTo>
                <a:cubicBezTo>
                  <a:pt x="744939" y="-67843"/>
                  <a:pt x="686623" y="239290"/>
                  <a:pt x="642303" y="242400"/>
                </a:cubicBezTo>
                <a:cubicBezTo>
                  <a:pt x="597983" y="245510"/>
                  <a:pt x="574656" y="-60845"/>
                  <a:pt x="469687" y="184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49BB4DBB-E44E-95E0-7954-A3B1F80B96C8}"/>
              </a:ext>
            </a:extLst>
          </p:cNvPr>
          <p:cNvSpPr/>
          <p:nvPr/>
        </p:nvSpPr>
        <p:spPr>
          <a:xfrm>
            <a:off x="4392022" y="1250302"/>
            <a:ext cx="1551632" cy="1454039"/>
          </a:xfrm>
          <a:custGeom>
            <a:avLst/>
            <a:gdLst>
              <a:gd name="connsiteX0" fmla="*/ 77341 w 1551632"/>
              <a:gd name="connsiteY0" fmla="*/ 191278 h 1454039"/>
              <a:gd name="connsiteX1" fmla="*/ 609186 w 1551632"/>
              <a:gd name="connsiteY1" fmla="*/ 881743 h 1454039"/>
              <a:gd name="connsiteX2" fmla="*/ 324602 w 1551632"/>
              <a:gd name="connsiteY2" fmla="*/ 779106 h 1454039"/>
              <a:gd name="connsiteX3" fmla="*/ 973080 w 1551632"/>
              <a:gd name="connsiteY3" fmla="*/ 1198984 h 1454039"/>
              <a:gd name="connsiteX4" fmla="*/ 693162 w 1551632"/>
              <a:gd name="connsiteY4" fmla="*/ 1156996 h 1454039"/>
              <a:gd name="connsiteX5" fmla="*/ 977745 w 1551632"/>
              <a:gd name="connsiteY5" fmla="*/ 1446245 h 1454039"/>
              <a:gd name="connsiteX6" fmla="*/ 987076 w 1551632"/>
              <a:gd name="connsiteY6" fmla="*/ 1343608 h 1454039"/>
              <a:gd name="connsiteX7" fmla="*/ 1052390 w 1551632"/>
              <a:gd name="connsiteY7" fmla="*/ 1049694 h 1454039"/>
              <a:gd name="connsiteX8" fmla="*/ 1066386 w 1551632"/>
              <a:gd name="connsiteY8" fmla="*/ 989045 h 1454039"/>
              <a:gd name="connsiteX9" fmla="*/ 1075717 w 1551632"/>
              <a:gd name="connsiteY9" fmla="*/ 573833 h 1454039"/>
              <a:gd name="connsiteX10" fmla="*/ 1551578 w 1551632"/>
              <a:gd name="connsiteY10" fmla="*/ 275253 h 1454039"/>
              <a:gd name="connsiteX11" fmla="*/ 1043060 w 1551632"/>
              <a:gd name="connsiteY11" fmla="*/ 307910 h 1454039"/>
              <a:gd name="connsiteX12" fmla="*/ 903100 w 1551632"/>
              <a:gd name="connsiteY12" fmla="*/ 298580 h 1454039"/>
              <a:gd name="connsiteX13" fmla="*/ 585860 w 1551632"/>
              <a:gd name="connsiteY13" fmla="*/ 265922 h 1454039"/>
              <a:gd name="connsiteX14" fmla="*/ 833121 w 1551632"/>
              <a:gd name="connsiteY14" fmla="*/ 387220 h 1454039"/>
              <a:gd name="connsiteX15" fmla="*/ 711823 w 1551632"/>
              <a:gd name="connsiteY15" fmla="*/ 345233 h 1454039"/>
              <a:gd name="connsiteX16" fmla="*/ 2696 w 1551632"/>
              <a:gd name="connsiteY16" fmla="*/ 0 h 1454039"/>
              <a:gd name="connsiteX17" fmla="*/ 455231 w 1551632"/>
              <a:gd name="connsiteY17" fmla="*/ 345233 h 1454039"/>
              <a:gd name="connsiteX18" fmla="*/ 77341 w 1551632"/>
              <a:gd name="connsiteY18" fmla="*/ 191278 h 145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51632" h="1454039">
                <a:moveTo>
                  <a:pt x="77341" y="191278"/>
                </a:moveTo>
                <a:cubicBezTo>
                  <a:pt x="103000" y="280696"/>
                  <a:pt x="567976" y="783772"/>
                  <a:pt x="609186" y="881743"/>
                </a:cubicBezTo>
                <a:cubicBezTo>
                  <a:pt x="650396" y="979714"/>
                  <a:pt x="263953" y="726233"/>
                  <a:pt x="324602" y="779106"/>
                </a:cubicBezTo>
                <a:cubicBezTo>
                  <a:pt x="385251" y="831979"/>
                  <a:pt x="911653" y="1136002"/>
                  <a:pt x="973080" y="1198984"/>
                </a:cubicBezTo>
                <a:cubicBezTo>
                  <a:pt x="1034507" y="1261966"/>
                  <a:pt x="692385" y="1115786"/>
                  <a:pt x="693162" y="1156996"/>
                </a:cubicBezTo>
                <a:cubicBezTo>
                  <a:pt x="693939" y="1198206"/>
                  <a:pt x="928759" y="1415143"/>
                  <a:pt x="977745" y="1446245"/>
                </a:cubicBezTo>
                <a:cubicBezTo>
                  <a:pt x="1026731" y="1477347"/>
                  <a:pt x="974635" y="1409700"/>
                  <a:pt x="987076" y="1343608"/>
                </a:cubicBezTo>
                <a:cubicBezTo>
                  <a:pt x="999517" y="1277516"/>
                  <a:pt x="1039172" y="1108788"/>
                  <a:pt x="1052390" y="1049694"/>
                </a:cubicBezTo>
                <a:cubicBezTo>
                  <a:pt x="1065608" y="990600"/>
                  <a:pt x="1062498" y="1068355"/>
                  <a:pt x="1066386" y="989045"/>
                </a:cubicBezTo>
                <a:cubicBezTo>
                  <a:pt x="1070274" y="909735"/>
                  <a:pt x="994852" y="692798"/>
                  <a:pt x="1075717" y="573833"/>
                </a:cubicBezTo>
                <a:cubicBezTo>
                  <a:pt x="1156582" y="454868"/>
                  <a:pt x="1557021" y="319573"/>
                  <a:pt x="1551578" y="275253"/>
                </a:cubicBezTo>
                <a:cubicBezTo>
                  <a:pt x="1546135" y="230933"/>
                  <a:pt x="1151140" y="304022"/>
                  <a:pt x="1043060" y="307910"/>
                </a:cubicBezTo>
                <a:cubicBezTo>
                  <a:pt x="934980" y="311798"/>
                  <a:pt x="979300" y="305578"/>
                  <a:pt x="903100" y="298580"/>
                </a:cubicBezTo>
                <a:cubicBezTo>
                  <a:pt x="826900" y="291582"/>
                  <a:pt x="597523" y="251149"/>
                  <a:pt x="585860" y="265922"/>
                </a:cubicBezTo>
                <a:cubicBezTo>
                  <a:pt x="574197" y="280695"/>
                  <a:pt x="812127" y="374002"/>
                  <a:pt x="833121" y="387220"/>
                </a:cubicBezTo>
                <a:cubicBezTo>
                  <a:pt x="854115" y="400439"/>
                  <a:pt x="850227" y="409770"/>
                  <a:pt x="711823" y="345233"/>
                </a:cubicBezTo>
                <a:cubicBezTo>
                  <a:pt x="573419" y="280696"/>
                  <a:pt x="45461" y="0"/>
                  <a:pt x="2696" y="0"/>
                </a:cubicBezTo>
                <a:cubicBezTo>
                  <a:pt x="-40069" y="0"/>
                  <a:pt x="439680" y="311798"/>
                  <a:pt x="455231" y="345233"/>
                </a:cubicBezTo>
                <a:cubicBezTo>
                  <a:pt x="470782" y="378668"/>
                  <a:pt x="51682" y="101860"/>
                  <a:pt x="77341" y="1912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9600876F-2BDB-F762-6E57-9D06E3502677}"/>
              </a:ext>
            </a:extLst>
          </p:cNvPr>
          <p:cNvSpPr/>
          <p:nvPr/>
        </p:nvSpPr>
        <p:spPr>
          <a:xfrm>
            <a:off x="4336634" y="1348131"/>
            <a:ext cx="1655809" cy="2261166"/>
          </a:xfrm>
          <a:custGeom>
            <a:avLst/>
            <a:gdLst>
              <a:gd name="connsiteX0" fmla="*/ 235 w 1655809"/>
              <a:gd name="connsiteY0" fmla="*/ 10406 h 2261166"/>
              <a:gd name="connsiteX1" fmla="*/ 461789 w 1655809"/>
              <a:gd name="connsiteY1" fmla="*/ 689675 h 2261166"/>
              <a:gd name="connsiteX2" fmla="*/ 313743 w 1655809"/>
              <a:gd name="connsiteY2" fmla="*/ 985766 h 2261166"/>
              <a:gd name="connsiteX3" fmla="*/ 505332 w 1655809"/>
              <a:gd name="connsiteY3" fmla="*/ 1055435 h 2261166"/>
              <a:gd name="connsiteX4" fmla="*/ 444372 w 1655809"/>
              <a:gd name="connsiteY4" fmla="*/ 1055435 h 2261166"/>
              <a:gd name="connsiteX5" fmla="*/ 949469 w 1655809"/>
              <a:gd name="connsiteY5" fmla="*/ 1247023 h 2261166"/>
              <a:gd name="connsiteX6" fmla="*/ 1367480 w 1655809"/>
              <a:gd name="connsiteY6" fmla="*/ 1725995 h 2261166"/>
              <a:gd name="connsiteX7" fmla="*/ 1141057 w 1655809"/>
              <a:gd name="connsiteY7" fmla="*/ 1569240 h 2261166"/>
              <a:gd name="connsiteX8" fmla="*/ 1167183 w 1655809"/>
              <a:gd name="connsiteY8" fmla="*/ 2056920 h 2261166"/>
              <a:gd name="connsiteX9" fmla="*/ 1280395 w 1655809"/>
              <a:gd name="connsiteY9" fmla="*/ 1995960 h 2261166"/>
              <a:gd name="connsiteX10" fmla="*/ 1654863 w 1655809"/>
              <a:gd name="connsiteY10" fmla="*/ 2248509 h 2261166"/>
              <a:gd name="connsiteX11" fmla="*/ 1358772 w 1655809"/>
              <a:gd name="connsiteY11" fmla="*/ 1534406 h 2261166"/>
              <a:gd name="connsiteX12" fmla="*/ 540166 w 1655809"/>
              <a:gd name="connsiteY12" fmla="*/ 332623 h 2261166"/>
              <a:gd name="connsiteX13" fmla="*/ 818840 w 1655809"/>
              <a:gd name="connsiteY13" fmla="*/ 750635 h 2261166"/>
              <a:gd name="connsiteX14" fmla="*/ 966886 w 1655809"/>
              <a:gd name="connsiteY14" fmla="*/ 210703 h 2261166"/>
              <a:gd name="connsiteX15" fmla="*/ 522749 w 1655809"/>
              <a:gd name="connsiteY15" fmla="*/ 219412 h 2261166"/>
              <a:gd name="connsiteX16" fmla="*/ 531457 w 1655809"/>
              <a:gd name="connsiteY16" fmla="*/ 271663 h 2261166"/>
              <a:gd name="connsiteX17" fmla="*/ 235 w 1655809"/>
              <a:gd name="connsiteY17" fmla="*/ 10406 h 22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55809" h="2261166">
                <a:moveTo>
                  <a:pt x="235" y="10406"/>
                </a:moveTo>
                <a:cubicBezTo>
                  <a:pt x="-11376" y="80075"/>
                  <a:pt x="409538" y="527115"/>
                  <a:pt x="461789" y="689675"/>
                </a:cubicBezTo>
                <a:cubicBezTo>
                  <a:pt x="514040" y="852235"/>
                  <a:pt x="306486" y="924806"/>
                  <a:pt x="313743" y="985766"/>
                </a:cubicBezTo>
                <a:cubicBezTo>
                  <a:pt x="321000" y="1046726"/>
                  <a:pt x="483561" y="1043824"/>
                  <a:pt x="505332" y="1055435"/>
                </a:cubicBezTo>
                <a:cubicBezTo>
                  <a:pt x="527103" y="1067046"/>
                  <a:pt x="370349" y="1023504"/>
                  <a:pt x="444372" y="1055435"/>
                </a:cubicBezTo>
                <a:cubicBezTo>
                  <a:pt x="518395" y="1087366"/>
                  <a:pt x="795618" y="1135263"/>
                  <a:pt x="949469" y="1247023"/>
                </a:cubicBezTo>
                <a:cubicBezTo>
                  <a:pt x="1103320" y="1358783"/>
                  <a:pt x="1335549" y="1672292"/>
                  <a:pt x="1367480" y="1725995"/>
                </a:cubicBezTo>
                <a:cubicBezTo>
                  <a:pt x="1399411" y="1779698"/>
                  <a:pt x="1174440" y="1514086"/>
                  <a:pt x="1141057" y="1569240"/>
                </a:cubicBezTo>
                <a:cubicBezTo>
                  <a:pt x="1107674" y="1624394"/>
                  <a:pt x="1143960" y="1985800"/>
                  <a:pt x="1167183" y="2056920"/>
                </a:cubicBezTo>
                <a:cubicBezTo>
                  <a:pt x="1190406" y="2128040"/>
                  <a:pt x="1199115" y="1964029"/>
                  <a:pt x="1280395" y="1995960"/>
                </a:cubicBezTo>
                <a:cubicBezTo>
                  <a:pt x="1361675" y="2027891"/>
                  <a:pt x="1641800" y="2325435"/>
                  <a:pt x="1654863" y="2248509"/>
                </a:cubicBezTo>
                <a:cubicBezTo>
                  <a:pt x="1667926" y="2171583"/>
                  <a:pt x="1544555" y="1853720"/>
                  <a:pt x="1358772" y="1534406"/>
                </a:cubicBezTo>
                <a:cubicBezTo>
                  <a:pt x="1172989" y="1215092"/>
                  <a:pt x="630155" y="463251"/>
                  <a:pt x="540166" y="332623"/>
                </a:cubicBezTo>
                <a:cubicBezTo>
                  <a:pt x="450177" y="201995"/>
                  <a:pt x="747720" y="770955"/>
                  <a:pt x="818840" y="750635"/>
                </a:cubicBezTo>
                <a:cubicBezTo>
                  <a:pt x="889960" y="730315"/>
                  <a:pt x="1016234" y="299240"/>
                  <a:pt x="966886" y="210703"/>
                </a:cubicBezTo>
                <a:cubicBezTo>
                  <a:pt x="917538" y="122166"/>
                  <a:pt x="595321" y="209252"/>
                  <a:pt x="522749" y="219412"/>
                </a:cubicBezTo>
                <a:cubicBezTo>
                  <a:pt x="450178" y="229572"/>
                  <a:pt x="614189" y="300692"/>
                  <a:pt x="531457" y="271663"/>
                </a:cubicBezTo>
                <a:cubicBezTo>
                  <a:pt x="448726" y="242634"/>
                  <a:pt x="11846" y="-59263"/>
                  <a:pt x="235" y="104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C1892D69-934D-F3D3-3241-BD30D04CE9E6}"/>
              </a:ext>
            </a:extLst>
          </p:cNvPr>
          <p:cNvSpPr/>
          <p:nvPr/>
        </p:nvSpPr>
        <p:spPr>
          <a:xfrm>
            <a:off x="5477686" y="2451089"/>
            <a:ext cx="1278452" cy="3035748"/>
          </a:xfrm>
          <a:custGeom>
            <a:avLst/>
            <a:gdLst>
              <a:gd name="connsiteX0" fmla="*/ 566063 w 1278452"/>
              <a:gd name="connsiteY0" fmla="*/ 239860 h 3035748"/>
              <a:gd name="connsiteX1" fmla="*/ 1201788 w 1278452"/>
              <a:gd name="connsiteY1" fmla="*/ 1563562 h 3035748"/>
              <a:gd name="connsiteX2" fmla="*/ 1140828 w 1278452"/>
              <a:gd name="connsiteY2" fmla="*/ 1459060 h 3035748"/>
              <a:gd name="connsiteX3" fmla="*/ 1271457 w 1278452"/>
              <a:gd name="connsiteY3" fmla="*/ 1929322 h 3035748"/>
              <a:gd name="connsiteX4" fmla="*/ 888280 w 1278452"/>
              <a:gd name="connsiteY4" fmla="*/ 2373460 h 3035748"/>
              <a:gd name="connsiteX5" fmla="*/ 1079868 w 1278452"/>
              <a:gd name="connsiteY5" fmla="*/ 2338625 h 3035748"/>
              <a:gd name="connsiteX6" fmla="*/ 17423 w 1278452"/>
              <a:gd name="connsiteY6" fmla="*/ 3035311 h 3035748"/>
              <a:gd name="connsiteX7" fmla="*/ 418017 w 1278452"/>
              <a:gd name="connsiteY7" fmla="*/ 2425711 h 3035748"/>
              <a:gd name="connsiteX8" fmla="*/ 400600 w 1278452"/>
              <a:gd name="connsiteY8" fmla="*/ 1389391 h 3035748"/>
              <a:gd name="connsiteX9" fmla="*/ 435434 w 1278452"/>
              <a:gd name="connsiteY9" fmla="*/ 1493894 h 3035748"/>
              <a:gd name="connsiteX10" fmla="*/ 165468 w 1278452"/>
              <a:gd name="connsiteY10" fmla="*/ 13437 h 3035748"/>
              <a:gd name="connsiteX11" fmla="*/ 487685 w 1278452"/>
              <a:gd name="connsiteY11" fmla="*/ 736248 h 3035748"/>
              <a:gd name="connsiteX12" fmla="*/ 566063 w 1278452"/>
              <a:gd name="connsiteY12" fmla="*/ 239860 h 30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8452" h="3035748">
                <a:moveTo>
                  <a:pt x="566063" y="239860"/>
                </a:moveTo>
                <a:cubicBezTo>
                  <a:pt x="685080" y="377746"/>
                  <a:pt x="1105994" y="1360362"/>
                  <a:pt x="1201788" y="1563562"/>
                </a:cubicBezTo>
                <a:cubicBezTo>
                  <a:pt x="1297582" y="1766762"/>
                  <a:pt x="1129217" y="1398100"/>
                  <a:pt x="1140828" y="1459060"/>
                </a:cubicBezTo>
                <a:cubicBezTo>
                  <a:pt x="1152439" y="1520020"/>
                  <a:pt x="1313548" y="1776922"/>
                  <a:pt x="1271457" y="1929322"/>
                </a:cubicBezTo>
                <a:cubicBezTo>
                  <a:pt x="1229366" y="2081722"/>
                  <a:pt x="920212" y="2305243"/>
                  <a:pt x="888280" y="2373460"/>
                </a:cubicBezTo>
                <a:cubicBezTo>
                  <a:pt x="856349" y="2441677"/>
                  <a:pt x="1225011" y="2228317"/>
                  <a:pt x="1079868" y="2338625"/>
                </a:cubicBezTo>
                <a:cubicBezTo>
                  <a:pt x="934725" y="2448933"/>
                  <a:pt x="127731" y="3020797"/>
                  <a:pt x="17423" y="3035311"/>
                </a:cubicBezTo>
                <a:cubicBezTo>
                  <a:pt x="-92885" y="3049825"/>
                  <a:pt x="354154" y="2700031"/>
                  <a:pt x="418017" y="2425711"/>
                </a:cubicBezTo>
                <a:cubicBezTo>
                  <a:pt x="481880" y="2151391"/>
                  <a:pt x="397697" y="1544694"/>
                  <a:pt x="400600" y="1389391"/>
                </a:cubicBezTo>
                <a:cubicBezTo>
                  <a:pt x="403503" y="1234088"/>
                  <a:pt x="474623" y="1723220"/>
                  <a:pt x="435434" y="1493894"/>
                </a:cubicBezTo>
                <a:cubicBezTo>
                  <a:pt x="396245" y="1264568"/>
                  <a:pt x="156760" y="139711"/>
                  <a:pt x="165468" y="13437"/>
                </a:cubicBezTo>
                <a:cubicBezTo>
                  <a:pt x="174176" y="-112837"/>
                  <a:pt x="422371" y="691254"/>
                  <a:pt x="487685" y="736248"/>
                </a:cubicBezTo>
                <a:cubicBezTo>
                  <a:pt x="552999" y="781242"/>
                  <a:pt x="447046" y="101974"/>
                  <a:pt x="566063" y="2398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F4F2BFE8-4338-FFE6-532C-1A1112E8EF85}"/>
              </a:ext>
            </a:extLst>
          </p:cNvPr>
          <p:cNvSpPr/>
          <p:nvPr/>
        </p:nvSpPr>
        <p:spPr>
          <a:xfrm>
            <a:off x="2219637" y="1613146"/>
            <a:ext cx="1831728" cy="4378720"/>
          </a:xfrm>
          <a:custGeom>
            <a:avLst/>
            <a:gdLst>
              <a:gd name="connsiteX0" fmla="*/ 1776166 w 1831728"/>
              <a:gd name="connsiteY0" fmla="*/ 15238 h 4378720"/>
              <a:gd name="connsiteX1" fmla="*/ 1688484 w 1831728"/>
              <a:gd name="connsiteY1" fmla="*/ 967216 h 4378720"/>
              <a:gd name="connsiteX2" fmla="*/ 661349 w 1831728"/>
              <a:gd name="connsiteY2" fmla="*/ 1906668 h 4378720"/>
              <a:gd name="connsiteX3" fmla="*/ 1337755 w 1831728"/>
              <a:gd name="connsiteY3" fmla="*/ 1668673 h 4378720"/>
              <a:gd name="connsiteX4" fmla="*/ 736505 w 1831728"/>
              <a:gd name="connsiteY4" fmla="*/ 2332553 h 4378720"/>
              <a:gd name="connsiteX5" fmla="*/ 774084 w 1831728"/>
              <a:gd name="connsiteY5" fmla="*/ 2570547 h 4378720"/>
              <a:gd name="connsiteX6" fmla="*/ 335673 w 1831728"/>
              <a:gd name="connsiteY6" fmla="*/ 2971380 h 4378720"/>
              <a:gd name="connsiteX7" fmla="*/ 398303 w 1831728"/>
              <a:gd name="connsiteY7" fmla="*/ 3610207 h 4378720"/>
              <a:gd name="connsiteX8" fmla="*/ 222938 w 1831728"/>
              <a:gd name="connsiteY8" fmla="*/ 3773046 h 4378720"/>
              <a:gd name="connsiteX9" fmla="*/ 799136 w 1831728"/>
              <a:gd name="connsiteY9" fmla="*/ 4374295 h 4378720"/>
              <a:gd name="connsiteX10" fmla="*/ 35048 w 1831728"/>
              <a:gd name="connsiteY10" fmla="*/ 3935884 h 4378720"/>
              <a:gd name="connsiteX11" fmla="*/ 197886 w 1831728"/>
              <a:gd name="connsiteY11" fmla="*/ 2132136 h 4378720"/>
              <a:gd name="connsiteX12" fmla="*/ 811662 w 1831728"/>
              <a:gd name="connsiteY12" fmla="*/ 716695 h 4378720"/>
              <a:gd name="connsiteX13" fmla="*/ 711453 w 1831728"/>
              <a:gd name="connsiteY13" fmla="*/ 929638 h 4378720"/>
              <a:gd name="connsiteX14" fmla="*/ 1425437 w 1831728"/>
              <a:gd name="connsiteY14" fmla="*/ 153024 h 4378720"/>
              <a:gd name="connsiteX15" fmla="*/ 1237547 w 1831728"/>
              <a:gd name="connsiteY15" fmla="*/ 365966 h 4378720"/>
              <a:gd name="connsiteX16" fmla="*/ 1776166 w 1831728"/>
              <a:gd name="connsiteY16" fmla="*/ 15238 h 43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1728" h="4378720">
                <a:moveTo>
                  <a:pt x="1776166" y="15238"/>
                </a:moveTo>
                <a:cubicBezTo>
                  <a:pt x="1851322" y="115446"/>
                  <a:pt x="1874287" y="651978"/>
                  <a:pt x="1688484" y="967216"/>
                </a:cubicBezTo>
                <a:cubicBezTo>
                  <a:pt x="1502681" y="1282454"/>
                  <a:pt x="719804" y="1789758"/>
                  <a:pt x="661349" y="1906668"/>
                </a:cubicBezTo>
                <a:cubicBezTo>
                  <a:pt x="602894" y="2023578"/>
                  <a:pt x="1325229" y="1597692"/>
                  <a:pt x="1337755" y="1668673"/>
                </a:cubicBezTo>
                <a:cubicBezTo>
                  <a:pt x="1350281" y="1739654"/>
                  <a:pt x="830450" y="2182241"/>
                  <a:pt x="736505" y="2332553"/>
                </a:cubicBezTo>
                <a:cubicBezTo>
                  <a:pt x="642560" y="2482865"/>
                  <a:pt x="840889" y="2464076"/>
                  <a:pt x="774084" y="2570547"/>
                </a:cubicBezTo>
                <a:cubicBezTo>
                  <a:pt x="707279" y="2677018"/>
                  <a:pt x="398303" y="2798103"/>
                  <a:pt x="335673" y="2971380"/>
                </a:cubicBezTo>
                <a:cubicBezTo>
                  <a:pt x="273043" y="3144657"/>
                  <a:pt x="417092" y="3476596"/>
                  <a:pt x="398303" y="3610207"/>
                </a:cubicBezTo>
                <a:cubicBezTo>
                  <a:pt x="379514" y="3743818"/>
                  <a:pt x="156132" y="3645698"/>
                  <a:pt x="222938" y="3773046"/>
                </a:cubicBezTo>
                <a:cubicBezTo>
                  <a:pt x="289744" y="3900394"/>
                  <a:pt x="830451" y="4347155"/>
                  <a:pt x="799136" y="4374295"/>
                </a:cubicBezTo>
                <a:cubicBezTo>
                  <a:pt x="767821" y="4401435"/>
                  <a:pt x="135256" y="4309577"/>
                  <a:pt x="35048" y="3935884"/>
                </a:cubicBezTo>
                <a:cubicBezTo>
                  <a:pt x="-65160" y="3562191"/>
                  <a:pt x="68450" y="2668667"/>
                  <a:pt x="197886" y="2132136"/>
                </a:cubicBezTo>
                <a:cubicBezTo>
                  <a:pt x="327322" y="1595605"/>
                  <a:pt x="726067" y="917111"/>
                  <a:pt x="811662" y="716695"/>
                </a:cubicBezTo>
                <a:cubicBezTo>
                  <a:pt x="897256" y="516279"/>
                  <a:pt x="609157" y="1023583"/>
                  <a:pt x="711453" y="929638"/>
                </a:cubicBezTo>
                <a:cubicBezTo>
                  <a:pt x="813749" y="835693"/>
                  <a:pt x="1337755" y="246969"/>
                  <a:pt x="1425437" y="153024"/>
                </a:cubicBezTo>
                <a:cubicBezTo>
                  <a:pt x="1513119" y="59079"/>
                  <a:pt x="1183268" y="391018"/>
                  <a:pt x="1237547" y="365966"/>
                </a:cubicBezTo>
                <a:cubicBezTo>
                  <a:pt x="1291826" y="340914"/>
                  <a:pt x="1701010" y="-84970"/>
                  <a:pt x="1776166" y="1523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6FCC27E9-6DE9-C1FB-281A-2C9885143597}"/>
              </a:ext>
            </a:extLst>
          </p:cNvPr>
          <p:cNvSpPr/>
          <p:nvPr/>
        </p:nvSpPr>
        <p:spPr>
          <a:xfrm>
            <a:off x="2751740" y="8968744"/>
            <a:ext cx="473513" cy="208212"/>
          </a:xfrm>
          <a:custGeom>
            <a:avLst/>
            <a:gdLst>
              <a:gd name="connsiteX0" fmla="*/ 169 w 473513"/>
              <a:gd name="connsiteY0" fmla="*/ 1085 h 208212"/>
              <a:gd name="connsiteX1" fmla="*/ 244009 w 473513"/>
              <a:gd name="connsiteY1" fmla="*/ 114296 h 208212"/>
              <a:gd name="connsiteX2" fmla="*/ 139506 w 473513"/>
              <a:gd name="connsiteY2" fmla="*/ 105587 h 208212"/>
              <a:gd name="connsiteX3" fmla="*/ 470431 w 473513"/>
              <a:gd name="connsiteY3" fmla="*/ 192673 h 208212"/>
              <a:gd name="connsiteX4" fmla="*/ 287551 w 473513"/>
              <a:gd name="connsiteY4" fmla="*/ 192673 h 208212"/>
              <a:gd name="connsiteX5" fmla="*/ 169 w 473513"/>
              <a:gd name="connsiteY5" fmla="*/ 1085 h 2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513" h="208212">
                <a:moveTo>
                  <a:pt x="169" y="1085"/>
                </a:moveTo>
                <a:cubicBezTo>
                  <a:pt x="-7088" y="-11978"/>
                  <a:pt x="220786" y="96879"/>
                  <a:pt x="244009" y="114296"/>
                </a:cubicBezTo>
                <a:cubicBezTo>
                  <a:pt x="267232" y="131713"/>
                  <a:pt x="101769" y="92524"/>
                  <a:pt x="139506" y="105587"/>
                </a:cubicBezTo>
                <a:cubicBezTo>
                  <a:pt x="177243" y="118650"/>
                  <a:pt x="445757" y="178159"/>
                  <a:pt x="470431" y="192673"/>
                </a:cubicBezTo>
                <a:cubicBezTo>
                  <a:pt x="495105" y="207187"/>
                  <a:pt x="365928" y="218799"/>
                  <a:pt x="287551" y="192673"/>
                </a:cubicBezTo>
                <a:cubicBezTo>
                  <a:pt x="209174" y="166547"/>
                  <a:pt x="7426" y="14148"/>
                  <a:pt x="169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558A6C45-061B-88AE-7FA4-7F5E7A4AD275}"/>
              </a:ext>
            </a:extLst>
          </p:cNvPr>
          <p:cNvSpPr/>
          <p:nvPr/>
        </p:nvSpPr>
        <p:spPr>
          <a:xfrm>
            <a:off x="2609207" y="9244262"/>
            <a:ext cx="435227" cy="68580"/>
          </a:xfrm>
          <a:custGeom>
            <a:avLst/>
            <a:gdLst>
              <a:gd name="connsiteX0" fmla="*/ 178 w 435227"/>
              <a:gd name="connsiteY0" fmla="*/ 99 h 68580"/>
              <a:gd name="connsiteX1" fmla="*/ 241788 w 435227"/>
              <a:gd name="connsiteY1" fmla="*/ 52138 h 68580"/>
              <a:gd name="connsiteX2" fmla="*/ 435076 w 435227"/>
              <a:gd name="connsiteY2" fmla="*/ 59572 h 68580"/>
              <a:gd name="connsiteX3" fmla="*/ 271525 w 435227"/>
              <a:gd name="connsiteY3" fmla="*/ 59572 h 68580"/>
              <a:gd name="connsiteX4" fmla="*/ 133993 w 435227"/>
              <a:gd name="connsiteY4" fmla="*/ 48421 h 68580"/>
              <a:gd name="connsiteX5" fmla="*/ 200900 w 435227"/>
              <a:gd name="connsiteY5" fmla="*/ 67006 h 68580"/>
              <a:gd name="connsiteX6" fmla="*/ 178 w 435227"/>
              <a:gd name="connsiteY6" fmla="*/ 99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227" h="68580">
                <a:moveTo>
                  <a:pt x="178" y="99"/>
                </a:moveTo>
                <a:cubicBezTo>
                  <a:pt x="6993" y="-2379"/>
                  <a:pt x="169305" y="42226"/>
                  <a:pt x="241788" y="52138"/>
                </a:cubicBezTo>
                <a:cubicBezTo>
                  <a:pt x="314271" y="62050"/>
                  <a:pt x="430120" y="58333"/>
                  <a:pt x="435076" y="59572"/>
                </a:cubicBezTo>
                <a:cubicBezTo>
                  <a:pt x="440032" y="60811"/>
                  <a:pt x="321705" y="61430"/>
                  <a:pt x="271525" y="59572"/>
                </a:cubicBezTo>
                <a:cubicBezTo>
                  <a:pt x="221345" y="57714"/>
                  <a:pt x="145764" y="47182"/>
                  <a:pt x="133993" y="48421"/>
                </a:cubicBezTo>
                <a:cubicBezTo>
                  <a:pt x="122222" y="49660"/>
                  <a:pt x="217627" y="75060"/>
                  <a:pt x="200900" y="67006"/>
                </a:cubicBezTo>
                <a:cubicBezTo>
                  <a:pt x="184173" y="58952"/>
                  <a:pt x="-6637" y="2577"/>
                  <a:pt x="17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E4A5E6E1-D6C0-9535-CDA3-0B309E257775}"/>
              </a:ext>
            </a:extLst>
          </p:cNvPr>
          <p:cNvSpPr/>
          <p:nvPr/>
        </p:nvSpPr>
        <p:spPr>
          <a:xfrm>
            <a:off x="2618749" y="8225882"/>
            <a:ext cx="389095" cy="739472"/>
          </a:xfrm>
          <a:custGeom>
            <a:avLst/>
            <a:gdLst>
              <a:gd name="connsiteX0" fmla="*/ 388363 w 389095"/>
              <a:gd name="connsiteY0" fmla="*/ 1 h 739472"/>
              <a:gd name="connsiteX1" fmla="*/ 124451 w 389095"/>
              <a:gd name="connsiteY1" fmla="*/ 197006 h 739472"/>
              <a:gd name="connsiteX2" fmla="*/ 213661 w 389095"/>
              <a:gd name="connsiteY2" fmla="*/ 197006 h 739472"/>
              <a:gd name="connsiteX3" fmla="*/ 105866 w 389095"/>
              <a:gd name="connsiteY3" fmla="*/ 349406 h 739472"/>
              <a:gd name="connsiteX4" fmla="*/ 105866 w 389095"/>
              <a:gd name="connsiteY4" fmla="*/ 472069 h 739472"/>
              <a:gd name="connsiteX5" fmla="*/ 35241 w 389095"/>
              <a:gd name="connsiteY5" fmla="*/ 676508 h 739472"/>
              <a:gd name="connsiteX6" fmla="*/ 1788 w 389095"/>
              <a:gd name="connsiteY6" fmla="*/ 732264 h 739472"/>
              <a:gd name="connsiteX7" fmla="*/ 87280 w 389095"/>
              <a:gd name="connsiteY7" fmla="*/ 538977 h 739472"/>
              <a:gd name="connsiteX8" fmla="*/ 146753 w 389095"/>
              <a:gd name="connsiteY8" fmla="*/ 289933 h 739472"/>
              <a:gd name="connsiteX9" fmla="*/ 202510 w 389095"/>
              <a:gd name="connsiteY9" fmla="*/ 193289 h 739472"/>
              <a:gd name="connsiteX10" fmla="*/ 388363 w 389095"/>
              <a:gd name="connsiteY10" fmla="*/ 1 h 73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095" h="739472">
                <a:moveTo>
                  <a:pt x="388363" y="1"/>
                </a:moveTo>
                <a:cubicBezTo>
                  <a:pt x="375353" y="620"/>
                  <a:pt x="153568" y="164172"/>
                  <a:pt x="124451" y="197006"/>
                </a:cubicBezTo>
                <a:cubicBezTo>
                  <a:pt x="95334" y="229840"/>
                  <a:pt x="216758" y="171606"/>
                  <a:pt x="213661" y="197006"/>
                </a:cubicBezTo>
                <a:cubicBezTo>
                  <a:pt x="210564" y="222406"/>
                  <a:pt x="123832" y="303562"/>
                  <a:pt x="105866" y="349406"/>
                </a:cubicBezTo>
                <a:cubicBezTo>
                  <a:pt x="87900" y="395250"/>
                  <a:pt x="117637" y="417552"/>
                  <a:pt x="105866" y="472069"/>
                </a:cubicBezTo>
                <a:cubicBezTo>
                  <a:pt x="94095" y="526586"/>
                  <a:pt x="52587" y="633142"/>
                  <a:pt x="35241" y="676508"/>
                </a:cubicBezTo>
                <a:cubicBezTo>
                  <a:pt x="17895" y="719874"/>
                  <a:pt x="-6885" y="755186"/>
                  <a:pt x="1788" y="732264"/>
                </a:cubicBezTo>
                <a:cubicBezTo>
                  <a:pt x="10461" y="709342"/>
                  <a:pt x="63119" y="612699"/>
                  <a:pt x="87280" y="538977"/>
                </a:cubicBezTo>
                <a:cubicBezTo>
                  <a:pt x="111441" y="465255"/>
                  <a:pt x="127548" y="347548"/>
                  <a:pt x="146753" y="289933"/>
                </a:cubicBezTo>
                <a:cubicBezTo>
                  <a:pt x="165958" y="232318"/>
                  <a:pt x="167817" y="237275"/>
                  <a:pt x="202510" y="193289"/>
                </a:cubicBezTo>
                <a:cubicBezTo>
                  <a:pt x="237203" y="149304"/>
                  <a:pt x="401373" y="-618"/>
                  <a:pt x="3883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B2467173-D363-C5C8-422D-D523ABB95DE2}"/>
              </a:ext>
            </a:extLst>
          </p:cNvPr>
          <p:cNvSpPr/>
          <p:nvPr/>
        </p:nvSpPr>
        <p:spPr>
          <a:xfrm>
            <a:off x="2490348" y="8734710"/>
            <a:ext cx="238599" cy="617920"/>
          </a:xfrm>
          <a:custGeom>
            <a:avLst/>
            <a:gdLst>
              <a:gd name="connsiteX0" fmla="*/ 237984 w 238599"/>
              <a:gd name="connsiteY0" fmla="*/ 412 h 617920"/>
              <a:gd name="connsiteX1" fmla="*/ 119037 w 238599"/>
              <a:gd name="connsiteY1" fmla="*/ 149095 h 617920"/>
              <a:gd name="connsiteX2" fmla="*/ 126472 w 238599"/>
              <a:gd name="connsiteY2" fmla="*/ 189983 h 617920"/>
              <a:gd name="connsiteX3" fmla="*/ 159925 w 238599"/>
              <a:gd name="connsiteY3" fmla="*/ 189983 h 617920"/>
              <a:gd name="connsiteX4" fmla="*/ 89301 w 238599"/>
              <a:gd name="connsiteY4" fmla="*/ 316363 h 617920"/>
              <a:gd name="connsiteX5" fmla="*/ 111603 w 238599"/>
              <a:gd name="connsiteY5" fmla="*/ 431592 h 617920"/>
              <a:gd name="connsiteX6" fmla="*/ 91 w 238599"/>
              <a:gd name="connsiteY6" fmla="*/ 557973 h 617920"/>
              <a:gd name="connsiteX7" fmla="*/ 93018 w 238599"/>
              <a:gd name="connsiteY7" fmla="*/ 580275 h 617920"/>
              <a:gd name="connsiteX8" fmla="*/ 119037 w 238599"/>
              <a:gd name="connsiteY8" fmla="*/ 613729 h 617920"/>
              <a:gd name="connsiteX9" fmla="*/ 74432 w 238599"/>
              <a:gd name="connsiteY9" fmla="*/ 476197 h 617920"/>
              <a:gd name="connsiteX10" fmla="*/ 85584 w 238599"/>
              <a:gd name="connsiteY10" fmla="*/ 245739 h 617920"/>
              <a:gd name="connsiteX11" fmla="*/ 163642 w 238599"/>
              <a:gd name="connsiteY11" fmla="*/ 108207 h 617920"/>
              <a:gd name="connsiteX12" fmla="*/ 237984 w 238599"/>
              <a:gd name="connsiteY12" fmla="*/ 412 h 6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599" h="617920">
                <a:moveTo>
                  <a:pt x="237984" y="412"/>
                </a:moveTo>
                <a:cubicBezTo>
                  <a:pt x="230550" y="7227"/>
                  <a:pt x="137622" y="117500"/>
                  <a:pt x="119037" y="149095"/>
                </a:cubicBezTo>
                <a:cubicBezTo>
                  <a:pt x="100452" y="180690"/>
                  <a:pt x="119657" y="183168"/>
                  <a:pt x="126472" y="189983"/>
                </a:cubicBezTo>
                <a:cubicBezTo>
                  <a:pt x="133287" y="196798"/>
                  <a:pt x="166120" y="168920"/>
                  <a:pt x="159925" y="189983"/>
                </a:cubicBezTo>
                <a:cubicBezTo>
                  <a:pt x="153730" y="211046"/>
                  <a:pt x="97355" y="276095"/>
                  <a:pt x="89301" y="316363"/>
                </a:cubicBezTo>
                <a:cubicBezTo>
                  <a:pt x="81247" y="356631"/>
                  <a:pt x="126471" y="391324"/>
                  <a:pt x="111603" y="431592"/>
                </a:cubicBezTo>
                <a:cubicBezTo>
                  <a:pt x="96735" y="471860"/>
                  <a:pt x="3188" y="533193"/>
                  <a:pt x="91" y="557973"/>
                </a:cubicBezTo>
                <a:cubicBezTo>
                  <a:pt x="-3006" y="582753"/>
                  <a:pt x="73194" y="570982"/>
                  <a:pt x="93018" y="580275"/>
                </a:cubicBezTo>
                <a:cubicBezTo>
                  <a:pt x="112842" y="589568"/>
                  <a:pt x="122135" y="631075"/>
                  <a:pt x="119037" y="613729"/>
                </a:cubicBezTo>
                <a:cubicBezTo>
                  <a:pt x="115939" y="596383"/>
                  <a:pt x="80007" y="537529"/>
                  <a:pt x="74432" y="476197"/>
                </a:cubicBezTo>
                <a:cubicBezTo>
                  <a:pt x="68856" y="414865"/>
                  <a:pt x="70716" y="307071"/>
                  <a:pt x="85584" y="245739"/>
                </a:cubicBezTo>
                <a:cubicBezTo>
                  <a:pt x="100452" y="184407"/>
                  <a:pt x="143818" y="143519"/>
                  <a:pt x="163642" y="108207"/>
                </a:cubicBezTo>
                <a:cubicBezTo>
                  <a:pt x="183466" y="72895"/>
                  <a:pt x="245418" y="-6403"/>
                  <a:pt x="237984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9FFB9CA4-6111-0D3D-7B6D-FB2D8B36ABF0}"/>
              </a:ext>
            </a:extLst>
          </p:cNvPr>
          <p:cNvSpPr/>
          <p:nvPr/>
        </p:nvSpPr>
        <p:spPr>
          <a:xfrm>
            <a:off x="2695581" y="8063460"/>
            <a:ext cx="843817" cy="807970"/>
          </a:xfrm>
          <a:custGeom>
            <a:avLst/>
            <a:gdLst>
              <a:gd name="connsiteX0" fmla="*/ 842004 w 843817"/>
              <a:gd name="connsiteY0" fmla="*/ 405 h 807970"/>
              <a:gd name="connsiteX1" fmla="*/ 624834 w 843817"/>
              <a:gd name="connsiteY1" fmla="*/ 274725 h 807970"/>
              <a:gd name="connsiteX2" fmla="*/ 601974 w 843817"/>
              <a:gd name="connsiteY2" fmla="*/ 314730 h 807970"/>
              <a:gd name="connsiteX3" fmla="*/ 361944 w 843817"/>
              <a:gd name="connsiteY3" fmla="*/ 463320 h 807970"/>
              <a:gd name="connsiteX4" fmla="*/ 459099 w 843817"/>
              <a:gd name="connsiteY4" fmla="*/ 429030 h 807970"/>
              <a:gd name="connsiteX5" fmla="*/ 173349 w 843817"/>
              <a:gd name="connsiteY5" fmla="*/ 623340 h 807970"/>
              <a:gd name="connsiteX6" fmla="*/ 150489 w 843817"/>
              <a:gd name="connsiteY6" fmla="*/ 583335 h 807970"/>
              <a:gd name="connsiteX7" fmla="*/ 179064 w 843817"/>
              <a:gd name="connsiteY7" fmla="*/ 646200 h 807970"/>
              <a:gd name="connsiteX8" fmla="*/ 1899 w 843817"/>
              <a:gd name="connsiteY8" fmla="*/ 806220 h 807970"/>
              <a:gd name="connsiteX9" fmla="*/ 310509 w 843817"/>
              <a:gd name="connsiteY9" fmla="*/ 531900 h 807970"/>
              <a:gd name="connsiteX10" fmla="*/ 516249 w 843817"/>
              <a:gd name="connsiteY10" fmla="*/ 309015 h 807970"/>
              <a:gd name="connsiteX11" fmla="*/ 487674 w 843817"/>
              <a:gd name="connsiteY11" fmla="*/ 343305 h 807970"/>
              <a:gd name="connsiteX12" fmla="*/ 842004 w 843817"/>
              <a:gd name="connsiteY12" fmla="*/ 405 h 80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3817" h="807970">
                <a:moveTo>
                  <a:pt x="842004" y="405"/>
                </a:moveTo>
                <a:cubicBezTo>
                  <a:pt x="864864" y="-11025"/>
                  <a:pt x="664839" y="222338"/>
                  <a:pt x="624834" y="274725"/>
                </a:cubicBezTo>
                <a:cubicBezTo>
                  <a:pt x="584829" y="327112"/>
                  <a:pt x="645789" y="283298"/>
                  <a:pt x="601974" y="314730"/>
                </a:cubicBezTo>
                <a:cubicBezTo>
                  <a:pt x="558159" y="346162"/>
                  <a:pt x="385756" y="444270"/>
                  <a:pt x="361944" y="463320"/>
                </a:cubicBezTo>
                <a:cubicBezTo>
                  <a:pt x="338132" y="482370"/>
                  <a:pt x="490531" y="402360"/>
                  <a:pt x="459099" y="429030"/>
                </a:cubicBezTo>
                <a:cubicBezTo>
                  <a:pt x="427667" y="455700"/>
                  <a:pt x="224784" y="597623"/>
                  <a:pt x="173349" y="623340"/>
                </a:cubicBezTo>
                <a:cubicBezTo>
                  <a:pt x="121914" y="649058"/>
                  <a:pt x="149536" y="579525"/>
                  <a:pt x="150489" y="583335"/>
                </a:cubicBezTo>
                <a:cubicBezTo>
                  <a:pt x="151441" y="587145"/>
                  <a:pt x="203829" y="609053"/>
                  <a:pt x="179064" y="646200"/>
                </a:cubicBezTo>
                <a:cubicBezTo>
                  <a:pt x="154299" y="683347"/>
                  <a:pt x="-20009" y="825270"/>
                  <a:pt x="1899" y="806220"/>
                </a:cubicBezTo>
                <a:cubicBezTo>
                  <a:pt x="23806" y="787170"/>
                  <a:pt x="224784" y="614768"/>
                  <a:pt x="310509" y="531900"/>
                </a:cubicBezTo>
                <a:cubicBezTo>
                  <a:pt x="396234" y="449033"/>
                  <a:pt x="486722" y="340447"/>
                  <a:pt x="516249" y="309015"/>
                </a:cubicBezTo>
                <a:cubicBezTo>
                  <a:pt x="545776" y="277583"/>
                  <a:pt x="432429" y="390930"/>
                  <a:pt x="487674" y="343305"/>
                </a:cubicBezTo>
                <a:cubicBezTo>
                  <a:pt x="542919" y="295680"/>
                  <a:pt x="819144" y="11835"/>
                  <a:pt x="842004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8FA65B47-981D-6D5D-914F-F11BF71D2C29}"/>
              </a:ext>
            </a:extLst>
          </p:cNvPr>
          <p:cNvSpPr/>
          <p:nvPr/>
        </p:nvSpPr>
        <p:spPr>
          <a:xfrm>
            <a:off x="2883289" y="8120818"/>
            <a:ext cx="734872" cy="244683"/>
          </a:xfrm>
          <a:custGeom>
            <a:avLst/>
            <a:gdLst>
              <a:gd name="connsiteX0" fmla="*/ 734306 w 734872"/>
              <a:gd name="connsiteY0" fmla="*/ 197 h 244683"/>
              <a:gd name="connsiteX1" fmla="*/ 265676 w 734872"/>
              <a:gd name="connsiteY1" fmla="*/ 85922 h 244683"/>
              <a:gd name="connsiteX2" fmla="*/ 339971 w 734872"/>
              <a:gd name="connsiteY2" fmla="*/ 74492 h 244683"/>
              <a:gd name="connsiteX3" fmla="*/ 122801 w 734872"/>
              <a:gd name="connsiteY3" fmla="*/ 223082 h 244683"/>
              <a:gd name="connsiteX4" fmla="*/ 2786 w 734872"/>
              <a:gd name="connsiteY4" fmla="*/ 228797 h 244683"/>
              <a:gd name="connsiteX5" fmla="*/ 237101 w 734872"/>
              <a:gd name="connsiteY5" fmla="*/ 80207 h 244683"/>
              <a:gd name="connsiteX6" fmla="*/ 157091 w 734872"/>
              <a:gd name="connsiteY6" fmla="*/ 63062 h 244683"/>
              <a:gd name="connsiteX7" fmla="*/ 734306 w 734872"/>
              <a:gd name="connsiteY7" fmla="*/ 197 h 2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872" h="244683">
                <a:moveTo>
                  <a:pt x="734306" y="197"/>
                </a:moveTo>
                <a:cubicBezTo>
                  <a:pt x="752404" y="4007"/>
                  <a:pt x="331398" y="73540"/>
                  <a:pt x="265676" y="85922"/>
                </a:cubicBezTo>
                <a:cubicBezTo>
                  <a:pt x="199953" y="98305"/>
                  <a:pt x="363783" y="51632"/>
                  <a:pt x="339971" y="74492"/>
                </a:cubicBezTo>
                <a:cubicBezTo>
                  <a:pt x="316159" y="97352"/>
                  <a:pt x="178998" y="197365"/>
                  <a:pt x="122801" y="223082"/>
                </a:cubicBezTo>
                <a:cubicBezTo>
                  <a:pt x="66604" y="248799"/>
                  <a:pt x="-16264" y="252609"/>
                  <a:pt x="2786" y="228797"/>
                </a:cubicBezTo>
                <a:cubicBezTo>
                  <a:pt x="21836" y="204985"/>
                  <a:pt x="211384" y="107829"/>
                  <a:pt x="237101" y="80207"/>
                </a:cubicBezTo>
                <a:cubicBezTo>
                  <a:pt x="262818" y="52585"/>
                  <a:pt x="73271" y="77349"/>
                  <a:pt x="157091" y="63062"/>
                </a:cubicBezTo>
                <a:cubicBezTo>
                  <a:pt x="240911" y="48775"/>
                  <a:pt x="716208" y="-3613"/>
                  <a:pt x="734306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19249871-CDD1-1C22-4B40-AFCCACCFCA3E}"/>
              </a:ext>
            </a:extLst>
          </p:cNvPr>
          <p:cNvSpPr/>
          <p:nvPr/>
        </p:nvSpPr>
        <p:spPr>
          <a:xfrm>
            <a:off x="1598361" y="8663923"/>
            <a:ext cx="933445" cy="835946"/>
          </a:xfrm>
          <a:custGeom>
            <a:avLst/>
            <a:gdLst>
              <a:gd name="connsiteX0" fmla="*/ 933384 w 933445"/>
              <a:gd name="connsiteY0" fmla="*/ 17 h 835946"/>
              <a:gd name="connsiteX1" fmla="*/ 607629 w 933445"/>
              <a:gd name="connsiteY1" fmla="*/ 188612 h 835946"/>
              <a:gd name="connsiteX2" fmla="*/ 590484 w 933445"/>
              <a:gd name="connsiteY2" fmla="*/ 257192 h 835946"/>
              <a:gd name="connsiteX3" fmla="*/ 510474 w 933445"/>
              <a:gd name="connsiteY3" fmla="*/ 342917 h 835946"/>
              <a:gd name="connsiteX4" fmla="*/ 1839 w 933445"/>
              <a:gd name="connsiteY4" fmla="*/ 834407 h 835946"/>
              <a:gd name="connsiteX5" fmla="*/ 344739 w 933445"/>
              <a:gd name="connsiteY5" fmla="*/ 491507 h 835946"/>
              <a:gd name="connsiteX6" fmla="*/ 476184 w 933445"/>
              <a:gd name="connsiteY6" fmla="*/ 314342 h 835946"/>
              <a:gd name="connsiteX7" fmla="*/ 670494 w 933445"/>
              <a:gd name="connsiteY7" fmla="*/ 171467 h 835946"/>
              <a:gd name="connsiteX8" fmla="*/ 579054 w 933445"/>
              <a:gd name="connsiteY8" fmla="*/ 177182 h 835946"/>
              <a:gd name="connsiteX9" fmla="*/ 933384 w 933445"/>
              <a:gd name="connsiteY9" fmla="*/ 17 h 83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445" h="835946">
                <a:moveTo>
                  <a:pt x="933384" y="17"/>
                </a:moveTo>
                <a:cubicBezTo>
                  <a:pt x="938146" y="1922"/>
                  <a:pt x="664779" y="145749"/>
                  <a:pt x="607629" y="188612"/>
                </a:cubicBezTo>
                <a:cubicBezTo>
                  <a:pt x="550479" y="231475"/>
                  <a:pt x="606676" y="231475"/>
                  <a:pt x="590484" y="257192"/>
                </a:cubicBezTo>
                <a:cubicBezTo>
                  <a:pt x="574292" y="282909"/>
                  <a:pt x="608581" y="246715"/>
                  <a:pt x="510474" y="342917"/>
                </a:cubicBezTo>
                <a:cubicBezTo>
                  <a:pt x="412367" y="439119"/>
                  <a:pt x="29461" y="809642"/>
                  <a:pt x="1839" y="834407"/>
                </a:cubicBezTo>
                <a:cubicBezTo>
                  <a:pt x="-25784" y="859172"/>
                  <a:pt x="265682" y="578184"/>
                  <a:pt x="344739" y="491507"/>
                </a:cubicBezTo>
                <a:cubicBezTo>
                  <a:pt x="423796" y="404830"/>
                  <a:pt x="421891" y="367682"/>
                  <a:pt x="476184" y="314342"/>
                </a:cubicBezTo>
                <a:cubicBezTo>
                  <a:pt x="530477" y="261002"/>
                  <a:pt x="653349" y="194327"/>
                  <a:pt x="670494" y="171467"/>
                </a:cubicBezTo>
                <a:cubicBezTo>
                  <a:pt x="687639" y="148607"/>
                  <a:pt x="535239" y="200995"/>
                  <a:pt x="579054" y="177182"/>
                </a:cubicBezTo>
                <a:cubicBezTo>
                  <a:pt x="622869" y="153369"/>
                  <a:pt x="928622" y="-1888"/>
                  <a:pt x="9333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9487D7B7-913A-B1D3-E0ED-9AD0A52BE6C8}"/>
              </a:ext>
            </a:extLst>
          </p:cNvPr>
          <p:cNvSpPr/>
          <p:nvPr/>
        </p:nvSpPr>
        <p:spPr>
          <a:xfrm>
            <a:off x="837281" y="10017170"/>
            <a:ext cx="347551" cy="2147896"/>
          </a:xfrm>
          <a:custGeom>
            <a:avLst/>
            <a:gdLst>
              <a:gd name="connsiteX0" fmla="*/ 345724 w 347551"/>
              <a:gd name="connsiteY0" fmla="*/ 1225 h 2147896"/>
              <a:gd name="connsiteX1" fmla="*/ 174274 w 347551"/>
              <a:gd name="connsiteY1" fmla="*/ 321265 h 2147896"/>
              <a:gd name="connsiteX2" fmla="*/ 214279 w 347551"/>
              <a:gd name="connsiteY2" fmla="*/ 595585 h 2147896"/>
              <a:gd name="connsiteX3" fmla="*/ 179989 w 347551"/>
              <a:gd name="connsiteY3" fmla="*/ 527005 h 2147896"/>
              <a:gd name="connsiteX4" fmla="*/ 288574 w 347551"/>
              <a:gd name="connsiteY4" fmla="*/ 1058500 h 2147896"/>
              <a:gd name="connsiteX5" fmla="*/ 259999 w 347551"/>
              <a:gd name="connsiteY5" fmla="*/ 909910 h 2147896"/>
              <a:gd name="connsiteX6" fmla="*/ 77119 w 347551"/>
              <a:gd name="connsiteY6" fmla="*/ 555580 h 2147896"/>
              <a:gd name="connsiteX7" fmla="*/ 31399 w 347551"/>
              <a:gd name="connsiteY7" fmla="*/ 944200 h 2147896"/>
              <a:gd name="connsiteX8" fmla="*/ 8539 w 347551"/>
              <a:gd name="connsiteY8" fmla="*/ 2127205 h 2147896"/>
              <a:gd name="connsiteX9" fmla="*/ 8539 w 347551"/>
              <a:gd name="connsiteY9" fmla="*/ 1618570 h 2147896"/>
              <a:gd name="connsiteX10" fmla="*/ 111409 w 347551"/>
              <a:gd name="connsiteY10" fmla="*/ 624160 h 2147896"/>
              <a:gd name="connsiteX11" fmla="*/ 105694 w 347551"/>
              <a:gd name="connsiteY11" fmla="*/ 572725 h 2147896"/>
              <a:gd name="connsiteX12" fmla="*/ 117124 w 347551"/>
              <a:gd name="connsiteY12" fmla="*/ 418420 h 2147896"/>
              <a:gd name="connsiteX13" fmla="*/ 191419 w 347551"/>
              <a:gd name="connsiteY13" fmla="*/ 264115 h 2147896"/>
              <a:gd name="connsiteX14" fmla="*/ 259999 w 347551"/>
              <a:gd name="connsiteY14" fmla="*/ 212680 h 2147896"/>
              <a:gd name="connsiteX15" fmla="*/ 345724 w 347551"/>
              <a:gd name="connsiteY15" fmla="*/ 1225 h 21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551" h="2147896">
                <a:moveTo>
                  <a:pt x="345724" y="1225"/>
                </a:moveTo>
                <a:cubicBezTo>
                  <a:pt x="331437" y="19322"/>
                  <a:pt x="196182" y="222205"/>
                  <a:pt x="174274" y="321265"/>
                </a:cubicBezTo>
                <a:cubicBezTo>
                  <a:pt x="152366" y="420325"/>
                  <a:pt x="213327" y="561295"/>
                  <a:pt x="214279" y="595585"/>
                </a:cubicBezTo>
                <a:cubicBezTo>
                  <a:pt x="215231" y="629875"/>
                  <a:pt x="167606" y="449853"/>
                  <a:pt x="179989" y="527005"/>
                </a:cubicBezTo>
                <a:cubicBezTo>
                  <a:pt x="192371" y="604158"/>
                  <a:pt x="275239" y="994683"/>
                  <a:pt x="288574" y="1058500"/>
                </a:cubicBezTo>
                <a:cubicBezTo>
                  <a:pt x="301909" y="1122317"/>
                  <a:pt x="295241" y="993730"/>
                  <a:pt x="259999" y="909910"/>
                </a:cubicBezTo>
                <a:cubicBezTo>
                  <a:pt x="224757" y="826090"/>
                  <a:pt x="115219" y="549865"/>
                  <a:pt x="77119" y="555580"/>
                </a:cubicBezTo>
                <a:cubicBezTo>
                  <a:pt x="39019" y="561295"/>
                  <a:pt x="42829" y="682263"/>
                  <a:pt x="31399" y="944200"/>
                </a:cubicBezTo>
                <a:cubicBezTo>
                  <a:pt x="19969" y="1206138"/>
                  <a:pt x="12349" y="2014810"/>
                  <a:pt x="8539" y="2127205"/>
                </a:cubicBezTo>
                <a:cubicBezTo>
                  <a:pt x="4729" y="2239600"/>
                  <a:pt x="-8606" y="1869078"/>
                  <a:pt x="8539" y="1618570"/>
                </a:cubicBezTo>
                <a:cubicBezTo>
                  <a:pt x="25684" y="1368063"/>
                  <a:pt x="95217" y="798467"/>
                  <a:pt x="111409" y="624160"/>
                </a:cubicBezTo>
                <a:cubicBezTo>
                  <a:pt x="127601" y="449853"/>
                  <a:pt x="104742" y="607015"/>
                  <a:pt x="105694" y="572725"/>
                </a:cubicBezTo>
                <a:cubicBezTo>
                  <a:pt x="106646" y="538435"/>
                  <a:pt x="102836" y="469855"/>
                  <a:pt x="117124" y="418420"/>
                </a:cubicBezTo>
                <a:cubicBezTo>
                  <a:pt x="131411" y="366985"/>
                  <a:pt x="167607" y="298405"/>
                  <a:pt x="191419" y="264115"/>
                </a:cubicBezTo>
                <a:cubicBezTo>
                  <a:pt x="215231" y="229825"/>
                  <a:pt x="233329" y="254590"/>
                  <a:pt x="259999" y="212680"/>
                </a:cubicBezTo>
                <a:cubicBezTo>
                  <a:pt x="286669" y="170770"/>
                  <a:pt x="360011" y="-16872"/>
                  <a:pt x="345724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60C0B866-3999-DE6A-D377-68236E690A8C}"/>
              </a:ext>
            </a:extLst>
          </p:cNvPr>
          <p:cNvSpPr/>
          <p:nvPr/>
        </p:nvSpPr>
        <p:spPr>
          <a:xfrm>
            <a:off x="2846915" y="5526395"/>
            <a:ext cx="3102882" cy="2019337"/>
          </a:xfrm>
          <a:custGeom>
            <a:avLst/>
            <a:gdLst>
              <a:gd name="connsiteX0" fmla="*/ 2770930 w 3102882"/>
              <a:gd name="connsiteY0" fmla="*/ 10 h 2019337"/>
              <a:gd name="connsiteX1" fmla="*/ 707815 w 3102882"/>
              <a:gd name="connsiteY1" fmla="*/ 628660 h 2019337"/>
              <a:gd name="connsiteX2" fmla="*/ 1062145 w 3102882"/>
              <a:gd name="connsiteY2" fmla="*/ 537220 h 2019337"/>
              <a:gd name="connsiteX3" fmla="*/ 113455 w 3102882"/>
              <a:gd name="connsiteY3" fmla="*/ 548650 h 2019337"/>
              <a:gd name="connsiteX4" fmla="*/ 239185 w 3102882"/>
              <a:gd name="connsiteY4" fmla="*/ 702955 h 2019337"/>
              <a:gd name="connsiteX5" fmla="*/ 16300 w 3102882"/>
              <a:gd name="connsiteY5" fmla="*/ 902980 h 2019337"/>
              <a:gd name="connsiteX6" fmla="*/ 27730 w 3102882"/>
              <a:gd name="connsiteY6" fmla="*/ 1514485 h 2019337"/>
              <a:gd name="connsiteX7" fmla="*/ 113455 w 3102882"/>
              <a:gd name="connsiteY7" fmla="*/ 1274455 h 2019337"/>
              <a:gd name="connsiteX8" fmla="*/ 1130725 w 3102882"/>
              <a:gd name="connsiteY8" fmla="*/ 1994545 h 2019337"/>
              <a:gd name="connsiteX9" fmla="*/ 1090720 w 3102882"/>
              <a:gd name="connsiteY9" fmla="*/ 1834525 h 2019337"/>
              <a:gd name="connsiteX10" fmla="*/ 1530775 w 3102882"/>
              <a:gd name="connsiteY10" fmla="*/ 1651645 h 2019337"/>
              <a:gd name="connsiteX11" fmla="*/ 2216575 w 3102882"/>
              <a:gd name="connsiteY11" fmla="*/ 948700 h 2019337"/>
              <a:gd name="connsiteX12" fmla="*/ 2062270 w 3102882"/>
              <a:gd name="connsiteY12" fmla="*/ 1263025 h 2019337"/>
              <a:gd name="connsiteX13" fmla="*/ 3102400 w 3102882"/>
              <a:gd name="connsiteY13" fmla="*/ 251470 h 2019337"/>
              <a:gd name="connsiteX14" fmla="*/ 2205145 w 3102882"/>
              <a:gd name="connsiteY14" fmla="*/ 611515 h 2019337"/>
              <a:gd name="connsiteX15" fmla="*/ 2770930 w 3102882"/>
              <a:gd name="connsiteY15" fmla="*/ 10 h 201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2882" h="2019337">
                <a:moveTo>
                  <a:pt x="2770930" y="10"/>
                </a:moveTo>
                <a:cubicBezTo>
                  <a:pt x="2521375" y="2868"/>
                  <a:pt x="992613" y="539125"/>
                  <a:pt x="707815" y="628660"/>
                </a:cubicBezTo>
                <a:cubicBezTo>
                  <a:pt x="423017" y="718195"/>
                  <a:pt x="1161205" y="550555"/>
                  <a:pt x="1062145" y="537220"/>
                </a:cubicBezTo>
                <a:cubicBezTo>
                  <a:pt x="963085" y="523885"/>
                  <a:pt x="250615" y="521027"/>
                  <a:pt x="113455" y="548650"/>
                </a:cubicBezTo>
                <a:cubicBezTo>
                  <a:pt x="-23705" y="576273"/>
                  <a:pt x="255377" y="643900"/>
                  <a:pt x="239185" y="702955"/>
                </a:cubicBezTo>
                <a:cubicBezTo>
                  <a:pt x="222992" y="762010"/>
                  <a:pt x="51542" y="767725"/>
                  <a:pt x="16300" y="902980"/>
                </a:cubicBezTo>
                <a:cubicBezTo>
                  <a:pt x="-18943" y="1038235"/>
                  <a:pt x="11538" y="1452573"/>
                  <a:pt x="27730" y="1514485"/>
                </a:cubicBezTo>
                <a:cubicBezTo>
                  <a:pt x="43922" y="1576397"/>
                  <a:pt x="-70377" y="1194445"/>
                  <a:pt x="113455" y="1274455"/>
                </a:cubicBezTo>
                <a:cubicBezTo>
                  <a:pt x="297287" y="1354465"/>
                  <a:pt x="967847" y="1901200"/>
                  <a:pt x="1130725" y="1994545"/>
                </a:cubicBezTo>
                <a:cubicBezTo>
                  <a:pt x="1293602" y="2087890"/>
                  <a:pt x="1024045" y="1891675"/>
                  <a:pt x="1090720" y="1834525"/>
                </a:cubicBezTo>
                <a:cubicBezTo>
                  <a:pt x="1157395" y="1777375"/>
                  <a:pt x="1343133" y="1799282"/>
                  <a:pt x="1530775" y="1651645"/>
                </a:cubicBezTo>
                <a:cubicBezTo>
                  <a:pt x="1718417" y="1504008"/>
                  <a:pt x="2127992" y="1013470"/>
                  <a:pt x="2216575" y="948700"/>
                </a:cubicBezTo>
                <a:cubicBezTo>
                  <a:pt x="2305157" y="883930"/>
                  <a:pt x="1914633" y="1379230"/>
                  <a:pt x="2062270" y="1263025"/>
                </a:cubicBezTo>
                <a:cubicBezTo>
                  <a:pt x="2209907" y="1146820"/>
                  <a:pt x="3078588" y="360055"/>
                  <a:pt x="3102400" y="251470"/>
                </a:cubicBezTo>
                <a:cubicBezTo>
                  <a:pt x="3126213" y="142885"/>
                  <a:pt x="2261342" y="650568"/>
                  <a:pt x="2205145" y="611515"/>
                </a:cubicBezTo>
                <a:cubicBezTo>
                  <a:pt x="2148947" y="572463"/>
                  <a:pt x="3020485" y="-2848"/>
                  <a:pt x="2770930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7ED1CAF2-3B91-B2C8-8A6B-AED5FBE34D30}"/>
              </a:ext>
            </a:extLst>
          </p:cNvPr>
          <p:cNvSpPr/>
          <p:nvPr/>
        </p:nvSpPr>
        <p:spPr>
          <a:xfrm>
            <a:off x="4257392" y="6147554"/>
            <a:ext cx="932340" cy="1451615"/>
          </a:xfrm>
          <a:custGeom>
            <a:avLst/>
            <a:gdLst>
              <a:gd name="connsiteX0" fmla="*/ 931828 w 932340"/>
              <a:gd name="connsiteY0" fmla="*/ 1786 h 1451615"/>
              <a:gd name="connsiteX1" fmla="*/ 331753 w 932340"/>
              <a:gd name="connsiteY1" fmla="*/ 476131 h 1451615"/>
              <a:gd name="connsiteX2" fmla="*/ 366043 w 932340"/>
              <a:gd name="connsiteY2" fmla="*/ 487561 h 1451615"/>
              <a:gd name="connsiteX3" fmla="*/ 11713 w 932340"/>
              <a:gd name="connsiteY3" fmla="*/ 1424821 h 1451615"/>
              <a:gd name="connsiteX4" fmla="*/ 114583 w 932340"/>
              <a:gd name="connsiteY4" fmla="*/ 1133356 h 1451615"/>
              <a:gd name="connsiteX5" fmla="*/ 406048 w 932340"/>
              <a:gd name="connsiteY5" fmla="*/ 476131 h 1451615"/>
              <a:gd name="connsiteX6" fmla="*/ 331753 w 932340"/>
              <a:gd name="connsiteY6" fmla="*/ 544711 h 1451615"/>
              <a:gd name="connsiteX7" fmla="*/ 434623 w 932340"/>
              <a:gd name="connsiteY7" fmla="*/ 321826 h 1451615"/>
              <a:gd name="connsiteX8" fmla="*/ 931828 w 932340"/>
              <a:gd name="connsiteY8" fmla="*/ 1786 h 14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340" h="1451615">
                <a:moveTo>
                  <a:pt x="931828" y="1786"/>
                </a:moveTo>
                <a:cubicBezTo>
                  <a:pt x="914683" y="27503"/>
                  <a:pt x="426050" y="395169"/>
                  <a:pt x="331753" y="476131"/>
                </a:cubicBezTo>
                <a:cubicBezTo>
                  <a:pt x="237456" y="557093"/>
                  <a:pt x="419383" y="329446"/>
                  <a:pt x="366043" y="487561"/>
                </a:cubicBezTo>
                <a:cubicBezTo>
                  <a:pt x="312703" y="645676"/>
                  <a:pt x="53623" y="1317189"/>
                  <a:pt x="11713" y="1424821"/>
                </a:cubicBezTo>
                <a:cubicBezTo>
                  <a:pt x="-30197" y="1532453"/>
                  <a:pt x="48861" y="1291471"/>
                  <a:pt x="114583" y="1133356"/>
                </a:cubicBezTo>
                <a:cubicBezTo>
                  <a:pt x="180305" y="975241"/>
                  <a:pt x="369853" y="574239"/>
                  <a:pt x="406048" y="476131"/>
                </a:cubicBezTo>
                <a:cubicBezTo>
                  <a:pt x="442243" y="378023"/>
                  <a:pt x="326990" y="570429"/>
                  <a:pt x="331753" y="544711"/>
                </a:cubicBezTo>
                <a:cubicBezTo>
                  <a:pt x="336515" y="518994"/>
                  <a:pt x="338420" y="408504"/>
                  <a:pt x="434623" y="321826"/>
                </a:cubicBezTo>
                <a:cubicBezTo>
                  <a:pt x="530825" y="235149"/>
                  <a:pt x="948973" y="-23931"/>
                  <a:pt x="931828" y="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B288CE70-F44B-462A-90DD-F1027BA7F570}"/>
              </a:ext>
            </a:extLst>
          </p:cNvPr>
          <p:cNvSpPr/>
          <p:nvPr/>
        </p:nvSpPr>
        <p:spPr>
          <a:xfrm>
            <a:off x="5111393" y="6194715"/>
            <a:ext cx="260743" cy="1298298"/>
          </a:xfrm>
          <a:custGeom>
            <a:avLst/>
            <a:gdLst>
              <a:gd name="connsiteX0" fmla="*/ 249277 w 260743"/>
              <a:gd name="connsiteY0" fmla="*/ 345 h 1298298"/>
              <a:gd name="connsiteX1" fmla="*/ 77827 w 260743"/>
              <a:gd name="connsiteY1" fmla="*/ 503265 h 1298298"/>
              <a:gd name="connsiteX2" fmla="*/ 37822 w 260743"/>
              <a:gd name="connsiteY2" fmla="*/ 537555 h 1298298"/>
              <a:gd name="connsiteX3" fmla="*/ 9247 w 260743"/>
              <a:gd name="connsiteY3" fmla="*/ 663285 h 1298298"/>
              <a:gd name="connsiteX4" fmla="*/ 209272 w 260743"/>
              <a:gd name="connsiteY4" fmla="*/ 1091910 h 1298298"/>
              <a:gd name="connsiteX5" fmla="*/ 180697 w 260743"/>
              <a:gd name="connsiteY5" fmla="*/ 1080480 h 1298298"/>
              <a:gd name="connsiteX6" fmla="*/ 260707 w 260743"/>
              <a:gd name="connsiteY6" fmla="*/ 1297650 h 1298298"/>
              <a:gd name="connsiteX7" fmla="*/ 169267 w 260743"/>
              <a:gd name="connsiteY7" fmla="*/ 1000470 h 1298298"/>
              <a:gd name="connsiteX8" fmla="*/ 3532 w 260743"/>
              <a:gd name="connsiteY8" fmla="*/ 588990 h 1298298"/>
              <a:gd name="connsiteX9" fmla="*/ 94972 w 260743"/>
              <a:gd name="connsiteY9" fmla="*/ 388965 h 1298298"/>
              <a:gd name="connsiteX10" fmla="*/ 94972 w 260743"/>
              <a:gd name="connsiteY10" fmla="*/ 423255 h 1298298"/>
              <a:gd name="connsiteX11" fmla="*/ 249277 w 260743"/>
              <a:gd name="connsiteY11" fmla="*/ 345 h 129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43" h="1298298">
                <a:moveTo>
                  <a:pt x="249277" y="345"/>
                </a:moveTo>
                <a:cubicBezTo>
                  <a:pt x="246420" y="13680"/>
                  <a:pt x="113069" y="413730"/>
                  <a:pt x="77827" y="503265"/>
                </a:cubicBezTo>
                <a:cubicBezTo>
                  <a:pt x="42584" y="592800"/>
                  <a:pt x="49252" y="510885"/>
                  <a:pt x="37822" y="537555"/>
                </a:cubicBezTo>
                <a:cubicBezTo>
                  <a:pt x="26392" y="564225"/>
                  <a:pt x="-19328" y="570893"/>
                  <a:pt x="9247" y="663285"/>
                </a:cubicBezTo>
                <a:cubicBezTo>
                  <a:pt x="37822" y="755677"/>
                  <a:pt x="180697" y="1022378"/>
                  <a:pt x="209272" y="1091910"/>
                </a:cubicBezTo>
                <a:cubicBezTo>
                  <a:pt x="237847" y="1161442"/>
                  <a:pt x="172125" y="1046190"/>
                  <a:pt x="180697" y="1080480"/>
                </a:cubicBezTo>
                <a:cubicBezTo>
                  <a:pt x="189269" y="1114770"/>
                  <a:pt x="262612" y="1310985"/>
                  <a:pt x="260707" y="1297650"/>
                </a:cubicBezTo>
                <a:cubicBezTo>
                  <a:pt x="258802" y="1284315"/>
                  <a:pt x="212130" y="1118580"/>
                  <a:pt x="169267" y="1000470"/>
                </a:cubicBezTo>
                <a:cubicBezTo>
                  <a:pt x="126404" y="882360"/>
                  <a:pt x="15914" y="690907"/>
                  <a:pt x="3532" y="588990"/>
                </a:cubicBezTo>
                <a:cubicBezTo>
                  <a:pt x="-8850" y="487073"/>
                  <a:pt x="79732" y="416588"/>
                  <a:pt x="94972" y="388965"/>
                </a:cubicBezTo>
                <a:cubicBezTo>
                  <a:pt x="110212" y="361343"/>
                  <a:pt x="70207" y="483262"/>
                  <a:pt x="94972" y="423255"/>
                </a:cubicBezTo>
                <a:cubicBezTo>
                  <a:pt x="119737" y="363248"/>
                  <a:pt x="252134" y="-12990"/>
                  <a:pt x="249277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55128E77-CC4E-E37C-584A-AF79E558C56E}"/>
              </a:ext>
            </a:extLst>
          </p:cNvPr>
          <p:cNvSpPr/>
          <p:nvPr/>
        </p:nvSpPr>
        <p:spPr>
          <a:xfrm>
            <a:off x="3899620" y="7643741"/>
            <a:ext cx="1058907" cy="1495877"/>
          </a:xfrm>
          <a:custGeom>
            <a:avLst/>
            <a:gdLst>
              <a:gd name="connsiteX0" fmla="*/ 1058143 w 1058907"/>
              <a:gd name="connsiteY0" fmla="*/ 72 h 1495877"/>
              <a:gd name="connsiteX1" fmla="*/ 700955 w 1058907"/>
              <a:gd name="connsiteY1" fmla="*/ 643009 h 1495877"/>
              <a:gd name="connsiteX2" fmla="*/ 858118 w 1058907"/>
              <a:gd name="connsiteY2" fmla="*/ 771597 h 1495877"/>
              <a:gd name="connsiteX3" fmla="*/ 868 w 1058907"/>
              <a:gd name="connsiteY3" fmla="*/ 1185934 h 1495877"/>
              <a:gd name="connsiteX4" fmla="*/ 686668 w 1058907"/>
              <a:gd name="connsiteY4" fmla="*/ 1085922 h 1495877"/>
              <a:gd name="connsiteX5" fmla="*/ 172318 w 1058907"/>
              <a:gd name="connsiteY5" fmla="*/ 1485972 h 1495877"/>
              <a:gd name="connsiteX6" fmla="*/ 100880 w 1058907"/>
              <a:gd name="connsiteY6" fmla="*/ 1357384 h 1495877"/>
              <a:gd name="connsiteX7" fmla="*/ 229468 w 1058907"/>
              <a:gd name="connsiteY7" fmla="*/ 1171647 h 1495877"/>
              <a:gd name="connsiteX8" fmla="*/ 629518 w 1058907"/>
              <a:gd name="connsiteY8" fmla="*/ 771597 h 1495877"/>
              <a:gd name="connsiteX9" fmla="*/ 586655 w 1058907"/>
              <a:gd name="connsiteY9" fmla="*/ 685872 h 1495877"/>
              <a:gd name="connsiteX10" fmla="*/ 1058143 w 1058907"/>
              <a:gd name="connsiteY10" fmla="*/ 72 h 149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907" h="1495877">
                <a:moveTo>
                  <a:pt x="1058143" y="72"/>
                </a:moveTo>
                <a:cubicBezTo>
                  <a:pt x="1077193" y="-7072"/>
                  <a:pt x="734292" y="514422"/>
                  <a:pt x="700955" y="643009"/>
                </a:cubicBezTo>
                <a:cubicBezTo>
                  <a:pt x="667618" y="771596"/>
                  <a:pt x="974799" y="681110"/>
                  <a:pt x="858118" y="771597"/>
                </a:cubicBezTo>
                <a:cubicBezTo>
                  <a:pt x="741437" y="862085"/>
                  <a:pt x="29443" y="1133547"/>
                  <a:pt x="868" y="1185934"/>
                </a:cubicBezTo>
                <a:cubicBezTo>
                  <a:pt x="-27707" y="1238321"/>
                  <a:pt x="658093" y="1035916"/>
                  <a:pt x="686668" y="1085922"/>
                </a:cubicBezTo>
                <a:cubicBezTo>
                  <a:pt x="715243" y="1135928"/>
                  <a:pt x="269949" y="1440728"/>
                  <a:pt x="172318" y="1485972"/>
                </a:cubicBezTo>
                <a:cubicBezTo>
                  <a:pt x="74687" y="1531216"/>
                  <a:pt x="91355" y="1409771"/>
                  <a:pt x="100880" y="1357384"/>
                </a:cubicBezTo>
                <a:cubicBezTo>
                  <a:pt x="110405" y="1304997"/>
                  <a:pt x="141362" y="1269278"/>
                  <a:pt x="229468" y="1171647"/>
                </a:cubicBezTo>
                <a:cubicBezTo>
                  <a:pt x="317574" y="1074016"/>
                  <a:pt x="569987" y="852560"/>
                  <a:pt x="629518" y="771597"/>
                </a:cubicBezTo>
                <a:cubicBezTo>
                  <a:pt x="689049" y="690634"/>
                  <a:pt x="512836" y="812078"/>
                  <a:pt x="586655" y="685872"/>
                </a:cubicBezTo>
                <a:cubicBezTo>
                  <a:pt x="660474" y="559666"/>
                  <a:pt x="1039093" y="7216"/>
                  <a:pt x="105814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2FBC470E-DEA7-8709-A4C2-B024E8DCBA5F}"/>
              </a:ext>
            </a:extLst>
          </p:cNvPr>
          <p:cNvSpPr/>
          <p:nvPr/>
        </p:nvSpPr>
        <p:spPr>
          <a:xfrm>
            <a:off x="3910055" y="7200006"/>
            <a:ext cx="976568" cy="1579636"/>
          </a:xfrm>
          <a:custGeom>
            <a:avLst/>
            <a:gdLst>
              <a:gd name="connsiteX0" fmla="*/ 976270 w 976568"/>
              <a:gd name="connsiteY0" fmla="*/ 894 h 1579636"/>
              <a:gd name="connsiteX1" fmla="*/ 319045 w 976568"/>
              <a:gd name="connsiteY1" fmla="*/ 786707 h 1579636"/>
              <a:gd name="connsiteX2" fmla="*/ 604795 w 976568"/>
              <a:gd name="connsiteY2" fmla="*/ 700982 h 1579636"/>
              <a:gd name="connsiteX3" fmla="*/ 4720 w 976568"/>
              <a:gd name="connsiteY3" fmla="*/ 1572519 h 1579636"/>
              <a:gd name="connsiteX4" fmla="*/ 333333 w 976568"/>
              <a:gd name="connsiteY4" fmla="*/ 1086744 h 1579636"/>
              <a:gd name="connsiteX5" fmla="*/ 490495 w 976568"/>
              <a:gd name="connsiteY5" fmla="*/ 600969 h 1579636"/>
              <a:gd name="connsiteX6" fmla="*/ 404770 w 976568"/>
              <a:gd name="connsiteY6" fmla="*/ 629544 h 1579636"/>
              <a:gd name="connsiteX7" fmla="*/ 976270 w 976568"/>
              <a:gd name="connsiteY7" fmla="*/ 894 h 15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568" h="1579636">
                <a:moveTo>
                  <a:pt x="976270" y="894"/>
                </a:moveTo>
                <a:cubicBezTo>
                  <a:pt x="961983" y="27088"/>
                  <a:pt x="380957" y="670026"/>
                  <a:pt x="319045" y="786707"/>
                </a:cubicBezTo>
                <a:cubicBezTo>
                  <a:pt x="257132" y="903388"/>
                  <a:pt x="657182" y="570013"/>
                  <a:pt x="604795" y="700982"/>
                </a:cubicBezTo>
                <a:cubicBezTo>
                  <a:pt x="552407" y="831951"/>
                  <a:pt x="49964" y="1508225"/>
                  <a:pt x="4720" y="1572519"/>
                </a:cubicBezTo>
                <a:cubicBezTo>
                  <a:pt x="-40524" y="1636813"/>
                  <a:pt x="252370" y="1248669"/>
                  <a:pt x="333333" y="1086744"/>
                </a:cubicBezTo>
                <a:cubicBezTo>
                  <a:pt x="414296" y="924819"/>
                  <a:pt x="478589" y="677169"/>
                  <a:pt x="490495" y="600969"/>
                </a:cubicBezTo>
                <a:cubicBezTo>
                  <a:pt x="502401" y="524769"/>
                  <a:pt x="321426" y="727175"/>
                  <a:pt x="404770" y="629544"/>
                </a:cubicBezTo>
                <a:cubicBezTo>
                  <a:pt x="488114" y="531913"/>
                  <a:pt x="990557" y="-25300"/>
                  <a:pt x="976270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261CFB6C-6E4A-84C7-15F5-E6AB41756D94}"/>
              </a:ext>
            </a:extLst>
          </p:cNvPr>
          <p:cNvSpPr/>
          <p:nvPr/>
        </p:nvSpPr>
        <p:spPr>
          <a:xfrm>
            <a:off x="3745108" y="5539302"/>
            <a:ext cx="1819385" cy="539427"/>
          </a:xfrm>
          <a:custGeom>
            <a:avLst/>
            <a:gdLst>
              <a:gd name="connsiteX0" fmla="*/ 55367 w 1819385"/>
              <a:gd name="connsiteY0" fmla="*/ 518598 h 539427"/>
              <a:gd name="connsiteX1" fmla="*/ 183955 w 1819385"/>
              <a:gd name="connsiteY1" fmla="*/ 532886 h 539427"/>
              <a:gd name="connsiteX2" fmla="*/ 926905 w 1819385"/>
              <a:gd name="connsiteY2" fmla="*/ 418586 h 539427"/>
              <a:gd name="connsiteX3" fmla="*/ 1812730 w 1819385"/>
              <a:gd name="connsiteY3" fmla="*/ 4248 h 539427"/>
              <a:gd name="connsiteX4" fmla="*/ 1312667 w 1819385"/>
              <a:gd name="connsiteY4" fmla="*/ 218561 h 539427"/>
              <a:gd name="connsiteX5" fmla="*/ 941192 w 1819385"/>
              <a:gd name="connsiteY5" fmla="*/ 461448 h 539427"/>
              <a:gd name="connsiteX6" fmla="*/ 55367 w 1819385"/>
              <a:gd name="connsiteY6" fmla="*/ 518598 h 53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385" h="539427">
                <a:moveTo>
                  <a:pt x="55367" y="518598"/>
                </a:moveTo>
                <a:cubicBezTo>
                  <a:pt x="-70839" y="530504"/>
                  <a:pt x="38699" y="549555"/>
                  <a:pt x="183955" y="532886"/>
                </a:cubicBezTo>
                <a:cubicBezTo>
                  <a:pt x="329211" y="516217"/>
                  <a:pt x="655443" y="506692"/>
                  <a:pt x="926905" y="418586"/>
                </a:cubicBezTo>
                <a:cubicBezTo>
                  <a:pt x="1198367" y="330480"/>
                  <a:pt x="1748436" y="37585"/>
                  <a:pt x="1812730" y="4248"/>
                </a:cubicBezTo>
                <a:cubicBezTo>
                  <a:pt x="1877024" y="-29089"/>
                  <a:pt x="1457923" y="142361"/>
                  <a:pt x="1312667" y="218561"/>
                </a:cubicBezTo>
                <a:cubicBezTo>
                  <a:pt x="1167411" y="294761"/>
                  <a:pt x="1155504" y="406679"/>
                  <a:pt x="941192" y="461448"/>
                </a:cubicBezTo>
                <a:cubicBezTo>
                  <a:pt x="726880" y="516217"/>
                  <a:pt x="181573" y="506692"/>
                  <a:pt x="55367" y="518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92683A68-CDF7-3CA0-729D-94DC1813F612}"/>
              </a:ext>
            </a:extLst>
          </p:cNvPr>
          <p:cNvSpPr/>
          <p:nvPr/>
        </p:nvSpPr>
        <p:spPr>
          <a:xfrm>
            <a:off x="3471863" y="6186403"/>
            <a:ext cx="128998" cy="500282"/>
          </a:xfrm>
          <a:custGeom>
            <a:avLst/>
            <a:gdLst>
              <a:gd name="connsiteX0" fmla="*/ 128587 w 128998"/>
              <a:gd name="connsiteY0" fmla="*/ 85 h 500282"/>
              <a:gd name="connsiteX1" fmla="*/ 42862 w 128998"/>
              <a:gd name="connsiteY1" fmla="*/ 300122 h 500282"/>
              <a:gd name="connsiteX2" fmla="*/ 100012 w 128998"/>
              <a:gd name="connsiteY2" fmla="*/ 500147 h 500282"/>
              <a:gd name="connsiteX3" fmla="*/ 0 w 128998"/>
              <a:gd name="connsiteY3" fmla="*/ 271547 h 500282"/>
              <a:gd name="connsiteX4" fmla="*/ 128587 w 128998"/>
              <a:gd name="connsiteY4" fmla="*/ 85 h 5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98" h="500282">
                <a:moveTo>
                  <a:pt x="128587" y="85"/>
                </a:moveTo>
                <a:cubicBezTo>
                  <a:pt x="135731" y="4847"/>
                  <a:pt x="47624" y="216778"/>
                  <a:pt x="42862" y="300122"/>
                </a:cubicBezTo>
                <a:cubicBezTo>
                  <a:pt x="38100" y="383466"/>
                  <a:pt x="107156" y="504909"/>
                  <a:pt x="100012" y="500147"/>
                </a:cubicBezTo>
                <a:cubicBezTo>
                  <a:pt x="92868" y="495385"/>
                  <a:pt x="0" y="352509"/>
                  <a:pt x="0" y="271547"/>
                </a:cubicBezTo>
                <a:cubicBezTo>
                  <a:pt x="0" y="190585"/>
                  <a:pt x="121443" y="-4677"/>
                  <a:pt x="128587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2E83FA2C-035D-2462-99C4-1342ECC22A23}"/>
              </a:ext>
            </a:extLst>
          </p:cNvPr>
          <p:cNvSpPr/>
          <p:nvPr/>
        </p:nvSpPr>
        <p:spPr>
          <a:xfrm>
            <a:off x="4155850" y="5999995"/>
            <a:ext cx="1073381" cy="816202"/>
          </a:xfrm>
          <a:custGeom>
            <a:avLst/>
            <a:gdLst>
              <a:gd name="connsiteX0" fmla="*/ 1073375 w 1073381"/>
              <a:gd name="connsiteY0" fmla="*/ 755 h 816202"/>
              <a:gd name="connsiteX1" fmla="*/ 301850 w 1073381"/>
              <a:gd name="connsiteY1" fmla="*/ 372230 h 816202"/>
              <a:gd name="connsiteX2" fmla="*/ 1813 w 1073381"/>
              <a:gd name="connsiteY2" fmla="*/ 815143 h 816202"/>
              <a:gd name="connsiteX3" fmla="*/ 187550 w 1073381"/>
              <a:gd name="connsiteY3" fmla="*/ 486530 h 816202"/>
              <a:gd name="connsiteX4" fmla="*/ 416150 w 1073381"/>
              <a:gd name="connsiteY4" fmla="*/ 186493 h 816202"/>
              <a:gd name="connsiteX5" fmla="*/ 316138 w 1073381"/>
              <a:gd name="connsiteY5" fmla="*/ 272218 h 816202"/>
              <a:gd name="connsiteX6" fmla="*/ 1073375 w 1073381"/>
              <a:gd name="connsiteY6" fmla="*/ 755 h 8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381" h="816202">
                <a:moveTo>
                  <a:pt x="1073375" y="755"/>
                </a:moveTo>
                <a:cubicBezTo>
                  <a:pt x="1070994" y="17424"/>
                  <a:pt x="480444" y="236499"/>
                  <a:pt x="301850" y="372230"/>
                </a:cubicBezTo>
                <a:cubicBezTo>
                  <a:pt x="123256" y="507961"/>
                  <a:pt x="20863" y="796093"/>
                  <a:pt x="1813" y="815143"/>
                </a:cubicBezTo>
                <a:cubicBezTo>
                  <a:pt x="-17237" y="834193"/>
                  <a:pt x="118494" y="591305"/>
                  <a:pt x="187550" y="486530"/>
                </a:cubicBezTo>
                <a:cubicBezTo>
                  <a:pt x="256606" y="381755"/>
                  <a:pt x="394719" y="222212"/>
                  <a:pt x="416150" y="186493"/>
                </a:cubicBezTo>
                <a:cubicBezTo>
                  <a:pt x="437581" y="150774"/>
                  <a:pt x="208982" y="296030"/>
                  <a:pt x="316138" y="272218"/>
                </a:cubicBezTo>
                <a:cubicBezTo>
                  <a:pt x="423294" y="248406"/>
                  <a:pt x="1075756" y="-15914"/>
                  <a:pt x="1073375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B078EA07-34EE-1B4D-35B9-C2E4405B0088}"/>
              </a:ext>
            </a:extLst>
          </p:cNvPr>
          <p:cNvSpPr/>
          <p:nvPr/>
        </p:nvSpPr>
        <p:spPr>
          <a:xfrm>
            <a:off x="3798882" y="6596433"/>
            <a:ext cx="260461" cy="961844"/>
          </a:xfrm>
          <a:custGeom>
            <a:avLst/>
            <a:gdLst>
              <a:gd name="connsiteX0" fmla="*/ 15881 w 260461"/>
              <a:gd name="connsiteY0" fmla="*/ 18680 h 961844"/>
              <a:gd name="connsiteX1" fmla="*/ 15881 w 260461"/>
              <a:gd name="connsiteY1" fmla="*/ 361580 h 961844"/>
              <a:gd name="connsiteX2" fmla="*/ 130181 w 260461"/>
              <a:gd name="connsiteY2" fmla="*/ 590180 h 961844"/>
              <a:gd name="connsiteX3" fmla="*/ 144468 w 260461"/>
              <a:gd name="connsiteY3" fmla="*/ 561605 h 961844"/>
              <a:gd name="connsiteX4" fmla="*/ 258768 w 260461"/>
              <a:gd name="connsiteY4" fmla="*/ 961655 h 961844"/>
              <a:gd name="connsiteX5" fmla="*/ 215906 w 260461"/>
              <a:gd name="connsiteY5" fmla="*/ 618755 h 961844"/>
              <a:gd name="connsiteX6" fmla="*/ 130181 w 260461"/>
              <a:gd name="connsiteY6" fmla="*/ 533030 h 961844"/>
              <a:gd name="connsiteX7" fmla="*/ 44456 w 260461"/>
              <a:gd name="connsiteY7" fmla="*/ 361580 h 961844"/>
              <a:gd name="connsiteX8" fmla="*/ 1593 w 260461"/>
              <a:gd name="connsiteY8" fmla="*/ 75830 h 961844"/>
              <a:gd name="connsiteX9" fmla="*/ 15881 w 260461"/>
              <a:gd name="connsiteY9" fmla="*/ 18680 h 96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461" h="961844">
                <a:moveTo>
                  <a:pt x="15881" y="18680"/>
                </a:moveTo>
                <a:cubicBezTo>
                  <a:pt x="18262" y="66305"/>
                  <a:pt x="-3169" y="266330"/>
                  <a:pt x="15881" y="361580"/>
                </a:cubicBezTo>
                <a:cubicBezTo>
                  <a:pt x="34931" y="456830"/>
                  <a:pt x="130181" y="590180"/>
                  <a:pt x="130181" y="590180"/>
                </a:cubicBezTo>
                <a:cubicBezTo>
                  <a:pt x="151612" y="623517"/>
                  <a:pt x="123037" y="499693"/>
                  <a:pt x="144468" y="561605"/>
                </a:cubicBezTo>
                <a:cubicBezTo>
                  <a:pt x="165899" y="623517"/>
                  <a:pt x="246862" y="952130"/>
                  <a:pt x="258768" y="961655"/>
                </a:cubicBezTo>
                <a:cubicBezTo>
                  <a:pt x="270674" y="971180"/>
                  <a:pt x="215906" y="618755"/>
                  <a:pt x="215906" y="618755"/>
                </a:cubicBezTo>
                <a:cubicBezTo>
                  <a:pt x="194475" y="547318"/>
                  <a:pt x="158756" y="575892"/>
                  <a:pt x="130181" y="533030"/>
                </a:cubicBezTo>
                <a:cubicBezTo>
                  <a:pt x="101606" y="490168"/>
                  <a:pt x="65887" y="437780"/>
                  <a:pt x="44456" y="361580"/>
                </a:cubicBezTo>
                <a:cubicBezTo>
                  <a:pt x="23025" y="285380"/>
                  <a:pt x="8737" y="128217"/>
                  <a:pt x="1593" y="75830"/>
                </a:cubicBezTo>
                <a:cubicBezTo>
                  <a:pt x="-5551" y="23443"/>
                  <a:pt x="13500" y="-28945"/>
                  <a:pt x="15881" y="18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0DA40D12-2BBB-05A0-AEC5-CA3012F18D49}"/>
              </a:ext>
            </a:extLst>
          </p:cNvPr>
          <p:cNvSpPr/>
          <p:nvPr/>
        </p:nvSpPr>
        <p:spPr>
          <a:xfrm>
            <a:off x="3943182" y="5497699"/>
            <a:ext cx="1976595" cy="2703377"/>
          </a:xfrm>
          <a:custGeom>
            <a:avLst/>
            <a:gdLst>
              <a:gd name="connsiteX0" fmla="*/ 1671806 w 1976595"/>
              <a:gd name="connsiteY0" fmla="*/ 2989 h 2703377"/>
              <a:gd name="connsiteX1" fmla="*/ 1557506 w 1976595"/>
              <a:gd name="connsiteY1" fmla="*/ 1003114 h 2703377"/>
              <a:gd name="connsiteX2" fmla="*/ 1957556 w 1976595"/>
              <a:gd name="connsiteY2" fmla="*/ 2174689 h 2703377"/>
              <a:gd name="connsiteX3" fmla="*/ 1800393 w 1976595"/>
              <a:gd name="connsiteY3" fmla="*/ 1831789 h 2703377"/>
              <a:gd name="connsiteX4" fmla="*/ 843131 w 1976595"/>
              <a:gd name="connsiteY4" fmla="*/ 2231839 h 2703377"/>
              <a:gd name="connsiteX5" fmla="*/ 657393 w 1976595"/>
              <a:gd name="connsiteY5" fmla="*/ 2674751 h 2703377"/>
              <a:gd name="connsiteX6" fmla="*/ 1057443 w 1976595"/>
              <a:gd name="connsiteY6" fmla="*/ 1403164 h 2703377"/>
              <a:gd name="connsiteX7" fmla="*/ 28743 w 1976595"/>
              <a:gd name="connsiteY7" fmla="*/ 2703326 h 2703377"/>
              <a:gd name="connsiteX8" fmla="*/ 614531 w 1976595"/>
              <a:gd name="connsiteY8" fmla="*/ 1346014 h 2703377"/>
              <a:gd name="connsiteX9" fmla="*/ 714543 w 1976595"/>
              <a:gd name="connsiteY9" fmla="*/ 717364 h 2703377"/>
              <a:gd name="connsiteX10" fmla="*/ 168 w 1976595"/>
              <a:gd name="connsiteY10" fmla="*/ 1417451 h 2703377"/>
              <a:gd name="connsiteX11" fmla="*/ 785981 w 1976595"/>
              <a:gd name="connsiteY11" fmla="*/ 531626 h 2703377"/>
              <a:gd name="connsiteX12" fmla="*/ 100181 w 1976595"/>
              <a:gd name="connsiteY12" fmla="*/ 688789 h 2703377"/>
              <a:gd name="connsiteX13" fmla="*/ 1671806 w 1976595"/>
              <a:gd name="connsiteY13" fmla="*/ 2989 h 270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6595" h="2703377">
                <a:moveTo>
                  <a:pt x="1671806" y="2989"/>
                </a:moveTo>
                <a:cubicBezTo>
                  <a:pt x="1914694" y="55377"/>
                  <a:pt x="1509881" y="641164"/>
                  <a:pt x="1557506" y="1003114"/>
                </a:cubicBezTo>
                <a:cubicBezTo>
                  <a:pt x="1605131" y="1365064"/>
                  <a:pt x="1917075" y="2036577"/>
                  <a:pt x="1957556" y="2174689"/>
                </a:cubicBezTo>
                <a:cubicBezTo>
                  <a:pt x="1998037" y="2312801"/>
                  <a:pt x="1986130" y="1822264"/>
                  <a:pt x="1800393" y="1831789"/>
                </a:cubicBezTo>
                <a:cubicBezTo>
                  <a:pt x="1614656" y="1841314"/>
                  <a:pt x="1033631" y="2091345"/>
                  <a:pt x="843131" y="2231839"/>
                </a:cubicBezTo>
                <a:cubicBezTo>
                  <a:pt x="652631" y="2372333"/>
                  <a:pt x="621674" y="2812864"/>
                  <a:pt x="657393" y="2674751"/>
                </a:cubicBezTo>
                <a:cubicBezTo>
                  <a:pt x="693112" y="2536639"/>
                  <a:pt x="1162218" y="1398401"/>
                  <a:pt x="1057443" y="1403164"/>
                </a:cubicBezTo>
                <a:cubicBezTo>
                  <a:pt x="952668" y="1407927"/>
                  <a:pt x="102561" y="2712851"/>
                  <a:pt x="28743" y="2703326"/>
                </a:cubicBezTo>
                <a:cubicBezTo>
                  <a:pt x="-45075" y="2693801"/>
                  <a:pt x="500231" y="1677008"/>
                  <a:pt x="614531" y="1346014"/>
                </a:cubicBezTo>
                <a:cubicBezTo>
                  <a:pt x="728831" y="1015020"/>
                  <a:pt x="816937" y="705458"/>
                  <a:pt x="714543" y="717364"/>
                </a:cubicBezTo>
                <a:cubicBezTo>
                  <a:pt x="612149" y="729270"/>
                  <a:pt x="-11738" y="1448407"/>
                  <a:pt x="168" y="1417451"/>
                </a:cubicBezTo>
                <a:cubicBezTo>
                  <a:pt x="12074" y="1386495"/>
                  <a:pt x="769312" y="653070"/>
                  <a:pt x="785981" y="531626"/>
                </a:cubicBezTo>
                <a:cubicBezTo>
                  <a:pt x="802650" y="410182"/>
                  <a:pt x="-40313" y="774514"/>
                  <a:pt x="100181" y="688789"/>
                </a:cubicBezTo>
                <a:cubicBezTo>
                  <a:pt x="240675" y="603064"/>
                  <a:pt x="1428918" y="-49399"/>
                  <a:pt x="1671806" y="29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0EAD2814-53B6-F947-3CF1-785DDD3511B5}"/>
              </a:ext>
            </a:extLst>
          </p:cNvPr>
          <p:cNvSpPr/>
          <p:nvPr/>
        </p:nvSpPr>
        <p:spPr>
          <a:xfrm>
            <a:off x="4784516" y="5837029"/>
            <a:ext cx="782696" cy="1980125"/>
          </a:xfrm>
          <a:custGeom>
            <a:avLst/>
            <a:gdLst>
              <a:gd name="connsiteX0" fmla="*/ 773322 w 782696"/>
              <a:gd name="connsiteY0" fmla="*/ 49421 h 1980125"/>
              <a:gd name="connsiteX1" fmla="*/ 316122 w 782696"/>
              <a:gd name="connsiteY1" fmla="*/ 1321009 h 1980125"/>
              <a:gd name="connsiteX2" fmla="*/ 430422 w 782696"/>
              <a:gd name="connsiteY2" fmla="*/ 1035259 h 1980125"/>
              <a:gd name="connsiteX3" fmla="*/ 1797 w 782696"/>
              <a:gd name="connsiteY3" fmla="*/ 1978234 h 1980125"/>
              <a:gd name="connsiteX4" fmla="*/ 287547 w 782696"/>
              <a:gd name="connsiteY4" fmla="*/ 1263859 h 1980125"/>
              <a:gd name="connsiteX5" fmla="*/ 544722 w 782696"/>
              <a:gd name="connsiteY5" fmla="*/ 749509 h 1980125"/>
              <a:gd name="connsiteX6" fmla="*/ 616159 w 782696"/>
              <a:gd name="connsiteY6" fmla="*/ 306596 h 1980125"/>
              <a:gd name="connsiteX7" fmla="*/ 773322 w 782696"/>
              <a:gd name="connsiteY7" fmla="*/ 49421 h 19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696" h="1980125">
                <a:moveTo>
                  <a:pt x="773322" y="49421"/>
                </a:moveTo>
                <a:cubicBezTo>
                  <a:pt x="723316" y="218490"/>
                  <a:pt x="373272" y="1156703"/>
                  <a:pt x="316122" y="1321009"/>
                </a:cubicBezTo>
                <a:cubicBezTo>
                  <a:pt x="258972" y="1485315"/>
                  <a:pt x="482809" y="925722"/>
                  <a:pt x="430422" y="1035259"/>
                </a:cubicBezTo>
                <a:cubicBezTo>
                  <a:pt x="378034" y="1144797"/>
                  <a:pt x="25609" y="1940134"/>
                  <a:pt x="1797" y="1978234"/>
                </a:cubicBezTo>
                <a:cubicBezTo>
                  <a:pt x="-22015" y="2016334"/>
                  <a:pt x="197059" y="1468647"/>
                  <a:pt x="287547" y="1263859"/>
                </a:cubicBezTo>
                <a:cubicBezTo>
                  <a:pt x="378034" y="1059072"/>
                  <a:pt x="489953" y="909053"/>
                  <a:pt x="544722" y="749509"/>
                </a:cubicBezTo>
                <a:cubicBezTo>
                  <a:pt x="599491" y="589965"/>
                  <a:pt x="573296" y="423277"/>
                  <a:pt x="616159" y="306596"/>
                </a:cubicBezTo>
                <a:cubicBezTo>
                  <a:pt x="659021" y="189915"/>
                  <a:pt x="823328" y="-119648"/>
                  <a:pt x="773322" y="494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833128DA-AB42-0A60-4AD1-F132094A72FC}"/>
              </a:ext>
            </a:extLst>
          </p:cNvPr>
          <p:cNvSpPr/>
          <p:nvPr/>
        </p:nvSpPr>
        <p:spPr>
          <a:xfrm>
            <a:off x="5156209" y="3065027"/>
            <a:ext cx="2045328" cy="6592936"/>
          </a:xfrm>
          <a:custGeom>
            <a:avLst/>
            <a:gdLst>
              <a:gd name="connsiteX0" fmla="*/ 1101716 w 2045328"/>
              <a:gd name="connsiteY0" fmla="*/ 21073 h 6592936"/>
              <a:gd name="connsiteX1" fmla="*/ 1744654 w 2045328"/>
              <a:gd name="connsiteY1" fmla="*/ 1921311 h 6592936"/>
              <a:gd name="connsiteX2" fmla="*/ 2001829 w 2045328"/>
              <a:gd name="connsiteY2" fmla="*/ 1664136 h 6592936"/>
              <a:gd name="connsiteX3" fmla="*/ 1387466 w 2045328"/>
              <a:gd name="connsiteY3" fmla="*/ 2992873 h 6592936"/>
              <a:gd name="connsiteX4" fmla="*/ 1044566 w 2045328"/>
              <a:gd name="connsiteY4" fmla="*/ 4350186 h 6592936"/>
              <a:gd name="connsiteX5" fmla="*/ 1116004 w 2045328"/>
              <a:gd name="connsiteY5" fmla="*/ 4035861 h 6592936"/>
              <a:gd name="connsiteX6" fmla="*/ 2044691 w 2045328"/>
              <a:gd name="connsiteY6" fmla="*/ 6579036 h 6592936"/>
              <a:gd name="connsiteX7" fmla="*/ 958841 w 2045328"/>
              <a:gd name="connsiteY7" fmla="*/ 4964548 h 6592936"/>
              <a:gd name="connsiteX8" fmla="*/ 15866 w 2045328"/>
              <a:gd name="connsiteY8" fmla="*/ 3021448 h 6592936"/>
              <a:gd name="connsiteX9" fmla="*/ 444491 w 2045328"/>
              <a:gd name="connsiteY9" fmla="*/ 3078598 h 6592936"/>
              <a:gd name="connsiteX10" fmla="*/ 1430329 w 2045328"/>
              <a:gd name="connsiteY10" fmla="*/ 2192773 h 6592936"/>
              <a:gd name="connsiteX11" fmla="*/ 1444616 w 2045328"/>
              <a:gd name="connsiteY11" fmla="*/ 2221348 h 6592936"/>
              <a:gd name="connsiteX12" fmla="*/ 701666 w 2045328"/>
              <a:gd name="connsiteY12" fmla="*/ 221098 h 6592936"/>
              <a:gd name="connsiteX13" fmla="*/ 1015991 w 2045328"/>
              <a:gd name="connsiteY13" fmla="*/ 864036 h 6592936"/>
              <a:gd name="connsiteX14" fmla="*/ 1101716 w 2045328"/>
              <a:gd name="connsiteY14" fmla="*/ 21073 h 659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5328" h="6592936">
                <a:moveTo>
                  <a:pt x="1101716" y="21073"/>
                </a:moveTo>
                <a:cubicBezTo>
                  <a:pt x="1223160" y="197285"/>
                  <a:pt x="1594635" y="1647467"/>
                  <a:pt x="1744654" y="1921311"/>
                </a:cubicBezTo>
                <a:cubicBezTo>
                  <a:pt x="1894673" y="2195155"/>
                  <a:pt x="2061360" y="1485542"/>
                  <a:pt x="2001829" y="1664136"/>
                </a:cubicBezTo>
                <a:cubicBezTo>
                  <a:pt x="1942298" y="1842730"/>
                  <a:pt x="1547010" y="2545198"/>
                  <a:pt x="1387466" y="2992873"/>
                </a:cubicBezTo>
                <a:cubicBezTo>
                  <a:pt x="1227922" y="3440548"/>
                  <a:pt x="1089810" y="4176355"/>
                  <a:pt x="1044566" y="4350186"/>
                </a:cubicBezTo>
                <a:cubicBezTo>
                  <a:pt x="999322" y="4524017"/>
                  <a:pt x="949317" y="3664386"/>
                  <a:pt x="1116004" y="4035861"/>
                </a:cubicBezTo>
                <a:cubicBezTo>
                  <a:pt x="1282691" y="4407336"/>
                  <a:pt x="2070885" y="6424255"/>
                  <a:pt x="2044691" y="6579036"/>
                </a:cubicBezTo>
                <a:cubicBezTo>
                  <a:pt x="2018497" y="6733817"/>
                  <a:pt x="1296978" y="5557479"/>
                  <a:pt x="958841" y="4964548"/>
                </a:cubicBezTo>
                <a:cubicBezTo>
                  <a:pt x="620704" y="4371617"/>
                  <a:pt x="101591" y="3335773"/>
                  <a:pt x="15866" y="3021448"/>
                </a:cubicBezTo>
                <a:cubicBezTo>
                  <a:pt x="-69859" y="2707123"/>
                  <a:pt x="208747" y="3216710"/>
                  <a:pt x="444491" y="3078598"/>
                </a:cubicBezTo>
                <a:cubicBezTo>
                  <a:pt x="680235" y="2940486"/>
                  <a:pt x="1430329" y="2192773"/>
                  <a:pt x="1430329" y="2192773"/>
                </a:cubicBezTo>
                <a:cubicBezTo>
                  <a:pt x="1597016" y="2049898"/>
                  <a:pt x="1566060" y="2549960"/>
                  <a:pt x="1444616" y="2221348"/>
                </a:cubicBezTo>
                <a:cubicBezTo>
                  <a:pt x="1323172" y="1892736"/>
                  <a:pt x="773103" y="447317"/>
                  <a:pt x="701666" y="221098"/>
                </a:cubicBezTo>
                <a:cubicBezTo>
                  <a:pt x="630229" y="-5121"/>
                  <a:pt x="951697" y="897373"/>
                  <a:pt x="1015991" y="864036"/>
                </a:cubicBezTo>
                <a:cubicBezTo>
                  <a:pt x="1080285" y="830699"/>
                  <a:pt x="980272" y="-155139"/>
                  <a:pt x="1101716" y="21073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766CFADC-842C-2BF2-1AF0-F5F9CA4C2D5E}"/>
              </a:ext>
            </a:extLst>
          </p:cNvPr>
          <p:cNvSpPr/>
          <p:nvPr/>
        </p:nvSpPr>
        <p:spPr>
          <a:xfrm>
            <a:off x="5674151" y="3929845"/>
            <a:ext cx="2917025" cy="7216642"/>
          </a:xfrm>
          <a:custGeom>
            <a:avLst/>
            <a:gdLst>
              <a:gd name="connsiteX0" fmla="*/ 2912637 w 2917025"/>
              <a:gd name="connsiteY0" fmla="*/ 1170793 h 7216642"/>
              <a:gd name="connsiteX1" fmla="*/ 1841074 w 2917025"/>
              <a:gd name="connsiteY1" fmla="*/ 2613830 h 7216642"/>
              <a:gd name="connsiteX2" fmla="*/ 2426862 w 2917025"/>
              <a:gd name="connsiteY2" fmla="*/ 2199493 h 7216642"/>
              <a:gd name="connsiteX3" fmla="*/ 1926799 w 2917025"/>
              <a:gd name="connsiteY3" fmla="*/ 3242480 h 7216642"/>
              <a:gd name="connsiteX4" fmla="*/ 1855362 w 2917025"/>
              <a:gd name="connsiteY4" fmla="*/ 4614080 h 7216642"/>
              <a:gd name="connsiteX5" fmla="*/ 1841074 w 2917025"/>
              <a:gd name="connsiteY5" fmla="*/ 4042580 h 7216642"/>
              <a:gd name="connsiteX6" fmla="*/ 2269699 w 2917025"/>
              <a:gd name="connsiteY6" fmla="*/ 7185830 h 7216642"/>
              <a:gd name="connsiteX7" fmla="*/ 1683912 w 2917025"/>
              <a:gd name="connsiteY7" fmla="*/ 5457043 h 7216642"/>
              <a:gd name="connsiteX8" fmla="*/ 69424 w 2917025"/>
              <a:gd name="connsiteY8" fmla="*/ 2413805 h 7216642"/>
              <a:gd name="connsiteX9" fmla="*/ 369462 w 2917025"/>
              <a:gd name="connsiteY9" fmla="*/ 2799568 h 7216642"/>
              <a:gd name="connsiteX10" fmla="*/ 1055262 w 2917025"/>
              <a:gd name="connsiteY10" fmla="*/ 1085068 h 7216642"/>
              <a:gd name="connsiteX11" fmla="*/ 826662 w 2917025"/>
              <a:gd name="connsiteY11" fmla="*/ 2028043 h 7216642"/>
              <a:gd name="connsiteX12" fmla="*/ 1483887 w 2917025"/>
              <a:gd name="connsiteY12" fmla="*/ 627868 h 7216642"/>
              <a:gd name="connsiteX13" fmla="*/ 1726774 w 2917025"/>
              <a:gd name="connsiteY13" fmla="*/ 1113643 h 7216642"/>
              <a:gd name="connsiteX14" fmla="*/ 1941087 w 2917025"/>
              <a:gd name="connsiteY14" fmla="*/ 270680 h 7216642"/>
              <a:gd name="connsiteX15" fmla="*/ 2341137 w 2917025"/>
              <a:gd name="connsiteY15" fmla="*/ 513568 h 7216642"/>
              <a:gd name="connsiteX16" fmla="*/ 2226837 w 2917025"/>
              <a:gd name="connsiteY16" fmla="*/ 13505 h 7216642"/>
              <a:gd name="connsiteX17" fmla="*/ 2912637 w 2917025"/>
              <a:gd name="connsiteY17" fmla="*/ 1170793 h 72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7025" h="7216642">
                <a:moveTo>
                  <a:pt x="2912637" y="1170793"/>
                </a:moveTo>
                <a:cubicBezTo>
                  <a:pt x="2848343" y="1604180"/>
                  <a:pt x="1922036" y="2442380"/>
                  <a:pt x="1841074" y="2613830"/>
                </a:cubicBezTo>
                <a:cubicBezTo>
                  <a:pt x="1760112" y="2785280"/>
                  <a:pt x="2412575" y="2094718"/>
                  <a:pt x="2426862" y="2199493"/>
                </a:cubicBezTo>
                <a:cubicBezTo>
                  <a:pt x="2441149" y="2304268"/>
                  <a:pt x="2022049" y="2840049"/>
                  <a:pt x="1926799" y="3242480"/>
                </a:cubicBezTo>
                <a:cubicBezTo>
                  <a:pt x="1831549" y="3644911"/>
                  <a:pt x="1869650" y="4480730"/>
                  <a:pt x="1855362" y="4614080"/>
                </a:cubicBezTo>
                <a:cubicBezTo>
                  <a:pt x="1841074" y="4747430"/>
                  <a:pt x="1772018" y="3613955"/>
                  <a:pt x="1841074" y="4042580"/>
                </a:cubicBezTo>
                <a:cubicBezTo>
                  <a:pt x="1910130" y="4471205"/>
                  <a:pt x="2295893" y="6950086"/>
                  <a:pt x="2269699" y="7185830"/>
                </a:cubicBezTo>
                <a:cubicBezTo>
                  <a:pt x="2243505" y="7421574"/>
                  <a:pt x="2050624" y="6252380"/>
                  <a:pt x="1683912" y="5457043"/>
                </a:cubicBezTo>
                <a:cubicBezTo>
                  <a:pt x="1317200" y="4661706"/>
                  <a:pt x="288499" y="2856717"/>
                  <a:pt x="69424" y="2413805"/>
                </a:cubicBezTo>
                <a:cubicBezTo>
                  <a:pt x="-149651" y="1970893"/>
                  <a:pt x="205156" y="3021024"/>
                  <a:pt x="369462" y="2799568"/>
                </a:cubicBezTo>
                <a:cubicBezTo>
                  <a:pt x="533768" y="2578112"/>
                  <a:pt x="979062" y="1213656"/>
                  <a:pt x="1055262" y="1085068"/>
                </a:cubicBezTo>
                <a:cubicBezTo>
                  <a:pt x="1131462" y="956480"/>
                  <a:pt x="755224" y="2104243"/>
                  <a:pt x="826662" y="2028043"/>
                </a:cubicBezTo>
                <a:cubicBezTo>
                  <a:pt x="898099" y="1951843"/>
                  <a:pt x="1333868" y="780268"/>
                  <a:pt x="1483887" y="627868"/>
                </a:cubicBezTo>
                <a:cubicBezTo>
                  <a:pt x="1633906" y="475468"/>
                  <a:pt x="1650574" y="1173174"/>
                  <a:pt x="1726774" y="1113643"/>
                </a:cubicBezTo>
                <a:cubicBezTo>
                  <a:pt x="1802974" y="1054112"/>
                  <a:pt x="1838693" y="370692"/>
                  <a:pt x="1941087" y="270680"/>
                </a:cubicBezTo>
                <a:cubicBezTo>
                  <a:pt x="2043481" y="170667"/>
                  <a:pt x="2293512" y="556430"/>
                  <a:pt x="2341137" y="513568"/>
                </a:cubicBezTo>
                <a:cubicBezTo>
                  <a:pt x="2388762" y="470706"/>
                  <a:pt x="2138731" y="-93651"/>
                  <a:pt x="2226837" y="13505"/>
                </a:cubicBezTo>
                <a:cubicBezTo>
                  <a:pt x="2314943" y="120661"/>
                  <a:pt x="2976931" y="737406"/>
                  <a:pt x="2912637" y="117079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4B737278-8FF0-924B-A722-C0DE53B1765F}"/>
              </a:ext>
            </a:extLst>
          </p:cNvPr>
          <p:cNvSpPr/>
          <p:nvPr/>
        </p:nvSpPr>
        <p:spPr>
          <a:xfrm>
            <a:off x="3798179" y="4936796"/>
            <a:ext cx="133416" cy="263921"/>
          </a:xfrm>
          <a:custGeom>
            <a:avLst/>
            <a:gdLst>
              <a:gd name="connsiteX0" fmla="*/ 98 w 133416"/>
              <a:gd name="connsiteY0" fmla="*/ 85 h 263921"/>
              <a:gd name="connsiteX1" fmla="*/ 110002 w 133416"/>
              <a:gd name="connsiteY1" fmla="*/ 114385 h 263921"/>
              <a:gd name="connsiteX2" fmla="*/ 83625 w 133416"/>
              <a:gd name="connsiteY2" fmla="*/ 263854 h 263921"/>
              <a:gd name="connsiteX3" fmla="*/ 131983 w 133416"/>
              <a:gd name="connsiteY3" fmla="*/ 131969 h 263921"/>
              <a:gd name="connsiteX4" fmla="*/ 98 w 133416"/>
              <a:gd name="connsiteY4" fmla="*/ 85 h 26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6" h="263921">
                <a:moveTo>
                  <a:pt x="98" y="85"/>
                </a:moveTo>
                <a:cubicBezTo>
                  <a:pt x="-3565" y="-2845"/>
                  <a:pt x="96081" y="70424"/>
                  <a:pt x="110002" y="114385"/>
                </a:cubicBezTo>
                <a:cubicBezTo>
                  <a:pt x="123923" y="158346"/>
                  <a:pt x="79962" y="260924"/>
                  <a:pt x="83625" y="263854"/>
                </a:cubicBezTo>
                <a:cubicBezTo>
                  <a:pt x="87288" y="266784"/>
                  <a:pt x="142973" y="173000"/>
                  <a:pt x="131983" y="131969"/>
                </a:cubicBezTo>
                <a:cubicBezTo>
                  <a:pt x="120993" y="90938"/>
                  <a:pt x="3761" y="3015"/>
                  <a:pt x="98" y="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4CD4AA29-4CBF-2A8B-85C9-8074AFF1A4DB}"/>
              </a:ext>
            </a:extLst>
          </p:cNvPr>
          <p:cNvSpPr/>
          <p:nvPr/>
        </p:nvSpPr>
        <p:spPr>
          <a:xfrm>
            <a:off x="3467178" y="3196726"/>
            <a:ext cx="1336910" cy="1789486"/>
          </a:xfrm>
          <a:custGeom>
            <a:avLst/>
            <a:gdLst>
              <a:gd name="connsiteX0" fmla="*/ 519606 w 1336910"/>
              <a:gd name="connsiteY0" fmla="*/ 16 h 1789486"/>
              <a:gd name="connsiteX1" fmla="*/ 1148713 w 1336910"/>
              <a:gd name="connsiteY1" fmla="*/ 680330 h 1789486"/>
              <a:gd name="connsiteX2" fmla="*/ 973148 w 1336910"/>
              <a:gd name="connsiteY2" fmla="*/ 651069 h 1789486"/>
              <a:gd name="connsiteX3" fmla="*/ 1163344 w 1336910"/>
              <a:gd name="connsiteY3" fmla="*/ 724221 h 1789486"/>
              <a:gd name="connsiteX4" fmla="*/ 1038985 w 1336910"/>
              <a:gd name="connsiteY4" fmla="*/ 1031460 h 1789486"/>
              <a:gd name="connsiteX5" fmla="*/ 1324278 w 1336910"/>
              <a:gd name="connsiteY5" fmla="*/ 1485002 h 1789486"/>
              <a:gd name="connsiteX6" fmla="*/ 548867 w 1336910"/>
              <a:gd name="connsiteY6" fmla="*/ 1602045 h 1789486"/>
              <a:gd name="connsiteX7" fmla="*/ 504976 w 1336910"/>
              <a:gd name="connsiteY7" fmla="*/ 1784925 h 1789486"/>
              <a:gd name="connsiteX8" fmla="*/ 285520 w 1336910"/>
              <a:gd name="connsiteY8" fmla="*/ 1397220 h 1789486"/>
              <a:gd name="connsiteX9" fmla="*/ 227 w 1336910"/>
              <a:gd name="connsiteY9" fmla="*/ 665700 h 1789486"/>
              <a:gd name="connsiteX10" fmla="*/ 241628 w 1336910"/>
              <a:gd name="connsiteY10" fmla="*/ 1002199 h 1789486"/>
              <a:gd name="connsiteX11" fmla="*/ 468400 w 1336910"/>
              <a:gd name="connsiteY11" fmla="*/ 782743 h 1789486"/>
              <a:gd name="connsiteX12" fmla="*/ 541552 w 1336910"/>
              <a:gd name="connsiteY12" fmla="*/ 848580 h 1789486"/>
              <a:gd name="connsiteX13" fmla="*/ 475715 w 1336910"/>
              <a:gd name="connsiteY13" fmla="*/ 277994 h 1789486"/>
              <a:gd name="connsiteX14" fmla="*/ 512291 w 1336910"/>
              <a:gd name="connsiteY14" fmla="*/ 658384 h 1789486"/>
              <a:gd name="connsiteX15" fmla="*/ 519606 w 1336910"/>
              <a:gd name="connsiteY15" fmla="*/ 16 h 178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6910" h="1789486">
                <a:moveTo>
                  <a:pt x="519606" y="16"/>
                </a:moveTo>
                <a:cubicBezTo>
                  <a:pt x="625676" y="3674"/>
                  <a:pt x="1073123" y="571821"/>
                  <a:pt x="1148713" y="680330"/>
                </a:cubicBezTo>
                <a:cubicBezTo>
                  <a:pt x="1224303" y="788839"/>
                  <a:pt x="970710" y="643754"/>
                  <a:pt x="973148" y="651069"/>
                </a:cubicBezTo>
                <a:cubicBezTo>
                  <a:pt x="975587" y="658384"/>
                  <a:pt x="1152371" y="660823"/>
                  <a:pt x="1163344" y="724221"/>
                </a:cubicBezTo>
                <a:cubicBezTo>
                  <a:pt x="1174317" y="787619"/>
                  <a:pt x="1012163" y="904663"/>
                  <a:pt x="1038985" y="1031460"/>
                </a:cubicBezTo>
                <a:cubicBezTo>
                  <a:pt x="1065807" y="1158257"/>
                  <a:pt x="1405964" y="1389905"/>
                  <a:pt x="1324278" y="1485002"/>
                </a:cubicBezTo>
                <a:cubicBezTo>
                  <a:pt x="1242592" y="1580099"/>
                  <a:pt x="685417" y="1552058"/>
                  <a:pt x="548867" y="1602045"/>
                </a:cubicBezTo>
                <a:cubicBezTo>
                  <a:pt x="412317" y="1652032"/>
                  <a:pt x="548867" y="1819062"/>
                  <a:pt x="504976" y="1784925"/>
                </a:cubicBezTo>
                <a:cubicBezTo>
                  <a:pt x="461085" y="1750788"/>
                  <a:pt x="369645" y="1583758"/>
                  <a:pt x="285520" y="1397220"/>
                </a:cubicBezTo>
                <a:cubicBezTo>
                  <a:pt x="201395" y="1210683"/>
                  <a:pt x="7542" y="731537"/>
                  <a:pt x="227" y="665700"/>
                </a:cubicBezTo>
                <a:cubicBezTo>
                  <a:pt x="-7088" y="599863"/>
                  <a:pt x="163599" y="982692"/>
                  <a:pt x="241628" y="1002199"/>
                </a:cubicBezTo>
                <a:cubicBezTo>
                  <a:pt x="319657" y="1021706"/>
                  <a:pt x="418413" y="808346"/>
                  <a:pt x="468400" y="782743"/>
                </a:cubicBezTo>
                <a:cubicBezTo>
                  <a:pt x="518387" y="757140"/>
                  <a:pt x="540333" y="932705"/>
                  <a:pt x="541552" y="848580"/>
                </a:cubicBezTo>
                <a:cubicBezTo>
                  <a:pt x="542771" y="764455"/>
                  <a:pt x="480592" y="309693"/>
                  <a:pt x="475715" y="277994"/>
                </a:cubicBezTo>
                <a:cubicBezTo>
                  <a:pt x="470838" y="246295"/>
                  <a:pt x="504976" y="701056"/>
                  <a:pt x="512291" y="658384"/>
                </a:cubicBezTo>
                <a:cubicBezTo>
                  <a:pt x="519606" y="615712"/>
                  <a:pt x="413536" y="-3642"/>
                  <a:pt x="519606" y="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853E7E09-E4BE-BEC4-7BD9-27E6933C1C34}"/>
              </a:ext>
            </a:extLst>
          </p:cNvPr>
          <p:cNvSpPr/>
          <p:nvPr/>
        </p:nvSpPr>
        <p:spPr>
          <a:xfrm>
            <a:off x="2960652" y="7191620"/>
            <a:ext cx="281779" cy="687096"/>
          </a:xfrm>
          <a:custGeom>
            <a:avLst/>
            <a:gdLst>
              <a:gd name="connsiteX0" fmla="*/ 281761 w 281779"/>
              <a:gd name="connsiteY0" fmla="*/ 12 h 687096"/>
              <a:gd name="connsiteX1" fmla="*/ 118652 w 281779"/>
              <a:gd name="connsiteY1" fmla="*/ 474512 h 687096"/>
              <a:gd name="connsiteX2" fmla="*/ 27 w 281779"/>
              <a:gd name="connsiteY2" fmla="*/ 687048 h 687096"/>
              <a:gd name="connsiteX3" fmla="*/ 128537 w 281779"/>
              <a:gd name="connsiteY3" fmla="*/ 489340 h 687096"/>
              <a:gd name="connsiteX4" fmla="*/ 281761 w 281779"/>
              <a:gd name="connsiteY4" fmla="*/ 12 h 68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79" h="687096">
                <a:moveTo>
                  <a:pt x="281761" y="12"/>
                </a:moveTo>
                <a:cubicBezTo>
                  <a:pt x="280113" y="-2459"/>
                  <a:pt x="165608" y="360006"/>
                  <a:pt x="118652" y="474512"/>
                </a:cubicBezTo>
                <a:cubicBezTo>
                  <a:pt x="71696" y="589018"/>
                  <a:pt x="-1621" y="684577"/>
                  <a:pt x="27" y="687048"/>
                </a:cubicBezTo>
                <a:cubicBezTo>
                  <a:pt x="1674" y="689519"/>
                  <a:pt x="84053" y="598080"/>
                  <a:pt x="128537" y="489340"/>
                </a:cubicBezTo>
                <a:cubicBezTo>
                  <a:pt x="173021" y="380601"/>
                  <a:pt x="283409" y="2483"/>
                  <a:pt x="28176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2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木メイサ「安室さんは私のスーパースター」～歌姫を語る・私と安室奈美恵（１）～ - 琉球新報Style -  沖縄の毎日をちょっと楽しく新しくするウェブマガジン。">
            <a:extLst>
              <a:ext uri="{FF2B5EF4-FFF2-40B4-BE49-F238E27FC236}">
                <a16:creationId xmlns:a16="http://schemas.microsoft.com/office/drawing/2014/main" id="{7A63358B-154E-6C95-87A9-9B6888E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1" y="0"/>
            <a:ext cx="8641080" cy="12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2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木メイサ「安室さんは私のスーパースター」～歌姫を語る・私と安室奈美恵（１）～ - 琉球新報Style -  沖縄の毎日をちょっと楽しく新しくするウェブマガジン。" hidden="1">
            <a:extLst>
              <a:ext uri="{FF2B5EF4-FFF2-40B4-BE49-F238E27FC236}">
                <a16:creationId xmlns:a16="http://schemas.microsoft.com/office/drawing/2014/main" id="{7A63358B-154E-6C95-87A9-9B6888E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1" y="0"/>
            <a:ext cx="8641080" cy="12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4" name="グループ化 1413">
            <a:extLst>
              <a:ext uri="{FF2B5EF4-FFF2-40B4-BE49-F238E27FC236}">
                <a16:creationId xmlns:a16="http://schemas.microsoft.com/office/drawing/2014/main" id="{9E929615-C6BE-2EC3-25A3-0F1079EF2B48}"/>
              </a:ext>
            </a:extLst>
          </p:cNvPr>
          <p:cNvGrpSpPr/>
          <p:nvPr/>
        </p:nvGrpSpPr>
        <p:grpSpPr>
          <a:xfrm>
            <a:off x="1645446" y="599764"/>
            <a:ext cx="6860834" cy="12145498"/>
            <a:chOff x="1645446" y="599764"/>
            <a:chExt cx="6860834" cy="12145498"/>
          </a:xfrm>
        </p:grpSpPr>
        <p:grpSp>
          <p:nvGrpSpPr>
            <p:cNvPr id="1177" name="グループ化 1176">
              <a:extLst>
                <a:ext uri="{FF2B5EF4-FFF2-40B4-BE49-F238E27FC236}">
                  <a16:creationId xmlns:a16="http://schemas.microsoft.com/office/drawing/2014/main" id="{48DAB9EE-37F3-2058-DDCE-A5C5105414E3}"/>
                </a:ext>
              </a:extLst>
            </p:cNvPr>
            <p:cNvGrpSpPr/>
            <p:nvPr/>
          </p:nvGrpSpPr>
          <p:grpSpPr>
            <a:xfrm>
              <a:off x="1685786" y="599764"/>
              <a:ext cx="6820494" cy="10219329"/>
              <a:chOff x="1685786" y="599764"/>
              <a:chExt cx="6820494" cy="10219329"/>
            </a:xfrm>
          </p:grpSpPr>
          <p:grpSp>
            <p:nvGrpSpPr>
              <p:cNvPr id="1119" name="グループ化 1118">
                <a:extLst>
                  <a:ext uri="{FF2B5EF4-FFF2-40B4-BE49-F238E27FC236}">
                    <a16:creationId xmlns:a16="http://schemas.microsoft.com/office/drawing/2014/main" id="{97B00598-1496-6A4C-F7D1-639E273BF031}"/>
                  </a:ext>
                </a:extLst>
              </p:cNvPr>
              <p:cNvGrpSpPr/>
              <p:nvPr/>
            </p:nvGrpSpPr>
            <p:grpSpPr>
              <a:xfrm>
                <a:off x="2079958" y="1200943"/>
                <a:ext cx="4706187" cy="5016935"/>
                <a:chOff x="2079958" y="1200943"/>
                <a:chExt cx="4706187" cy="5016935"/>
              </a:xfrm>
            </p:grpSpPr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DBD75E8A-30E9-B798-ED05-2785E4044199}"/>
                    </a:ext>
                  </a:extLst>
                </p:cNvPr>
                <p:cNvSpPr/>
                <p:nvPr/>
              </p:nvSpPr>
              <p:spPr>
                <a:xfrm>
                  <a:off x="4132612" y="3324279"/>
                  <a:ext cx="462816" cy="123939"/>
                </a:xfrm>
                <a:custGeom>
                  <a:avLst/>
                  <a:gdLst>
                    <a:gd name="connsiteX0" fmla="*/ 1238 w 462816"/>
                    <a:gd name="connsiteY0" fmla="*/ 123771 h 123939"/>
                    <a:gd name="connsiteX1" fmla="*/ 239363 w 462816"/>
                    <a:gd name="connsiteY1" fmla="*/ 9471 h 123939"/>
                    <a:gd name="connsiteX2" fmla="*/ 175863 w 462816"/>
                    <a:gd name="connsiteY2" fmla="*/ 6296 h 123939"/>
                    <a:gd name="connsiteX3" fmla="*/ 356838 w 462816"/>
                    <a:gd name="connsiteY3" fmla="*/ 6296 h 123939"/>
                    <a:gd name="connsiteX4" fmla="*/ 461613 w 462816"/>
                    <a:gd name="connsiteY4" fmla="*/ 18996 h 123939"/>
                    <a:gd name="connsiteX5" fmla="*/ 290163 w 462816"/>
                    <a:gd name="connsiteY5" fmla="*/ 15821 h 123939"/>
                    <a:gd name="connsiteX6" fmla="*/ 198088 w 462816"/>
                    <a:gd name="connsiteY6" fmla="*/ 12646 h 123939"/>
                    <a:gd name="connsiteX7" fmla="*/ 147288 w 462816"/>
                    <a:gd name="connsiteY7" fmla="*/ 34871 h 123939"/>
                    <a:gd name="connsiteX8" fmla="*/ 1238 w 462816"/>
                    <a:gd name="connsiteY8" fmla="*/ 123771 h 1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2816" h="123939">
                      <a:moveTo>
                        <a:pt x="1238" y="123771"/>
                      </a:moveTo>
                      <a:cubicBezTo>
                        <a:pt x="16584" y="119538"/>
                        <a:pt x="210259" y="29050"/>
                        <a:pt x="239363" y="9471"/>
                      </a:cubicBezTo>
                      <a:cubicBezTo>
                        <a:pt x="268467" y="-10108"/>
                        <a:pt x="156284" y="6825"/>
                        <a:pt x="175863" y="6296"/>
                      </a:cubicBezTo>
                      <a:cubicBezTo>
                        <a:pt x="195442" y="5767"/>
                        <a:pt x="309213" y="4179"/>
                        <a:pt x="356838" y="6296"/>
                      </a:cubicBezTo>
                      <a:cubicBezTo>
                        <a:pt x="404463" y="8413"/>
                        <a:pt x="472725" y="17409"/>
                        <a:pt x="461613" y="18996"/>
                      </a:cubicBezTo>
                      <a:cubicBezTo>
                        <a:pt x="450501" y="20583"/>
                        <a:pt x="334084" y="16879"/>
                        <a:pt x="290163" y="15821"/>
                      </a:cubicBezTo>
                      <a:cubicBezTo>
                        <a:pt x="246242" y="14763"/>
                        <a:pt x="221901" y="9471"/>
                        <a:pt x="198088" y="12646"/>
                      </a:cubicBezTo>
                      <a:cubicBezTo>
                        <a:pt x="174276" y="15821"/>
                        <a:pt x="176921" y="18467"/>
                        <a:pt x="147288" y="34871"/>
                      </a:cubicBezTo>
                      <a:cubicBezTo>
                        <a:pt x="117655" y="51275"/>
                        <a:pt x="-14108" y="128004"/>
                        <a:pt x="1238" y="1237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 2">
                  <a:extLst>
                    <a:ext uri="{FF2B5EF4-FFF2-40B4-BE49-F238E27FC236}">
                      <a16:creationId xmlns:a16="http://schemas.microsoft.com/office/drawing/2014/main" id="{F338A103-E170-DC07-BDC2-BA4881337814}"/>
                    </a:ext>
                  </a:extLst>
                </p:cNvPr>
                <p:cNvSpPr/>
                <p:nvPr/>
              </p:nvSpPr>
              <p:spPr>
                <a:xfrm>
                  <a:off x="4181475" y="3319593"/>
                  <a:ext cx="984441" cy="513155"/>
                </a:xfrm>
                <a:custGeom>
                  <a:avLst/>
                  <a:gdLst>
                    <a:gd name="connsiteX0" fmla="*/ 0 w 984441"/>
                    <a:gd name="connsiteY0" fmla="*/ 122107 h 513155"/>
                    <a:gd name="connsiteX1" fmla="*/ 161925 w 984441"/>
                    <a:gd name="connsiteY1" fmla="*/ 90357 h 513155"/>
                    <a:gd name="connsiteX2" fmla="*/ 133350 w 984441"/>
                    <a:gd name="connsiteY2" fmla="*/ 74482 h 513155"/>
                    <a:gd name="connsiteX3" fmla="*/ 200025 w 984441"/>
                    <a:gd name="connsiteY3" fmla="*/ 74482 h 513155"/>
                    <a:gd name="connsiteX4" fmla="*/ 171450 w 984441"/>
                    <a:gd name="connsiteY4" fmla="*/ 49082 h 513155"/>
                    <a:gd name="connsiteX5" fmla="*/ 307975 w 984441"/>
                    <a:gd name="connsiteY5" fmla="*/ 49082 h 513155"/>
                    <a:gd name="connsiteX6" fmla="*/ 333375 w 984441"/>
                    <a:gd name="connsiteY6" fmla="*/ 33207 h 513155"/>
                    <a:gd name="connsiteX7" fmla="*/ 333375 w 984441"/>
                    <a:gd name="connsiteY7" fmla="*/ 55432 h 513155"/>
                    <a:gd name="connsiteX8" fmla="*/ 425450 w 984441"/>
                    <a:gd name="connsiteY8" fmla="*/ 80832 h 513155"/>
                    <a:gd name="connsiteX9" fmla="*/ 412750 w 984441"/>
                    <a:gd name="connsiteY9" fmla="*/ 1457 h 513155"/>
                    <a:gd name="connsiteX10" fmla="*/ 422275 w 984441"/>
                    <a:gd name="connsiteY10" fmla="*/ 33207 h 513155"/>
                    <a:gd name="connsiteX11" fmla="*/ 460375 w 984441"/>
                    <a:gd name="connsiteY11" fmla="*/ 80832 h 513155"/>
                    <a:gd name="connsiteX12" fmla="*/ 473075 w 984441"/>
                    <a:gd name="connsiteY12" fmla="*/ 74482 h 513155"/>
                    <a:gd name="connsiteX13" fmla="*/ 485775 w 984441"/>
                    <a:gd name="connsiteY13" fmla="*/ 30032 h 513155"/>
                    <a:gd name="connsiteX14" fmla="*/ 508000 w 984441"/>
                    <a:gd name="connsiteY14" fmla="*/ 93532 h 513155"/>
                    <a:gd name="connsiteX15" fmla="*/ 590550 w 984441"/>
                    <a:gd name="connsiteY15" fmla="*/ 144332 h 513155"/>
                    <a:gd name="connsiteX16" fmla="*/ 635000 w 984441"/>
                    <a:gd name="connsiteY16" fmla="*/ 103057 h 513155"/>
                    <a:gd name="connsiteX17" fmla="*/ 647700 w 984441"/>
                    <a:gd name="connsiteY17" fmla="*/ 64957 h 513155"/>
                    <a:gd name="connsiteX18" fmla="*/ 619125 w 984441"/>
                    <a:gd name="connsiteY18" fmla="*/ 131632 h 513155"/>
                    <a:gd name="connsiteX19" fmla="*/ 657225 w 984441"/>
                    <a:gd name="connsiteY19" fmla="*/ 195132 h 513155"/>
                    <a:gd name="connsiteX20" fmla="*/ 723900 w 984441"/>
                    <a:gd name="connsiteY20" fmla="*/ 268157 h 513155"/>
                    <a:gd name="connsiteX21" fmla="*/ 695325 w 984441"/>
                    <a:gd name="connsiteY21" fmla="*/ 245932 h 513155"/>
                    <a:gd name="connsiteX22" fmla="*/ 771525 w 984441"/>
                    <a:gd name="connsiteY22" fmla="*/ 382457 h 513155"/>
                    <a:gd name="connsiteX23" fmla="*/ 717550 w 984441"/>
                    <a:gd name="connsiteY23" fmla="*/ 258632 h 513155"/>
                    <a:gd name="connsiteX24" fmla="*/ 781050 w 984441"/>
                    <a:gd name="connsiteY24" fmla="*/ 385632 h 513155"/>
                    <a:gd name="connsiteX25" fmla="*/ 825500 w 984441"/>
                    <a:gd name="connsiteY25" fmla="*/ 445957 h 513155"/>
                    <a:gd name="connsiteX26" fmla="*/ 984250 w 984441"/>
                    <a:gd name="connsiteY26" fmla="*/ 512632 h 513155"/>
                    <a:gd name="connsiteX27" fmla="*/ 857250 w 984441"/>
                    <a:gd name="connsiteY27" fmla="*/ 477707 h 513155"/>
                    <a:gd name="connsiteX28" fmla="*/ 825500 w 984441"/>
                    <a:gd name="connsiteY28" fmla="*/ 490407 h 513155"/>
                    <a:gd name="connsiteX29" fmla="*/ 800100 w 984441"/>
                    <a:gd name="connsiteY29" fmla="*/ 449132 h 513155"/>
                    <a:gd name="connsiteX30" fmla="*/ 762000 w 984441"/>
                    <a:gd name="connsiteY30" fmla="*/ 395157 h 513155"/>
                    <a:gd name="connsiteX31" fmla="*/ 746125 w 984441"/>
                    <a:gd name="connsiteY31" fmla="*/ 347532 h 513155"/>
                    <a:gd name="connsiteX32" fmla="*/ 739775 w 984441"/>
                    <a:gd name="connsiteY32" fmla="*/ 357057 h 513155"/>
                    <a:gd name="connsiteX33" fmla="*/ 682625 w 984441"/>
                    <a:gd name="connsiteY33" fmla="*/ 255457 h 513155"/>
                    <a:gd name="connsiteX34" fmla="*/ 603250 w 984441"/>
                    <a:gd name="connsiteY34" fmla="*/ 176082 h 513155"/>
                    <a:gd name="connsiteX35" fmla="*/ 377825 w 984441"/>
                    <a:gd name="connsiteY35" fmla="*/ 99882 h 513155"/>
                    <a:gd name="connsiteX36" fmla="*/ 422275 w 984441"/>
                    <a:gd name="connsiteY36" fmla="*/ 106232 h 513155"/>
                    <a:gd name="connsiteX37" fmla="*/ 320675 w 984441"/>
                    <a:gd name="connsiteY37" fmla="*/ 84007 h 513155"/>
                    <a:gd name="connsiteX38" fmla="*/ 263525 w 984441"/>
                    <a:gd name="connsiteY38" fmla="*/ 84007 h 513155"/>
                    <a:gd name="connsiteX39" fmla="*/ 190500 w 984441"/>
                    <a:gd name="connsiteY39" fmla="*/ 87182 h 513155"/>
                    <a:gd name="connsiteX40" fmla="*/ 288925 w 984441"/>
                    <a:gd name="connsiteY40" fmla="*/ 64957 h 513155"/>
                    <a:gd name="connsiteX41" fmla="*/ 184150 w 984441"/>
                    <a:gd name="connsiteY41" fmla="*/ 87182 h 513155"/>
                    <a:gd name="connsiteX42" fmla="*/ 0 w 984441"/>
                    <a:gd name="connsiteY42" fmla="*/ 122107 h 513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984441" h="513155">
                      <a:moveTo>
                        <a:pt x="0" y="122107"/>
                      </a:moveTo>
                      <a:cubicBezTo>
                        <a:pt x="69850" y="110200"/>
                        <a:pt x="139700" y="98294"/>
                        <a:pt x="161925" y="90357"/>
                      </a:cubicBezTo>
                      <a:cubicBezTo>
                        <a:pt x="184150" y="82419"/>
                        <a:pt x="127000" y="77128"/>
                        <a:pt x="133350" y="74482"/>
                      </a:cubicBezTo>
                      <a:cubicBezTo>
                        <a:pt x="139700" y="71836"/>
                        <a:pt x="193675" y="78715"/>
                        <a:pt x="200025" y="74482"/>
                      </a:cubicBezTo>
                      <a:cubicBezTo>
                        <a:pt x="206375" y="70249"/>
                        <a:pt x="153458" y="53315"/>
                        <a:pt x="171450" y="49082"/>
                      </a:cubicBezTo>
                      <a:cubicBezTo>
                        <a:pt x="189442" y="44849"/>
                        <a:pt x="280988" y="51728"/>
                        <a:pt x="307975" y="49082"/>
                      </a:cubicBezTo>
                      <a:cubicBezTo>
                        <a:pt x="334963" y="46436"/>
                        <a:pt x="329142" y="32149"/>
                        <a:pt x="333375" y="33207"/>
                      </a:cubicBezTo>
                      <a:cubicBezTo>
                        <a:pt x="337608" y="34265"/>
                        <a:pt x="318029" y="47495"/>
                        <a:pt x="333375" y="55432"/>
                      </a:cubicBezTo>
                      <a:cubicBezTo>
                        <a:pt x="348721" y="63369"/>
                        <a:pt x="412221" y="89828"/>
                        <a:pt x="425450" y="80832"/>
                      </a:cubicBezTo>
                      <a:cubicBezTo>
                        <a:pt x="438679" y="71836"/>
                        <a:pt x="413279" y="9394"/>
                        <a:pt x="412750" y="1457"/>
                      </a:cubicBezTo>
                      <a:cubicBezTo>
                        <a:pt x="412221" y="-6481"/>
                        <a:pt x="414338" y="19978"/>
                        <a:pt x="422275" y="33207"/>
                      </a:cubicBezTo>
                      <a:cubicBezTo>
                        <a:pt x="430212" y="46436"/>
                        <a:pt x="460375" y="80832"/>
                        <a:pt x="460375" y="80832"/>
                      </a:cubicBezTo>
                      <a:cubicBezTo>
                        <a:pt x="468842" y="87711"/>
                        <a:pt x="468842" y="82949"/>
                        <a:pt x="473075" y="74482"/>
                      </a:cubicBezTo>
                      <a:cubicBezTo>
                        <a:pt x="477308" y="66015"/>
                        <a:pt x="479954" y="26857"/>
                        <a:pt x="485775" y="30032"/>
                      </a:cubicBezTo>
                      <a:cubicBezTo>
                        <a:pt x="491596" y="33207"/>
                        <a:pt x="490538" y="74482"/>
                        <a:pt x="508000" y="93532"/>
                      </a:cubicBezTo>
                      <a:cubicBezTo>
                        <a:pt x="525462" y="112582"/>
                        <a:pt x="569383" y="142745"/>
                        <a:pt x="590550" y="144332"/>
                      </a:cubicBezTo>
                      <a:cubicBezTo>
                        <a:pt x="611717" y="145919"/>
                        <a:pt x="625475" y="116286"/>
                        <a:pt x="635000" y="103057"/>
                      </a:cubicBezTo>
                      <a:cubicBezTo>
                        <a:pt x="644525" y="89828"/>
                        <a:pt x="650346" y="60195"/>
                        <a:pt x="647700" y="64957"/>
                      </a:cubicBezTo>
                      <a:cubicBezTo>
                        <a:pt x="645054" y="69719"/>
                        <a:pt x="617538" y="109936"/>
                        <a:pt x="619125" y="131632"/>
                      </a:cubicBezTo>
                      <a:cubicBezTo>
                        <a:pt x="620712" y="153328"/>
                        <a:pt x="639763" y="172378"/>
                        <a:pt x="657225" y="195132"/>
                      </a:cubicBezTo>
                      <a:cubicBezTo>
                        <a:pt x="674688" y="217886"/>
                        <a:pt x="717550" y="259690"/>
                        <a:pt x="723900" y="268157"/>
                      </a:cubicBezTo>
                      <a:cubicBezTo>
                        <a:pt x="730250" y="276624"/>
                        <a:pt x="687388" y="226882"/>
                        <a:pt x="695325" y="245932"/>
                      </a:cubicBezTo>
                      <a:cubicBezTo>
                        <a:pt x="703262" y="264982"/>
                        <a:pt x="767821" y="380340"/>
                        <a:pt x="771525" y="382457"/>
                      </a:cubicBezTo>
                      <a:cubicBezTo>
                        <a:pt x="775229" y="384574"/>
                        <a:pt x="715963" y="258103"/>
                        <a:pt x="717550" y="258632"/>
                      </a:cubicBezTo>
                      <a:cubicBezTo>
                        <a:pt x="719137" y="259161"/>
                        <a:pt x="763058" y="354411"/>
                        <a:pt x="781050" y="385632"/>
                      </a:cubicBezTo>
                      <a:cubicBezTo>
                        <a:pt x="799042" y="416853"/>
                        <a:pt x="791633" y="424790"/>
                        <a:pt x="825500" y="445957"/>
                      </a:cubicBezTo>
                      <a:cubicBezTo>
                        <a:pt x="859367" y="467124"/>
                        <a:pt x="978958" y="507340"/>
                        <a:pt x="984250" y="512632"/>
                      </a:cubicBezTo>
                      <a:cubicBezTo>
                        <a:pt x="989542" y="517924"/>
                        <a:pt x="883708" y="481411"/>
                        <a:pt x="857250" y="477707"/>
                      </a:cubicBezTo>
                      <a:cubicBezTo>
                        <a:pt x="830792" y="474003"/>
                        <a:pt x="835025" y="495170"/>
                        <a:pt x="825500" y="490407"/>
                      </a:cubicBezTo>
                      <a:cubicBezTo>
                        <a:pt x="815975" y="485644"/>
                        <a:pt x="810683" y="465007"/>
                        <a:pt x="800100" y="449132"/>
                      </a:cubicBezTo>
                      <a:cubicBezTo>
                        <a:pt x="789517" y="433257"/>
                        <a:pt x="770996" y="412090"/>
                        <a:pt x="762000" y="395157"/>
                      </a:cubicBezTo>
                      <a:cubicBezTo>
                        <a:pt x="753004" y="378224"/>
                        <a:pt x="746125" y="347532"/>
                        <a:pt x="746125" y="347532"/>
                      </a:cubicBezTo>
                      <a:cubicBezTo>
                        <a:pt x="742421" y="341182"/>
                        <a:pt x="750358" y="372403"/>
                        <a:pt x="739775" y="357057"/>
                      </a:cubicBezTo>
                      <a:cubicBezTo>
                        <a:pt x="729192" y="341711"/>
                        <a:pt x="705379" y="285619"/>
                        <a:pt x="682625" y="255457"/>
                      </a:cubicBezTo>
                      <a:cubicBezTo>
                        <a:pt x="659871" y="225295"/>
                        <a:pt x="654050" y="202011"/>
                        <a:pt x="603250" y="176082"/>
                      </a:cubicBezTo>
                      <a:cubicBezTo>
                        <a:pt x="552450" y="150153"/>
                        <a:pt x="407987" y="111524"/>
                        <a:pt x="377825" y="99882"/>
                      </a:cubicBezTo>
                      <a:cubicBezTo>
                        <a:pt x="347663" y="88240"/>
                        <a:pt x="431800" y="108878"/>
                        <a:pt x="422275" y="106232"/>
                      </a:cubicBezTo>
                      <a:cubicBezTo>
                        <a:pt x="412750" y="103586"/>
                        <a:pt x="347133" y="87711"/>
                        <a:pt x="320675" y="84007"/>
                      </a:cubicBezTo>
                      <a:cubicBezTo>
                        <a:pt x="294217" y="80303"/>
                        <a:pt x="285221" y="83478"/>
                        <a:pt x="263525" y="84007"/>
                      </a:cubicBezTo>
                      <a:cubicBezTo>
                        <a:pt x="241829" y="84536"/>
                        <a:pt x="186267" y="90357"/>
                        <a:pt x="190500" y="87182"/>
                      </a:cubicBezTo>
                      <a:cubicBezTo>
                        <a:pt x="194733" y="84007"/>
                        <a:pt x="289983" y="64957"/>
                        <a:pt x="288925" y="64957"/>
                      </a:cubicBezTo>
                      <a:cubicBezTo>
                        <a:pt x="287867" y="64957"/>
                        <a:pt x="184150" y="87182"/>
                        <a:pt x="184150" y="87182"/>
                      </a:cubicBezTo>
                      <a:lnTo>
                        <a:pt x="0" y="12210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フリーフォーム 3">
                  <a:extLst>
                    <a:ext uri="{FF2B5EF4-FFF2-40B4-BE49-F238E27FC236}">
                      <a16:creationId xmlns:a16="http://schemas.microsoft.com/office/drawing/2014/main" id="{A3EE74ED-A25D-F9A4-1F07-7EEA3DF1A1CB}"/>
                    </a:ext>
                  </a:extLst>
                </p:cNvPr>
                <p:cNvSpPr/>
                <p:nvPr/>
              </p:nvSpPr>
              <p:spPr>
                <a:xfrm>
                  <a:off x="4428647" y="3349028"/>
                  <a:ext cx="511698" cy="222862"/>
                </a:xfrm>
                <a:custGeom>
                  <a:avLst/>
                  <a:gdLst>
                    <a:gd name="connsiteX0" fmla="*/ 478 w 511698"/>
                    <a:gd name="connsiteY0" fmla="*/ 597 h 222862"/>
                    <a:gd name="connsiteX1" fmla="*/ 286228 w 511698"/>
                    <a:gd name="connsiteY1" fmla="*/ 22822 h 222862"/>
                    <a:gd name="connsiteX2" fmla="*/ 273528 w 511698"/>
                    <a:gd name="connsiteY2" fmla="*/ 29172 h 222862"/>
                    <a:gd name="connsiteX3" fmla="*/ 378303 w 511698"/>
                    <a:gd name="connsiteY3" fmla="*/ 89497 h 222862"/>
                    <a:gd name="connsiteX4" fmla="*/ 346553 w 511698"/>
                    <a:gd name="connsiteY4" fmla="*/ 64097 h 222862"/>
                    <a:gd name="connsiteX5" fmla="*/ 435453 w 511698"/>
                    <a:gd name="connsiteY5" fmla="*/ 143472 h 222862"/>
                    <a:gd name="connsiteX6" fmla="*/ 511653 w 511698"/>
                    <a:gd name="connsiteY6" fmla="*/ 222847 h 222862"/>
                    <a:gd name="connsiteX7" fmla="*/ 444978 w 511698"/>
                    <a:gd name="connsiteY7" fmla="*/ 137122 h 222862"/>
                    <a:gd name="connsiteX8" fmla="*/ 343378 w 511698"/>
                    <a:gd name="connsiteY8" fmla="*/ 45047 h 222862"/>
                    <a:gd name="connsiteX9" fmla="*/ 283053 w 511698"/>
                    <a:gd name="connsiteY9" fmla="*/ 16472 h 222862"/>
                    <a:gd name="connsiteX10" fmla="*/ 219553 w 511698"/>
                    <a:gd name="connsiteY10" fmla="*/ 6947 h 222862"/>
                    <a:gd name="connsiteX11" fmla="*/ 478 w 511698"/>
                    <a:gd name="connsiteY11" fmla="*/ 597 h 22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1698" h="222862">
                      <a:moveTo>
                        <a:pt x="478" y="597"/>
                      </a:moveTo>
                      <a:cubicBezTo>
                        <a:pt x="11591" y="3243"/>
                        <a:pt x="240720" y="18060"/>
                        <a:pt x="286228" y="22822"/>
                      </a:cubicBezTo>
                      <a:cubicBezTo>
                        <a:pt x="331736" y="27584"/>
                        <a:pt x="258182" y="18060"/>
                        <a:pt x="273528" y="29172"/>
                      </a:cubicBezTo>
                      <a:cubicBezTo>
                        <a:pt x="288874" y="40284"/>
                        <a:pt x="366132" y="83676"/>
                        <a:pt x="378303" y="89497"/>
                      </a:cubicBezTo>
                      <a:cubicBezTo>
                        <a:pt x="390474" y="95318"/>
                        <a:pt x="337028" y="55101"/>
                        <a:pt x="346553" y="64097"/>
                      </a:cubicBezTo>
                      <a:cubicBezTo>
                        <a:pt x="356078" y="73093"/>
                        <a:pt x="407936" y="117014"/>
                        <a:pt x="435453" y="143472"/>
                      </a:cubicBezTo>
                      <a:cubicBezTo>
                        <a:pt x="462970" y="169930"/>
                        <a:pt x="510065" y="223905"/>
                        <a:pt x="511653" y="222847"/>
                      </a:cubicBezTo>
                      <a:cubicBezTo>
                        <a:pt x="513241" y="221789"/>
                        <a:pt x="473024" y="166755"/>
                        <a:pt x="444978" y="137122"/>
                      </a:cubicBezTo>
                      <a:cubicBezTo>
                        <a:pt x="416932" y="107489"/>
                        <a:pt x="370366" y="65155"/>
                        <a:pt x="343378" y="45047"/>
                      </a:cubicBezTo>
                      <a:cubicBezTo>
                        <a:pt x="316391" y="24939"/>
                        <a:pt x="303690" y="22822"/>
                        <a:pt x="283053" y="16472"/>
                      </a:cubicBezTo>
                      <a:cubicBezTo>
                        <a:pt x="262416" y="10122"/>
                        <a:pt x="264003" y="9064"/>
                        <a:pt x="219553" y="6947"/>
                      </a:cubicBezTo>
                      <a:cubicBezTo>
                        <a:pt x="175103" y="4830"/>
                        <a:pt x="-10635" y="-2049"/>
                        <a:pt x="478" y="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6D94115A-2800-304C-0331-456BCE868938}"/>
                    </a:ext>
                  </a:extLst>
                </p:cNvPr>
                <p:cNvSpPr/>
                <p:nvPr/>
              </p:nvSpPr>
              <p:spPr>
                <a:xfrm>
                  <a:off x="4809969" y="3511071"/>
                  <a:ext cx="206571" cy="257898"/>
                </a:xfrm>
                <a:custGeom>
                  <a:avLst/>
                  <a:gdLst>
                    <a:gd name="connsiteX0" fmla="*/ 156 w 206571"/>
                    <a:gd name="connsiteY0" fmla="*/ 51279 h 257898"/>
                    <a:gd name="connsiteX1" fmla="*/ 123981 w 206571"/>
                    <a:gd name="connsiteY1" fmla="*/ 479 h 257898"/>
                    <a:gd name="connsiteX2" fmla="*/ 63656 w 206571"/>
                    <a:gd name="connsiteY2" fmla="*/ 29054 h 257898"/>
                    <a:gd name="connsiteX3" fmla="*/ 57306 w 206571"/>
                    <a:gd name="connsiteY3" fmla="*/ 83029 h 257898"/>
                    <a:gd name="connsiteX4" fmla="*/ 76356 w 206571"/>
                    <a:gd name="connsiteY4" fmla="*/ 105254 h 257898"/>
                    <a:gd name="connsiteX5" fmla="*/ 184306 w 206571"/>
                    <a:gd name="connsiteY5" fmla="*/ 25879 h 257898"/>
                    <a:gd name="connsiteX6" fmla="*/ 133506 w 206571"/>
                    <a:gd name="connsiteY6" fmla="*/ 86204 h 257898"/>
                    <a:gd name="connsiteX7" fmla="*/ 139856 w 206571"/>
                    <a:gd name="connsiteY7" fmla="*/ 133829 h 257898"/>
                    <a:gd name="connsiteX8" fmla="*/ 177956 w 206571"/>
                    <a:gd name="connsiteY8" fmla="*/ 92554 h 257898"/>
                    <a:gd name="connsiteX9" fmla="*/ 158906 w 206571"/>
                    <a:gd name="connsiteY9" fmla="*/ 133829 h 257898"/>
                    <a:gd name="connsiteX10" fmla="*/ 168431 w 206571"/>
                    <a:gd name="connsiteY10" fmla="*/ 200504 h 257898"/>
                    <a:gd name="connsiteX11" fmla="*/ 155731 w 206571"/>
                    <a:gd name="connsiteY11" fmla="*/ 162404 h 257898"/>
                    <a:gd name="connsiteX12" fmla="*/ 206531 w 206571"/>
                    <a:gd name="connsiteY12" fmla="*/ 257654 h 257898"/>
                    <a:gd name="connsiteX13" fmla="*/ 146206 w 206571"/>
                    <a:gd name="connsiteY13" fmla="*/ 187804 h 257898"/>
                    <a:gd name="connsiteX14" fmla="*/ 98581 w 206571"/>
                    <a:gd name="connsiteY14" fmla="*/ 124304 h 257898"/>
                    <a:gd name="connsiteX15" fmla="*/ 156 w 206571"/>
                    <a:gd name="connsiteY15" fmla="*/ 51279 h 25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6571" h="257898">
                      <a:moveTo>
                        <a:pt x="156" y="51279"/>
                      </a:moveTo>
                      <a:cubicBezTo>
                        <a:pt x="4389" y="30642"/>
                        <a:pt x="113398" y="4183"/>
                        <a:pt x="123981" y="479"/>
                      </a:cubicBezTo>
                      <a:cubicBezTo>
                        <a:pt x="134564" y="-3225"/>
                        <a:pt x="74769" y="15296"/>
                        <a:pt x="63656" y="29054"/>
                      </a:cubicBezTo>
                      <a:cubicBezTo>
                        <a:pt x="52543" y="42812"/>
                        <a:pt x="55189" y="70329"/>
                        <a:pt x="57306" y="83029"/>
                      </a:cubicBezTo>
                      <a:cubicBezTo>
                        <a:pt x="59423" y="95729"/>
                        <a:pt x="55189" y="114779"/>
                        <a:pt x="76356" y="105254"/>
                      </a:cubicBezTo>
                      <a:cubicBezTo>
                        <a:pt x="97523" y="95729"/>
                        <a:pt x="174781" y="29054"/>
                        <a:pt x="184306" y="25879"/>
                      </a:cubicBezTo>
                      <a:cubicBezTo>
                        <a:pt x="193831" y="22704"/>
                        <a:pt x="140914" y="68212"/>
                        <a:pt x="133506" y="86204"/>
                      </a:cubicBezTo>
                      <a:cubicBezTo>
                        <a:pt x="126098" y="104196"/>
                        <a:pt x="132448" y="132771"/>
                        <a:pt x="139856" y="133829"/>
                      </a:cubicBezTo>
                      <a:cubicBezTo>
                        <a:pt x="147264" y="134887"/>
                        <a:pt x="174781" y="92554"/>
                        <a:pt x="177956" y="92554"/>
                      </a:cubicBezTo>
                      <a:cubicBezTo>
                        <a:pt x="181131" y="92554"/>
                        <a:pt x="160494" y="115837"/>
                        <a:pt x="158906" y="133829"/>
                      </a:cubicBezTo>
                      <a:cubicBezTo>
                        <a:pt x="157319" y="151821"/>
                        <a:pt x="168960" y="195742"/>
                        <a:pt x="168431" y="200504"/>
                      </a:cubicBezTo>
                      <a:cubicBezTo>
                        <a:pt x="167902" y="205267"/>
                        <a:pt x="149381" y="152879"/>
                        <a:pt x="155731" y="162404"/>
                      </a:cubicBezTo>
                      <a:cubicBezTo>
                        <a:pt x="162081" y="171929"/>
                        <a:pt x="208118" y="253421"/>
                        <a:pt x="206531" y="257654"/>
                      </a:cubicBezTo>
                      <a:cubicBezTo>
                        <a:pt x="204944" y="261887"/>
                        <a:pt x="164198" y="210029"/>
                        <a:pt x="146206" y="187804"/>
                      </a:cubicBezTo>
                      <a:cubicBezTo>
                        <a:pt x="128214" y="165579"/>
                        <a:pt x="118160" y="146000"/>
                        <a:pt x="98581" y="124304"/>
                      </a:cubicBezTo>
                      <a:cubicBezTo>
                        <a:pt x="79002" y="102608"/>
                        <a:pt x="-4077" y="71916"/>
                        <a:pt x="156" y="512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8BAA6298-3F25-33B9-7494-021AF337D322}"/>
                    </a:ext>
                  </a:extLst>
                </p:cNvPr>
                <p:cNvSpPr/>
                <p:nvPr/>
              </p:nvSpPr>
              <p:spPr>
                <a:xfrm>
                  <a:off x="4175125" y="3390645"/>
                  <a:ext cx="450318" cy="66930"/>
                </a:xfrm>
                <a:custGeom>
                  <a:avLst/>
                  <a:gdLst>
                    <a:gd name="connsiteX0" fmla="*/ 0 w 450318"/>
                    <a:gd name="connsiteY0" fmla="*/ 66930 h 66930"/>
                    <a:gd name="connsiteX1" fmla="*/ 333375 w 450318"/>
                    <a:gd name="connsiteY1" fmla="*/ 25655 h 66930"/>
                    <a:gd name="connsiteX2" fmla="*/ 257175 w 450318"/>
                    <a:gd name="connsiteY2" fmla="*/ 28830 h 66930"/>
                    <a:gd name="connsiteX3" fmla="*/ 444500 w 450318"/>
                    <a:gd name="connsiteY3" fmla="*/ 51055 h 66930"/>
                    <a:gd name="connsiteX4" fmla="*/ 396875 w 450318"/>
                    <a:gd name="connsiteY4" fmla="*/ 25655 h 66930"/>
                    <a:gd name="connsiteX5" fmla="*/ 336550 w 450318"/>
                    <a:gd name="connsiteY5" fmla="*/ 255 h 66930"/>
                    <a:gd name="connsiteX6" fmla="*/ 273050 w 450318"/>
                    <a:gd name="connsiteY6" fmla="*/ 12955 h 66930"/>
                    <a:gd name="connsiteX7" fmla="*/ 190500 w 450318"/>
                    <a:gd name="connsiteY7" fmla="*/ 19305 h 66930"/>
                    <a:gd name="connsiteX8" fmla="*/ 247650 w 450318"/>
                    <a:gd name="connsiteY8" fmla="*/ 6605 h 66930"/>
                    <a:gd name="connsiteX9" fmla="*/ 0 w 450318"/>
                    <a:gd name="connsiteY9" fmla="*/ 66930 h 66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0318" h="66930">
                      <a:moveTo>
                        <a:pt x="0" y="66930"/>
                      </a:moveTo>
                      <a:lnTo>
                        <a:pt x="333375" y="25655"/>
                      </a:lnTo>
                      <a:cubicBezTo>
                        <a:pt x="376237" y="19305"/>
                        <a:pt x="238654" y="24597"/>
                        <a:pt x="257175" y="28830"/>
                      </a:cubicBezTo>
                      <a:cubicBezTo>
                        <a:pt x="275696" y="33063"/>
                        <a:pt x="421217" y="51584"/>
                        <a:pt x="444500" y="51055"/>
                      </a:cubicBezTo>
                      <a:cubicBezTo>
                        <a:pt x="467783" y="50526"/>
                        <a:pt x="414867" y="34122"/>
                        <a:pt x="396875" y="25655"/>
                      </a:cubicBezTo>
                      <a:cubicBezTo>
                        <a:pt x="378883" y="17188"/>
                        <a:pt x="357187" y="2372"/>
                        <a:pt x="336550" y="255"/>
                      </a:cubicBezTo>
                      <a:cubicBezTo>
                        <a:pt x="315913" y="-1862"/>
                        <a:pt x="297392" y="9780"/>
                        <a:pt x="273050" y="12955"/>
                      </a:cubicBezTo>
                      <a:cubicBezTo>
                        <a:pt x="248708" y="16130"/>
                        <a:pt x="194733" y="20363"/>
                        <a:pt x="190500" y="19305"/>
                      </a:cubicBezTo>
                      <a:cubicBezTo>
                        <a:pt x="186267" y="18247"/>
                        <a:pt x="247650" y="6605"/>
                        <a:pt x="247650" y="6605"/>
                      </a:cubicBezTo>
                      <a:lnTo>
                        <a:pt x="0" y="6693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A2635D41-D2DE-9F3E-C834-125DAC6CDA4A}"/>
                    </a:ext>
                  </a:extLst>
                </p:cNvPr>
                <p:cNvSpPr/>
                <p:nvPr/>
              </p:nvSpPr>
              <p:spPr>
                <a:xfrm>
                  <a:off x="4197311" y="3454357"/>
                  <a:ext cx="349659" cy="247952"/>
                </a:xfrm>
                <a:custGeom>
                  <a:avLst/>
                  <a:gdLst>
                    <a:gd name="connsiteX0" fmla="*/ 39 w 349659"/>
                    <a:gd name="connsiteY0" fmla="*/ 43 h 247952"/>
                    <a:gd name="connsiteX1" fmla="*/ 95289 w 349659"/>
                    <a:gd name="connsiteY1" fmla="*/ 50843 h 247952"/>
                    <a:gd name="connsiteX2" fmla="*/ 133389 w 349659"/>
                    <a:gd name="connsiteY2" fmla="*/ 57193 h 247952"/>
                    <a:gd name="connsiteX3" fmla="*/ 76239 w 349659"/>
                    <a:gd name="connsiteY3" fmla="*/ 82593 h 247952"/>
                    <a:gd name="connsiteX4" fmla="*/ 181014 w 349659"/>
                    <a:gd name="connsiteY4" fmla="*/ 88943 h 247952"/>
                    <a:gd name="connsiteX5" fmla="*/ 117514 w 349659"/>
                    <a:gd name="connsiteY5" fmla="*/ 155618 h 247952"/>
                    <a:gd name="connsiteX6" fmla="*/ 219114 w 349659"/>
                    <a:gd name="connsiteY6" fmla="*/ 120693 h 247952"/>
                    <a:gd name="connsiteX7" fmla="*/ 174664 w 349659"/>
                    <a:gd name="connsiteY7" fmla="*/ 187368 h 247952"/>
                    <a:gd name="connsiteX8" fmla="*/ 241339 w 349659"/>
                    <a:gd name="connsiteY8" fmla="*/ 158793 h 247952"/>
                    <a:gd name="connsiteX9" fmla="*/ 298489 w 349659"/>
                    <a:gd name="connsiteY9" fmla="*/ 241343 h 247952"/>
                    <a:gd name="connsiteX10" fmla="*/ 269914 w 349659"/>
                    <a:gd name="connsiteY10" fmla="*/ 174668 h 247952"/>
                    <a:gd name="connsiteX11" fmla="*/ 349289 w 349659"/>
                    <a:gd name="connsiteY11" fmla="*/ 247693 h 247952"/>
                    <a:gd name="connsiteX12" fmla="*/ 231814 w 349659"/>
                    <a:gd name="connsiteY12" fmla="*/ 142918 h 247952"/>
                    <a:gd name="connsiteX13" fmla="*/ 146089 w 349659"/>
                    <a:gd name="connsiteY13" fmla="*/ 88943 h 247952"/>
                    <a:gd name="connsiteX14" fmla="*/ 206414 w 349659"/>
                    <a:gd name="connsiteY14" fmla="*/ 114343 h 247952"/>
                    <a:gd name="connsiteX15" fmla="*/ 73064 w 349659"/>
                    <a:gd name="connsiteY15" fmla="*/ 60368 h 247952"/>
                    <a:gd name="connsiteX16" fmla="*/ 19089 w 349659"/>
                    <a:gd name="connsiteY16" fmla="*/ 47668 h 247952"/>
                    <a:gd name="connsiteX17" fmla="*/ 82589 w 349659"/>
                    <a:gd name="connsiteY17" fmla="*/ 60368 h 247952"/>
                    <a:gd name="connsiteX18" fmla="*/ 39 w 349659"/>
                    <a:gd name="connsiteY18" fmla="*/ 43 h 24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9659" h="247952">
                      <a:moveTo>
                        <a:pt x="39" y="43"/>
                      </a:moveTo>
                      <a:cubicBezTo>
                        <a:pt x="2156" y="-1545"/>
                        <a:pt x="73064" y="41318"/>
                        <a:pt x="95289" y="50843"/>
                      </a:cubicBezTo>
                      <a:cubicBezTo>
                        <a:pt x="117514" y="60368"/>
                        <a:pt x="136564" y="51901"/>
                        <a:pt x="133389" y="57193"/>
                      </a:cubicBezTo>
                      <a:cubicBezTo>
                        <a:pt x="130214" y="62485"/>
                        <a:pt x="68302" y="77301"/>
                        <a:pt x="76239" y="82593"/>
                      </a:cubicBezTo>
                      <a:cubicBezTo>
                        <a:pt x="84176" y="87885"/>
                        <a:pt x="174135" y="76772"/>
                        <a:pt x="181014" y="88943"/>
                      </a:cubicBezTo>
                      <a:cubicBezTo>
                        <a:pt x="187893" y="101114"/>
                        <a:pt x="111164" y="150326"/>
                        <a:pt x="117514" y="155618"/>
                      </a:cubicBezTo>
                      <a:cubicBezTo>
                        <a:pt x="123864" y="160910"/>
                        <a:pt x="209589" y="115401"/>
                        <a:pt x="219114" y="120693"/>
                      </a:cubicBezTo>
                      <a:cubicBezTo>
                        <a:pt x="228639" y="125985"/>
                        <a:pt x="170960" y="181018"/>
                        <a:pt x="174664" y="187368"/>
                      </a:cubicBezTo>
                      <a:cubicBezTo>
                        <a:pt x="178368" y="193718"/>
                        <a:pt x="220702" y="149797"/>
                        <a:pt x="241339" y="158793"/>
                      </a:cubicBezTo>
                      <a:cubicBezTo>
                        <a:pt x="261977" y="167789"/>
                        <a:pt x="293727" y="238697"/>
                        <a:pt x="298489" y="241343"/>
                      </a:cubicBezTo>
                      <a:cubicBezTo>
                        <a:pt x="303251" y="243989"/>
                        <a:pt x="261447" y="173610"/>
                        <a:pt x="269914" y="174668"/>
                      </a:cubicBezTo>
                      <a:cubicBezTo>
                        <a:pt x="278381" y="175726"/>
                        <a:pt x="355639" y="252985"/>
                        <a:pt x="349289" y="247693"/>
                      </a:cubicBezTo>
                      <a:cubicBezTo>
                        <a:pt x="342939" y="242401"/>
                        <a:pt x="265681" y="169376"/>
                        <a:pt x="231814" y="142918"/>
                      </a:cubicBezTo>
                      <a:cubicBezTo>
                        <a:pt x="197947" y="116460"/>
                        <a:pt x="150322" y="93705"/>
                        <a:pt x="146089" y="88943"/>
                      </a:cubicBezTo>
                      <a:cubicBezTo>
                        <a:pt x="141856" y="84181"/>
                        <a:pt x="218585" y="119105"/>
                        <a:pt x="206414" y="114343"/>
                      </a:cubicBezTo>
                      <a:cubicBezTo>
                        <a:pt x="194243" y="109581"/>
                        <a:pt x="104285" y="71480"/>
                        <a:pt x="73064" y="60368"/>
                      </a:cubicBezTo>
                      <a:cubicBezTo>
                        <a:pt x="41843" y="49256"/>
                        <a:pt x="17502" y="47668"/>
                        <a:pt x="19089" y="47668"/>
                      </a:cubicBezTo>
                      <a:cubicBezTo>
                        <a:pt x="20676" y="47668"/>
                        <a:pt x="83647" y="65130"/>
                        <a:pt x="82589" y="60368"/>
                      </a:cubicBezTo>
                      <a:cubicBezTo>
                        <a:pt x="81531" y="55606"/>
                        <a:pt x="-2078" y="1631"/>
                        <a:pt x="39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92FEEE97-9AAB-5D29-B15D-1D5B76A10807}"/>
                    </a:ext>
                  </a:extLst>
                </p:cNvPr>
                <p:cNvSpPr/>
                <p:nvPr/>
              </p:nvSpPr>
              <p:spPr>
                <a:xfrm>
                  <a:off x="4444952" y="3657572"/>
                  <a:ext cx="359392" cy="155695"/>
                </a:xfrm>
                <a:custGeom>
                  <a:avLst/>
                  <a:gdLst>
                    <a:gd name="connsiteX0" fmla="*/ 48 w 359392"/>
                    <a:gd name="connsiteY0" fmla="*/ 3203 h 155695"/>
                    <a:gd name="connsiteX1" fmla="*/ 177848 w 359392"/>
                    <a:gd name="connsiteY1" fmla="*/ 60353 h 155695"/>
                    <a:gd name="connsiteX2" fmla="*/ 82598 w 359392"/>
                    <a:gd name="connsiteY2" fmla="*/ 34953 h 155695"/>
                    <a:gd name="connsiteX3" fmla="*/ 260398 w 359392"/>
                    <a:gd name="connsiteY3" fmla="*/ 76228 h 155695"/>
                    <a:gd name="connsiteX4" fmla="*/ 336598 w 359392"/>
                    <a:gd name="connsiteY4" fmla="*/ 155603 h 155695"/>
                    <a:gd name="connsiteX5" fmla="*/ 295323 w 359392"/>
                    <a:gd name="connsiteY5" fmla="*/ 92103 h 155695"/>
                    <a:gd name="connsiteX6" fmla="*/ 358823 w 359392"/>
                    <a:gd name="connsiteY6" fmla="*/ 88928 h 155695"/>
                    <a:gd name="connsiteX7" fmla="*/ 250873 w 359392"/>
                    <a:gd name="connsiteY7" fmla="*/ 66703 h 155695"/>
                    <a:gd name="connsiteX8" fmla="*/ 146098 w 359392"/>
                    <a:gd name="connsiteY8" fmla="*/ 38128 h 155695"/>
                    <a:gd name="connsiteX9" fmla="*/ 76248 w 359392"/>
                    <a:gd name="connsiteY9" fmla="*/ 28 h 155695"/>
                    <a:gd name="connsiteX10" fmla="*/ 158798 w 359392"/>
                    <a:gd name="connsiteY10" fmla="*/ 31778 h 155695"/>
                    <a:gd name="connsiteX11" fmla="*/ 48 w 359392"/>
                    <a:gd name="connsiteY11" fmla="*/ 3203 h 15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9392" h="155695">
                      <a:moveTo>
                        <a:pt x="48" y="3203"/>
                      </a:moveTo>
                      <a:cubicBezTo>
                        <a:pt x="3223" y="7965"/>
                        <a:pt x="164090" y="55061"/>
                        <a:pt x="177848" y="60353"/>
                      </a:cubicBezTo>
                      <a:cubicBezTo>
                        <a:pt x="191606" y="65645"/>
                        <a:pt x="68840" y="32307"/>
                        <a:pt x="82598" y="34953"/>
                      </a:cubicBezTo>
                      <a:cubicBezTo>
                        <a:pt x="96356" y="37599"/>
                        <a:pt x="218065" y="56120"/>
                        <a:pt x="260398" y="76228"/>
                      </a:cubicBezTo>
                      <a:cubicBezTo>
                        <a:pt x="302731" y="96336"/>
                        <a:pt x="330777" y="152957"/>
                        <a:pt x="336598" y="155603"/>
                      </a:cubicBezTo>
                      <a:cubicBezTo>
                        <a:pt x="342419" y="158249"/>
                        <a:pt x="291619" y="103215"/>
                        <a:pt x="295323" y="92103"/>
                      </a:cubicBezTo>
                      <a:cubicBezTo>
                        <a:pt x="299027" y="80991"/>
                        <a:pt x="366231" y="93161"/>
                        <a:pt x="358823" y="88928"/>
                      </a:cubicBezTo>
                      <a:cubicBezTo>
                        <a:pt x="351415" y="84695"/>
                        <a:pt x="286327" y="75170"/>
                        <a:pt x="250873" y="66703"/>
                      </a:cubicBezTo>
                      <a:cubicBezTo>
                        <a:pt x="215419" y="58236"/>
                        <a:pt x="175202" y="49241"/>
                        <a:pt x="146098" y="38128"/>
                      </a:cubicBezTo>
                      <a:cubicBezTo>
                        <a:pt x="116994" y="27016"/>
                        <a:pt x="74131" y="1086"/>
                        <a:pt x="76248" y="28"/>
                      </a:cubicBezTo>
                      <a:cubicBezTo>
                        <a:pt x="78365" y="-1030"/>
                        <a:pt x="167265" y="28074"/>
                        <a:pt x="158798" y="31778"/>
                      </a:cubicBezTo>
                      <a:cubicBezTo>
                        <a:pt x="150331" y="35482"/>
                        <a:pt x="-3127" y="-1559"/>
                        <a:pt x="48" y="32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73C2BDCE-B889-DE98-F56C-EA073AA178EB}"/>
                    </a:ext>
                  </a:extLst>
                </p:cNvPr>
                <p:cNvSpPr/>
                <p:nvPr/>
              </p:nvSpPr>
              <p:spPr>
                <a:xfrm>
                  <a:off x="4755941" y="3581311"/>
                  <a:ext cx="209715" cy="203641"/>
                </a:xfrm>
                <a:custGeom>
                  <a:avLst/>
                  <a:gdLst>
                    <a:gd name="connsiteX0" fmla="*/ 104984 w 209715"/>
                    <a:gd name="connsiteY0" fmla="*/ 89 h 203641"/>
                    <a:gd name="connsiteX1" fmla="*/ 139909 w 209715"/>
                    <a:gd name="connsiteY1" fmla="*/ 111214 h 203641"/>
                    <a:gd name="connsiteX2" fmla="*/ 206584 w 209715"/>
                    <a:gd name="connsiteY2" fmla="*/ 193764 h 203641"/>
                    <a:gd name="connsiteX3" fmla="*/ 178009 w 209715"/>
                    <a:gd name="connsiteY3" fmla="*/ 152489 h 203641"/>
                    <a:gd name="connsiteX4" fmla="*/ 209 w 209715"/>
                    <a:gd name="connsiteY4" fmla="*/ 177889 h 203641"/>
                    <a:gd name="connsiteX5" fmla="*/ 143084 w 209715"/>
                    <a:gd name="connsiteY5" fmla="*/ 158839 h 203641"/>
                    <a:gd name="connsiteX6" fmla="*/ 190709 w 209715"/>
                    <a:gd name="connsiteY6" fmla="*/ 203289 h 203641"/>
                    <a:gd name="connsiteX7" fmla="*/ 174834 w 209715"/>
                    <a:gd name="connsiteY7" fmla="*/ 130264 h 203641"/>
                    <a:gd name="connsiteX8" fmla="*/ 104984 w 209715"/>
                    <a:gd name="connsiteY8" fmla="*/ 89 h 20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15" h="203641">
                      <a:moveTo>
                        <a:pt x="104984" y="89"/>
                      </a:moveTo>
                      <a:cubicBezTo>
                        <a:pt x="99163" y="-3086"/>
                        <a:pt x="122976" y="78935"/>
                        <a:pt x="139909" y="111214"/>
                      </a:cubicBezTo>
                      <a:cubicBezTo>
                        <a:pt x="156842" y="143493"/>
                        <a:pt x="200234" y="186885"/>
                        <a:pt x="206584" y="193764"/>
                      </a:cubicBezTo>
                      <a:cubicBezTo>
                        <a:pt x="212934" y="200643"/>
                        <a:pt x="212405" y="155135"/>
                        <a:pt x="178009" y="152489"/>
                      </a:cubicBezTo>
                      <a:cubicBezTo>
                        <a:pt x="143613" y="149843"/>
                        <a:pt x="6030" y="176831"/>
                        <a:pt x="209" y="177889"/>
                      </a:cubicBezTo>
                      <a:cubicBezTo>
                        <a:pt x="-5612" y="178947"/>
                        <a:pt x="111334" y="154606"/>
                        <a:pt x="143084" y="158839"/>
                      </a:cubicBezTo>
                      <a:cubicBezTo>
                        <a:pt x="174834" y="163072"/>
                        <a:pt x="185417" y="208052"/>
                        <a:pt x="190709" y="203289"/>
                      </a:cubicBezTo>
                      <a:cubicBezTo>
                        <a:pt x="196001" y="198527"/>
                        <a:pt x="187534" y="158310"/>
                        <a:pt x="174834" y="130264"/>
                      </a:cubicBezTo>
                      <a:cubicBezTo>
                        <a:pt x="162134" y="102218"/>
                        <a:pt x="110805" y="3264"/>
                        <a:pt x="104984" y="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FA034237-F3C7-0313-4834-D7CEA0F43A79}"/>
                    </a:ext>
                  </a:extLst>
                </p:cNvPr>
                <p:cNvSpPr/>
                <p:nvPr/>
              </p:nvSpPr>
              <p:spPr>
                <a:xfrm>
                  <a:off x="4498776" y="3401640"/>
                  <a:ext cx="117674" cy="5735"/>
                </a:xfrm>
                <a:custGeom>
                  <a:avLst/>
                  <a:gdLst>
                    <a:gd name="connsiteX0" fmla="*/ 117674 w 117674"/>
                    <a:gd name="connsiteY0" fmla="*/ 5135 h 5735"/>
                    <a:gd name="connsiteX1" fmla="*/ 199 w 117674"/>
                    <a:gd name="connsiteY1" fmla="*/ 1960 h 5735"/>
                    <a:gd name="connsiteX2" fmla="*/ 117674 w 117674"/>
                    <a:gd name="connsiteY2" fmla="*/ 5135 h 5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674" h="5735">
                      <a:moveTo>
                        <a:pt x="117674" y="5135"/>
                      </a:moveTo>
                      <a:cubicBezTo>
                        <a:pt x="117674" y="5135"/>
                        <a:pt x="6020" y="-3861"/>
                        <a:pt x="199" y="1960"/>
                      </a:cubicBezTo>
                      <a:cubicBezTo>
                        <a:pt x="-5622" y="7781"/>
                        <a:pt x="117674" y="5135"/>
                        <a:pt x="117674" y="51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1FB1C3B1-E7E6-FB6B-AA9F-B7E85C7A6878}"/>
                    </a:ext>
                  </a:extLst>
                </p:cNvPr>
                <p:cNvSpPr/>
                <p:nvPr/>
              </p:nvSpPr>
              <p:spPr>
                <a:xfrm>
                  <a:off x="4543143" y="3412748"/>
                  <a:ext cx="351967" cy="286514"/>
                </a:xfrm>
                <a:custGeom>
                  <a:avLst/>
                  <a:gdLst>
                    <a:gd name="connsiteX0" fmla="*/ 3457 w 351967"/>
                    <a:gd name="connsiteY0" fmla="*/ 377 h 286514"/>
                    <a:gd name="connsiteX1" fmla="*/ 76482 w 351967"/>
                    <a:gd name="connsiteY1" fmla="*/ 28952 h 286514"/>
                    <a:gd name="connsiteX2" fmla="*/ 22507 w 351967"/>
                    <a:gd name="connsiteY2" fmla="*/ 86102 h 286514"/>
                    <a:gd name="connsiteX3" fmla="*/ 9807 w 351967"/>
                    <a:gd name="connsiteY3" fmla="*/ 136902 h 286514"/>
                    <a:gd name="connsiteX4" fmla="*/ 16157 w 351967"/>
                    <a:gd name="connsiteY4" fmla="*/ 190877 h 286514"/>
                    <a:gd name="connsiteX5" fmla="*/ 51082 w 351967"/>
                    <a:gd name="connsiteY5" fmla="*/ 238502 h 286514"/>
                    <a:gd name="connsiteX6" fmla="*/ 139982 w 351967"/>
                    <a:gd name="connsiteY6" fmla="*/ 273427 h 286514"/>
                    <a:gd name="connsiteX7" fmla="*/ 260632 w 351967"/>
                    <a:gd name="connsiteY7" fmla="*/ 286127 h 286514"/>
                    <a:gd name="connsiteX8" fmla="*/ 301907 w 351967"/>
                    <a:gd name="connsiteY8" fmla="*/ 260727 h 286514"/>
                    <a:gd name="connsiteX9" fmla="*/ 349532 w 351967"/>
                    <a:gd name="connsiteY9" fmla="*/ 222627 h 286514"/>
                    <a:gd name="connsiteX10" fmla="*/ 336832 w 351967"/>
                    <a:gd name="connsiteY10" fmla="*/ 165477 h 286514"/>
                    <a:gd name="connsiteX11" fmla="*/ 266982 w 351967"/>
                    <a:gd name="connsiteY11" fmla="*/ 82927 h 286514"/>
                    <a:gd name="connsiteX12" fmla="*/ 209832 w 351967"/>
                    <a:gd name="connsiteY12" fmla="*/ 48002 h 286514"/>
                    <a:gd name="connsiteX13" fmla="*/ 3457 w 351967"/>
                    <a:gd name="connsiteY13" fmla="*/ 377 h 286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1967" h="286514">
                      <a:moveTo>
                        <a:pt x="3457" y="377"/>
                      </a:moveTo>
                      <a:cubicBezTo>
                        <a:pt x="-18768" y="-2798"/>
                        <a:pt x="73307" y="14665"/>
                        <a:pt x="76482" y="28952"/>
                      </a:cubicBezTo>
                      <a:cubicBezTo>
                        <a:pt x="79657" y="43239"/>
                        <a:pt x="33619" y="68111"/>
                        <a:pt x="22507" y="86102"/>
                      </a:cubicBezTo>
                      <a:cubicBezTo>
                        <a:pt x="11395" y="104093"/>
                        <a:pt x="10865" y="119440"/>
                        <a:pt x="9807" y="136902"/>
                      </a:cubicBezTo>
                      <a:cubicBezTo>
                        <a:pt x="8749" y="154364"/>
                        <a:pt x="9278" y="173944"/>
                        <a:pt x="16157" y="190877"/>
                      </a:cubicBezTo>
                      <a:cubicBezTo>
                        <a:pt x="23036" y="207810"/>
                        <a:pt x="30444" y="224744"/>
                        <a:pt x="51082" y="238502"/>
                      </a:cubicBezTo>
                      <a:cubicBezTo>
                        <a:pt x="71720" y="252260"/>
                        <a:pt x="105057" y="265490"/>
                        <a:pt x="139982" y="273427"/>
                      </a:cubicBezTo>
                      <a:cubicBezTo>
                        <a:pt x="174907" y="281364"/>
                        <a:pt x="233645" y="288244"/>
                        <a:pt x="260632" y="286127"/>
                      </a:cubicBezTo>
                      <a:cubicBezTo>
                        <a:pt x="287620" y="284010"/>
                        <a:pt x="287090" y="271310"/>
                        <a:pt x="301907" y="260727"/>
                      </a:cubicBezTo>
                      <a:cubicBezTo>
                        <a:pt x="316724" y="250144"/>
                        <a:pt x="343711" y="238502"/>
                        <a:pt x="349532" y="222627"/>
                      </a:cubicBezTo>
                      <a:cubicBezTo>
                        <a:pt x="355353" y="206752"/>
                        <a:pt x="350590" y="188760"/>
                        <a:pt x="336832" y="165477"/>
                      </a:cubicBezTo>
                      <a:cubicBezTo>
                        <a:pt x="323074" y="142194"/>
                        <a:pt x="288149" y="102506"/>
                        <a:pt x="266982" y="82927"/>
                      </a:cubicBezTo>
                      <a:cubicBezTo>
                        <a:pt x="245815" y="63348"/>
                        <a:pt x="247932" y="61760"/>
                        <a:pt x="209832" y="48002"/>
                      </a:cubicBezTo>
                      <a:cubicBezTo>
                        <a:pt x="171732" y="34244"/>
                        <a:pt x="25682" y="3552"/>
                        <a:pt x="3457" y="3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円/楕円 11">
                  <a:extLst>
                    <a:ext uri="{FF2B5EF4-FFF2-40B4-BE49-F238E27FC236}">
                      <a16:creationId xmlns:a16="http://schemas.microsoft.com/office/drawing/2014/main" id="{D512BFF0-3888-6FE3-15A1-A0991EF74B01}"/>
                    </a:ext>
                  </a:extLst>
                </p:cNvPr>
                <p:cNvSpPr/>
                <p:nvPr/>
              </p:nvSpPr>
              <p:spPr>
                <a:xfrm rot="1674313">
                  <a:off x="4669436" y="3516337"/>
                  <a:ext cx="130498" cy="88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35C9CB49-0646-62ED-8936-A4290E72A18D}"/>
                    </a:ext>
                  </a:extLst>
                </p:cNvPr>
                <p:cNvSpPr/>
                <p:nvPr/>
              </p:nvSpPr>
              <p:spPr>
                <a:xfrm>
                  <a:off x="4149659" y="3479791"/>
                  <a:ext cx="645112" cy="400741"/>
                </a:xfrm>
                <a:custGeom>
                  <a:avLst/>
                  <a:gdLst>
                    <a:gd name="connsiteX0" fmla="*/ 25466 w 645112"/>
                    <a:gd name="connsiteY0" fmla="*/ 9 h 400741"/>
                    <a:gd name="connsiteX1" fmla="*/ 66 w 645112"/>
                    <a:gd name="connsiteY1" fmla="*/ 114309 h 400741"/>
                    <a:gd name="connsiteX2" fmla="*/ 25466 w 645112"/>
                    <a:gd name="connsiteY2" fmla="*/ 114309 h 400741"/>
                    <a:gd name="connsiteX3" fmla="*/ 168341 w 645112"/>
                    <a:gd name="connsiteY3" fmla="*/ 219084 h 400741"/>
                    <a:gd name="connsiteX4" fmla="*/ 165166 w 645112"/>
                    <a:gd name="connsiteY4" fmla="*/ 177809 h 400741"/>
                    <a:gd name="connsiteX5" fmla="*/ 228666 w 645112"/>
                    <a:gd name="connsiteY5" fmla="*/ 285759 h 400741"/>
                    <a:gd name="connsiteX6" fmla="*/ 244541 w 645112"/>
                    <a:gd name="connsiteY6" fmla="*/ 260359 h 400741"/>
                    <a:gd name="connsiteX7" fmla="*/ 358841 w 645112"/>
                    <a:gd name="connsiteY7" fmla="*/ 355609 h 400741"/>
                    <a:gd name="connsiteX8" fmla="*/ 358841 w 645112"/>
                    <a:gd name="connsiteY8" fmla="*/ 339734 h 400741"/>
                    <a:gd name="connsiteX9" fmla="*/ 431866 w 645112"/>
                    <a:gd name="connsiteY9" fmla="*/ 400059 h 400741"/>
                    <a:gd name="connsiteX10" fmla="*/ 431866 w 645112"/>
                    <a:gd name="connsiteY10" fmla="*/ 371484 h 400741"/>
                    <a:gd name="connsiteX11" fmla="*/ 520766 w 645112"/>
                    <a:gd name="connsiteY11" fmla="*/ 358784 h 400741"/>
                    <a:gd name="connsiteX12" fmla="*/ 644591 w 645112"/>
                    <a:gd name="connsiteY12" fmla="*/ 390534 h 400741"/>
                    <a:gd name="connsiteX13" fmla="*/ 469966 w 645112"/>
                    <a:gd name="connsiteY13" fmla="*/ 342909 h 400741"/>
                    <a:gd name="connsiteX14" fmla="*/ 362016 w 645112"/>
                    <a:gd name="connsiteY14" fmla="*/ 320684 h 400741"/>
                    <a:gd name="connsiteX15" fmla="*/ 400116 w 645112"/>
                    <a:gd name="connsiteY15" fmla="*/ 349259 h 400741"/>
                    <a:gd name="connsiteX16" fmla="*/ 241366 w 645112"/>
                    <a:gd name="connsiteY16" fmla="*/ 244484 h 400741"/>
                    <a:gd name="connsiteX17" fmla="*/ 47691 w 645112"/>
                    <a:gd name="connsiteY17" fmla="*/ 130184 h 400741"/>
                    <a:gd name="connsiteX18" fmla="*/ 54041 w 645112"/>
                    <a:gd name="connsiteY18" fmla="*/ 155584 h 400741"/>
                    <a:gd name="connsiteX19" fmla="*/ 15941 w 645112"/>
                    <a:gd name="connsiteY19" fmla="*/ 107959 h 400741"/>
                    <a:gd name="connsiteX20" fmla="*/ 25466 w 645112"/>
                    <a:gd name="connsiteY20" fmla="*/ 9 h 400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5112" h="400741">
                      <a:moveTo>
                        <a:pt x="25466" y="9"/>
                      </a:moveTo>
                      <a:cubicBezTo>
                        <a:pt x="22820" y="1067"/>
                        <a:pt x="66" y="95259"/>
                        <a:pt x="66" y="114309"/>
                      </a:cubicBezTo>
                      <a:cubicBezTo>
                        <a:pt x="66" y="133359"/>
                        <a:pt x="-2580" y="96847"/>
                        <a:pt x="25466" y="114309"/>
                      </a:cubicBezTo>
                      <a:cubicBezTo>
                        <a:pt x="53512" y="131772"/>
                        <a:pt x="145058" y="208501"/>
                        <a:pt x="168341" y="219084"/>
                      </a:cubicBezTo>
                      <a:cubicBezTo>
                        <a:pt x="191624" y="229667"/>
                        <a:pt x="155112" y="166697"/>
                        <a:pt x="165166" y="177809"/>
                      </a:cubicBezTo>
                      <a:cubicBezTo>
                        <a:pt x="175220" y="188921"/>
                        <a:pt x="215437" y="272001"/>
                        <a:pt x="228666" y="285759"/>
                      </a:cubicBezTo>
                      <a:cubicBezTo>
                        <a:pt x="241895" y="299517"/>
                        <a:pt x="222845" y="248717"/>
                        <a:pt x="244541" y="260359"/>
                      </a:cubicBezTo>
                      <a:cubicBezTo>
                        <a:pt x="266237" y="272001"/>
                        <a:pt x="339791" y="342380"/>
                        <a:pt x="358841" y="355609"/>
                      </a:cubicBezTo>
                      <a:cubicBezTo>
                        <a:pt x="377891" y="368838"/>
                        <a:pt x="346670" y="332326"/>
                        <a:pt x="358841" y="339734"/>
                      </a:cubicBezTo>
                      <a:cubicBezTo>
                        <a:pt x="371012" y="347142"/>
                        <a:pt x="419695" y="394767"/>
                        <a:pt x="431866" y="400059"/>
                      </a:cubicBezTo>
                      <a:cubicBezTo>
                        <a:pt x="444037" y="405351"/>
                        <a:pt x="417049" y="378363"/>
                        <a:pt x="431866" y="371484"/>
                      </a:cubicBezTo>
                      <a:cubicBezTo>
                        <a:pt x="446683" y="364605"/>
                        <a:pt x="485312" y="355609"/>
                        <a:pt x="520766" y="358784"/>
                      </a:cubicBezTo>
                      <a:cubicBezTo>
                        <a:pt x="556220" y="361959"/>
                        <a:pt x="653058" y="393180"/>
                        <a:pt x="644591" y="390534"/>
                      </a:cubicBezTo>
                      <a:cubicBezTo>
                        <a:pt x="636124" y="387888"/>
                        <a:pt x="517062" y="354551"/>
                        <a:pt x="469966" y="342909"/>
                      </a:cubicBezTo>
                      <a:cubicBezTo>
                        <a:pt x="422870" y="331267"/>
                        <a:pt x="373658" y="319626"/>
                        <a:pt x="362016" y="320684"/>
                      </a:cubicBezTo>
                      <a:cubicBezTo>
                        <a:pt x="350374" y="321742"/>
                        <a:pt x="420224" y="361959"/>
                        <a:pt x="400116" y="349259"/>
                      </a:cubicBezTo>
                      <a:cubicBezTo>
                        <a:pt x="380008" y="336559"/>
                        <a:pt x="300103" y="280996"/>
                        <a:pt x="241366" y="244484"/>
                      </a:cubicBezTo>
                      <a:cubicBezTo>
                        <a:pt x="182629" y="207972"/>
                        <a:pt x="78912" y="145001"/>
                        <a:pt x="47691" y="130184"/>
                      </a:cubicBezTo>
                      <a:cubicBezTo>
                        <a:pt x="16470" y="115367"/>
                        <a:pt x="59333" y="159288"/>
                        <a:pt x="54041" y="155584"/>
                      </a:cubicBezTo>
                      <a:cubicBezTo>
                        <a:pt x="48749" y="151880"/>
                        <a:pt x="21233" y="129655"/>
                        <a:pt x="15941" y="107959"/>
                      </a:cubicBezTo>
                      <a:cubicBezTo>
                        <a:pt x="10649" y="86263"/>
                        <a:pt x="28112" y="-1049"/>
                        <a:pt x="25466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BCC1D69B-7892-634B-A8C1-51432ED31738}"/>
                    </a:ext>
                  </a:extLst>
                </p:cNvPr>
                <p:cNvSpPr/>
                <p:nvPr/>
              </p:nvSpPr>
              <p:spPr>
                <a:xfrm>
                  <a:off x="4260679" y="3609544"/>
                  <a:ext cx="492347" cy="251371"/>
                </a:xfrm>
                <a:custGeom>
                  <a:avLst/>
                  <a:gdLst>
                    <a:gd name="connsiteX0" fmla="*/ 171 w 492347"/>
                    <a:gd name="connsiteY0" fmla="*/ 431 h 251371"/>
                    <a:gd name="connsiteX1" fmla="*/ 209721 w 492347"/>
                    <a:gd name="connsiteY1" fmla="*/ 92506 h 251371"/>
                    <a:gd name="connsiteX2" fmla="*/ 266871 w 492347"/>
                    <a:gd name="connsiteY2" fmla="*/ 130606 h 251371"/>
                    <a:gd name="connsiteX3" fmla="*/ 304971 w 492347"/>
                    <a:gd name="connsiteY3" fmla="*/ 194106 h 251371"/>
                    <a:gd name="connsiteX4" fmla="*/ 320846 w 492347"/>
                    <a:gd name="connsiteY4" fmla="*/ 162356 h 251371"/>
                    <a:gd name="connsiteX5" fmla="*/ 349421 w 492347"/>
                    <a:gd name="connsiteY5" fmla="*/ 190931 h 251371"/>
                    <a:gd name="connsiteX6" fmla="*/ 403396 w 492347"/>
                    <a:gd name="connsiteY6" fmla="*/ 178231 h 251371"/>
                    <a:gd name="connsiteX7" fmla="*/ 492296 w 492347"/>
                    <a:gd name="connsiteY7" fmla="*/ 251256 h 251371"/>
                    <a:gd name="connsiteX8" fmla="*/ 412921 w 492347"/>
                    <a:gd name="connsiteY8" fmla="*/ 194106 h 251371"/>
                    <a:gd name="connsiteX9" fmla="*/ 219246 w 492347"/>
                    <a:gd name="connsiteY9" fmla="*/ 152831 h 251371"/>
                    <a:gd name="connsiteX10" fmla="*/ 298621 w 492347"/>
                    <a:gd name="connsiteY10" fmla="*/ 187756 h 251371"/>
                    <a:gd name="connsiteX11" fmla="*/ 247821 w 492347"/>
                    <a:gd name="connsiteY11" fmla="*/ 133781 h 251371"/>
                    <a:gd name="connsiteX12" fmla="*/ 171 w 492347"/>
                    <a:gd name="connsiteY12" fmla="*/ 431 h 25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2347" h="251371">
                      <a:moveTo>
                        <a:pt x="171" y="431"/>
                      </a:moveTo>
                      <a:cubicBezTo>
                        <a:pt x="-6179" y="-6448"/>
                        <a:pt x="165271" y="70810"/>
                        <a:pt x="209721" y="92506"/>
                      </a:cubicBezTo>
                      <a:cubicBezTo>
                        <a:pt x="254171" y="114202"/>
                        <a:pt x="250996" y="113673"/>
                        <a:pt x="266871" y="130606"/>
                      </a:cubicBezTo>
                      <a:cubicBezTo>
                        <a:pt x="282746" y="147539"/>
                        <a:pt x="295975" y="188814"/>
                        <a:pt x="304971" y="194106"/>
                      </a:cubicBezTo>
                      <a:cubicBezTo>
                        <a:pt x="313967" y="199398"/>
                        <a:pt x="313438" y="162885"/>
                        <a:pt x="320846" y="162356"/>
                      </a:cubicBezTo>
                      <a:cubicBezTo>
                        <a:pt x="328254" y="161827"/>
                        <a:pt x="335663" y="188285"/>
                        <a:pt x="349421" y="190931"/>
                      </a:cubicBezTo>
                      <a:cubicBezTo>
                        <a:pt x="363179" y="193577"/>
                        <a:pt x="379584" y="168177"/>
                        <a:pt x="403396" y="178231"/>
                      </a:cubicBezTo>
                      <a:cubicBezTo>
                        <a:pt x="427208" y="188285"/>
                        <a:pt x="490709" y="248610"/>
                        <a:pt x="492296" y="251256"/>
                      </a:cubicBezTo>
                      <a:cubicBezTo>
                        <a:pt x="493884" y="253902"/>
                        <a:pt x="458429" y="210510"/>
                        <a:pt x="412921" y="194106"/>
                      </a:cubicBezTo>
                      <a:cubicBezTo>
                        <a:pt x="367413" y="177702"/>
                        <a:pt x="238296" y="153889"/>
                        <a:pt x="219246" y="152831"/>
                      </a:cubicBezTo>
                      <a:cubicBezTo>
                        <a:pt x="200196" y="151773"/>
                        <a:pt x="293859" y="190931"/>
                        <a:pt x="298621" y="187756"/>
                      </a:cubicBezTo>
                      <a:cubicBezTo>
                        <a:pt x="303383" y="184581"/>
                        <a:pt x="294388" y="164473"/>
                        <a:pt x="247821" y="133781"/>
                      </a:cubicBezTo>
                      <a:cubicBezTo>
                        <a:pt x="201254" y="103089"/>
                        <a:pt x="6521" y="7310"/>
                        <a:pt x="171" y="4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CA65E6DC-B205-7636-55EF-76414286C468}"/>
                    </a:ext>
                  </a:extLst>
                </p:cNvPr>
                <p:cNvSpPr/>
                <p:nvPr/>
              </p:nvSpPr>
              <p:spPr>
                <a:xfrm>
                  <a:off x="4698657" y="3752848"/>
                  <a:ext cx="441817" cy="158875"/>
                </a:xfrm>
                <a:custGeom>
                  <a:avLst/>
                  <a:gdLst>
                    <a:gd name="connsiteX0" fmla="*/ 343 w 441817"/>
                    <a:gd name="connsiteY0" fmla="*/ 2 h 158875"/>
                    <a:gd name="connsiteX1" fmla="*/ 133693 w 441817"/>
                    <a:gd name="connsiteY1" fmla="*/ 82552 h 158875"/>
                    <a:gd name="connsiteX2" fmla="*/ 54318 w 441817"/>
                    <a:gd name="connsiteY2" fmla="*/ 73027 h 158875"/>
                    <a:gd name="connsiteX3" fmla="*/ 260693 w 441817"/>
                    <a:gd name="connsiteY3" fmla="*/ 44452 h 158875"/>
                    <a:gd name="connsiteX4" fmla="*/ 203543 w 441817"/>
                    <a:gd name="connsiteY4" fmla="*/ 66677 h 158875"/>
                    <a:gd name="connsiteX5" fmla="*/ 308318 w 441817"/>
                    <a:gd name="connsiteY5" fmla="*/ 82552 h 158875"/>
                    <a:gd name="connsiteX6" fmla="*/ 289268 w 441817"/>
                    <a:gd name="connsiteY6" fmla="*/ 92077 h 158875"/>
                    <a:gd name="connsiteX7" fmla="*/ 441668 w 441817"/>
                    <a:gd name="connsiteY7" fmla="*/ 158752 h 158875"/>
                    <a:gd name="connsiteX8" fmla="*/ 314668 w 441817"/>
                    <a:gd name="connsiteY8" fmla="*/ 107952 h 158875"/>
                    <a:gd name="connsiteX9" fmla="*/ 174968 w 441817"/>
                    <a:gd name="connsiteY9" fmla="*/ 82552 h 158875"/>
                    <a:gd name="connsiteX10" fmla="*/ 136868 w 441817"/>
                    <a:gd name="connsiteY10" fmla="*/ 85727 h 158875"/>
                    <a:gd name="connsiteX11" fmla="*/ 181318 w 441817"/>
                    <a:gd name="connsiteY11" fmla="*/ 85727 h 158875"/>
                    <a:gd name="connsiteX12" fmla="*/ 343 w 441817"/>
                    <a:gd name="connsiteY12" fmla="*/ 2 h 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1817" h="158875">
                      <a:moveTo>
                        <a:pt x="343" y="2"/>
                      </a:moveTo>
                      <a:cubicBezTo>
                        <a:pt x="-7595" y="-527"/>
                        <a:pt x="124697" y="70381"/>
                        <a:pt x="133693" y="82552"/>
                      </a:cubicBezTo>
                      <a:cubicBezTo>
                        <a:pt x="142689" y="94723"/>
                        <a:pt x="33151" y="79377"/>
                        <a:pt x="54318" y="73027"/>
                      </a:cubicBezTo>
                      <a:cubicBezTo>
                        <a:pt x="75485" y="66677"/>
                        <a:pt x="235822" y="45510"/>
                        <a:pt x="260693" y="44452"/>
                      </a:cubicBezTo>
                      <a:cubicBezTo>
                        <a:pt x="285564" y="43394"/>
                        <a:pt x="195606" y="60327"/>
                        <a:pt x="203543" y="66677"/>
                      </a:cubicBezTo>
                      <a:cubicBezTo>
                        <a:pt x="211480" y="73027"/>
                        <a:pt x="294031" y="78319"/>
                        <a:pt x="308318" y="82552"/>
                      </a:cubicBezTo>
                      <a:cubicBezTo>
                        <a:pt x="322605" y="86785"/>
                        <a:pt x="267043" y="79377"/>
                        <a:pt x="289268" y="92077"/>
                      </a:cubicBezTo>
                      <a:cubicBezTo>
                        <a:pt x="311493" y="104777"/>
                        <a:pt x="437435" y="156106"/>
                        <a:pt x="441668" y="158752"/>
                      </a:cubicBezTo>
                      <a:cubicBezTo>
                        <a:pt x="445901" y="161398"/>
                        <a:pt x="359118" y="120652"/>
                        <a:pt x="314668" y="107952"/>
                      </a:cubicBezTo>
                      <a:cubicBezTo>
                        <a:pt x="270218" y="95252"/>
                        <a:pt x="204601" y="86256"/>
                        <a:pt x="174968" y="82552"/>
                      </a:cubicBezTo>
                      <a:cubicBezTo>
                        <a:pt x="145335" y="78848"/>
                        <a:pt x="135810" y="85198"/>
                        <a:pt x="136868" y="85727"/>
                      </a:cubicBezTo>
                      <a:cubicBezTo>
                        <a:pt x="137926" y="86256"/>
                        <a:pt x="198781" y="96310"/>
                        <a:pt x="181318" y="85727"/>
                      </a:cubicBezTo>
                      <a:cubicBezTo>
                        <a:pt x="163856" y="75144"/>
                        <a:pt x="8281" y="531"/>
                        <a:pt x="34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27EEE2A6-7F27-87E0-0F58-B1B02ECEBADB}"/>
                    </a:ext>
                  </a:extLst>
                </p:cNvPr>
                <p:cNvSpPr/>
                <p:nvPr/>
              </p:nvSpPr>
              <p:spPr>
                <a:xfrm>
                  <a:off x="4562225" y="3717919"/>
                  <a:ext cx="426319" cy="60646"/>
                </a:xfrm>
                <a:custGeom>
                  <a:avLst/>
                  <a:gdLst>
                    <a:gd name="connsiteX0" fmla="*/ 250 w 426319"/>
                    <a:gd name="connsiteY0" fmla="*/ 6 h 60646"/>
                    <a:gd name="connsiteX1" fmla="*/ 301875 w 426319"/>
                    <a:gd name="connsiteY1" fmla="*/ 38106 h 60646"/>
                    <a:gd name="connsiteX2" fmla="*/ 368550 w 426319"/>
                    <a:gd name="connsiteY2" fmla="*/ 31756 h 60646"/>
                    <a:gd name="connsiteX3" fmla="*/ 298700 w 426319"/>
                    <a:gd name="connsiteY3" fmla="*/ 44456 h 60646"/>
                    <a:gd name="connsiteX4" fmla="*/ 425700 w 426319"/>
                    <a:gd name="connsiteY4" fmla="*/ 60331 h 60646"/>
                    <a:gd name="connsiteX5" fmla="*/ 343150 w 426319"/>
                    <a:gd name="connsiteY5" fmla="*/ 53981 h 60646"/>
                    <a:gd name="connsiteX6" fmla="*/ 251075 w 426319"/>
                    <a:gd name="connsiteY6" fmla="*/ 41281 h 60646"/>
                    <a:gd name="connsiteX7" fmla="*/ 250 w 426319"/>
                    <a:gd name="connsiteY7" fmla="*/ 6 h 60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6319" h="60646">
                      <a:moveTo>
                        <a:pt x="250" y="6"/>
                      </a:moveTo>
                      <a:cubicBezTo>
                        <a:pt x="8717" y="-523"/>
                        <a:pt x="240492" y="32814"/>
                        <a:pt x="301875" y="38106"/>
                      </a:cubicBezTo>
                      <a:cubicBezTo>
                        <a:pt x="363258" y="43398"/>
                        <a:pt x="369079" y="30698"/>
                        <a:pt x="368550" y="31756"/>
                      </a:cubicBezTo>
                      <a:cubicBezTo>
                        <a:pt x="368021" y="32814"/>
                        <a:pt x="289175" y="39693"/>
                        <a:pt x="298700" y="44456"/>
                      </a:cubicBezTo>
                      <a:cubicBezTo>
                        <a:pt x="308225" y="49219"/>
                        <a:pt x="418292" y="58744"/>
                        <a:pt x="425700" y="60331"/>
                      </a:cubicBezTo>
                      <a:cubicBezTo>
                        <a:pt x="433108" y="61918"/>
                        <a:pt x="372254" y="57156"/>
                        <a:pt x="343150" y="53981"/>
                      </a:cubicBezTo>
                      <a:cubicBezTo>
                        <a:pt x="314046" y="50806"/>
                        <a:pt x="301875" y="47102"/>
                        <a:pt x="251075" y="41281"/>
                      </a:cubicBezTo>
                      <a:cubicBezTo>
                        <a:pt x="200275" y="35460"/>
                        <a:pt x="-8217" y="535"/>
                        <a:pt x="250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6B979F47-B1B9-AE74-1F2B-806270E2E4B1}"/>
                    </a:ext>
                  </a:extLst>
                </p:cNvPr>
                <p:cNvSpPr/>
                <p:nvPr/>
              </p:nvSpPr>
              <p:spPr>
                <a:xfrm>
                  <a:off x="4903777" y="3485354"/>
                  <a:ext cx="277823" cy="404061"/>
                </a:xfrm>
                <a:custGeom>
                  <a:avLst/>
                  <a:gdLst>
                    <a:gd name="connsiteX0" fmla="*/ 1598 w 277823"/>
                    <a:gd name="connsiteY0" fmla="*/ 796 h 404061"/>
                    <a:gd name="connsiteX1" fmla="*/ 176223 w 277823"/>
                    <a:gd name="connsiteY1" fmla="*/ 238921 h 404061"/>
                    <a:gd name="connsiteX2" fmla="*/ 163523 w 277823"/>
                    <a:gd name="connsiteY2" fmla="*/ 203996 h 404061"/>
                    <a:gd name="connsiteX3" fmla="*/ 201623 w 277823"/>
                    <a:gd name="connsiteY3" fmla="*/ 311946 h 404061"/>
                    <a:gd name="connsiteX4" fmla="*/ 277823 w 277823"/>
                    <a:gd name="connsiteY4" fmla="*/ 404021 h 404061"/>
                    <a:gd name="connsiteX5" fmla="*/ 201623 w 277823"/>
                    <a:gd name="connsiteY5" fmla="*/ 321471 h 404061"/>
                    <a:gd name="connsiteX6" fmla="*/ 90498 w 277823"/>
                    <a:gd name="connsiteY6" fmla="*/ 172246 h 404061"/>
                    <a:gd name="connsiteX7" fmla="*/ 125423 w 277823"/>
                    <a:gd name="connsiteY7" fmla="*/ 216696 h 404061"/>
                    <a:gd name="connsiteX8" fmla="*/ 90498 w 277823"/>
                    <a:gd name="connsiteY8" fmla="*/ 162721 h 404061"/>
                    <a:gd name="connsiteX9" fmla="*/ 1598 w 277823"/>
                    <a:gd name="connsiteY9" fmla="*/ 796 h 40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7823" h="404061">
                      <a:moveTo>
                        <a:pt x="1598" y="796"/>
                      </a:moveTo>
                      <a:cubicBezTo>
                        <a:pt x="15886" y="13496"/>
                        <a:pt x="149236" y="205054"/>
                        <a:pt x="176223" y="238921"/>
                      </a:cubicBezTo>
                      <a:cubicBezTo>
                        <a:pt x="203210" y="272788"/>
                        <a:pt x="159290" y="191825"/>
                        <a:pt x="163523" y="203996"/>
                      </a:cubicBezTo>
                      <a:cubicBezTo>
                        <a:pt x="167756" y="216167"/>
                        <a:pt x="182573" y="278609"/>
                        <a:pt x="201623" y="311946"/>
                      </a:cubicBezTo>
                      <a:cubicBezTo>
                        <a:pt x="220673" y="345284"/>
                        <a:pt x="277823" y="402434"/>
                        <a:pt x="277823" y="404021"/>
                      </a:cubicBezTo>
                      <a:cubicBezTo>
                        <a:pt x="277823" y="405608"/>
                        <a:pt x="232844" y="360100"/>
                        <a:pt x="201623" y="321471"/>
                      </a:cubicBezTo>
                      <a:cubicBezTo>
                        <a:pt x="170402" y="282842"/>
                        <a:pt x="103198" y="189709"/>
                        <a:pt x="90498" y="172246"/>
                      </a:cubicBezTo>
                      <a:cubicBezTo>
                        <a:pt x="77798" y="154784"/>
                        <a:pt x="125423" y="218283"/>
                        <a:pt x="125423" y="216696"/>
                      </a:cubicBezTo>
                      <a:cubicBezTo>
                        <a:pt x="125423" y="215109"/>
                        <a:pt x="107960" y="194471"/>
                        <a:pt x="90498" y="162721"/>
                      </a:cubicBezTo>
                      <a:cubicBezTo>
                        <a:pt x="73036" y="130971"/>
                        <a:pt x="-12690" y="-11904"/>
                        <a:pt x="1598" y="7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8192B70D-F7A6-9C9A-5D60-271B372F3D4A}"/>
                    </a:ext>
                  </a:extLst>
                </p:cNvPr>
                <p:cNvSpPr/>
                <p:nvPr/>
              </p:nvSpPr>
              <p:spPr>
                <a:xfrm>
                  <a:off x="4139502" y="3253667"/>
                  <a:ext cx="434089" cy="124731"/>
                </a:xfrm>
                <a:custGeom>
                  <a:avLst/>
                  <a:gdLst>
                    <a:gd name="connsiteX0" fmla="*/ 698 w 434089"/>
                    <a:gd name="connsiteY0" fmla="*/ 124533 h 124731"/>
                    <a:gd name="connsiteX1" fmla="*/ 248348 w 434089"/>
                    <a:gd name="connsiteY1" fmla="*/ 19758 h 124731"/>
                    <a:gd name="connsiteX2" fmla="*/ 181673 w 434089"/>
                    <a:gd name="connsiteY2" fmla="*/ 26108 h 124731"/>
                    <a:gd name="connsiteX3" fmla="*/ 432498 w 434089"/>
                    <a:gd name="connsiteY3" fmla="*/ 708 h 124731"/>
                    <a:gd name="connsiteX4" fmla="*/ 283273 w 434089"/>
                    <a:gd name="connsiteY4" fmla="*/ 7058 h 124731"/>
                    <a:gd name="connsiteX5" fmla="*/ 172148 w 434089"/>
                    <a:gd name="connsiteY5" fmla="*/ 7058 h 124731"/>
                    <a:gd name="connsiteX6" fmla="*/ 292798 w 434089"/>
                    <a:gd name="connsiteY6" fmla="*/ 7058 h 124731"/>
                    <a:gd name="connsiteX7" fmla="*/ 178498 w 434089"/>
                    <a:gd name="connsiteY7" fmla="*/ 45158 h 124731"/>
                    <a:gd name="connsiteX8" fmla="*/ 698 w 434089"/>
                    <a:gd name="connsiteY8" fmla="*/ 124533 h 124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089" h="124731">
                      <a:moveTo>
                        <a:pt x="698" y="124533"/>
                      </a:moveTo>
                      <a:cubicBezTo>
                        <a:pt x="12340" y="120300"/>
                        <a:pt x="218186" y="36162"/>
                        <a:pt x="248348" y="19758"/>
                      </a:cubicBezTo>
                      <a:cubicBezTo>
                        <a:pt x="278510" y="3354"/>
                        <a:pt x="181673" y="26108"/>
                        <a:pt x="181673" y="26108"/>
                      </a:cubicBezTo>
                      <a:lnTo>
                        <a:pt x="432498" y="708"/>
                      </a:lnTo>
                      <a:cubicBezTo>
                        <a:pt x="449431" y="-2467"/>
                        <a:pt x="326665" y="6000"/>
                        <a:pt x="283273" y="7058"/>
                      </a:cubicBezTo>
                      <a:cubicBezTo>
                        <a:pt x="239881" y="8116"/>
                        <a:pt x="172148" y="7058"/>
                        <a:pt x="172148" y="7058"/>
                      </a:cubicBezTo>
                      <a:cubicBezTo>
                        <a:pt x="173735" y="7058"/>
                        <a:pt x="291740" y="708"/>
                        <a:pt x="292798" y="7058"/>
                      </a:cubicBezTo>
                      <a:cubicBezTo>
                        <a:pt x="293856" y="13408"/>
                        <a:pt x="230886" y="26108"/>
                        <a:pt x="178498" y="45158"/>
                      </a:cubicBezTo>
                      <a:cubicBezTo>
                        <a:pt x="126111" y="64208"/>
                        <a:pt x="-10944" y="128766"/>
                        <a:pt x="698" y="1245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589BEE83-9414-0274-521C-30AA1F465CB3}"/>
                    </a:ext>
                  </a:extLst>
                </p:cNvPr>
                <p:cNvSpPr/>
                <p:nvPr/>
              </p:nvSpPr>
              <p:spPr>
                <a:xfrm>
                  <a:off x="4968495" y="3809997"/>
                  <a:ext cx="232167" cy="130492"/>
                </a:xfrm>
                <a:custGeom>
                  <a:avLst/>
                  <a:gdLst>
                    <a:gd name="connsiteX0" fmla="*/ 380 w 232167"/>
                    <a:gd name="connsiteY0" fmla="*/ 3 h 130492"/>
                    <a:gd name="connsiteX1" fmla="*/ 127380 w 232167"/>
                    <a:gd name="connsiteY1" fmla="*/ 76203 h 130492"/>
                    <a:gd name="connsiteX2" fmla="*/ 232155 w 232167"/>
                    <a:gd name="connsiteY2" fmla="*/ 117478 h 130492"/>
                    <a:gd name="connsiteX3" fmla="*/ 121030 w 232167"/>
                    <a:gd name="connsiteY3" fmla="*/ 101603 h 130492"/>
                    <a:gd name="connsiteX4" fmla="*/ 222630 w 232167"/>
                    <a:gd name="connsiteY4" fmla="*/ 130178 h 130492"/>
                    <a:gd name="connsiteX5" fmla="*/ 92455 w 232167"/>
                    <a:gd name="connsiteY5" fmla="*/ 79378 h 130492"/>
                    <a:gd name="connsiteX6" fmla="*/ 380 w 232167"/>
                    <a:gd name="connsiteY6" fmla="*/ 3 h 13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167" h="130492">
                      <a:moveTo>
                        <a:pt x="380" y="3"/>
                      </a:moveTo>
                      <a:cubicBezTo>
                        <a:pt x="6201" y="-526"/>
                        <a:pt x="88751" y="56624"/>
                        <a:pt x="127380" y="76203"/>
                      </a:cubicBezTo>
                      <a:cubicBezTo>
                        <a:pt x="166009" y="95782"/>
                        <a:pt x="233213" y="113245"/>
                        <a:pt x="232155" y="117478"/>
                      </a:cubicBezTo>
                      <a:cubicBezTo>
                        <a:pt x="231097" y="121711"/>
                        <a:pt x="122618" y="99486"/>
                        <a:pt x="121030" y="101603"/>
                      </a:cubicBezTo>
                      <a:cubicBezTo>
                        <a:pt x="119442" y="103720"/>
                        <a:pt x="227392" y="133882"/>
                        <a:pt x="222630" y="130178"/>
                      </a:cubicBezTo>
                      <a:cubicBezTo>
                        <a:pt x="217868" y="126474"/>
                        <a:pt x="127909" y="98428"/>
                        <a:pt x="92455" y="79378"/>
                      </a:cubicBezTo>
                      <a:cubicBezTo>
                        <a:pt x="57001" y="60328"/>
                        <a:pt x="-5441" y="532"/>
                        <a:pt x="380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EF04FADE-617A-0D5C-5FB2-6224167398C6}"/>
                    </a:ext>
                  </a:extLst>
                </p:cNvPr>
                <p:cNvSpPr/>
                <p:nvPr/>
              </p:nvSpPr>
              <p:spPr>
                <a:xfrm>
                  <a:off x="4149626" y="2628405"/>
                  <a:ext cx="184678" cy="330755"/>
                </a:xfrm>
                <a:custGeom>
                  <a:avLst/>
                  <a:gdLst>
                    <a:gd name="connsiteX0" fmla="*/ 73124 w 184678"/>
                    <a:gd name="connsiteY0" fmla="*/ 495 h 330755"/>
                    <a:gd name="connsiteX1" fmla="*/ 15974 w 184678"/>
                    <a:gd name="connsiteY1" fmla="*/ 156070 h 330755"/>
                    <a:gd name="connsiteX2" fmla="*/ 28674 w 184678"/>
                    <a:gd name="connsiteY2" fmla="*/ 267195 h 330755"/>
                    <a:gd name="connsiteX3" fmla="*/ 35024 w 184678"/>
                    <a:gd name="connsiteY3" fmla="*/ 238620 h 330755"/>
                    <a:gd name="connsiteX4" fmla="*/ 99 w 184678"/>
                    <a:gd name="connsiteY4" fmla="*/ 314820 h 330755"/>
                    <a:gd name="connsiteX5" fmla="*/ 47724 w 184678"/>
                    <a:gd name="connsiteY5" fmla="*/ 279895 h 330755"/>
                    <a:gd name="connsiteX6" fmla="*/ 95349 w 184678"/>
                    <a:gd name="connsiteY6" fmla="*/ 317995 h 330755"/>
                    <a:gd name="connsiteX7" fmla="*/ 98524 w 184678"/>
                    <a:gd name="connsiteY7" fmla="*/ 276720 h 330755"/>
                    <a:gd name="connsiteX8" fmla="*/ 184249 w 184678"/>
                    <a:gd name="connsiteY8" fmla="*/ 330695 h 330755"/>
                    <a:gd name="connsiteX9" fmla="*/ 57249 w 184678"/>
                    <a:gd name="connsiteY9" fmla="*/ 264020 h 330755"/>
                    <a:gd name="connsiteX10" fmla="*/ 25499 w 184678"/>
                    <a:gd name="connsiteY10" fmla="*/ 251320 h 330755"/>
                    <a:gd name="connsiteX11" fmla="*/ 15974 w 184678"/>
                    <a:gd name="connsiteY11" fmla="*/ 187820 h 330755"/>
                    <a:gd name="connsiteX12" fmla="*/ 12799 w 184678"/>
                    <a:gd name="connsiteY12" fmla="*/ 89395 h 330755"/>
                    <a:gd name="connsiteX13" fmla="*/ 15974 w 184678"/>
                    <a:gd name="connsiteY13" fmla="*/ 105270 h 330755"/>
                    <a:gd name="connsiteX14" fmla="*/ 73124 w 184678"/>
                    <a:gd name="connsiteY14" fmla="*/ 495 h 330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4678" h="330755">
                      <a:moveTo>
                        <a:pt x="73124" y="495"/>
                      </a:moveTo>
                      <a:cubicBezTo>
                        <a:pt x="73124" y="8962"/>
                        <a:pt x="23382" y="111620"/>
                        <a:pt x="15974" y="156070"/>
                      </a:cubicBezTo>
                      <a:cubicBezTo>
                        <a:pt x="8566" y="200520"/>
                        <a:pt x="25499" y="253437"/>
                        <a:pt x="28674" y="267195"/>
                      </a:cubicBezTo>
                      <a:cubicBezTo>
                        <a:pt x="31849" y="280953"/>
                        <a:pt x="39786" y="230683"/>
                        <a:pt x="35024" y="238620"/>
                      </a:cubicBezTo>
                      <a:cubicBezTo>
                        <a:pt x="30261" y="246558"/>
                        <a:pt x="-2018" y="307941"/>
                        <a:pt x="99" y="314820"/>
                      </a:cubicBezTo>
                      <a:cubicBezTo>
                        <a:pt x="2216" y="321699"/>
                        <a:pt x="31849" y="279366"/>
                        <a:pt x="47724" y="279895"/>
                      </a:cubicBezTo>
                      <a:cubicBezTo>
                        <a:pt x="63599" y="280424"/>
                        <a:pt x="86882" y="318524"/>
                        <a:pt x="95349" y="317995"/>
                      </a:cubicBezTo>
                      <a:cubicBezTo>
                        <a:pt x="103816" y="317466"/>
                        <a:pt x="83707" y="274603"/>
                        <a:pt x="98524" y="276720"/>
                      </a:cubicBezTo>
                      <a:cubicBezTo>
                        <a:pt x="113341" y="278837"/>
                        <a:pt x="191128" y="332812"/>
                        <a:pt x="184249" y="330695"/>
                      </a:cubicBezTo>
                      <a:cubicBezTo>
                        <a:pt x="177370" y="328578"/>
                        <a:pt x="83707" y="277249"/>
                        <a:pt x="57249" y="264020"/>
                      </a:cubicBezTo>
                      <a:cubicBezTo>
                        <a:pt x="30791" y="250791"/>
                        <a:pt x="32378" y="264020"/>
                        <a:pt x="25499" y="251320"/>
                      </a:cubicBezTo>
                      <a:cubicBezTo>
                        <a:pt x="18620" y="238620"/>
                        <a:pt x="18091" y="214808"/>
                        <a:pt x="15974" y="187820"/>
                      </a:cubicBezTo>
                      <a:cubicBezTo>
                        <a:pt x="13857" y="160833"/>
                        <a:pt x="12799" y="103153"/>
                        <a:pt x="12799" y="89395"/>
                      </a:cubicBezTo>
                      <a:cubicBezTo>
                        <a:pt x="12799" y="75637"/>
                        <a:pt x="8566" y="115853"/>
                        <a:pt x="15974" y="105270"/>
                      </a:cubicBezTo>
                      <a:cubicBezTo>
                        <a:pt x="23382" y="94687"/>
                        <a:pt x="73124" y="-7972"/>
                        <a:pt x="73124" y="4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C8EA3676-8D1A-4344-CD02-5517C91CA5AF}"/>
                    </a:ext>
                  </a:extLst>
                </p:cNvPr>
                <p:cNvSpPr/>
                <p:nvPr/>
              </p:nvSpPr>
              <p:spPr>
                <a:xfrm>
                  <a:off x="4226892" y="2672748"/>
                  <a:ext cx="380110" cy="165847"/>
                </a:xfrm>
                <a:custGeom>
                  <a:avLst/>
                  <a:gdLst>
                    <a:gd name="connsiteX0" fmla="*/ 40308 w 380110"/>
                    <a:gd name="connsiteY0" fmla="*/ 16477 h 165847"/>
                    <a:gd name="connsiteX1" fmla="*/ 81583 w 380110"/>
                    <a:gd name="connsiteY1" fmla="*/ 111727 h 165847"/>
                    <a:gd name="connsiteX2" fmla="*/ 56183 w 380110"/>
                    <a:gd name="connsiteY2" fmla="*/ 118077 h 165847"/>
                    <a:gd name="connsiteX3" fmla="*/ 2208 w 380110"/>
                    <a:gd name="connsiteY3" fmla="*/ 162527 h 165847"/>
                    <a:gd name="connsiteX4" fmla="*/ 138733 w 380110"/>
                    <a:gd name="connsiteY4" fmla="*/ 16477 h 165847"/>
                    <a:gd name="connsiteX5" fmla="*/ 170483 w 380110"/>
                    <a:gd name="connsiteY5" fmla="*/ 6952 h 165847"/>
                    <a:gd name="connsiteX6" fmla="*/ 221283 w 380110"/>
                    <a:gd name="connsiteY6" fmla="*/ 48227 h 165847"/>
                    <a:gd name="connsiteX7" fmla="*/ 380033 w 380110"/>
                    <a:gd name="connsiteY7" fmla="*/ 102202 h 165847"/>
                    <a:gd name="connsiteX8" fmla="*/ 240333 w 380110"/>
                    <a:gd name="connsiteY8" fmla="*/ 29177 h 165847"/>
                    <a:gd name="connsiteX9" fmla="*/ 94283 w 380110"/>
                    <a:gd name="connsiteY9" fmla="*/ 32352 h 165847"/>
                    <a:gd name="connsiteX10" fmla="*/ 40308 w 380110"/>
                    <a:gd name="connsiteY10" fmla="*/ 16477 h 16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0110" h="165847">
                      <a:moveTo>
                        <a:pt x="40308" y="16477"/>
                      </a:moveTo>
                      <a:cubicBezTo>
                        <a:pt x="38191" y="29706"/>
                        <a:pt x="78937" y="94794"/>
                        <a:pt x="81583" y="111727"/>
                      </a:cubicBezTo>
                      <a:cubicBezTo>
                        <a:pt x="84229" y="128660"/>
                        <a:pt x="69412" y="109610"/>
                        <a:pt x="56183" y="118077"/>
                      </a:cubicBezTo>
                      <a:cubicBezTo>
                        <a:pt x="42954" y="126544"/>
                        <a:pt x="-11550" y="179460"/>
                        <a:pt x="2208" y="162527"/>
                      </a:cubicBezTo>
                      <a:cubicBezTo>
                        <a:pt x="15966" y="145594"/>
                        <a:pt x="110687" y="42406"/>
                        <a:pt x="138733" y="16477"/>
                      </a:cubicBezTo>
                      <a:cubicBezTo>
                        <a:pt x="166779" y="-9452"/>
                        <a:pt x="156725" y="1660"/>
                        <a:pt x="170483" y="6952"/>
                      </a:cubicBezTo>
                      <a:cubicBezTo>
                        <a:pt x="184241" y="12244"/>
                        <a:pt x="186358" y="32352"/>
                        <a:pt x="221283" y="48227"/>
                      </a:cubicBezTo>
                      <a:cubicBezTo>
                        <a:pt x="256208" y="64102"/>
                        <a:pt x="376858" y="105377"/>
                        <a:pt x="380033" y="102202"/>
                      </a:cubicBezTo>
                      <a:cubicBezTo>
                        <a:pt x="383208" y="99027"/>
                        <a:pt x="287958" y="40819"/>
                        <a:pt x="240333" y="29177"/>
                      </a:cubicBezTo>
                      <a:cubicBezTo>
                        <a:pt x="192708" y="17535"/>
                        <a:pt x="126562" y="33410"/>
                        <a:pt x="94283" y="32352"/>
                      </a:cubicBezTo>
                      <a:cubicBezTo>
                        <a:pt x="62004" y="31294"/>
                        <a:pt x="42425" y="3248"/>
                        <a:pt x="40308" y="164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AC0B5C5F-7FEF-DA93-BC36-279B5A3FC69E}"/>
                    </a:ext>
                  </a:extLst>
                </p:cNvPr>
                <p:cNvSpPr/>
                <p:nvPr/>
              </p:nvSpPr>
              <p:spPr>
                <a:xfrm>
                  <a:off x="4348080" y="2793956"/>
                  <a:ext cx="684385" cy="210775"/>
                </a:xfrm>
                <a:custGeom>
                  <a:avLst/>
                  <a:gdLst>
                    <a:gd name="connsiteX0" fmla="*/ 1670 w 684385"/>
                    <a:gd name="connsiteY0" fmla="*/ 104819 h 210775"/>
                    <a:gd name="connsiteX1" fmla="*/ 360445 w 684385"/>
                    <a:gd name="connsiteY1" fmla="*/ 63544 h 210775"/>
                    <a:gd name="connsiteX2" fmla="*/ 322345 w 684385"/>
                    <a:gd name="connsiteY2" fmla="*/ 25444 h 210775"/>
                    <a:gd name="connsiteX3" fmla="*/ 519195 w 684385"/>
                    <a:gd name="connsiteY3" fmla="*/ 92119 h 210775"/>
                    <a:gd name="connsiteX4" fmla="*/ 681120 w 684385"/>
                    <a:gd name="connsiteY4" fmla="*/ 209594 h 210775"/>
                    <a:gd name="connsiteX5" fmla="*/ 608095 w 684385"/>
                    <a:gd name="connsiteY5" fmla="*/ 146094 h 210775"/>
                    <a:gd name="connsiteX6" fmla="*/ 379495 w 684385"/>
                    <a:gd name="connsiteY6" fmla="*/ 41319 h 210775"/>
                    <a:gd name="connsiteX7" fmla="*/ 287420 w 684385"/>
                    <a:gd name="connsiteY7" fmla="*/ 44 h 210775"/>
                    <a:gd name="connsiteX8" fmla="*/ 350920 w 684385"/>
                    <a:gd name="connsiteY8" fmla="*/ 47669 h 210775"/>
                    <a:gd name="connsiteX9" fmla="*/ 230270 w 684385"/>
                    <a:gd name="connsiteY9" fmla="*/ 60369 h 210775"/>
                    <a:gd name="connsiteX10" fmla="*/ 1670 w 684385"/>
                    <a:gd name="connsiteY10" fmla="*/ 104819 h 2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4385" h="210775">
                      <a:moveTo>
                        <a:pt x="1670" y="104819"/>
                      </a:moveTo>
                      <a:cubicBezTo>
                        <a:pt x="23366" y="105348"/>
                        <a:pt x="306999" y="76773"/>
                        <a:pt x="360445" y="63544"/>
                      </a:cubicBezTo>
                      <a:cubicBezTo>
                        <a:pt x="413891" y="50315"/>
                        <a:pt x="295887" y="20682"/>
                        <a:pt x="322345" y="25444"/>
                      </a:cubicBezTo>
                      <a:cubicBezTo>
                        <a:pt x="348803" y="30206"/>
                        <a:pt x="459399" y="61427"/>
                        <a:pt x="519195" y="92119"/>
                      </a:cubicBezTo>
                      <a:cubicBezTo>
                        <a:pt x="578991" y="122811"/>
                        <a:pt x="666303" y="200598"/>
                        <a:pt x="681120" y="209594"/>
                      </a:cubicBezTo>
                      <a:cubicBezTo>
                        <a:pt x="695937" y="218590"/>
                        <a:pt x="658366" y="174140"/>
                        <a:pt x="608095" y="146094"/>
                      </a:cubicBezTo>
                      <a:cubicBezTo>
                        <a:pt x="557824" y="118048"/>
                        <a:pt x="379495" y="41319"/>
                        <a:pt x="379495" y="41319"/>
                      </a:cubicBezTo>
                      <a:cubicBezTo>
                        <a:pt x="326049" y="16977"/>
                        <a:pt x="292182" y="-1014"/>
                        <a:pt x="287420" y="44"/>
                      </a:cubicBezTo>
                      <a:cubicBezTo>
                        <a:pt x="282658" y="1102"/>
                        <a:pt x="360445" y="37615"/>
                        <a:pt x="350920" y="47669"/>
                      </a:cubicBezTo>
                      <a:cubicBezTo>
                        <a:pt x="341395" y="57723"/>
                        <a:pt x="284774" y="52961"/>
                        <a:pt x="230270" y="60369"/>
                      </a:cubicBezTo>
                      <a:cubicBezTo>
                        <a:pt x="175766" y="67777"/>
                        <a:pt x="-20026" y="104290"/>
                        <a:pt x="1670" y="1048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581CABC7-D34A-988A-CFD4-38598E4EB44B}"/>
                    </a:ext>
                  </a:extLst>
                </p:cNvPr>
                <p:cNvSpPr/>
                <p:nvPr/>
              </p:nvSpPr>
              <p:spPr>
                <a:xfrm>
                  <a:off x="4376993" y="2987494"/>
                  <a:ext cx="551136" cy="115030"/>
                </a:xfrm>
                <a:custGeom>
                  <a:avLst/>
                  <a:gdLst>
                    <a:gd name="connsiteX0" fmla="*/ 4507 w 551136"/>
                    <a:gd name="connsiteY0" fmla="*/ 181 h 115030"/>
                    <a:gd name="connsiteX1" fmla="*/ 544257 w 551136"/>
                    <a:gd name="connsiteY1" fmla="*/ 50981 h 115030"/>
                    <a:gd name="connsiteX2" fmla="*/ 318832 w 551136"/>
                    <a:gd name="connsiteY2" fmla="*/ 54156 h 115030"/>
                    <a:gd name="connsiteX3" fmla="*/ 458532 w 551136"/>
                    <a:gd name="connsiteY3" fmla="*/ 92256 h 115030"/>
                    <a:gd name="connsiteX4" fmla="*/ 534732 w 551136"/>
                    <a:gd name="connsiteY4" fmla="*/ 114481 h 115030"/>
                    <a:gd name="connsiteX5" fmla="*/ 388682 w 551136"/>
                    <a:gd name="connsiteY5" fmla="*/ 70031 h 115030"/>
                    <a:gd name="connsiteX6" fmla="*/ 290257 w 551136"/>
                    <a:gd name="connsiteY6" fmla="*/ 35106 h 115030"/>
                    <a:gd name="connsiteX7" fmla="*/ 4507 w 551136"/>
                    <a:gd name="connsiteY7" fmla="*/ 181 h 115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1136" h="115030">
                      <a:moveTo>
                        <a:pt x="4507" y="181"/>
                      </a:moveTo>
                      <a:cubicBezTo>
                        <a:pt x="46840" y="2827"/>
                        <a:pt x="491870" y="41985"/>
                        <a:pt x="544257" y="50981"/>
                      </a:cubicBezTo>
                      <a:cubicBezTo>
                        <a:pt x="596644" y="59977"/>
                        <a:pt x="333120" y="47277"/>
                        <a:pt x="318832" y="54156"/>
                      </a:cubicBezTo>
                      <a:cubicBezTo>
                        <a:pt x="304545" y="61035"/>
                        <a:pt x="422549" y="82202"/>
                        <a:pt x="458532" y="92256"/>
                      </a:cubicBezTo>
                      <a:cubicBezTo>
                        <a:pt x="494515" y="102310"/>
                        <a:pt x="546374" y="118185"/>
                        <a:pt x="534732" y="114481"/>
                      </a:cubicBezTo>
                      <a:cubicBezTo>
                        <a:pt x="523090" y="110777"/>
                        <a:pt x="429428" y="83260"/>
                        <a:pt x="388682" y="70031"/>
                      </a:cubicBezTo>
                      <a:cubicBezTo>
                        <a:pt x="347936" y="56802"/>
                        <a:pt x="350053" y="45689"/>
                        <a:pt x="290257" y="35106"/>
                      </a:cubicBezTo>
                      <a:cubicBezTo>
                        <a:pt x="230461" y="24523"/>
                        <a:pt x="-37826" y="-2465"/>
                        <a:pt x="4507" y="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B721CAFE-E02D-25A1-1B3A-20F7C877E432}"/>
                    </a:ext>
                  </a:extLst>
                </p:cNvPr>
                <p:cNvSpPr/>
                <p:nvPr/>
              </p:nvSpPr>
              <p:spPr>
                <a:xfrm>
                  <a:off x="4869787" y="2946053"/>
                  <a:ext cx="430355" cy="320445"/>
                </a:xfrm>
                <a:custGeom>
                  <a:avLst/>
                  <a:gdLst>
                    <a:gd name="connsiteX0" fmla="*/ 663 w 430355"/>
                    <a:gd name="connsiteY0" fmla="*/ 347 h 320445"/>
                    <a:gd name="connsiteX1" fmla="*/ 254663 w 430355"/>
                    <a:gd name="connsiteY1" fmla="*/ 178147 h 320445"/>
                    <a:gd name="connsiteX2" fmla="*/ 241963 w 430355"/>
                    <a:gd name="connsiteY2" fmla="*/ 105122 h 320445"/>
                    <a:gd name="connsiteX3" fmla="*/ 286413 w 430355"/>
                    <a:gd name="connsiteY3" fmla="*/ 165447 h 320445"/>
                    <a:gd name="connsiteX4" fmla="*/ 426113 w 430355"/>
                    <a:gd name="connsiteY4" fmla="*/ 314672 h 320445"/>
                    <a:gd name="connsiteX5" fmla="*/ 381663 w 430355"/>
                    <a:gd name="connsiteY5" fmla="*/ 276572 h 320445"/>
                    <a:gd name="connsiteX6" fmla="*/ 254663 w 430355"/>
                    <a:gd name="connsiteY6" fmla="*/ 152747 h 320445"/>
                    <a:gd name="connsiteX7" fmla="*/ 175288 w 430355"/>
                    <a:gd name="connsiteY7" fmla="*/ 73372 h 320445"/>
                    <a:gd name="connsiteX8" fmla="*/ 251488 w 430355"/>
                    <a:gd name="connsiteY8" fmla="*/ 140047 h 320445"/>
                    <a:gd name="connsiteX9" fmla="*/ 127663 w 430355"/>
                    <a:gd name="connsiteY9" fmla="*/ 63847 h 320445"/>
                    <a:gd name="connsiteX10" fmla="*/ 178463 w 430355"/>
                    <a:gd name="connsiteY10" fmla="*/ 130522 h 320445"/>
                    <a:gd name="connsiteX11" fmla="*/ 663 w 430355"/>
                    <a:gd name="connsiteY11" fmla="*/ 347 h 320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0355" h="320445">
                      <a:moveTo>
                        <a:pt x="663" y="347"/>
                      </a:moveTo>
                      <a:cubicBezTo>
                        <a:pt x="13363" y="8284"/>
                        <a:pt x="214446" y="160685"/>
                        <a:pt x="254663" y="178147"/>
                      </a:cubicBezTo>
                      <a:cubicBezTo>
                        <a:pt x="294880" y="195609"/>
                        <a:pt x="236671" y="107239"/>
                        <a:pt x="241963" y="105122"/>
                      </a:cubicBezTo>
                      <a:cubicBezTo>
                        <a:pt x="247255" y="103005"/>
                        <a:pt x="255721" y="130522"/>
                        <a:pt x="286413" y="165447"/>
                      </a:cubicBezTo>
                      <a:cubicBezTo>
                        <a:pt x="317105" y="200372"/>
                        <a:pt x="410238" y="296151"/>
                        <a:pt x="426113" y="314672"/>
                      </a:cubicBezTo>
                      <a:cubicBezTo>
                        <a:pt x="441988" y="333193"/>
                        <a:pt x="410238" y="303560"/>
                        <a:pt x="381663" y="276572"/>
                      </a:cubicBezTo>
                      <a:cubicBezTo>
                        <a:pt x="353088" y="249585"/>
                        <a:pt x="289059" y="186614"/>
                        <a:pt x="254663" y="152747"/>
                      </a:cubicBezTo>
                      <a:cubicBezTo>
                        <a:pt x="220267" y="118880"/>
                        <a:pt x="175817" y="75489"/>
                        <a:pt x="175288" y="73372"/>
                      </a:cubicBezTo>
                      <a:cubicBezTo>
                        <a:pt x="174759" y="71255"/>
                        <a:pt x="259426" y="141635"/>
                        <a:pt x="251488" y="140047"/>
                      </a:cubicBezTo>
                      <a:cubicBezTo>
                        <a:pt x="243550" y="138459"/>
                        <a:pt x="139834" y="65434"/>
                        <a:pt x="127663" y="63847"/>
                      </a:cubicBezTo>
                      <a:cubicBezTo>
                        <a:pt x="115492" y="62260"/>
                        <a:pt x="195396" y="137930"/>
                        <a:pt x="178463" y="130522"/>
                      </a:cubicBezTo>
                      <a:cubicBezTo>
                        <a:pt x="161530" y="123114"/>
                        <a:pt x="-12037" y="-7590"/>
                        <a:pt x="663" y="3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038595FD-5A59-C5FD-A489-A80EB8AE383D}"/>
                    </a:ext>
                  </a:extLst>
                </p:cNvPr>
                <p:cNvSpPr/>
                <p:nvPr/>
              </p:nvSpPr>
              <p:spPr>
                <a:xfrm>
                  <a:off x="4481115" y="3037860"/>
                  <a:ext cx="658094" cy="211422"/>
                </a:xfrm>
                <a:custGeom>
                  <a:avLst/>
                  <a:gdLst>
                    <a:gd name="connsiteX0" fmla="*/ 8335 w 658094"/>
                    <a:gd name="connsiteY0" fmla="*/ 615 h 211422"/>
                    <a:gd name="connsiteX1" fmla="*/ 443310 w 658094"/>
                    <a:gd name="connsiteY1" fmla="*/ 51415 h 211422"/>
                    <a:gd name="connsiteX2" fmla="*/ 335360 w 658094"/>
                    <a:gd name="connsiteY2" fmla="*/ 67290 h 211422"/>
                    <a:gd name="connsiteX3" fmla="*/ 544910 w 658094"/>
                    <a:gd name="connsiteY3" fmla="*/ 102215 h 211422"/>
                    <a:gd name="connsiteX4" fmla="*/ 570310 w 658094"/>
                    <a:gd name="connsiteY4" fmla="*/ 114915 h 211422"/>
                    <a:gd name="connsiteX5" fmla="*/ 433785 w 658094"/>
                    <a:gd name="connsiteY5" fmla="*/ 92690 h 211422"/>
                    <a:gd name="connsiteX6" fmla="*/ 579835 w 658094"/>
                    <a:gd name="connsiteY6" fmla="*/ 153015 h 211422"/>
                    <a:gd name="connsiteX7" fmla="*/ 652860 w 658094"/>
                    <a:gd name="connsiteY7" fmla="*/ 210165 h 211422"/>
                    <a:gd name="connsiteX8" fmla="*/ 440135 w 658094"/>
                    <a:gd name="connsiteY8" fmla="*/ 95865 h 211422"/>
                    <a:gd name="connsiteX9" fmla="*/ 243285 w 658094"/>
                    <a:gd name="connsiteY9" fmla="*/ 3790 h 211422"/>
                    <a:gd name="connsiteX10" fmla="*/ 262335 w 658094"/>
                    <a:gd name="connsiteY10" fmla="*/ 19665 h 211422"/>
                    <a:gd name="connsiteX11" fmla="*/ 163910 w 658094"/>
                    <a:gd name="connsiteY11" fmla="*/ 22840 h 211422"/>
                    <a:gd name="connsiteX12" fmla="*/ 8335 w 658094"/>
                    <a:gd name="connsiteY12" fmla="*/ 615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8094" h="211422">
                      <a:moveTo>
                        <a:pt x="8335" y="615"/>
                      </a:moveTo>
                      <a:cubicBezTo>
                        <a:pt x="54902" y="5377"/>
                        <a:pt x="388806" y="40303"/>
                        <a:pt x="443310" y="51415"/>
                      </a:cubicBezTo>
                      <a:cubicBezTo>
                        <a:pt x="497814" y="62527"/>
                        <a:pt x="318427" y="58823"/>
                        <a:pt x="335360" y="67290"/>
                      </a:cubicBezTo>
                      <a:cubicBezTo>
                        <a:pt x="352293" y="75757"/>
                        <a:pt x="505752" y="94278"/>
                        <a:pt x="544910" y="102215"/>
                      </a:cubicBezTo>
                      <a:cubicBezTo>
                        <a:pt x="584068" y="110152"/>
                        <a:pt x="588831" y="116502"/>
                        <a:pt x="570310" y="114915"/>
                      </a:cubicBezTo>
                      <a:cubicBezTo>
                        <a:pt x="551789" y="113328"/>
                        <a:pt x="432198" y="86340"/>
                        <a:pt x="433785" y="92690"/>
                      </a:cubicBezTo>
                      <a:cubicBezTo>
                        <a:pt x="435373" y="99040"/>
                        <a:pt x="543323" y="133436"/>
                        <a:pt x="579835" y="153015"/>
                      </a:cubicBezTo>
                      <a:cubicBezTo>
                        <a:pt x="616348" y="172594"/>
                        <a:pt x="676143" y="219690"/>
                        <a:pt x="652860" y="210165"/>
                      </a:cubicBezTo>
                      <a:cubicBezTo>
                        <a:pt x="629577" y="200640"/>
                        <a:pt x="508398" y="130261"/>
                        <a:pt x="440135" y="95865"/>
                      </a:cubicBezTo>
                      <a:cubicBezTo>
                        <a:pt x="371872" y="61469"/>
                        <a:pt x="272918" y="16490"/>
                        <a:pt x="243285" y="3790"/>
                      </a:cubicBezTo>
                      <a:cubicBezTo>
                        <a:pt x="213652" y="-8910"/>
                        <a:pt x="275564" y="16490"/>
                        <a:pt x="262335" y="19665"/>
                      </a:cubicBezTo>
                      <a:cubicBezTo>
                        <a:pt x="249106" y="22840"/>
                        <a:pt x="204127" y="25486"/>
                        <a:pt x="163910" y="22840"/>
                      </a:cubicBezTo>
                      <a:cubicBezTo>
                        <a:pt x="123693" y="20194"/>
                        <a:pt x="-38232" y="-4147"/>
                        <a:pt x="8335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F4584218-9CE2-1DD7-CE0A-2F2DF0D19CDE}"/>
                    </a:ext>
                  </a:extLst>
                </p:cNvPr>
                <p:cNvSpPr/>
                <p:nvPr/>
              </p:nvSpPr>
              <p:spPr>
                <a:xfrm>
                  <a:off x="5073495" y="3162237"/>
                  <a:ext cx="298780" cy="339917"/>
                </a:xfrm>
                <a:custGeom>
                  <a:avLst/>
                  <a:gdLst>
                    <a:gd name="connsiteX0" fmla="*/ 155 w 298780"/>
                    <a:gd name="connsiteY0" fmla="*/ 63 h 339917"/>
                    <a:gd name="connsiteX1" fmla="*/ 114455 w 298780"/>
                    <a:gd name="connsiteY1" fmla="*/ 127063 h 339917"/>
                    <a:gd name="connsiteX2" fmla="*/ 76355 w 298780"/>
                    <a:gd name="connsiteY2" fmla="*/ 95313 h 339917"/>
                    <a:gd name="connsiteX3" fmla="*/ 143030 w 298780"/>
                    <a:gd name="connsiteY3" fmla="*/ 130238 h 339917"/>
                    <a:gd name="connsiteX4" fmla="*/ 127155 w 298780"/>
                    <a:gd name="connsiteY4" fmla="*/ 76263 h 339917"/>
                    <a:gd name="connsiteX5" fmla="*/ 263680 w 298780"/>
                    <a:gd name="connsiteY5" fmla="*/ 241363 h 339917"/>
                    <a:gd name="connsiteX6" fmla="*/ 216055 w 298780"/>
                    <a:gd name="connsiteY6" fmla="*/ 206438 h 339917"/>
                    <a:gd name="connsiteX7" fmla="*/ 298605 w 298780"/>
                    <a:gd name="connsiteY7" fmla="*/ 339788 h 339917"/>
                    <a:gd name="connsiteX8" fmla="*/ 235105 w 298780"/>
                    <a:gd name="connsiteY8" fmla="*/ 228663 h 339917"/>
                    <a:gd name="connsiteX9" fmla="*/ 143030 w 298780"/>
                    <a:gd name="connsiteY9" fmla="*/ 111188 h 339917"/>
                    <a:gd name="connsiteX10" fmla="*/ 155 w 298780"/>
                    <a:gd name="connsiteY10" fmla="*/ 63 h 339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780" h="339917">
                      <a:moveTo>
                        <a:pt x="155" y="63"/>
                      </a:moveTo>
                      <a:cubicBezTo>
                        <a:pt x="-4607" y="2709"/>
                        <a:pt x="101755" y="111188"/>
                        <a:pt x="114455" y="127063"/>
                      </a:cubicBezTo>
                      <a:cubicBezTo>
                        <a:pt x="127155" y="142938"/>
                        <a:pt x="71593" y="94784"/>
                        <a:pt x="76355" y="95313"/>
                      </a:cubicBezTo>
                      <a:cubicBezTo>
                        <a:pt x="81118" y="95842"/>
                        <a:pt x="134563" y="133413"/>
                        <a:pt x="143030" y="130238"/>
                      </a:cubicBezTo>
                      <a:cubicBezTo>
                        <a:pt x="151497" y="127063"/>
                        <a:pt x="107047" y="57742"/>
                        <a:pt x="127155" y="76263"/>
                      </a:cubicBezTo>
                      <a:cubicBezTo>
                        <a:pt x="147263" y="94784"/>
                        <a:pt x="248863" y="219667"/>
                        <a:pt x="263680" y="241363"/>
                      </a:cubicBezTo>
                      <a:cubicBezTo>
                        <a:pt x="278497" y="263059"/>
                        <a:pt x="210234" y="190034"/>
                        <a:pt x="216055" y="206438"/>
                      </a:cubicBezTo>
                      <a:cubicBezTo>
                        <a:pt x="221876" y="222842"/>
                        <a:pt x="295430" y="336084"/>
                        <a:pt x="298605" y="339788"/>
                      </a:cubicBezTo>
                      <a:cubicBezTo>
                        <a:pt x="301780" y="343492"/>
                        <a:pt x="261034" y="266763"/>
                        <a:pt x="235105" y="228663"/>
                      </a:cubicBezTo>
                      <a:cubicBezTo>
                        <a:pt x="209176" y="190563"/>
                        <a:pt x="181659" y="143996"/>
                        <a:pt x="143030" y="111188"/>
                      </a:cubicBezTo>
                      <a:cubicBezTo>
                        <a:pt x="104401" y="78380"/>
                        <a:pt x="4917" y="-2583"/>
                        <a:pt x="155" y="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B818B823-0E17-48CC-0A05-B3CE8E611D83}"/>
                    </a:ext>
                  </a:extLst>
                </p:cNvPr>
                <p:cNvSpPr/>
                <p:nvPr/>
              </p:nvSpPr>
              <p:spPr>
                <a:xfrm>
                  <a:off x="5152986" y="3184353"/>
                  <a:ext cx="267941" cy="337075"/>
                </a:xfrm>
                <a:custGeom>
                  <a:avLst/>
                  <a:gdLst>
                    <a:gd name="connsiteX0" fmla="*/ 39 w 267941"/>
                    <a:gd name="connsiteY0" fmla="*/ 172 h 337075"/>
                    <a:gd name="connsiteX1" fmla="*/ 155614 w 267941"/>
                    <a:gd name="connsiteY1" fmla="*/ 130347 h 337075"/>
                    <a:gd name="connsiteX2" fmla="*/ 161964 w 267941"/>
                    <a:gd name="connsiteY2" fmla="*/ 104947 h 337075"/>
                    <a:gd name="connsiteX3" fmla="*/ 266739 w 267941"/>
                    <a:gd name="connsiteY3" fmla="*/ 333547 h 337075"/>
                    <a:gd name="connsiteX4" fmla="*/ 215939 w 267941"/>
                    <a:gd name="connsiteY4" fmla="*/ 238297 h 337075"/>
                    <a:gd name="connsiteX5" fmla="*/ 171489 w 267941"/>
                    <a:gd name="connsiteY5" fmla="*/ 162097 h 337075"/>
                    <a:gd name="connsiteX6" fmla="*/ 39 w 267941"/>
                    <a:gd name="connsiteY6" fmla="*/ 172 h 33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941" h="337075">
                      <a:moveTo>
                        <a:pt x="39" y="172"/>
                      </a:moveTo>
                      <a:cubicBezTo>
                        <a:pt x="-2607" y="-5120"/>
                        <a:pt x="128626" y="112884"/>
                        <a:pt x="155614" y="130347"/>
                      </a:cubicBezTo>
                      <a:cubicBezTo>
                        <a:pt x="182602" y="147810"/>
                        <a:pt x="143443" y="71080"/>
                        <a:pt x="161964" y="104947"/>
                      </a:cubicBezTo>
                      <a:cubicBezTo>
                        <a:pt x="180485" y="138814"/>
                        <a:pt x="257743" y="311322"/>
                        <a:pt x="266739" y="333547"/>
                      </a:cubicBezTo>
                      <a:cubicBezTo>
                        <a:pt x="275735" y="355772"/>
                        <a:pt x="231814" y="266872"/>
                        <a:pt x="215939" y="238297"/>
                      </a:cubicBezTo>
                      <a:cubicBezTo>
                        <a:pt x="200064" y="209722"/>
                        <a:pt x="203768" y="199139"/>
                        <a:pt x="171489" y="162097"/>
                      </a:cubicBezTo>
                      <a:cubicBezTo>
                        <a:pt x="139210" y="125055"/>
                        <a:pt x="2685" y="5464"/>
                        <a:pt x="39" y="1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EE57C9AA-57A1-EF58-ED8D-A2046EDCC097}"/>
                    </a:ext>
                  </a:extLst>
                </p:cNvPr>
                <p:cNvSpPr/>
                <p:nvPr/>
              </p:nvSpPr>
              <p:spPr>
                <a:xfrm>
                  <a:off x="2889064" y="2724099"/>
                  <a:ext cx="466916" cy="168514"/>
                </a:xfrm>
                <a:custGeom>
                  <a:avLst/>
                  <a:gdLst>
                    <a:gd name="connsiteX0" fmla="*/ 466911 w 466916"/>
                    <a:gd name="connsiteY0" fmla="*/ 168326 h 168514"/>
                    <a:gd name="connsiteX1" fmla="*/ 397061 w 466916"/>
                    <a:gd name="connsiteY1" fmla="*/ 136576 h 168514"/>
                    <a:gd name="connsiteX2" fmla="*/ 279586 w 466916"/>
                    <a:gd name="connsiteY2" fmla="*/ 117526 h 168514"/>
                    <a:gd name="connsiteX3" fmla="*/ 136711 w 466916"/>
                    <a:gd name="connsiteY3" fmla="*/ 51 h 168514"/>
                    <a:gd name="connsiteX4" fmla="*/ 216086 w 466916"/>
                    <a:gd name="connsiteY4" fmla="*/ 101651 h 168514"/>
                    <a:gd name="connsiteX5" fmla="*/ 82736 w 466916"/>
                    <a:gd name="connsiteY5" fmla="*/ 25451 h 168514"/>
                    <a:gd name="connsiteX6" fmla="*/ 181161 w 466916"/>
                    <a:gd name="connsiteY6" fmla="*/ 101651 h 168514"/>
                    <a:gd name="connsiteX7" fmla="*/ 25586 w 466916"/>
                    <a:gd name="connsiteY7" fmla="*/ 34976 h 168514"/>
                    <a:gd name="connsiteX8" fmla="*/ 162111 w 466916"/>
                    <a:gd name="connsiteY8" fmla="*/ 136576 h 168514"/>
                    <a:gd name="connsiteX9" fmla="*/ 186 w 466916"/>
                    <a:gd name="connsiteY9" fmla="*/ 69901 h 168514"/>
                    <a:gd name="connsiteX10" fmla="*/ 130361 w 466916"/>
                    <a:gd name="connsiteY10" fmla="*/ 152451 h 168514"/>
                    <a:gd name="connsiteX11" fmla="*/ 158936 w 466916"/>
                    <a:gd name="connsiteY11" fmla="*/ 127051 h 168514"/>
                    <a:gd name="connsiteX12" fmla="*/ 212911 w 466916"/>
                    <a:gd name="connsiteY12" fmla="*/ 66726 h 168514"/>
                    <a:gd name="connsiteX13" fmla="*/ 311336 w 466916"/>
                    <a:gd name="connsiteY13" fmla="*/ 104826 h 168514"/>
                    <a:gd name="connsiteX14" fmla="*/ 266886 w 466916"/>
                    <a:gd name="connsiteY14" fmla="*/ 76251 h 168514"/>
                    <a:gd name="connsiteX15" fmla="*/ 400236 w 466916"/>
                    <a:gd name="connsiteY15" fmla="*/ 120701 h 168514"/>
                    <a:gd name="connsiteX16" fmla="*/ 466911 w 466916"/>
                    <a:gd name="connsiteY16" fmla="*/ 168326 h 168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6916" h="168514">
                      <a:moveTo>
                        <a:pt x="466911" y="168326"/>
                      </a:moveTo>
                      <a:cubicBezTo>
                        <a:pt x="466382" y="170972"/>
                        <a:pt x="428282" y="145043"/>
                        <a:pt x="397061" y="136576"/>
                      </a:cubicBezTo>
                      <a:cubicBezTo>
                        <a:pt x="365840" y="128109"/>
                        <a:pt x="322978" y="140280"/>
                        <a:pt x="279586" y="117526"/>
                      </a:cubicBezTo>
                      <a:cubicBezTo>
                        <a:pt x="236194" y="94772"/>
                        <a:pt x="147294" y="2697"/>
                        <a:pt x="136711" y="51"/>
                      </a:cubicBezTo>
                      <a:cubicBezTo>
                        <a:pt x="126128" y="-2595"/>
                        <a:pt x="225082" y="97418"/>
                        <a:pt x="216086" y="101651"/>
                      </a:cubicBezTo>
                      <a:cubicBezTo>
                        <a:pt x="207090" y="105884"/>
                        <a:pt x="88557" y="25451"/>
                        <a:pt x="82736" y="25451"/>
                      </a:cubicBezTo>
                      <a:cubicBezTo>
                        <a:pt x="76915" y="25451"/>
                        <a:pt x="190686" y="100063"/>
                        <a:pt x="181161" y="101651"/>
                      </a:cubicBezTo>
                      <a:cubicBezTo>
                        <a:pt x="171636" y="103238"/>
                        <a:pt x="28761" y="29155"/>
                        <a:pt x="25586" y="34976"/>
                      </a:cubicBezTo>
                      <a:cubicBezTo>
                        <a:pt x="22411" y="40797"/>
                        <a:pt x="166344" y="130755"/>
                        <a:pt x="162111" y="136576"/>
                      </a:cubicBezTo>
                      <a:cubicBezTo>
                        <a:pt x="157878" y="142397"/>
                        <a:pt x="5478" y="67255"/>
                        <a:pt x="186" y="69901"/>
                      </a:cubicBezTo>
                      <a:cubicBezTo>
                        <a:pt x="-5106" y="72547"/>
                        <a:pt x="103903" y="142926"/>
                        <a:pt x="130361" y="152451"/>
                      </a:cubicBezTo>
                      <a:cubicBezTo>
                        <a:pt x="156819" y="161976"/>
                        <a:pt x="145178" y="141339"/>
                        <a:pt x="158936" y="127051"/>
                      </a:cubicBezTo>
                      <a:cubicBezTo>
                        <a:pt x="172694" y="112763"/>
                        <a:pt x="187511" y="70430"/>
                        <a:pt x="212911" y="66726"/>
                      </a:cubicBezTo>
                      <a:cubicBezTo>
                        <a:pt x="238311" y="63022"/>
                        <a:pt x="302340" y="103239"/>
                        <a:pt x="311336" y="104826"/>
                      </a:cubicBezTo>
                      <a:cubicBezTo>
                        <a:pt x="320332" y="106413"/>
                        <a:pt x="252069" y="73605"/>
                        <a:pt x="266886" y="76251"/>
                      </a:cubicBezTo>
                      <a:cubicBezTo>
                        <a:pt x="281703" y="78897"/>
                        <a:pt x="370603" y="107472"/>
                        <a:pt x="400236" y="120701"/>
                      </a:cubicBezTo>
                      <a:cubicBezTo>
                        <a:pt x="429869" y="133930"/>
                        <a:pt x="467440" y="165680"/>
                        <a:pt x="466911" y="1683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01074901-0D5D-CA46-D75D-19DEB4A58CD5}"/>
                    </a:ext>
                  </a:extLst>
                </p:cNvPr>
                <p:cNvSpPr/>
                <p:nvPr/>
              </p:nvSpPr>
              <p:spPr>
                <a:xfrm>
                  <a:off x="3103865" y="2761891"/>
                  <a:ext cx="417364" cy="479618"/>
                </a:xfrm>
                <a:custGeom>
                  <a:avLst/>
                  <a:gdLst>
                    <a:gd name="connsiteX0" fmla="*/ 1285 w 417364"/>
                    <a:gd name="connsiteY0" fmla="*/ 359 h 479618"/>
                    <a:gd name="connsiteX1" fmla="*/ 236235 w 417364"/>
                    <a:gd name="connsiteY1" fmla="*/ 76559 h 479618"/>
                    <a:gd name="connsiteX2" fmla="*/ 198135 w 417364"/>
                    <a:gd name="connsiteY2" fmla="*/ 63859 h 479618"/>
                    <a:gd name="connsiteX3" fmla="*/ 302910 w 417364"/>
                    <a:gd name="connsiteY3" fmla="*/ 133709 h 479618"/>
                    <a:gd name="connsiteX4" fmla="*/ 302910 w 417364"/>
                    <a:gd name="connsiteY4" fmla="*/ 124184 h 479618"/>
                    <a:gd name="connsiteX5" fmla="*/ 385460 w 417364"/>
                    <a:gd name="connsiteY5" fmla="*/ 219434 h 479618"/>
                    <a:gd name="connsiteX6" fmla="*/ 394985 w 417364"/>
                    <a:gd name="connsiteY6" fmla="*/ 216259 h 479618"/>
                    <a:gd name="connsiteX7" fmla="*/ 417210 w 417364"/>
                    <a:gd name="connsiteY7" fmla="*/ 324209 h 479618"/>
                    <a:gd name="connsiteX8" fmla="*/ 404510 w 417364"/>
                    <a:gd name="connsiteY8" fmla="*/ 422634 h 479618"/>
                    <a:gd name="connsiteX9" fmla="*/ 398160 w 417364"/>
                    <a:gd name="connsiteY9" fmla="*/ 476609 h 479618"/>
                    <a:gd name="connsiteX10" fmla="*/ 407685 w 417364"/>
                    <a:gd name="connsiteY10" fmla="*/ 333734 h 479618"/>
                    <a:gd name="connsiteX11" fmla="*/ 353710 w 417364"/>
                    <a:gd name="connsiteY11" fmla="*/ 225784 h 479618"/>
                    <a:gd name="connsiteX12" fmla="*/ 245760 w 417364"/>
                    <a:gd name="connsiteY12" fmla="*/ 136884 h 479618"/>
                    <a:gd name="connsiteX13" fmla="*/ 182260 w 417364"/>
                    <a:gd name="connsiteY13" fmla="*/ 114659 h 479618"/>
                    <a:gd name="connsiteX14" fmla="*/ 90185 w 417364"/>
                    <a:gd name="connsiteY14" fmla="*/ 51159 h 479618"/>
                    <a:gd name="connsiteX15" fmla="*/ 140985 w 417364"/>
                    <a:gd name="connsiteY15" fmla="*/ 47984 h 479618"/>
                    <a:gd name="connsiteX16" fmla="*/ 1285 w 417364"/>
                    <a:gd name="connsiteY16" fmla="*/ 359 h 47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7364" h="479618">
                      <a:moveTo>
                        <a:pt x="1285" y="359"/>
                      </a:moveTo>
                      <a:cubicBezTo>
                        <a:pt x="17160" y="5121"/>
                        <a:pt x="203427" y="65976"/>
                        <a:pt x="236235" y="76559"/>
                      </a:cubicBezTo>
                      <a:cubicBezTo>
                        <a:pt x="269043" y="87142"/>
                        <a:pt x="187023" y="54334"/>
                        <a:pt x="198135" y="63859"/>
                      </a:cubicBezTo>
                      <a:cubicBezTo>
                        <a:pt x="209248" y="73384"/>
                        <a:pt x="302910" y="133709"/>
                        <a:pt x="302910" y="133709"/>
                      </a:cubicBezTo>
                      <a:cubicBezTo>
                        <a:pt x="320372" y="143763"/>
                        <a:pt x="289152" y="109896"/>
                        <a:pt x="302910" y="124184"/>
                      </a:cubicBezTo>
                      <a:cubicBezTo>
                        <a:pt x="316668" y="138472"/>
                        <a:pt x="385460" y="219434"/>
                        <a:pt x="385460" y="219434"/>
                      </a:cubicBezTo>
                      <a:cubicBezTo>
                        <a:pt x="400806" y="234780"/>
                        <a:pt x="389693" y="198797"/>
                        <a:pt x="394985" y="216259"/>
                      </a:cubicBezTo>
                      <a:cubicBezTo>
                        <a:pt x="400277" y="233721"/>
                        <a:pt x="415623" y="289813"/>
                        <a:pt x="417210" y="324209"/>
                      </a:cubicBezTo>
                      <a:cubicBezTo>
                        <a:pt x="418798" y="358605"/>
                        <a:pt x="407685" y="397234"/>
                        <a:pt x="404510" y="422634"/>
                      </a:cubicBezTo>
                      <a:cubicBezTo>
                        <a:pt x="401335" y="448034"/>
                        <a:pt x="397631" y="491426"/>
                        <a:pt x="398160" y="476609"/>
                      </a:cubicBezTo>
                      <a:cubicBezTo>
                        <a:pt x="398689" y="461792"/>
                        <a:pt x="415093" y="375538"/>
                        <a:pt x="407685" y="333734"/>
                      </a:cubicBezTo>
                      <a:cubicBezTo>
                        <a:pt x="400277" y="291930"/>
                        <a:pt x="380698" y="258592"/>
                        <a:pt x="353710" y="225784"/>
                      </a:cubicBezTo>
                      <a:cubicBezTo>
                        <a:pt x="326723" y="192976"/>
                        <a:pt x="274335" y="155405"/>
                        <a:pt x="245760" y="136884"/>
                      </a:cubicBezTo>
                      <a:cubicBezTo>
                        <a:pt x="217185" y="118363"/>
                        <a:pt x="208189" y="128946"/>
                        <a:pt x="182260" y="114659"/>
                      </a:cubicBezTo>
                      <a:cubicBezTo>
                        <a:pt x="156331" y="100372"/>
                        <a:pt x="97064" y="62271"/>
                        <a:pt x="90185" y="51159"/>
                      </a:cubicBezTo>
                      <a:cubicBezTo>
                        <a:pt x="83306" y="40047"/>
                        <a:pt x="160564" y="56451"/>
                        <a:pt x="140985" y="47984"/>
                      </a:cubicBezTo>
                      <a:cubicBezTo>
                        <a:pt x="121406" y="39517"/>
                        <a:pt x="-14590" y="-4403"/>
                        <a:pt x="1285" y="3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37591006-AEAD-B65C-7922-AFE2B2D010AD}"/>
                    </a:ext>
                  </a:extLst>
                </p:cNvPr>
                <p:cNvSpPr/>
                <p:nvPr/>
              </p:nvSpPr>
              <p:spPr>
                <a:xfrm>
                  <a:off x="3002901" y="2813045"/>
                  <a:ext cx="118465" cy="251566"/>
                </a:xfrm>
                <a:custGeom>
                  <a:avLst/>
                  <a:gdLst>
                    <a:gd name="connsiteX0" fmla="*/ 111774 w 118465"/>
                    <a:gd name="connsiteY0" fmla="*/ 5 h 251566"/>
                    <a:gd name="connsiteX1" fmla="*/ 64149 w 118465"/>
                    <a:gd name="connsiteY1" fmla="*/ 66680 h 251566"/>
                    <a:gd name="connsiteX2" fmla="*/ 70499 w 118465"/>
                    <a:gd name="connsiteY2" fmla="*/ 161930 h 251566"/>
                    <a:gd name="connsiteX3" fmla="*/ 649 w 118465"/>
                    <a:gd name="connsiteY3" fmla="*/ 171455 h 251566"/>
                    <a:gd name="connsiteX4" fmla="*/ 118124 w 118465"/>
                    <a:gd name="connsiteY4" fmla="*/ 250830 h 251566"/>
                    <a:gd name="connsiteX5" fmla="*/ 35574 w 118465"/>
                    <a:gd name="connsiteY5" fmla="*/ 209555 h 251566"/>
                    <a:gd name="connsiteX6" fmla="*/ 10174 w 118465"/>
                    <a:gd name="connsiteY6" fmla="*/ 184155 h 251566"/>
                    <a:gd name="connsiteX7" fmla="*/ 26049 w 118465"/>
                    <a:gd name="connsiteY7" fmla="*/ 111130 h 251566"/>
                    <a:gd name="connsiteX8" fmla="*/ 19699 w 118465"/>
                    <a:gd name="connsiteY8" fmla="*/ 47630 h 251566"/>
                    <a:gd name="connsiteX9" fmla="*/ 38749 w 118465"/>
                    <a:gd name="connsiteY9" fmla="*/ 104780 h 251566"/>
                    <a:gd name="connsiteX10" fmla="*/ 51449 w 118465"/>
                    <a:gd name="connsiteY10" fmla="*/ 69855 h 251566"/>
                    <a:gd name="connsiteX11" fmla="*/ 111774 w 118465"/>
                    <a:gd name="connsiteY11" fmla="*/ 5 h 25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465" h="251566">
                      <a:moveTo>
                        <a:pt x="111774" y="5"/>
                      </a:moveTo>
                      <a:cubicBezTo>
                        <a:pt x="113891" y="-524"/>
                        <a:pt x="71028" y="39693"/>
                        <a:pt x="64149" y="66680"/>
                      </a:cubicBezTo>
                      <a:cubicBezTo>
                        <a:pt x="57270" y="93667"/>
                        <a:pt x="81082" y="144468"/>
                        <a:pt x="70499" y="161930"/>
                      </a:cubicBezTo>
                      <a:cubicBezTo>
                        <a:pt x="59916" y="179393"/>
                        <a:pt x="-7289" y="156638"/>
                        <a:pt x="649" y="171455"/>
                      </a:cubicBezTo>
                      <a:cubicBezTo>
                        <a:pt x="8586" y="186272"/>
                        <a:pt x="112303" y="244480"/>
                        <a:pt x="118124" y="250830"/>
                      </a:cubicBezTo>
                      <a:cubicBezTo>
                        <a:pt x="123945" y="257180"/>
                        <a:pt x="53565" y="220667"/>
                        <a:pt x="35574" y="209555"/>
                      </a:cubicBezTo>
                      <a:cubicBezTo>
                        <a:pt x="17583" y="198443"/>
                        <a:pt x="11761" y="200559"/>
                        <a:pt x="10174" y="184155"/>
                      </a:cubicBezTo>
                      <a:cubicBezTo>
                        <a:pt x="8587" y="167751"/>
                        <a:pt x="24462" y="133884"/>
                        <a:pt x="26049" y="111130"/>
                      </a:cubicBezTo>
                      <a:cubicBezTo>
                        <a:pt x="27636" y="88376"/>
                        <a:pt x="17582" y="48688"/>
                        <a:pt x="19699" y="47630"/>
                      </a:cubicBezTo>
                      <a:cubicBezTo>
                        <a:pt x="21816" y="46572"/>
                        <a:pt x="33457" y="101076"/>
                        <a:pt x="38749" y="104780"/>
                      </a:cubicBezTo>
                      <a:cubicBezTo>
                        <a:pt x="44041" y="108484"/>
                        <a:pt x="43512" y="85730"/>
                        <a:pt x="51449" y="69855"/>
                      </a:cubicBezTo>
                      <a:cubicBezTo>
                        <a:pt x="59386" y="53980"/>
                        <a:pt x="109657" y="534"/>
                        <a:pt x="111774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37032878-F5BA-DA70-A641-12E173A18776}"/>
                    </a:ext>
                  </a:extLst>
                </p:cNvPr>
                <p:cNvSpPr/>
                <p:nvPr/>
              </p:nvSpPr>
              <p:spPr>
                <a:xfrm>
                  <a:off x="3054294" y="2816301"/>
                  <a:ext cx="280225" cy="77654"/>
                </a:xfrm>
                <a:custGeom>
                  <a:avLst/>
                  <a:gdLst>
                    <a:gd name="connsiteX0" fmla="*/ 56 w 280225"/>
                    <a:gd name="connsiteY0" fmla="*/ 9449 h 77654"/>
                    <a:gd name="connsiteX1" fmla="*/ 139756 w 280225"/>
                    <a:gd name="connsiteY1" fmla="*/ 60249 h 77654"/>
                    <a:gd name="connsiteX2" fmla="*/ 63556 w 280225"/>
                    <a:gd name="connsiteY2" fmla="*/ 50724 h 77654"/>
                    <a:gd name="connsiteX3" fmla="*/ 203256 w 280225"/>
                    <a:gd name="connsiteY3" fmla="*/ 69774 h 77654"/>
                    <a:gd name="connsiteX4" fmla="*/ 279456 w 280225"/>
                    <a:gd name="connsiteY4" fmla="*/ 72949 h 77654"/>
                    <a:gd name="connsiteX5" fmla="*/ 158806 w 280225"/>
                    <a:gd name="connsiteY5" fmla="*/ 6274 h 77654"/>
                    <a:gd name="connsiteX6" fmla="*/ 56 w 280225"/>
                    <a:gd name="connsiteY6" fmla="*/ 9449 h 77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225" h="77654">
                      <a:moveTo>
                        <a:pt x="56" y="9449"/>
                      </a:moveTo>
                      <a:cubicBezTo>
                        <a:pt x="-3119" y="18445"/>
                        <a:pt x="129173" y="53370"/>
                        <a:pt x="139756" y="60249"/>
                      </a:cubicBezTo>
                      <a:cubicBezTo>
                        <a:pt x="150339" y="67128"/>
                        <a:pt x="52973" y="49137"/>
                        <a:pt x="63556" y="50724"/>
                      </a:cubicBezTo>
                      <a:cubicBezTo>
                        <a:pt x="74139" y="52312"/>
                        <a:pt x="167273" y="66070"/>
                        <a:pt x="203256" y="69774"/>
                      </a:cubicBezTo>
                      <a:cubicBezTo>
                        <a:pt x="239239" y="73478"/>
                        <a:pt x="286864" y="83532"/>
                        <a:pt x="279456" y="72949"/>
                      </a:cubicBezTo>
                      <a:cubicBezTo>
                        <a:pt x="272048" y="62366"/>
                        <a:pt x="206960" y="17387"/>
                        <a:pt x="158806" y="6274"/>
                      </a:cubicBezTo>
                      <a:cubicBezTo>
                        <a:pt x="110652" y="-4839"/>
                        <a:pt x="3231" y="453"/>
                        <a:pt x="56" y="94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C5EE1095-0BD1-7B67-4952-56C9B4ADDBC1}"/>
                    </a:ext>
                  </a:extLst>
                </p:cNvPr>
                <p:cNvSpPr/>
                <p:nvPr/>
              </p:nvSpPr>
              <p:spPr>
                <a:xfrm>
                  <a:off x="3060518" y="2841625"/>
                  <a:ext cx="101804" cy="217946"/>
                </a:xfrm>
                <a:custGeom>
                  <a:avLst/>
                  <a:gdLst>
                    <a:gd name="connsiteX0" fmla="*/ 101782 w 101804"/>
                    <a:gd name="connsiteY0" fmla="*/ 0 h 217946"/>
                    <a:gd name="connsiteX1" fmla="*/ 19232 w 101804"/>
                    <a:gd name="connsiteY1" fmla="*/ 82550 h 217946"/>
                    <a:gd name="connsiteX2" fmla="*/ 182 w 101804"/>
                    <a:gd name="connsiteY2" fmla="*/ 101600 h 217946"/>
                    <a:gd name="connsiteX3" fmla="*/ 25582 w 101804"/>
                    <a:gd name="connsiteY3" fmla="*/ 101600 h 217946"/>
                    <a:gd name="connsiteX4" fmla="*/ 22407 w 101804"/>
                    <a:gd name="connsiteY4" fmla="*/ 158750 h 217946"/>
                    <a:gd name="connsiteX5" fmla="*/ 60507 w 101804"/>
                    <a:gd name="connsiteY5" fmla="*/ 215900 h 217946"/>
                    <a:gd name="connsiteX6" fmla="*/ 35107 w 101804"/>
                    <a:gd name="connsiteY6" fmla="*/ 193675 h 217946"/>
                    <a:gd name="connsiteX7" fmla="*/ 3357 w 101804"/>
                    <a:gd name="connsiteY7" fmla="*/ 85725 h 217946"/>
                    <a:gd name="connsiteX8" fmla="*/ 22407 w 101804"/>
                    <a:gd name="connsiteY8" fmla="*/ 117475 h 217946"/>
                    <a:gd name="connsiteX9" fmla="*/ 50982 w 101804"/>
                    <a:gd name="connsiteY9" fmla="*/ 57150 h 217946"/>
                    <a:gd name="connsiteX10" fmla="*/ 9707 w 101804"/>
                    <a:gd name="connsiteY10" fmla="*/ 82550 h 217946"/>
                    <a:gd name="connsiteX11" fmla="*/ 101782 w 101804"/>
                    <a:gd name="connsiteY11" fmla="*/ 0 h 217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1804" h="217946">
                      <a:moveTo>
                        <a:pt x="101782" y="0"/>
                      </a:moveTo>
                      <a:cubicBezTo>
                        <a:pt x="103369" y="0"/>
                        <a:pt x="19232" y="82550"/>
                        <a:pt x="19232" y="82550"/>
                      </a:cubicBezTo>
                      <a:cubicBezTo>
                        <a:pt x="2299" y="99483"/>
                        <a:pt x="-876" y="98425"/>
                        <a:pt x="182" y="101600"/>
                      </a:cubicBezTo>
                      <a:cubicBezTo>
                        <a:pt x="1240" y="104775"/>
                        <a:pt x="21878" y="92075"/>
                        <a:pt x="25582" y="101600"/>
                      </a:cubicBezTo>
                      <a:cubicBezTo>
                        <a:pt x="29286" y="111125"/>
                        <a:pt x="16586" y="139700"/>
                        <a:pt x="22407" y="158750"/>
                      </a:cubicBezTo>
                      <a:cubicBezTo>
                        <a:pt x="28228" y="177800"/>
                        <a:pt x="60507" y="215900"/>
                        <a:pt x="60507" y="215900"/>
                      </a:cubicBezTo>
                      <a:cubicBezTo>
                        <a:pt x="62624" y="221721"/>
                        <a:pt x="44632" y="215371"/>
                        <a:pt x="35107" y="193675"/>
                      </a:cubicBezTo>
                      <a:cubicBezTo>
                        <a:pt x="25582" y="171979"/>
                        <a:pt x="5474" y="98425"/>
                        <a:pt x="3357" y="85725"/>
                      </a:cubicBezTo>
                      <a:cubicBezTo>
                        <a:pt x="1240" y="73025"/>
                        <a:pt x="14469" y="122238"/>
                        <a:pt x="22407" y="117475"/>
                      </a:cubicBezTo>
                      <a:cubicBezTo>
                        <a:pt x="30344" y="112713"/>
                        <a:pt x="53099" y="62971"/>
                        <a:pt x="50982" y="57150"/>
                      </a:cubicBezTo>
                      <a:cubicBezTo>
                        <a:pt x="48865" y="51329"/>
                        <a:pt x="4415" y="88371"/>
                        <a:pt x="9707" y="82550"/>
                      </a:cubicBezTo>
                      <a:cubicBezTo>
                        <a:pt x="14999" y="76729"/>
                        <a:pt x="100195" y="0"/>
                        <a:pt x="101782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80EB2F7D-3D46-FB32-0761-F1B44926A130}"/>
                    </a:ext>
                  </a:extLst>
                </p:cNvPr>
                <p:cNvSpPr/>
                <p:nvPr/>
              </p:nvSpPr>
              <p:spPr>
                <a:xfrm>
                  <a:off x="2993930" y="2892001"/>
                  <a:ext cx="282772" cy="276884"/>
                </a:xfrm>
                <a:custGeom>
                  <a:avLst/>
                  <a:gdLst>
                    <a:gd name="connsiteX0" fmla="*/ 38195 w 282772"/>
                    <a:gd name="connsiteY0" fmla="*/ 424 h 276884"/>
                    <a:gd name="connsiteX1" fmla="*/ 6445 w 282772"/>
                    <a:gd name="connsiteY1" fmla="*/ 124249 h 276884"/>
                    <a:gd name="connsiteX2" fmla="*/ 69945 w 282772"/>
                    <a:gd name="connsiteY2" fmla="*/ 238549 h 276884"/>
                    <a:gd name="connsiteX3" fmla="*/ 35020 w 282772"/>
                    <a:gd name="connsiteY3" fmla="*/ 200449 h 276884"/>
                    <a:gd name="connsiteX4" fmla="*/ 139795 w 282772"/>
                    <a:gd name="connsiteY4" fmla="*/ 232199 h 276884"/>
                    <a:gd name="connsiteX5" fmla="*/ 111220 w 282772"/>
                    <a:gd name="connsiteY5" fmla="*/ 235374 h 276884"/>
                    <a:gd name="connsiteX6" fmla="*/ 181070 w 282772"/>
                    <a:gd name="connsiteY6" fmla="*/ 244899 h 276884"/>
                    <a:gd name="connsiteX7" fmla="*/ 165195 w 282772"/>
                    <a:gd name="connsiteY7" fmla="*/ 260774 h 276884"/>
                    <a:gd name="connsiteX8" fmla="*/ 282670 w 282772"/>
                    <a:gd name="connsiteY8" fmla="*/ 276649 h 276884"/>
                    <a:gd name="connsiteX9" fmla="*/ 184245 w 282772"/>
                    <a:gd name="connsiteY9" fmla="*/ 248074 h 276884"/>
                    <a:gd name="connsiteX10" fmla="*/ 101695 w 282772"/>
                    <a:gd name="connsiteY10" fmla="*/ 203624 h 276884"/>
                    <a:gd name="connsiteX11" fmla="*/ 181070 w 282772"/>
                    <a:gd name="connsiteY11" fmla="*/ 225849 h 276884"/>
                    <a:gd name="connsiteX12" fmla="*/ 108045 w 282772"/>
                    <a:gd name="connsiteY12" fmla="*/ 203624 h 276884"/>
                    <a:gd name="connsiteX13" fmla="*/ 35020 w 282772"/>
                    <a:gd name="connsiteY13" fmla="*/ 197274 h 276884"/>
                    <a:gd name="connsiteX14" fmla="*/ 95 w 282772"/>
                    <a:gd name="connsiteY14" fmla="*/ 168699 h 276884"/>
                    <a:gd name="connsiteX15" fmla="*/ 38195 w 282772"/>
                    <a:gd name="connsiteY15" fmla="*/ 424 h 276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2772" h="276884">
                      <a:moveTo>
                        <a:pt x="38195" y="424"/>
                      </a:moveTo>
                      <a:cubicBezTo>
                        <a:pt x="39253" y="-6984"/>
                        <a:pt x="1153" y="84562"/>
                        <a:pt x="6445" y="124249"/>
                      </a:cubicBezTo>
                      <a:cubicBezTo>
                        <a:pt x="11737" y="163937"/>
                        <a:pt x="65182" y="225849"/>
                        <a:pt x="69945" y="238549"/>
                      </a:cubicBezTo>
                      <a:cubicBezTo>
                        <a:pt x="74708" y="251249"/>
                        <a:pt x="23378" y="201507"/>
                        <a:pt x="35020" y="200449"/>
                      </a:cubicBezTo>
                      <a:cubicBezTo>
                        <a:pt x="46662" y="199391"/>
                        <a:pt x="127095" y="226378"/>
                        <a:pt x="139795" y="232199"/>
                      </a:cubicBezTo>
                      <a:cubicBezTo>
                        <a:pt x="152495" y="238020"/>
                        <a:pt x="104341" y="233257"/>
                        <a:pt x="111220" y="235374"/>
                      </a:cubicBezTo>
                      <a:cubicBezTo>
                        <a:pt x="118099" y="237491"/>
                        <a:pt x="172074" y="240666"/>
                        <a:pt x="181070" y="244899"/>
                      </a:cubicBezTo>
                      <a:cubicBezTo>
                        <a:pt x="190066" y="249132"/>
                        <a:pt x="148262" y="255482"/>
                        <a:pt x="165195" y="260774"/>
                      </a:cubicBezTo>
                      <a:cubicBezTo>
                        <a:pt x="182128" y="266066"/>
                        <a:pt x="279495" y="278766"/>
                        <a:pt x="282670" y="276649"/>
                      </a:cubicBezTo>
                      <a:cubicBezTo>
                        <a:pt x="285845" y="274532"/>
                        <a:pt x="214407" y="260245"/>
                        <a:pt x="184245" y="248074"/>
                      </a:cubicBezTo>
                      <a:cubicBezTo>
                        <a:pt x="154083" y="235903"/>
                        <a:pt x="102224" y="207328"/>
                        <a:pt x="101695" y="203624"/>
                      </a:cubicBezTo>
                      <a:cubicBezTo>
                        <a:pt x="101166" y="199920"/>
                        <a:pt x="180012" y="225849"/>
                        <a:pt x="181070" y="225849"/>
                      </a:cubicBezTo>
                      <a:cubicBezTo>
                        <a:pt x="182128" y="225849"/>
                        <a:pt x="132387" y="208386"/>
                        <a:pt x="108045" y="203624"/>
                      </a:cubicBezTo>
                      <a:cubicBezTo>
                        <a:pt x="83703" y="198862"/>
                        <a:pt x="53012" y="203095"/>
                        <a:pt x="35020" y="197274"/>
                      </a:cubicBezTo>
                      <a:cubicBezTo>
                        <a:pt x="17028" y="191453"/>
                        <a:pt x="-1492" y="197803"/>
                        <a:pt x="95" y="168699"/>
                      </a:cubicBezTo>
                      <a:cubicBezTo>
                        <a:pt x="1682" y="139595"/>
                        <a:pt x="37137" y="7832"/>
                        <a:pt x="38195" y="4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A18FD1CB-7F7C-6FEC-E0F3-6A7D262B6045}"/>
                    </a:ext>
                  </a:extLst>
                </p:cNvPr>
                <p:cNvSpPr/>
                <p:nvPr/>
              </p:nvSpPr>
              <p:spPr>
                <a:xfrm>
                  <a:off x="3211818" y="3127167"/>
                  <a:ext cx="283388" cy="95458"/>
                </a:xfrm>
                <a:custGeom>
                  <a:avLst/>
                  <a:gdLst>
                    <a:gd name="connsiteX0" fmla="*/ 1282 w 283388"/>
                    <a:gd name="connsiteY0" fmla="*/ 208 h 95458"/>
                    <a:gd name="connsiteX1" fmla="*/ 166382 w 283388"/>
                    <a:gd name="connsiteY1" fmla="*/ 25608 h 95458"/>
                    <a:gd name="connsiteX2" fmla="*/ 150507 w 283388"/>
                    <a:gd name="connsiteY2" fmla="*/ 28783 h 95458"/>
                    <a:gd name="connsiteX3" fmla="*/ 217182 w 283388"/>
                    <a:gd name="connsiteY3" fmla="*/ 54183 h 95458"/>
                    <a:gd name="connsiteX4" fmla="*/ 188607 w 283388"/>
                    <a:gd name="connsiteY4" fmla="*/ 85933 h 95458"/>
                    <a:gd name="connsiteX5" fmla="*/ 280682 w 283388"/>
                    <a:gd name="connsiteY5" fmla="*/ 95458 h 95458"/>
                    <a:gd name="connsiteX6" fmla="*/ 252107 w 283388"/>
                    <a:gd name="connsiteY6" fmla="*/ 73233 h 95458"/>
                    <a:gd name="connsiteX7" fmla="*/ 182257 w 283388"/>
                    <a:gd name="connsiteY7" fmla="*/ 47833 h 95458"/>
                    <a:gd name="connsiteX8" fmla="*/ 93357 w 283388"/>
                    <a:gd name="connsiteY8" fmla="*/ 41483 h 95458"/>
                    <a:gd name="connsiteX9" fmla="*/ 1282 w 283388"/>
                    <a:gd name="connsiteY9" fmla="*/ 208 h 9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388" h="95458">
                      <a:moveTo>
                        <a:pt x="1282" y="208"/>
                      </a:moveTo>
                      <a:cubicBezTo>
                        <a:pt x="13453" y="-2438"/>
                        <a:pt x="141511" y="20846"/>
                        <a:pt x="166382" y="25608"/>
                      </a:cubicBezTo>
                      <a:cubicBezTo>
                        <a:pt x="191253" y="30370"/>
                        <a:pt x="142040" y="24020"/>
                        <a:pt x="150507" y="28783"/>
                      </a:cubicBezTo>
                      <a:cubicBezTo>
                        <a:pt x="158974" y="33546"/>
                        <a:pt x="210832" y="44658"/>
                        <a:pt x="217182" y="54183"/>
                      </a:cubicBezTo>
                      <a:cubicBezTo>
                        <a:pt x="223532" y="63708"/>
                        <a:pt x="178024" y="79054"/>
                        <a:pt x="188607" y="85933"/>
                      </a:cubicBezTo>
                      <a:cubicBezTo>
                        <a:pt x="199190" y="92812"/>
                        <a:pt x="280682" y="95458"/>
                        <a:pt x="280682" y="95458"/>
                      </a:cubicBezTo>
                      <a:cubicBezTo>
                        <a:pt x="291265" y="93341"/>
                        <a:pt x="268511" y="81171"/>
                        <a:pt x="252107" y="73233"/>
                      </a:cubicBezTo>
                      <a:cubicBezTo>
                        <a:pt x="235703" y="65296"/>
                        <a:pt x="208715" y="53125"/>
                        <a:pt x="182257" y="47833"/>
                      </a:cubicBezTo>
                      <a:cubicBezTo>
                        <a:pt x="155799" y="42541"/>
                        <a:pt x="119815" y="46775"/>
                        <a:pt x="93357" y="41483"/>
                      </a:cubicBezTo>
                      <a:cubicBezTo>
                        <a:pt x="66899" y="36191"/>
                        <a:pt x="-10889" y="2854"/>
                        <a:pt x="1282" y="2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08FE24BA-7F6C-622B-4E93-ADB7B41F22A5}"/>
                    </a:ext>
                  </a:extLst>
                </p:cNvPr>
                <p:cNvSpPr/>
                <p:nvPr/>
              </p:nvSpPr>
              <p:spPr>
                <a:xfrm>
                  <a:off x="3063864" y="3012982"/>
                  <a:ext cx="265276" cy="162096"/>
                </a:xfrm>
                <a:custGeom>
                  <a:avLst/>
                  <a:gdLst>
                    <a:gd name="connsiteX0" fmla="*/ 11 w 265276"/>
                    <a:gd name="connsiteY0" fmla="*/ 93 h 162096"/>
                    <a:gd name="connsiteX1" fmla="*/ 98436 w 265276"/>
                    <a:gd name="connsiteY1" fmla="*/ 79468 h 162096"/>
                    <a:gd name="connsiteX2" fmla="*/ 63511 w 265276"/>
                    <a:gd name="connsiteY2" fmla="*/ 82643 h 162096"/>
                    <a:gd name="connsiteX3" fmla="*/ 158761 w 265276"/>
                    <a:gd name="connsiteY3" fmla="*/ 120743 h 162096"/>
                    <a:gd name="connsiteX4" fmla="*/ 263536 w 265276"/>
                    <a:gd name="connsiteY4" fmla="*/ 162018 h 162096"/>
                    <a:gd name="connsiteX5" fmla="*/ 219086 w 265276"/>
                    <a:gd name="connsiteY5" fmla="*/ 130268 h 162096"/>
                    <a:gd name="connsiteX6" fmla="*/ 152411 w 265276"/>
                    <a:gd name="connsiteY6" fmla="*/ 98518 h 162096"/>
                    <a:gd name="connsiteX7" fmla="*/ 92086 w 265276"/>
                    <a:gd name="connsiteY7" fmla="*/ 63593 h 162096"/>
                    <a:gd name="connsiteX8" fmla="*/ 11 w 265276"/>
                    <a:gd name="connsiteY8" fmla="*/ 93 h 162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76" h="162096">
                      <a:moveTo>
                        <a:pt x="11" y="93"/>
                      </a:moveTo>
                      <a:cubicBezTo>
                        <a:pt x="1069" y="2739"/>
                        <a:pt x="87853" y="65710"/>
                        <a:pt x="98436" y="79468"/>
                      </a:cubicBezTo>
                      <a:cubicBezTo>
                        <a:pt x="109019" y="93226"/>
                        <a:pt x="53457" y="75764"/>
                        <a:pt x="63511" y="82643"/>
                      </a:cubicBezTo>
                      <a:cubicBezTo>
                        <a:pt x="73565" y="89522"/>
                        <a:pt x="158761" y="120743"/>
                        <a:pt x="158761" y="120743"/>
                      </a:cubicBezTo>
                      <a:cubicBezTo>
                        <a:pt x="192098" y="133972"/>
                        <a:pt x="253482" y="160431"/>
                        <a:pt x="263536" y="162018"/>
                      </a:cubicBezTo>
                      <a:cubicBezTo>
                        <a:pt x="273590" y="163605"/>
                        <a:pt x="237607" y="140851"/>
                        <a:pt x="219086" y="130268"/>
                      </a:cubicBezTo>
                      <a:cubicBezTo>
                        <a:pt x="200565" y="119685"/>
                        <a:pt x="173578" y="109631"/>
                        <a:pt x="152411" y="98518"/>
                      </a:cubicBezTo>
                      <a:cubicBezTo>
                        <a:pt x="131244" y="87406"/>
                        <a:pt x="114840" y="75235"/>
                        <a:pt x="92086" y="63593"/>
                      </a:cubicBezTo>
                      <a:cubicBezTo>
                        <a:pt x="69332" y="51951"/>
                        <a:pt x="-1047" y="-2553"/>
                        <a:pt x="11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5B056316-3C41-4644-01BC-8CA6CEA29D6B}"/>
                    </a:ext>
                  </a:extLst>
                </p:cNvPr>
                <p:cNvSpPr/>
                <p:nvPr/>
              </p:nvSpPr>
              <p:spPr>
                <a:xfrm>
                  <a:off x="3066020" y="2834964"/>
                  <a:ext cx="261701" cy="63461"/>
                </a:xfrm>
                <a:custGeom>
                  <a:avLst/>
                  <a:gdLst>
                    <a:gd name="connsiteX0" fmla="*/ 1030 w 261701"/>
                    <a:gd name="connsiteY0" fmla="*/ 22536 h 63461"/>
                    <a:gd name="connsiteX1" fmla="*/ 143905 w 261701"/>
                    <a:gd name="connsiteY1" fmla="*/ 60636 h 63461"/>
                    <a:gd name="connsiteX2" fmla="*/ 261380 w 261701"/>
                    <a:gd name="connsiteY2" fmla="*/ 57461 h 63461"/>
                    <a:gd name="connsiteX3" fmla="*/ 175655 w 261701"/>
                    <a:gd name="connsiteY3" fmla="*/ 32061 h 63461"/>
                    <a:gd name="connsiteX4" fmla="*/ 83580 w 261701"/>
                    <a:gd name="connsiteY4" fmla="*/ 311 h 63461"/>
                    <a:gd name="connsiteX5" fmla="*/ 1030 w 261701"/>
                    <a:gd name="connsiteY5" fmla="*/ 22536 h 63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701" h="63461">
                      <a:moveTo>
                        <a:pt x="1030" y="22536"/>
                      </a:moveTo>
                      <a:cubicBezTo>
                        <a:pt x="11084" y="32590"/>
                        <a:pt x="100513" y="54815"/>
                        <a:pt x="143905" y="60636"/>
                      </a:cubicBezTo>
                      <a:cubicBezTo>
                        <a:pt x="187297" y="66457"/>
                        <a:pt x="256088" y="62224"/>
                        <a:pt x="261380" y="57461"/>
                      </a:cubicBezTo>
                      <a:cubicBezTo>
                        <a:pt x="266672" y="52699"/>
                        <a:pt x="205288" y="41586"/>
                        <a:pt x="175655" y="32061"/>
                      </a:cubicBezTo>
                      <a:cubicBezTo>
                        <a:pt x="146022" y="22536"/>
                        <a:pt x="110038" y="2957"/>
                        <a:pt x="83580" y="311"/>
                      </a:cubicBezTo>
                      <a:cubicBezTo>
                        <a:pt x="57122" y="-2335"/>
                        <a:pt x="-9024" y="12482"/>
                        <a:pt x="1030" y="225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97FB6178-DFE6-231C-60C6-BFAE75C66CD8}"/>
                    </a:ext>
                  </a:extLst>
                </p:cNvPr>
                <p:cNvSpPr/>
                <p:nvPr/>
              </p:nvSpPr>
              <p:spPr>
                <a:xfrm>
                  <a:off x="3209624" y="2864083"/>
                  <a:ext cx="311451" cy="371690"/>
                </a:xfrm>
                <a:custGeom>
                  <a:avLst/>
                  <a:gdLst>
                    <a:gd name="connsiteX0" fmla="*/ 95551 w 311451"/>
                    <a:gd name="connsiteY0" fmla="*/ 2942 h 371690"/>
                    <a:gd name="connsiteX1" fmla="*/ 301 w 311451"/>
                    <a:gd name="connsiteY1" fmla="*/ 9292 h 371690"/>
                    <a:gd name="connsiteX2" fmla="*/ 63801 w 311451"/>
                    <a:gd name="connsiteY2" fmla="*/ 56917 h 371690"/>
                    <a:gd name="connsiteX3" fmla="*/ 16176 w 311451"/>
                    <a:gd name="connsiteY3" fmla="*/ 129942 h 371690"/>
                    <a:gd name="connsiteX4" fmla="*/ 35226 w 311451"/>
                    <a:gd name="connsiteY4" fmla="*/ 206142 h 371690"/>
                    <a:gd name="connsiteX5" fmla="*/ 301 w 311451"/>
                    <a:gd name="connsiteY5" fmla="*/ 164867 h 371690"/>
                    <a:gd name="connsiteX6" fmla="*/ 57451 w 311451"/>
                    <a:gd name="connsiteY6" fmla="*/ 250592 h 371690"/>
                    <a:gd name="connsiteX7" fmla="*/ 197151 w 311451"/>
                    <a:gd name="connsiteY7" fmla="*/ 304567 h 371690"/>
                    <a:gd name="connsiteX8" fmla="*/ 273351 w 311451"/>
                    <a:gd name="connsiteY8" fmla="*/ 371242 h 371690"/>
                    <a:gd name="connsiteX9" fmla="*/ 311451 w 311451"/>
                    <a:gd name="connsiteY9" fmla="*/ 269642 h 371690"/>
                    <a:gd name="connsiteX10" fmla="*/ 273351 w 311451"/>
                    <a:gd name="connsiteY10" fmla="*/ 126767 h 371690"/>
                    <a:gd name="connsiteX11" fmla="*/ 181276 w 311451"/>
                    <a:gd name="connsiteY11" fmla="*/ 44217 h 371690"/>
                    <a:gd name="connsiteX12" fmla="*/ 95551 w 311451"/>
                    <a:gd name="connsiteY12" fmla="*/ 2942 h 371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1451" h="371690">
                      <a:moveTo>
                        <a:pt x="95551" y="2942"/>
                      </a:moveTo>
                      <a:cubicBezTo>
                        <a:pt x="65388" y="-2879"/>
                        <a:pt x="5593" y="296"/>
                        <a:pt x="301" y="9292"/>
                      </a:cubicBezTo>
                      <a:cubicBezTo>
                        <a:pt x="-4991" y="18288"/>
                        <a:pt x="61155" y="36809"/>
                        <a:pt x="63801" y="56917"/>
                      </a:cubicBezTo>
                      <a:cubicBezTo>
                        <a:pt x="66447" y="77025"/>
                        <a:pt x="20938" y="105071"/>
                        <a:pt x="16176" y="129942"/>
                      </a:cubicBezTo>
                      <a:cubicBezTo>
                        <a:pt x="11414" y="154813"/>
                        <a:pt x="37872" y="200321"/>
                        <a:pt x="35226" y="206142"/>
                      </a:cubicBezTo>
                      <a:cubicBezTo>
                        <a:pt x="32580" y="211963"/>
                        <a:pt x="-3403" y="157459"/>
                        <a:pt x="301" y="164867"/>
                      </a:cubicBezTo>
                      <a:cubicBezTo>
                        <a:pt x="4005" y="172275"/>
                        <a:pt x="24643" y="227309"/>
                        <a:pt x="57451" y="250592"/>
                      </a:cubicBezTo>
                      <a:cubicBezTo>
                        <a:pt x="90259" y="273875"/>
                        <a:pt x="161168" y="284459"/>
                        <a:pt x="197151" y="304567"/>
                      </a:cubicBezTo>
                      <a:cubicBezTo>
                        <a:pt x="233134" y="324675"/>
                        <a:pt x="254301" y="377063"/>
                        <a:pt x="273351" y="371242"/>
                      </a:cubicBezTo>
                      <a:cubicBezTo>
                        <a:pt x="292401" y="365421"/>
                        <a:pt x="311451" y="310388"/>
                        <a:pt x="311451" y="269642"/>
                      </a:cubicBezTo>
                      <a:cubicBezTo>
                        <a:pt x="311451" y="228896"/>
                        <a:pt x="295047" y="164338"/>
                        <a:pt x="273351" y="126767"/>
                      </a:cubicBezTo>
                      <a:cubicBezTo>
                        <a:pt x="251655" y="89196"/>
                        <a:pt x="205088" y="63267"/>
                        <a:pt x="181276" y="44217"/>
                      </a:cubicBezTo>
                      <a:cubicBezTo>
                        <a:pt x="157464" y="25167"/>
                        <a:pt x="125714" y="8763"/>
                        <a:pt x="95551" y="29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/楕円 37">
                  <a:extLst>
                    <a:ext uri="{FF2B5EF4-FFF2-40B4-BE49-F238E27FC236}">
                      <a16:creationId xmlns:a16="http://schemas.microsoft.com/office/drawing/2014/main" id="{EC746B2C-D07B-5B79-743F-48D998F57A32}"/>
                    </a:ext>
                  </a:extLst>
                </p:cNvPr>
                <p:cNvSpPr/>
                <p:nvPr/>
              </p:nvSpPr>
              <p:spPr>
                <a:xfrm rot="2826224">
                  <a:off x="3344068" y="2983920"/>
                  <a:ext cx="130498" cy="622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936D5D77-3660-9899-4740-5B4D3F31CCF0}"/>
                    </a:ext>
                  </a:extLst>
                </p:cNvPr>
                <p:cNvSpPr/>
                <p:nvPr/>
              </p:nvSpPr>
              <p:spPr>
                <a:xfrm>
                  <a:off x="3440800" y="2431904"/>
                  <a:ext cx="229539" cy="212884"/>
                </a:xfrm>
                <a:custGeom>
                  <a:avLst/>
                  <a:gdLst>
                    <a:gd name="connsiteX0" fmla="*/ 229500 w 229539"/>
                    <a:gd name="connsiteY0" fmla="*/ 146 h 212884"/>
                    <a:gd name="connsiteX1" fmla="*/ 207275 w 229539"/>
                    <a:gd name="connsiteY1" fmla="*/ 69996 h 212884"/>
                    <a:gd name="connsiteX2" fmla="*/ 213625 w 229539"/>
                    <a:gd name="connsiteY2" fmla="*/ 143021 h 212884"/>
                    <a:gd name="connsiteX3" fmla="*/ 223150 w 229539"/>
                    <a:gd name="connsiteY3" fmla="*/ 111271 h 212884"/>
                    <a:gd name="connsiteX4" fmla="*/ 185050 w 229539"/>
                    <a:gd name="connsiteY4" fmla="*/ 181121 h 212884"/>
                    <a:gd name="connsiteX5" fmla="*/ 181875 w 229539"/>
                    <a:gd name="connsiteY5" fmla="*/ 212871 h 212884"/>
                    <a:gd name="connsiteX6" fmla="*/ 194575 w 229539"/>
                    <a:gd name="connsiteY6" fmla="*/ 177946 h 212884"/>
                    <a:gd name="connsiteX7" fmla="*/ 134250 w 229539"/>
                    <a:gd name="connsiteY7" fmla="*/ 133496 h 212884"/>
                    <a:gd name="connsiteX8" fmla="*/ 900 w 229539"/>
                    <a:gd name="connsiteY8" fmla="*/ 117621 h 212884"/>
                    <a:gd name="connsiteX9" fmla="*/ 77100 w 229539"/>
                    <a:gd name="connsiteY9" fmla="*/ 155721 h 212884"/>
                    <a:gd name="connsiteX10" fmla="*/ 102500 w 229539"/>
                    <a:gd name="connsiteY10" fmla="*/ 127146 h 212884"/>
                    <a:gd name="connsiteX11" fmla="*/ 175525 w 229539"/>
                    <a:gd name="connsiteY11" fmla="*/ 190646 h 212884"/>
                    <a:gd name="connsiteX12" fmla="*/ 185050 w 229539"/>
                    <a:gd name="connsiteY12" fmla="*/ 162071 h 212884"/>
                    <a:gd name="connsiteX13" fmla="*/ 200925 w 229539"/>
                    <a:gd name="connsiteY13" fmla="*/ 89046 h 212884"/>
                    <a:gd name="connsiteX14" fmla="*/ 229500 w 229539"/>
                    <a:gd name="connsiteY14" fmla="*/ 146 h 21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9539" h="212884">
                      <a:moveTo>
                        <a:pt x="229500" y="146"/>
                      </a:moveTo>
                      <a:cubicBezTo>
                        <a:pt x="230558" y="-3029"/>
                        <a:pt x="209921" y="46184"/>
                        <a:pt x="207275" y="69996"/>
                      </a:cubicBezTo>
                      <a:cubicBezTo>
                        <a:pt x="204629" y="93808"/>
                        <a:pt x="210979" y="136142"/>
                        <a:pt x="213625" y="143021"/>
                      </a:cubicBezTo>
                      <a:cubicBezTo>
                        <a:pt x="216271" y="149900"/>
                        <a:pt x="227912" y="104921"/>
                        <a:pt x="223150" y="111271"/>
                      </a:cubicBezTo>
                      <a:cubicBezTo>
                        <a:pt x="218388" y="117621"/>
                        <a:pt x="191929" y="164188"/>
                        <a:pt x="185050" y="181121"/>
                      </a:cubicBezTo>
                      <a:cubicBezTo>
                        <a:pt x="178171" y="198054"/>
                        <a:pt x="180288" y="213400"/>
                        <a:pt x="181875" y="212871"/>
                      </a:cubicBezTo>
                      <a:cubicBezTo>
                        <a:pt x="183462" y="212342"/>
                        <a:pt x="202512" y="191175"/>
                        <a:pt x="194575" y="177946"/>
                      </a:cubicBezTo>
                      <a:cubicBezTo>
                        <a:pt x="186638" y="164717"/>
                        <a:pt x="166529" y="143550"/>
                        <a:pt x="134250" y="133496"/>
                      </a:cubicBezTo>
                      <a:cubicBezTo>
                        <a:pt x="101971" y="123442"/>
                        <a:pt x="10425" y="113917"/>
                        <a:pt x="900" y="117621"/>
                      </a:cubicBezTo>
                      <a:cubicBezTo>
                        <a:pt x="-8625" y="121325"/>
                        <a:pt x="60167" y="154134"/>
                        <a:pt x="77100" y="155721"/>
                      </a:cubicBezTo>
                      <a:cubicBezTo>
                        <a:pt x="94033" y="157309"/>
                        <a:pt x="86096" y="121325"/>
                        <a:pt x="102500" y="127146"/>
                      </a:cubicBezTo>
                      <a:cubicBezTo>
                        <a:pt x="118904" y="132967"/>
                        <a:pt x="161767" y="184825"/>
                        <a:pt x="175525" y="190646"/>
                      </a:cubicBezTo>
                      <a:cubicBezTo>
                        <a:pt x="189283" y="196467"/>
                        <a:pt x="180817" y="179004"/>
                        <a:pt x="185050" y="162071"/>
                      </a:cubicBezTo>
                      <a:cubicBezTo>
                        <a:pt x="189283" y="145138"/>
                        <a:pt x="196163" y="110213"/>
                        <a:pt x="200925" y="89046"/>
                      </a:cubicBezTo>
                      <a:cubicBezTo>
                        <a:pt x="205687" y="67879"/>
                        <a:pt x="228442" y="3321"/>
                        <a:pt x="229500" y="1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54C4EC44-197E-CFA1-85B5-1FB36ADEE5DC}"/>
                    </a:ext>
                  </a:extLst>
                </p:cNvPr>
                <p:cNvSpPr/>
                <p:nvPr/>
              </p:nvSpPr>
              <p:spPr>
                <a:xfrm>
                  <a:off x="3174785" y="2273726"/>
                  <a:ext cx="365478" cy="107524"/>
                </a:xfrm>
                <a:custGeom>
                  <a:avLst/>
                  <a:gdLst>
                    <a:gd name="connsiteX0" fmla="*/ 215 w 365478"/>
                    <a:gd name="connsiteY0" fmla="*/ 63074 h 107524"/>
                    <a:gd name="connsiteX1" fmla="*/ 212940 w 365478"/>
                    <a:gd name="connsiteY1" fmla="*/ 21799 h 107524"/>
                    <a:gd name="connsiteX2" fmla="*/ 155790 w 365478"/>
                    <a:gd name="connsiteY2" fmla="*/ 44024 h 107524"/>
                    <a:gd name="connsiteX3" fmla="*/ 270090 w 365478"/>
                    <a:gd name="connsiteY3" fmla="*/ 34499 h 107524"/>
                    <a:gd name="connsiteX4" fmla="*/ 206590 w 365478"/>
                    <a:gd name="connsiteY4" fmla="*/ 59899 h 107524"/>
                    <a:gd name="connsiteX5" fmla="*/ 365340 w 365478"/>
                    <a:gd name="connsiteY5" fmla="*/ 44024 h 107524"/>
                    <a:gd name="connsiteX6" fmla="*/ 174840 w 365478"/>
                    <a:gd name="connsiteY6" fmla="*/ 107524 h 107524"/>
                    <a:gd name="connsiteX7" fmla="*/ 343115 w 365478"/>
                    <a:gd name="connsiteY7" fmla="*/ 44024 h 107524"/>
                    <a:gd name="connsiteX8" fmla="*/ 197065 w 365478"/>
                    <a:gd name="connsiteY8" fmla="*/ 40849 h 107524"/>
                    <a:gd name="connsiteX9" fmla="*/ 228815 w 365478"/>
                    <a:gd name="connsiteY9" fmla="*/ 15449 h 107524"/>
                    <a:gd name="connsiteX10" fmla="*/ 114515 w 365478"/>
                    <a:gd name="connsiteY10" fmla="*/ 5924 h 107524"/>
                    <a:gd name="connsiteX11" fmla="*/ 171665 w 365478"/>
                    <a:gd name="connsiteY11" fmla="*/ 2749 h 107524"/>
                    <a:gd name="connsiteX12" fmla="*/ 215 w 365478"/>
                    <a:gd name="connsiteY12" fmla="*/ 63074 h 107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5478" h="107524">
                      <a:moveTo>
                        <a:pt x="215" y="63074"/>
                      </a:moveTo>
                      <a:cubicBezTo>
                        <a:pt x="7094" y="66249"/>
                        <a:pt x="187011" y="24974"/>
                        <a:pt x="212940" y="21799"/>
                      </a:cubicBezTo>
                      <a:cubicBezTo>
                        <a:pt x="238869" y="18624"/>
                        <a:pt x="146265" y="41907"/>
                        <a:pt x="155790" y="44024"/>
                      </a:cubicBezTo>
                      <a:cubicBezTo>
                        <a:pt x="165315" y="46141"/>
                        <a:pt x="261623" y="31853"/>
                        <a:pt x="270090" y="34499"/>
                      </a:cubicBezTo>
                      <a:cubicBezTo>
                        <a:pt x="278557" y="37145"/>
                        <a:pt x="190715" y="58311"/>
                        <a:pt x="206590" y="59899"/>
                      </a:cubicBezTo>
                      <a:cubicBezTo>
                        <a:pt x="222465" y="61486"/>
                        <a:pt x="370632" y="36087"/>
                        <a:pt x="365340" y="44024"/>
                      </a:cubicBezTo>
                      <a:cubicBezTo>
                        <a:pt x="360048" y="51961"/>
                        <a:pt x="178544" y="107524"/>
                        <a:pt x="174840" y="107524"/>
                      </a:cubicBezTo>
                      <a:cubicBezTo>
                        <a:pt x="171136" y="107524"/>
                        <a:pt x="339411" y="55136"/>
                        <a:pt x="343115" y="44024"/>
                      </a:cubicBezTo>
                      <a:cubicBezTo>
                        <a:pt x="346819" y="32912"/>
                        <a:pt x="216115" y="45611"/>
                        <a:pt x="197065" y="40849"/>
                      </a:cubicBezTo>
                      <a:cubicBezTo>
                        <a:pt x="178015" y="36087"/>
                        <a:pt x="242573" y="21270"/>
                        <a:pt x="228815" y="15449"/>
                      </a:cubicBezTo>
                      <a:cubicBezTo>
                        <a:pt x="215057" y="9628"/>
                        <a:pt x="124040" y="8041"/>
                        <a:pt x="114515" y="5924"/>
                      </a:cubicBezTo>
                      <a:cubicBezTo>
                        <a:pt x="104990" y="3807"/>
                        <a:pt x="189657" y="-4130"/>
                        <a:pt x="171665" y="2749"/>
                      </a:cubicBezTo>
                      <a:cubicBezTo>
                        <a:pt x="153673" y="9628"/>
                        <a:pt x="-6664" y="59899"/>
                        <a:pt x="215" y="630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C938C226-AA1E-9F8A-47F0-F2DAFC079077}"/>
                    </a:ext>
                  </a:extLst>
                </p:cNvPr>
                <p:cNvSpPr/>
                <p:nvPr/>
              </p:nvSpPr>
              <p:spPr>
                <a:xfrm>
                  <a:off x="3333670" y="2348613"/>
                  <a:ext cx="319404" cy="194739"/>
                </a:xfrm>
                <a:custGeom>
                  <a:avLst/>
                  <a:gdLst>
                    <a:gd name="connsiteX0" fmla="*/ 80 w 319404"/>
                    <a:gd name="connsiteY0" fmla="*/ 13587 h 194739"/>
                    <a:gd name="connsiteX1" fmla="*/ 219155 w 319404"/>
                    <a:gd name="connsiteY1" fmla="*/ 10412 h 194739"/>
                    <a:gd name="connsiteX2" fmla="*/ 165180 w 319404"/>
                    <a:gd name="connsiteY2" fmla="*/ 29462 h 194739"/>
                    <a:gd name="connsiteX3" fmla="*/ 260430 w 319404"/>
                    <a:gd name="connsiteY3" fmla="*/ 29462 h 194739"/>
                    <a:gd name="connsiteX4" fmla="*/ 254080 w 319404"/>
                    <a:gd name="connsiteY4" fmla="*/ 73912 h 194739"/>
                    <a:gd name="connsiteX5" fmla="*/ 273130 w 319404"/>
                    <a:gd name="connsiteY5" fmla="*/ 58037 h 194739"/>
                    <a:gd name="connsiteX6" fmla="*/ 304880 w 319404"/>
                    <a:gd name="connsiteY6" fmla="*/ 115187 h 194739"/>
                    <a:gd name="connsiteX7" fmla="*/ 314405 w 319404"/>
                    <a:gd name="connsiteY7" fmla="*/ 73912 h 194739"/>
                    <a:gd name="connsiteX8" fmla="*/ 317580 w 319404"/>
                    <a:gd name="connsiteY8" fmla="*/ 194562 h 194739"/>
                    <a:gd name="connsiteX9" fmla="*/ 285830 w 319404"/>
                    <a:gd name="connsiteY9" fmla="*/ 99312 h 194739"/>
                    <a:gd name="connsiteX10" fmla="*/ 238205 w 319404"/>
                    <a:gd name="connsiteY10" fmla="*/ 32637 h 194739"/>
                    <a:gd name="connsiteX11" fmla="*/ 193755 w 319404"/>
                    <a:gd name="connsiteY11" fmla="*/ 887 h 194739"/>
                    <a:gd name="connsiteX12" fmla="*/ 80 w 319404"/>
                    <a:gd name="connsiteY12" fmla="*/ 13587 h 19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9404" h="194739">
                      <a:moveTo>
                        <a:pt x="80" y="13587"/>
                      </a:moveTo>
                      <a:cubicBezTo>
                        <a:pt x="4313" y="15174"/>
                        <a:pt x="191638" y="7766"/>
                        <a:pt x="219155" y="10412"/>
                      </a:cubicBezTo>
                      <a:cubicBezTo>
                        <a:pt x="246672" y="13058"/>
                        <a:pt x="158301" y="26287"/>
                        <a:pt x="165180" y="29462"/>
                      </a:cubicBezTo>
                      <a:cubicBezTo>
                        <a:pt x="172059" y="32637"/>
                        <a:pt x="245613" y="22054"/>
                        <a:pt x="260430" y="29462"/>
                      </a:cubicBezTo>
                      <a:cubicBezTo>
                        <a:pt x="275247" y="36870"/>
                        <a:pt x="254080" y="73912"/>
                        <a:pt x="254080" y="73912"/>
                      </a:cubicBezTo>
                      <a:cubicBezTo>
                        <a:pt x="256197" y="78674"/>
                        <a:pt x="264663" y="51158"/>
                        <a:pt x="273130" y="58037"/>
                      </a:cubicBezTo>
                      <a:cubicBezTo>
                        <a:pt x="281597" y="64916"/>
                        <a:pt x="298001" y="112541"/>
                        <a:pt x="304880" y="115187"/>
                      </a:cubicBezTo>
                      <a:cubicBezTo>
                        <a:pt x="311759" y="117833"/>
                        <a:pt x="312288" y="60683"/>
                        <a:pt x="314405" y="73912"/>
                      </a:cubicBezTo>
                      <a:cubicBezTo>
                        <a:pt x="316522" y="87141"/>
                        <a:pt x="322342" y="190329"/>
                        <a:pt x="317580" y="194562"/>
                      </a:cubicBezTo>
                      <a:cubicBezTo>
                        <a:pt x="312818" y="198795"/>
                        <a:pt x="299059" y="126300"/>
                        <a:pt x="285830" y="99312"/>
                      </a:cubicBezTo>
                      <a:cubicBezTo>
                        <a:pt x="272601" y="72325"/>
                        <a:pt x="253551" y="49041"/>
                        <a:pt x="238205" y="32637"/>
                      </a:cubicBezTo>
                      <a:cubicBezTo>
                        <a:pt x="222859" y="16233"/>
                        <a:pt x="227622" y="5649"/>
                        <a:pt x="193755" y="887"/>
                      </a:cubicBezTo>
                      <a:cubicBezTo>
                        <a:pt x="159888" y="-3875"/>
                        <a:pt x="-4153" y="12000"/>
                        <a:pt x="80" y="135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C6DE19E1-FE7A-524F-1206-09DE09EAB332}"/>
                    </a:ext>
                  </a:extLst>
                </p:cNvPr>
                <p:cNvSpPr/>
                <p:nvPr/>
              </p:nvSpPr>
              <p:spPr>
                <a:xfrm>
                  <a:off x="3101970" y="2406629"/>
                  <a:ext cx="408951" cy="143268"/>
                </a:xfrm>
                <a:custGeom>
                  <a:avLst/>
                  <a:gdLst>
                    <a:gd name="connsiteX0" fmla="*/ 5 w 408951"/>
                    <a:gd name="connsiteY0" fmla="*/ 38121 h 143268"/>
                    <a:gd name="connsiteX1" fmla="*/ 168280 w 408951"/>
                    <a:gd name="connsiteY1" fmla="*/ 21 h 143268"/>
                    <a:gd name="connsiteX2" fmla="*/ 142880 w 408951"/>
                    <a:gd name="connsiteY2" fmla="*/ 44471 h 143268"/>
                    <a:gd name="connsiteX3" fmla="*/ 234955 w 408951"/>
                    <a:gd name="connsiteY3" fmla="*/ 25421 h 143268"/>
                    <a:gd name="connsiteX4" fmla="*/ 206380 w 408951"/>
                    <a:gd name="connsiteY4" fmla="*/ 53996 h 143268"/>
                    <a:gd name="connsiteX5" fmla="*/ 269880 w 408951"/>
                    <a:gd name="connsiteY5" fmla="*/ 57171 h 143268"/>
                    <a:gd name="connsiteX6" fmla="*/ 247655 w 408951"/>
                    <a:gd name="connsiteY6" fmla="*/ 79396 h 143268"/>
                    <a:gd name="connsiteX7" fmla="*/ 406405 w 408951"/>
                    <a:gd name="connsiteY7" fmla="*/ 57171 h 143268"/>
                    <a:gd name="connsiteX8" fmla="*/ 349255 w 408951"/>
                    <a:gd name="connsiteY8" fmla="*/ 88921 h 143268"/>
                    <a:gd name="connsiteX9" fmla="*/ 400055 w 408951"/>
                    <a:gd name="connsiteY9" fmla="*/ 142896 h 143268"/>
                    <a:gd name="connsiteX10" fmla="*/ 361955 w 408951"/>
                    <a:gd name="connsiteY10" fmla="*/ 111146 h 143268"/>
                    <a:gd name="connsiteX11" fmla="*/ 247655 w 408951"/>
                    <a:gd name="connsiteY11" fmla="*/ 79396 h 143268"/>
                    <a:gd name="connsiteX12" fmla="*/ 307980 w 408951"/>
                    <a:gd name="connsiteY12" fmla="*/ 85746 h 143268"/>
                    <a:gd name="connsiteX13" fmla="*/ 203205 w 408951"/>
                    <a:gd name="connsiteY13" fmla="*/ 9546 h 143268"/>
                    <a:gd name="connsiteX14" fmla="*/ 222255 w 408951"/>
                    <a:gd name="connsiteY14" fmla="*/ 38121 h 143268"/>
                    <a:gd name="connsiteX15" fmla="*/ 174630 w 408951"/>
                    <a:gd name="connsiteY15" fmla="*/ 9546 h 143268"/>
                    <a:gd name="connsiteX16" fmla="*/ 5 w 408951"/>
                    <a:gd name="connsiteY16" fmla="*/ 38121 h 14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8951" h="143268">
                      <a:moveTo>
                        <a:pt x="5" y="38121"/>
                      </a:moveTo>
                      <a:cubicBezTo>
                        <a:pt x="-1053" y="36533"/>
                        <a:pt x="144468" y="-1037"/>
                        <a:pt x="168280" y="21"/>
                      </a:cubicBezTo>
                      <a:cubicBezTo>
                        <a:pt x="192092" y="1079"/>
                        <a:pt x="131768" y="40238"/>
                        <a:pt x="142880" y="44471"/>
                      </a:cubicBezTo>
                      <a:cubicBezTo>
                        <a:pt x="153993" y="48704"/>
                        <a:pt x="224372" y="23833"/>
                        <a:pt x="234955" y="25421"/>
                      </a:cubicBezTo>
                      <a:cubicBezTo>
                        <a:pt x="245538" y="27008"/>
                        <a:pt x="200559" y="48704"/>
                        <a:pt x="206380" y="53996"/>
                      </a:cubicBezTo>
                      <a:cubicBezTo>
                        <a:pt x="212201" y="59288"/>
                        <a:pt x="263001" y="52938"/>
                        <a:pt x="269880" y="57171"/>
                      </a:cubicBezTo>
                      <a:cubicBezTo>
                        <a:pt x="276759" y="61404"/>
                        <a:pt x="224901" y="79396"/>
                        <a:pt x="247655" y="79396"/>
                      </a:cubicBezTo>
                      <a:cubicBezTo>
                        <a:pt x="270409" y="79396"/>
                        <a:pt x="389472" y="55584"/>
                        <a:pt x="406405" y="57171"/>
                      </a:cubicBezTo>
                      <a:cubicBezTo>
                        <a:pt x="423338" y="58759"/>
                        <a:pt x="350313" y="74634"/>
                        <a:pt x="349255" y="88921"/>
                      </a:cubicBezTo>
                      <a:cubicBezTo>
                        <a:pt x="348197" y="103208"/>
                        <a:pt x="397938" y="139192"/>
                        <a:pt x="400055" y="142896"/>
                      </a:cubicBezTo>
                      <a:cubicBezTo>
                        <a:pt x="402172" y="146600"/>
                        <a:pt x="387355" y="121729"/>
                        <a:pt x="361955" y="111146"/>
                      </a:cubicBezTo>
                      <a:cubicBezTo>
                        <a:pt x="336555" y="100563"/>
                        <a:pt x="256651" y="83629"/>
                        <a:pt x="247655" y="79396"/>
                      </a:cubicBezTo>
                      <a:cubicBezTo>
                        <a:pt x="238659" y="75163"/>
                        <a:pt x="315388" y="97388"/>
                        <a:pt x="307980" y="85746"/>
                      </a:cubicBezTo>
                      <a:cubicBezTo>
                        <a:pt x="300572" y="74104"/>
                        <a:pt x="217492" y="17483"/>
                        <a:pt x="203205" y="9546"/>
                      </a:cubicBezTo>
                      <a:cubicBezTo>
                        <a:pt x="188918" y="1609"/>
                        <a:pt x="227017" y="38121"/>
                        <a:pt x="222255" y="38121"/>
                      </a:cubicBezTo>
                      <a:cubicBezTo>
                        <a:pt x="217493" y="38121"/>
                        <a:pt x="207967" y="11133"/>
                        <a:pt x="174630" y="9546"/>
                      </a:cubicBezTo>
                      <a:cubicBezTo>
                        <a:pt x="141293" y="7959"/>
                        <a:pt x="1063" y="39709"/>
                        <a:pt x="5" y="381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7F37CA26-D8F9-A26A-7155-9DB8C1B2A912}"/>
                    </a:ext>
                  </a:extLst>
                </p:cNvPr>
                <p:cNvSpPr/>
                <p:nvPr/>
              </p:nvSpPr>
              <p:spPr>
                <a:xfrm>
                  <a:off x="3418529" y="2685994"/>
                  <a:ext cx="318446" cy="664920"/>
                </a:xfrm>
                <a:custGeom>
                  <a:avLst/>
                  <a:gdLst>
                    <a:gd name="connsiteX0" fmla="*/ 318446 w 318446"/>
                    <a:gd name="connsiteY0" fmla="*/ 56 h 664920"/>
                    <a:gd name="connsiteX1" fmla="*/ 267646 w 318446"/>
                    <a:gd name="connsiteY1" fmla="*/ 333431 h 664920"/>
                    <a:gd name="connsiteX2" fmla="*/ 289871 w 318446"/>
                    <a:gd name="connsiteY2" fmla="*/ 257231 h 664920"/>
                    <a:gd name="connsiteX3" fmla="*/ 146996 w 318446"/>
                    <a:gd name="connsiteY3" fmla="*/ 527106 h 664920"/>
                    <a:gd name="connsiteX4" fmla="*/ 67621 w 318446"/>
                    <a:gd name="connsiteY4" fmla="*/ 593781 h 664920"/>
                    <a:gd name="connsiteX5" fmla="*/ 118421 w 318446"/>
                    <a:gd name="connsiteY5" fmla="*/ 549331 h 664920"/>
                    <a:gd name="connsiteX6" fmla="*/ 946 w 318446"/>
                    <a:gd name="connsiteY6" fmla="*/ 663631 h 664920"/>
                    <a:gd name="connsiteX7" fmla="*/ 194621 w 318446"/>
                    <a:gd name="connsiteY7" fmla="*/ 460431 h 664920"/>
                    <a:gd name="connsiteX8" fmla="*/ 267646 w 318446"/>
                    <a:gd name="connsiteY8" fmla="*/ 362006 h 664920"/>
                    <a:gd name="connsiteX9" fmla="*/ 318446 w 318446"/>
                    <a:gd name="connsiteY9" fmla="*/ 56 h 66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446" h="664920">
                      <a:moveTo>
                        <a:pt x="318446" y="56"/>
                      </a:moveTo>
                      <a:cubicBezTo>
                        <a:pt x="318446" y="-4706"/>
                        <a:pt x="272408" y="290569"/>
                        <a:pt x="267646" y="333431"/>
                      </a:cubicBezTo>
                      <a:cubicBezTo>
                        <a:pt x="262883" y="376294"/>
                        <a:pt x="309979" y="224952"/>
                        <a:pt x="289871" y="257231"/>
                      </a:cubicBezTo>
                      <a:cubicBezTo>
                        <a:pt x="269763" y="289510"/>
                        <a:pt x="184038" y="471014"/>
                        <a:pt x="146996" y="527106"/>
                      </a:cubicBezTo>
                      <a:cubicBezTo>
                        <a:pt x="109954" y="583198"/>
                        <a:pt x="72383" y="590077"/>
                        <a:pt x="67621" y="593781"/>
                      </a:cubicBezTo>
                      <a:cubicBezTo>
                        <a:pt x="62859" y="597485"/>
                        <a:pt x="129533" y="537689"/>
                        <a:pt x="118421" y="549331"/>
                      </a:cubicBezTo>
                      <a:cubicBezTo>
                        <a:pt x="107308" y="560973"/>
                        <a:pt x="-11754" y="678448"/>
                        <a:pt x="946" y="663631"/>
                      </a:cubicBezTo>
                      <a:cubicBezTo>
                        <a:pt x="13646" y="648814"/>
                        <a:pt x="150171" y="510702"/>
                        <a:pt x="194621" y="460431"/>
                      </a:cubicBezTo>
                      <a:cubicBezTo>
                        <a:pt x="239071" y="410160"/>
                        <a:pt x="247538" y="433973"/>
                        <a:pt x="267646" y="362006"/>
                      </a:cubicBezTo>
                      <a:cubicBezTo>
                        <a:pt x="287754" y="290039"/>
                        <a:pt x="318446" y="4818"/>
                        <a:pt x="31844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3E909BBF-A3FF-E51E-36F0-7E472A105AFF}"/>
                    </a:ext>
                  </a:extLst>
                </p:cNvPr>
                <p:cNvSpPr/>
                <p:nvPr/>
              </p:nvSpPr>
              <p:spPr>
                <a:xfrm>
                  <a:off x="2922155" y="3486103"/>
                  <a:ext cx="424828" cy="293591"/>
                </a:xfrm>
                <a:custGeom>
                  <a:avLst/>
                  <a:gdLst>
                    <a:gd name="connsiteX0" fmla="*/ 424295 w 424828"/>
                    <a:gd name="connsiteY0" fmla="*/ 47 h 293591"/>
                    <a:gd name="connsiteX1" fmla="*/ 265545 w 424828"/>
                    <a:gd name="connsiteY1" fmla="*/ 95297 h 293591"/>
                    <a:gd name="connsiteX2" fmla="*/ 138545 w 424828"/>
                    <a:gd name="connsiteY2" fmla="*/ 165147 h 293591"/>
                    <a:gd name="connsiteX3" fmla="*/ 71870 w 424828"/>
                    <a:gd name="connsiteY3" fmla="*/ 203247 h 293591"/>
                    <a:gd name="connsiteX4" fmla="*/ 5195 w 424828"/>
                    <a:gd name="connsiteY4" fmla="*/ 292147 h 293591"/>
                    <a:gd name="connsiteX5" fmla="*/ 33770 w 424828"/>
                    <a:gd name="connsiteY5" fmla="*/ 244522 h 293591"/>
                    <a:gd name="connsiteX6" fmla="*/ 265545 w 424828"/>
                    <a:gd name="connsiteY6" fmla="*/ 73072 h 293591"/>
                    <a:gd name="connsiteX7" fmla="*/ 208395 w 424828"/>
                    <a:gd name="connsiteY7" fmla="*/ 107997 h 293591"/>
                    <a:gd name="connsiteX8" fmla="*/ 424295 w 424828"/>
                    <a:gd name="connsiteY8" fmla="*/ 47 h 293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828" h="293591">
                      <a:moveTo>
                        <a:pt x="424295" y="47"/>
                      </a:moveTo>
                      <a:cubicBezTo>
                        <a:pt x="433820" y="-2070"/>
                        <a:pt x="313170" y="67780"/>
                        <a:pt x="265545" y="95297"/>
                      </a:cubicBezTo>
                      <a:cubicBezTo>
                        <a:pt x="217920" y="122814"/>
                        <a:pt x="170824" y="147155"/>
                        <a:pt x="138545" y="165147"/>
                      </a:cubicBezTo>
                      <a:cubicBezTo>
                        <a:pt x="106266" y="183139"/>
                        <a:pt x="94095" y="182080"/>
                        <a:pt x="71870" y="203247"/>
                      </a:cubicBezTo>
                      <a:cubicBezTo>
                        <a:pt x="49645" y="224414"/>
                        <a:pt x="11545" y="285268"/>
                        <a:pt x="5195" y="292147"/>
                      </a:cubicBezTo>
                      <a:cubicBezTo>
                        <a:pt x="-1155" y="299026"/>
                        <a:pt x="-9622" y="281035"/>
                        <a:pt x="33770" y="244522"/>
                      </a:cubicBezTo>
                      <a:cubicBezTo>
                        <a:pt x="77162" y="208009"/>
                        <a:pt x="236441" y="95826"/>
                        <a:pt x="265545" y="73072"/>
                      </a:cubicBezTo>
                      <a:cubicBezTo>
                        <a:pt x="294649" y="50318"/>
                        <a:pt x="185641" y="115405"/>
                        <a:pt x="208395" y="107997"/>
                      </a:cubicBezTo>
                      <a:cubicBezTo>
                        <a:pt x="231149" y="100589"/>
                        <a:pt x="414770" y="2164"/>
                        <a:pt x="424295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294A8CE8-391E-800C-8151-8C7C54B4C076}"/>
                    </a:ext>
                  </a:extLst>
                </p:cNvPr>
                <p:cNvSpPr/>
                <p:nvPr/>
              </p:nvSpPr>
              <p:spPr>
                <a:xfrm>
                  <a:off x="2914404" y="3809702"/>
                  <a:ext cx="125658" cy="245241"/>
                </a:xfrm>
                <a:custGeom>
                  <a:avLst/>
                  <a:gdLst>
                    <a:gd name="connsiteX0" fmla="*/ 25646 w 125658"/>
                    <a:gd name="connsiteY0" fmla="*/ 298 h 245241"/>
                    <a:gd name="connsiteX1" fmla="*/ 246 w 125658"/>
                    <a:gd name="connsiteY1" fmla="*/ 70148 h 245241"/>
                    <a:gd name="connsiteX2" fmla="*/ 44696 w 125658"/>
                    <a:gd name="connsiteY2" fmla="*/ 127298 h 245241"/>
                    <a:gd name="connsiteX3" fmla="*/ 16121 w 125658"/>
                    <a:gd name="connsiteY3" fmla="*/ 127298 h 245241"/>
                    <a:gd name="connsiteX4" fmla="*/ 85971 w 125658"/>
                    <a:gd name="connsiteY4" fmla="*/ 174923 h 245241"/>
                    <a:gd name="connsiteX5" fmla="*/ 124071 w 125658"/>
                    <a:gd name="connsiteY5" fmla="*/ 244773 h 245241"/>
                    <a:gd name="connsiteX6" fmla="*/ 111371 w 125658"/>
                    <a:gd name="connsiteY6" fmla="*/ 203498 h 245241"/>
                    <a:gd name="connsiteX7" fmla="*/ 47871 w 125658"/>
                    <a:gd name="connsiteY7" fmla="*/ 165398 h 245241"/>
                    <a:gd name="connsiteX8" fmla="*/ 22471 w 125658"/>
                    <a:gd name="connsiteY8" fmla="*/ 136823 h 245241"/>
                    <a:gd name="connsiteX9" fmla="*/ 246 w 125658"/>
                    <a:gd name="connsiteY9" fmla="*/ 98723 h 245241"/>
                    <a:gd name="connsiteX10" fmla="*/ 25646 w 125658"/>
                    <a:gd name="connsiteY10" fmla="*/ 298 h 245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5658" h="245241">
                      <a:moveTo>
                        <a:pt x="25646" y="298"/>
                      </a:moveTo>
                      <a:cubicBezTo>
                        <a:pt x="25646" y="-4464"/>
                        <a:pt x="-2929" y="48981"/>
                        <a:pt x="246" y="70148"/>
                      </a:cubicBezTo>
                      <a:cubicBezTo>
                        <a:pt x="3421" y="91315"/>
                        <a:pt x="42050" y="117773"/>
                        <a:pt x="44696" y="127298"/>
                      </a:cubicBezTo>
                      <a:cubicBezTo>
                        <a:pt x="47342" y="136823"/>
                        <a:pt x="9242" y="119360"/>
                        <a:pt x="16121" y="127298"/>
                      </a:cubicBezTo>
                      <a:cubicBezTo>
                        <a:pt x="23000" y="135236"/>
                        <a:pt x="67979" y="155344"/>
                        <a:pt x="85971" y="174923"/>
                      </a:cubicBezTo>
                      <a:cubicBezTo>
                        <a:pt x="103963" y="194502"/>
                        <a:pt x="119838" y="240011"/>
                        <a:pt x="124071" y="244773"/>
                      </a:cubicBezTo>
                      <a:cubicBezTo>
                        <a:pt x="128304" y="249535"/>
                        <a:pt x="124071" y="216727"/>
                        <a:pt x="111371" y="203498"/>
                      </a:cubicBezTo>
                      <a:cubicBezTo>
                        <a:pt x="98671" y="190269"/>
                        <a:pt x="62687" y="176510"/>
                        <a:pt x="47871" y="165398"/>
                      </a:cubicBezTo>
                      <a:cubicBezTo>
                        <a:pt x="33055" y="154286"/>
                        <a:pt x="30409" y="147936"/>
                        <a:pt x="22471" y="136823"/>
                      </a:cubicBezTo>
                      <a:cubicBezTo>
                        <a:pt x="14533" y="125711"/>
                        <a:pt x="775" y="116715"/>
                        <a:pt x="246" y="98723"/>
                      </a:cubicBezTo>
                      <a:cubicBezTo>
                        <a:pt x="-283" y="80731"/>
                        <a:pt x="25646" y="5060"/>
                        <a:pt x="25646" y="2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E1DE16D7-20E6-311F-AF66-444B1DA726A6}"/>
                    </a:ext>
                  </a:extLst>
                </p:cNvPr>
                <p:cNvSpPr/>
                <p:nvPr/>
              </p:nvSpPr>
              <p:spPr>
                <a:xfrm>
                  <a:off x="2862677" y="3825829"/>
                  <a:ext cx="111039" cy="316430"/>
                </a:xfrm>
                <a:custGeom>
                  <a:avLst/>
                  <a:gdLst>
                    <a:gd name="connsiteX0" fmla="*/ 29748 w 111039"/>
                    <a:gd name="connsiteY0" fmla="*/ 46 h 316430"/>
                    <a:gd name="connsiteX1" fmla="*/ 17048 w 111039"/>
                    <a:gd name="connsiteY1" fmla="*/ 146096 h 316430"/>
                    <a:gd name="connsiteX2" fmla="*/ 29748 w 111039"/>
                    <a:gd name="connsiteY2" fmla="*/ 225471 h 316430"/>
                    <a:gd name="connsiteX3" fmla="*/ 4348 w 111039"/>
                    <a:gd name="connsiteY3" fmla="*/ 190546 h 316430"/>
                    <a:gd name="connsiteX4" fmla="*/ 109123 w 111039"/>
                    <a:gd name="connsiteY4" fmla="*/ 314371 h 316430"/>
                    <a:gd name="connsiteX5" fmla="*/ 67848 w 111039"/>
                    <a:gd name="connsiteY5" fmla="*/ 263571 h 316430"/>
                    <a:gd name="connsiteX6" fmla="*/ 13873 w 111039"/>
                    <a:gd name="connsiteY6" fmla="*/ 206421 h 316430"/>
                    <a:gd name="connsiteX7" fmla="*/ 1173 w 111039"/>
                    <a:gd name="connsiteY7" fmla="*/ 161971 h 316430"/>
                    <a:gd name="connsiteX8" fmla="*/ 29748 w 111039"/>
                    <a:gd name="connsiteY8" fmla="*/ 46 h 31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039" h="316430">
                      <a:moveTo>
                        <a:pt x="29748" y="46"/>
                      </a:moveTo>
                      <a:cubicBezTo>
                        <a:pt x="32394" y="-2600"/>
                        <a:pt x="17048" y="108525"/>
                        <a:pt x="17048" y="146096"/>
                      </a:cubicBezTo>
                      <a:cubicBezTo>
                        <a:pt x="17048" y="183667"/>
                        <a:pt x="31865" y="218063"/>
                        <a:pt x="29748" y="225471"/>
                      </a:cubicBezTo>
                      <a:cubicBezTo>
                        <a:pt x="27631" y="232879"/>
                        <a:pt x="-8881" y="175729"/>
                        <a:pt x="4348" y="190546"/>
                      </a:cubicBezTo>
                      <a:cubicBezTo>
                        <a:pt x="17577" y="205363"/>
                        <a:pt x="98540" y="302200"/>
                        <a:pt x="109123" y="314371"/>
                      </a:cubicBezTo>
                      <a:cubicBezTo>
                        <a:pt x="119706" y="326542"/>
                        <a:pt x="83723" y="281563"/>
                        <a:pt x="67848" y="263571"/>
                      </a:cubicBezTo>
                      <a:cubicBezTo>
                        <a:pt x="51973" y="245579"/>
                        <a:pt x="24985" y="223354"/>
                        <a:pt x="13873" y="206421"/>
                      </a:cubicBezTo>
                      <a:cubicBezTo>
                        <a:pt x="2761" y="189488"/>
                        <a:pt x="-2531" y="189488"/>
                        <a:pt x="1173" y="161971"/>
                      </a:cubicBezTo>
                      <a:cubicBezTo>
                        <a:pt x="4877" y="134454"/>
                        <a:pt x="27102" y="2692"/>
                        <a:pt x="29748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548DBAA8-14C1-4DB2-CCF6-ECE3FACAD82C}"/>
                    </a:ext>
                  </a:extLst>
                </p:cNvPr>
                <p:cNvSpPr/>
                <p:nvPr/>
              </p:nvSpPr>
              <p:spPr>
                <a:xfrm>
                  <a:off x="3085846" y="3960009"/>
                  <a:ext cx="448524" cy="333542"/>
                </a:xfrm>
                <a:custGeom>
                  <a:avLst/>
                  <a:gdLst>
                    <a:gd name="connsiteX0" fmla="*/ 254 w 448524"/>
                    <a:gd name="connsiteY0" fmla="*/ 2391 h 333542"/>
                    <a:gd name="connsiteX1" fmla="*/ 222504 w 448524"/>
                    <a:gd name="connsiteY1" fmla="*/ 15091 h 333542"/>
                    <a:gd name="connsiteX2" fmla="*/ 301879 w 448524"/>
                    <a:gd name="connsiteY2" fmla="*/ 91291 h 333542"/>
                    <a:gd name="connsiteX3" fmla="*/ 317754 w 448524"/>
                    <a:gd name="connsiteY3" fmla="*/ 62716 h 333542"/>
                    <a:gd name="connsiteX4" fmla="*/ 416179 w 448524"/>
                    <a:gd name="connsiteY4" fmla="*/ 221466 h 333542"/>
                    <a:gd name="connsiteX5" fmla="*/ 387604 w 448524"/>
                    <a:gd name="connsiteY5" fmla="*/ 167491 h 333542"/>
                    <a:gd name="connsiteX6" fmla="*/ 447929 w 448524"/>
                    <a:gd name="connsiteY6" fmla="*/ 332591 h 333542"/>
                    <a:gd name="connsiteX7" fmla="*/ 413004 w 448524"/>
                    <a:gd name="connsiteY7" fmla="*/ 227816 h 333542"/>
                    <a:gd name="connsiteX8" fmla="*/ 327279 w 448524"/>
                    <a:gd name="connsiteY8" fmla="*/ 75416 h 333542"/>
                    <a:gd name="connsiteX9" fmla="*/ 270129 w 448524"/>
                    <a:gd name="connsiteY9" fmla="*/ 46841 h 333542"/>
                    <a:gd name="connsiteX10" fmla="*/ 254 w 448524"/>
                    <a:gd name="connsiteY10" fmla="*/ 2391 h 33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8524" h="333542">
                      <a:moveTo>
                        <a:pt x="254" y="2391"/>
                      </a:moveTo>
                      <a:cubicBezTo>
                        <a:pt x="-7683" y="-2901"/>
                        <a:pt x="172233" y="274"/>
                        <a:pt x="222504" y="15091"/>
                      </a:cubicBezTo>
                      <a:cubicBezTo>
                        <a:pt x="272775" y="29908"/>
                        <a:pt x="286004" y="83354"/>
                        <a:pt x="301879" y="91291"/>
                      </a:cubicBezTo>
                      <a:cubicBezTo>
                        <a:pt x="317754" y="99228"/>
                        <a:pt x="298704" y="41020"/>
                        <a:pt x="317754" y="62716"/>
                      </a:cubicBezTo>
                      <a:cubicBezTo>
                        <a:pt x="336804" y="84412"/>
                        <a:pt x="404537" y="204004"/>
                        <a:pt x="416179" y="221466"/>
                      </a:cubicBezTo>
                      <a:cubicBezTo>
                        <a:pt x="427821" y="238928"/>
                        <a:pt x="382312" y="148970"/>
                        <a:pt x="387604" y="167491"/>
                      </a:cubicBezTo>
                      <a:cubicBezTo>
                        <a:pt x="392896" y="186012"/>
                        <a:pt x="443696" y="322537"/>
                        <a:pt x="447929" y="332591"/>
                      </a:cubicBezTo>
                      <a:cubicBezTo>
                        <a:pt x="452162" y="342645"/>
                        <a:pt x="433112" y="270678"/>
                        <a:pt x="413004" y="227816"/>
                      </a:cubicBezTo>
                      <a:cubicBezTo>
                        <a:pt x="392896" y="184954"/>
                        <a:pt x="351091" y="105578"/>
                        <a:pt x="327279" y="75416"/>
                      </a:cubicBezTo>
                      <a:cubicBezTo>
                        <a:pt x="303467" y="45254"/>
                        <a:pt x="318812" y="62187"/>
                        <a:pt x="270129" y="46841"/>
                      </a:cubicBezTo>
                      <a:cubicBezTo>
                        <a:pt x="221446" y="31495"/>
                        <a:pt x="8191" y="7683"/>
                        <a:pt x="254" y="23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06EF1CAC-D079-644B-F02D-FEA35BDDA398}"/>
                    </a:ext>
                  </a:extLst>
                </p:cNvPr>
                <p:cNvSpPr/>
                <p:nvPr/>
              </p:nvSpPr>
              <p:spPr>
                <a:xfrm>
                  <a:off x="3530145" y="3895702"/>
                  <a:ext cx="127470" cy="429062"/>
                </a:xfrm>
                <a:custGeom>
                  <a:avLst/>
                  <a:gdLst>
                    <a:gd name="connsiteX0" fmla="*/ 51255 w 127470"/>
                    <a:gd name="connsiteY0" fmla="*/ 23 h 429062"/>
                    <a:gd name="connsiteX1" fmla="*/ 124280 w 127470"/>
                    <a:gd name="connsiteY1" fmla="*/ 161948 h 429062"/>
                    <a:gd name="connsiteX2" fmla="*/ 114755 w 127470"/>
                    <a:gd name="connsiteY2" fmla="*/ 146073 h 429062"/>
                    <a:gd name="connsiteX3" fmla="*/ 117930 w 127470"/>
                    <a:gd name="connsiteY3" fmla="*/ 244498 h 429062"/>
                    <a:gd name="connsiteX4" fmla="*/ 102055 w 127470"/>
                    <a:gd name="connsiteY4" fmla="*/ 317523 h 429062"/>
                    <a:gd name="connsiteX5" fmla="*/ 111580 w 127470"/>
                    <a:gd name="connsiteY5" fmla="*/ 327048 h 429062"/>
                    <a:gd name="connsiteX6" fmla="*/ 455 w 127470"/>
                    <a:gd name="connsiteY6" fmla="*/ 428648 h 429062"/>
                    <a:gd name="connsiteX7" fmla="*/ 73480 w 127470"/>
                    <a:gd name="connsiteY7" fmla="*/ 358798 h 429062"/>
                    <a:gd name="connsiteX8" fmla="*/ 105230 w 127470"/>
                    <a:gd name="connsiteY8" fmla="*/ 257198 h 429062"/>
                    <a:gd name="connsiteX9" fmla="*/ 105230 w 127470"/>
                    <a:gd name="connsiteY9" fmla="*/ 174648 h 429062"/>
                    <a:gd name="connsiteX10" fmla="*/ 51255 w 127470"/>
                    <a:gd name="connsiteY10" fmla="*/ 23 h 42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470" h="429062">
                      <a:moveTo>
                        <a:pt x="51255" y="23"/>
                      </a:moveTo>
                      <a:cubicBezTo>
                        <a:pt x="54430" y="-2094"/>
                        <a:pt x="113697" y="137606"/>
                        <a:pt x="124280" y="161948"/>
                      </a:cubicBezTo>
                      <a:cubicBezTo>
                        <a:pt x="134863" y="186290"/>
                        <a:pt x="115813" y="132315"/>
                        <a:pt x="114755" y="146073"/>
                      </a:cubicBezTo>
                      <a:cubicBezTo>
                        <a:pt x="113697" y="159831"/>
                        <a:pt x="120047" y="215923"/>
                        <a:pt x="117930" y="244498"/>
                      </a:cubicBezTo>
                      <a:cubicBezTo>
                        <a:pt x="115813" y="273073"/>
                        <a:pt x="103113" y="303765"/>
                        <a:pt x="102055" y="317523"/>
                      </a:cubicBezTo>
                      <a:cubicBezTo>
                        <a:pt x="100997" y="331281"/>
                        <a:pt x="128513" y="308527"/>
                        <a:pt x="111580" y="327048"/>
                      </a:cubicBezTo>
                      <a:cubicBezTo>
                        <a:pt x="94647" y="345569"/>
                        <a:pt x="6805" y="423356"/>
                        <a:pt x="455" y="428648"/>
                      </a:cubicBezTo>
                      <a:cubicBezTo>
                        <a:pt x="-5895" y="433940"/>
                        <a:pt x="56018" y="387373"/>
                        <a:pt x="73480" y="358798"/>
                      </a:cubicBezTo>
                      <a:cubicBezTo>
                        <a:pt x="90942" y="330223"/>
                        <a:pt x="99938" y="287890"/>
                        <a:pt x="105230" y="257198"/>
                      </a:cubicBezTo>
                      <a:cubicBezTo>
                        <a:pt x="110522" y="226506"/>
                        <a:pt x="115284" y="218040"/>
                        <a:pt x="105230" y="174648"/>
                      </a:cubicBezTo>
                      <a:cubicBezTo>
                        <a:pt x="95176" y="131256"/>
                        <a:pt x="48080" y="2140"/>
                        <a:pt x="51255" y="23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8972312A-B88A-0EF4-A4E4-0B4B1DDA8E32}"/>
                    </a:ext>
                  </a:extLst>
                </p:cNvPr>
                <p:cNvSpPr/>
                <p:nvPr/>
              </p:nvSpPr>
              <p:spPr>
                <a:xfrm>
                  <a:off x="3323171" y="3101255"/>
                  <a:ext cx="545749" cy="520349"/>
                </a:xfrm>
                <a:custGeom>
                  <a:avLst/>
                  <a:gdLst>
                    <a:gd name="connsiteX0" fmla="*/ 540804 w 545749"/>
                    <a:gd name="connsiteY0" fmla="*/ 3895 h 520349"/>
                    <a:gd name="connsiteX1" fmla="*/ 197904 w 545749"/>
                    <a:gd name="connsiteY1" fmla="*/ 295995 h 520349"/>
                    <a:gd name="connsiteX2" fmla="*/ 267754 w 545749"/>
                    <a:gd name="connsiteY2" fmla="*/ 248370 h 520349"/>
                    <a:gd name="connsiteX3" fmla="*/ 99479 w 545749"/>
                    <a:gd name="connsiteY3" fmla="*/ 438870 h 520349"/>
                    <a:gd name="connsiteX4" fmla="*/ 1054 w 545749"/>
                    <a:gd name="connsiteY4" fmla="*/ 518245 h 520349"/>
                    <a:gd name="connsiteX5" fmla="*/ 159804 w 545749"/>
                    <a:gd name="connsiteY5" fmla="*/ 362670 h 520349"/>
                    <a:gd name="connsiteX6" fmla="*/ 131229 w 545749"/>
                    <a:gd name="connsiteY6" fmla="*/ 349970 h 520349"/>
                    <a:gd name="connsiteX7" fmla="*/ 385229 w 545749"/>
                    <a:gd name="connsiteY7" fmla="*/ 140420 h 520349"/>
                    <a:gd name="connsiteX8" fmla="*/ 540804 w 545749"/>
                    <a:gd name="connsiteY8" fmla="*/ 3895 h 52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5749" h="520349">
                      <a:moveTo>
                        <a:pt x="540804" y="3895"/>
                      </a:moveTo>
                      <a:cubicBezTo>
                        <a:pt x="509583" y="29824"/>
                        <a:pt x="243412" y="255249"/>
                        <a:pt x="197904" y="295995"/>
                      </a:cubicBezTo>
                      <a:cubicBezTo>
                        <a:pt x="152396" y="336741"/>
                        <a:pt x="284158" y="224558"/>
                        <a:pt x="267754" y="248370"/>
                      </a:cubicBezTo>
                      <a:cubicBezTo>
                        <a:pt x="251350" y="272182"/>
                        <a:pt x="143929" y="393891"/>
                        <a:pt x="99479" y="438870"/>
                      </a:cubicBezTo>
                      <a:cubicBezTo>
                        <a:pt x="55029" y="483849"/>
                        <a:pt x="-9000" y="530945"/>
                        <a:pt x="1054" y="518245"/>
                      </a:cubicBezTo>
                      <a:cubicBezTo>
                        <a:pt x="11108" y="505545"/>
                        <a:pt x="138108" y="390716"/>
                        <a:pt x="159804" y="362670"/>
                      </a:cubicBezTo>
                      <a:cubicBezTo>
                        <a:pt x="181500" y="334624"/>
                        <a:pt x="93658" y="387012"/>
                        <a:pt x="131229" y="349970"/>
                      </a:cubicBezTo>
                      <a:cubicBezTo>
                        <a:pt x="168800" y="312928"/>
                        <a:pt x="322787" y="192807"/>
                        <a:pt x="385229" y="140420"/>
                      </a:cubicBezTo>
                      <a:cubicBezTo>
                        <a:pt x="447671" y="88033"/>
                        <a:pt x="572025" y="-22034"/>
                        <a:pt x="540804" y="3895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10FE68C9-BE76-C06B-40CF-6BE867C24964}"/>
                    </a:ext>
                  </a:extLst>
                </p:cNvPr>
                <p:cNvSpPr/>
                <p:nvPr/>
              </p:nvSpPr>
              <p:spPr>
                <a:xfrm>
                  <a:off x="3027982" y="3724266"/>
                  <a:ext cx="315484" cy="203612"/>
                </a:xfrm>
                <a:custGeom>
                  <a:avLst/>
                  <a:gdLst>
                    <a:gd name="connsiteX0" fmla="*/ 315293 w 315484"/>
                    <a:gd name="connsiteY0" fmla="*/ 9 h 203612"/>
                    <a:gd name="connsiteX1" fmla="*/ 207343 w 315484"/>
                    <a:gd name="connsiteY1" fmla="*/ 107959 h 203612"/>
                    <a:gd name="connsiteX2" fmla="*/ 150193 w 315484"/>
                    <a:gd name="connsiteY2" fmla="*/ 107959 h 203612"/>
                    <a:gd name="connsiteX3" fmla="*/ 968 w 315484"/>
                    <a:gd name="connsiteY3" fmla="*/ 98434 h 203612"/>
                    <a:gd name="connsiteX4" fmla="*/ 93043 w 315484"/>
                    <a:gd name="connsiteY4" fmla="*/ 111134 h 203612"/>
                    <a:gd name="connsiteX5" fmla="*/ 232743 w 315484"/>
                    <a:gd name="connsiteY5" fmla="*/ 203209 h 203612"/>
                    <a:gd name="connsiteX6" fmla="*/ 156543 w 315484"/>
                    <a:gd name="connsiteY6" fmla="*/ 142884 h 203612"/>
                    <a:gd name="connsiteX7" fmla="*/ 118443 w 315484"/>
                    <a:gd name="connsiteY7" fmla="*/ 98434 h 203612"/>
                    <a:gd name="connsiteX8" fmla="*/ 178768 w 315484"/>
                    <a:gd name="connsiteY8" fmla="*/ 101609 h 203612"/>
                    <a:gd name="connsiteX9" fmla="*/ 315293 w 315484"/>
                    <a:gd name="connsiteY9" fmla="*/ 9 h 203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5484" h="203612">
                      <a:moveTo>
                        <a:pt x="315293" y="9"/>
                      </a:moveTo>
                      <a:cubicBezTo>
                        <a:pt x="320055" y="1067"/>
                        <a:pt x="234860" y="89967"/>
                        <a:pt x="207343" y="107959"/>
                      </a:cubicBezTo>
                      <a:cubicBezTo>
                        <a:pt x="179826" y="125951"/>
                        <a:pt x="184589" y="109547"/>
                        <a:pt x="150193" y="107959"/>
                      </a:cubicBezTo>
                      <a:cubicBezTo>
                        <a:pt x="115797" y="106372"/>
                        <a:pt x="10493" y="97905"/>
                        <a:pt x="968" y="98434"/>
                      </a:cubicBezTo>
                      <a:cubicBezTo>
                        <a:pt x="-8557" y="98963"/>
                        <a:pt x="54414" y="93672"/>
                        <a:pt x="93043" y="111134"/>
                      </a:cubicBezTo>
                      <a:cubicBezTo>
                        <a:pt x="131672" y="128596"/>
                        <a:pt x="222160" y="197917"/>
                        <a:pt x="232743" y="203209"/>
                      </a:cubicBezTo>
                      <a:cubicBezTo>
                        <a:pt x="243326" y="208501"/>
                        <a:pt x="175593" y="160346"/>
                        <a:pt x="156543" y="142884"/>
                      </a:cubicBezTo>
                      <a:cubicBezTo>
                        <a:pt x="137493" y="125422"/>
                        <a:pt x="114739" y="105313"/>
                        <a:pt x="118443" y="98434"/>
                      </a:cubicBezTo>
                      <a:cubicBezTo>
                        <a:pt x="122147" y="91555"/>
                        <a:pt x="143314" y="113780"/>
                        <a:pt x="178768" y="101609"/>
                      </a:cubicBezTo>
                      <a:cubicBezTo>
                        <a:pt x="214222" y="89438"/>
                        <a:pt x="310531" y="-1049"/>
                        <a:pt x="315293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68CEAA54-B0EA-07BA-BE1E-93F5A8A4DAB3}"/>
                    </a:ext>
                  </a:extLst>
                </p:cNvPr>
                <p:cNvSpPr/>
                <p:nvPr/>
              </p:nvSpPr>
              <p:spPr>
                <a:xfrm>
                  <a:off x="3384501" y="3689156"/>
                  <a:ext cx="89096" cy="254252"/>
                </a:xfrm>
                <a:custGeom>
                  <a:avLst/>
                  <a:gdLst>
                    <a:gd name="connsiteX0" fmla="*/ 22274 w 89096"/>
                    <a:gd name="connsiteY0" fmla="*/ 194 h 254252"/>
                    <a:gd name="connsiteX1" fmla="*/ 88949 w 89096"/>
                    <a:gd name="connsiteY1" fmla="*/ 127194 h 254252"/>
                    <a:gd name="connsiteX2" fmla="*/ 49 w 89096"/>
                    <a:gd name="connsiteY2" fmla="*/ 254194 h 254252"/>
                    <a:gd name="connsiteX3" fmla="*/ 76249 w 89096"/>
                    <a:gd name="connsiteY3" fmla="*/ 143069 h 254252"/>
                    <a:gd name="connsiteX4" fmla="*/ 69899 w 89096"/>
                    <a:gd name="connsiteY4" fmla="*/ 98619 h 254252"/>
                    <a:gd name="connsiteX5" fmla="*/ 22274 w 89096"/>
                    <a:gd name="connsiteY5" fmla="*/ 194 h 25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096" h="254252">
                      <a:moveTo>
                        <a:pt x="22274" y="194"/>
                      </a:moveTo>
                      <a:cubicBezTo>
                        <a:pt x="25449" y="4956"/>
                        <a:pt x="92653" y="84861"/>
                        <a:pt x="88949" y="127194"/>
                      </a:cubicBezTo>
                      <a:cubicBezTo>
                        <a:pt x="85245" y="169527"/>
                        <a:pt x="2166" y="251548"/>
                        <a:pt x="49" y="254194"/>
                      </a:cubicBezTo>
                      <a:cubicBezTo>
                        <a:pt x="-2068" y="256840"/>
                        <a:pt x="64607" y="168998"/>
                        <a:pt x="76249" y="143069"/>
                      </a:cubicBezTo>
                      <a:cubicBezTo>
                        <a:pt x="87891" y="117140"/>
                        <a:pt x="78366" y="117669"/>
                        <a:pt x="69899" y="98619"/>
                      </a:cubicBezTo>
                      <a:cubicBezTo>
                        <a:pt x="61432" y="79569"/>
                        <a:pt x="19099" y="-4568"/>
                        <a:pt x="22274" y="194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EC95AA33-2AB2-9F99-D477-AFB86FCB45B8}"/>
                    </a:ext>
                  </a:extLst>
                </p:cNvPr>
                <p:cNvSpPr/>
                <p:nvPr/>
              </p:nvSpPr>
              <p:spPr>
                <a:xfrm>
                  <a:off x="3809502" y="2546311"/>
                  <a:ext cx="191232" cy="460864"/>
                </a:xfrm>
                <a:custGeom>
                  <a:avLst/>
                  <a:gdLst>
                    <a:gd name="connsiteX0" fmla="*/ 190998 w 191232"/>
                    <a:gd name="connsiteY0" fmla="*/ 39 h 460864"/>
                    <a:gd name="connsiteX1" fmla="*/ 121148 w 191232"/>
                    <a:gd name="connsiteY1" fmla="*/ 161964 h 460864"/>
                    <a:gd name="connsiteX2" fmla="*/ 156073 w 191232"/>
                    <a:gd name="connsiteY2" fmla="*/ 193714 h 460864"/>
                    <a:gd name="connsiteX3" fmla="*/ 498 w 191232"/>
                    <a:gd name="connsiteY3" fmla="*/ 393739 h 460864"/>
                    <a:gd name="connsiteX4" fmla="*/ 105273 w 191232"/>
                    <a:gd name="connsiteY4" fmla="*/ 314364 h 460864"/>
                    <a:gd name="connsiteX5" fmla="*/ 67173 w 191232"/>
                    <a:gd name="connsiteY5" fmla="*/ 460414 h 460864"/>
                    <a:gd name="connsiteX6" fmla="*/ 98923 w 191232"/>
                    <a:gd name="connsiteY6" fmla="*/ 355639 h 460864"/>
                    <a:gd name="connsiteX7" fmla="*/ 130673 w 191232"/>
                    <a:gd name="connsiteY7" fmla="*/ 231814 h 460864"/>
                    <a:gd name="connsiteX8" fmla="*/ 143373 w 191232"/>
                    <a:gd name="connsiteY8" fmla="*/ 177839 h 460864"/>
                    <a:gd name="connsiteX9" fmla="*/ 190998 w 191232"/>
                    <a:gd name="connsiteY9" fmla="*/ 39 h 460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232" h="460864">
                      <a:moveTo>
                        <a:pt x="190998" y="39"/>
                      </a:moveTo>
                      <a:cubicBezTo>
                        <a:pt x="187294" y="-2607"/>
                        <a:pt x="126969" y="129685"/>
                        <a:pt x="121148" y="161964"/>
                      </a:cubicBezTo>
                      <a:cubicBezTo>
                        <a:pt x="115327" y="194243"/>
                        <a:pt x="176181" y="155085"/>
                        <a:pt x="156073" y="193714"/>
                      </a:cubicBezTo>
                      <a:cubicBezTo>
                        <a:pt x="135965" y="232343"/>
                        <a:pt x="8965" y="373631"/>
                        <a:pt x="498" y="393739"/>
                      </a:cubicBezTo>
                      <a:cubicBezTo>
                        <a:pt x="-7969" y="413847"/>
                        <a:pt x="94161" y="303252"/>
                        <a:pt x="105273" y="314364"/>
                      </a:cubicBezTo>
                      <a:cubicBezTo>
                        <a:pt x="116385" y="325476"/>
                        <a:pt x="68231" y="453535"/>
                        <a:pt x="67173" y="460414"/>
                      </a:cubicBezTo>
                      <a:cubicBezTo>
                        <a:pt x="66115" y="467293"/>
                        <a:pt x="88340" y="393739"/>
                        <a:pt x="98923" y="355639"/>
                      </a:cubicBezTo>
                      <a:cubicBezTo>
                        <a:pt x="109506" y="317539"/>
                        <a:pt x="123265" y="261447"/>
                        <a:pt x="130673" y="231814"/>
                      </a:cubicBezTo>
                      <a:cubicBezTo>
                        <a:pt x="138081" y="202181"/>
                        <a:pt x="133319" y="214881"/>
                        <a:pt x="143373" y="177839"/>
                      </a:cubicBezTo>
                      <a:cubicBezTo>
                        <a:pt x="153427" y="140797"/>
                        <a:pt x="194702" y="2685"/>
                        <a:pt x="19099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1827A469-AFDB-6310-144F-10166182925A}"/>
                    </a:ext>
                  </a:extLst>
                </p:cNvPr>
                <p:cNvSpPr/>
                <p:nvPr/>
              </p:nvSpPr>
              <p:spPr>
                <a:xfrm>
                  <a:off x="3120042" y="4044290"/>
                  <a:ext cx="250264" cy="73967"/>
                </a:xfrm>
                <a:custGeom>
                  <a:avLst/>
                  <a:gdLst>
                    <a:gd name="connsiteX0" fmla="*/ 983 w 250264"/>
                    <a:gd name="connsiteY0" fmla="*/ 660 h 73967"/>
                    <a:gd name="connsiteX1" fmla="*/ 124808 w 250264"/>
                    <a:gd name="connsiteY1" fmla="*/ 13360 h 73967"/>
                    <a:gd name="connsiteX2" fmla="*/ 245458 w 250264"/>
                    <a:gd name="connsiteY2" fmla="*/ 73685 h 73967"/>
                    <a:gd name="connsiteX3" fmla="*/ 223233 w 250264"/>
                    <a:gd name="connsiteY3" fmla="*/ 35585 h 73967"/>
                    <a:gd name="connsiteX4" fmla="*/ 194658 w 250264"/>
                    <a:gd name="connsiteY4" fmla="*/ 26060 h 73967"/>
                    <a:gd name="connsiteX5" fmla="*/ 983 w 250264"/>
                    <a:gd name="connsiteY5" fmla="*/ 660 h 7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0264" h="73967">
                      <a:moveTo>
                        <a:pt x="983" y="660"/>
                      </a:moveTo>
                      <a:cubicBezTo>
                        <a:pt x="-10659" y="-1457"/>
                        <a:pt x="84062" y="1189"/>
                        <a:pt x="124808" y="13360"/>
                      </a:cubicBezTo>
                      <a:cubicBezTo>
                        <a:pt x="165554" y="25531"/>
                        <a:pt x="229054" y="69981"/>
                        <a:pt x="245458" y="73685"/>
                      </a:cubicBezTo>
                      <a:cubicBezTo>
                        <a:pt x="261862" y="77389"/>
                        <a:pt x="231700" y="43523"/>
                        <a:pt x="223233" y="35585"/>
                      </a:cubicBezTo>
                      <a:cubicBezTo>
                        <a:pt x="214766" y="27648"/>
                        <a:pt x="229583" y="31881"/>
                        <a:pt x="194658" y="26060"/>
                      </a:cubicBezTo>
                      <a:cubicBezTo>
                        <a:pt x="159733" y="20239"/>
                        <a:pt x="12625" y="2777"/>
                        <a:pt x="983" y="6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FC09FAC4-C47C-F63C-39C3-923FE2DFBBB3}"/>
                    </a:ext>
                  </a:extLst>
                </p:cNvPr>
                <p:cNvSpPr/>
                <p:nvPr/>
              </p:nvSpPr>
              <p:spPr>
                <a:xfrm>
                  <a:off x="2906296" y="4177093"/>
                  <a:ext cx="130716" cy="107928"/>
                </a:xfrm>
                <a:custGeom>
                  <a:avLst/>
                  <a:gdLst>
                    <a:gd name="connsiteX0" fmla="*/ 125829 w 130716"/>
                    <a:gd name="connsiteY0" fmla="*/ 1207 h 107928"/>
                    <a:gd name="connsiteX1" fmla="*/ 2004 w 130716"/>
                    <a:gd name="connsiteY1" fmla="*/ 105982 h 107928"/>
                    <a:gd name="connsiteX2" fmla="*/ 52804 w 130716"/>
                    <a:gd name="connsiteY2" fmla="*/ 67882 h 107928"/>
                    <a:gd name="connsiteX3" fmla="*/ 100429 w 130716"/>
                    <a:gd name="connsiteY3" fmla="*/ 48832 h 107928"/>
                    <a:gd name="connsiteX4" fmla="*/ 125829 w 130716"/>
                    <a:gd name="connsiteY4" fmla="*/ 1207 h 107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716" h="107928">
                      <a:moveTo>
                        <a:pt x="125829" y="1207"/>
                      </a:moveTo>
                      <a:cubicBezTo>
                        <a:pt x="109425" y="10732"/>
                        <a:pt x="14175" y="94869"/>
                        <a:pt x="2004" y="105982"/>
                      </a:cubicBezTo>
                      <a:cubicBezTo>
                        <a:pt x="-10167" y="117095"/>
                        <a:pt x="36400" y="77407"/>
                        <a:pt x="52804" y="67882"/>
                      </a:cubicBezTo>
                      <a:cubicBezTo>
                        <a:pt x="69208" y="58357"/>
                        <a:pt x="87729" y="56240"/>
                        <a:pt x="100429" y="48832"/>
                      </a:cubicBezTo>
                      <a:cubicBezTo>
                        <a:pt x="113129" y="41424"/>
                        <a:pt x="142233" y="-8318"/>
                        <a:pt x="125829" y="12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61D26D67-8684-74E1-8B19-BE3B67788549}"/>
                    </a:ext>
                  </a:extLst>
                </p:cNvPr>
                <p:cNvSpPr/>
                <p:nvPr/>
              </p:nvSpPr>
              <p:spPr>
                <a:xfrm>
                  <a:off x="2990838" y="4181266"/>
                  <a:ext cx="153293" cy="190709"/>
                </a:xfrm>
                <a:custGeom>
                  <a:avLst/>
                  <a:gdLst>
                    <a:gd name="connsiteX0" fmla="*/ 152412 w 153293"/>
                    <a:gd name="connsiteY0" fmla="*/ 209 h 190709"/>
                    <a:gd name="connsiteX1" fmla="*/ 117487 w 153293"/>
                    <a:gd name="connsiteY1" fmla="*/ 98634 h 190709"/>
                    <a:gd name="connsiteX2" fmla="*/ 82562 w 153293"/>
                    <a:gd name="connsiteY2" fmla="*/ 152609 h 190709"/>
                    <a:gd name="connsiteX3" fmla="*/ 12 w 153293"/>
                    <a:gd name="connsiteY3" fmla="*/ 190709 h 190709"/>
                    <a:gd name="connsiteX4" fmla="*/ 88912 w 153293"/>
                    <a:gd name="connsiteY4" fmla="*/ 152609 h 190709"/>
                    <a:gd name="connsiteX5" fmla="*/ 79387 w 153293"/>
                    <a:gd name="connsiteY5" fmla="*/ 127209 h 190709"/>
                    <a:gd name="connsiteX6" fmla="*/ 152412 w 153293"/>
                    <a:gd name="connsiteY6" fmla="*/ 209 h 19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93" h="190709">
                      <a:moveTo>
                        <a:pt x="152412" y="209"/>
                      </a:moveTo>
                      <a:cubicBezTo>
                        <a:pt x="158762" y="-4553"/>
                        <a:pt x="129129" y="73234"/>
                        <a:pt x="117487" y="98634"/>
                      </a:cubicBezTo>
                      <a:cubicBezTo>
                        <a:pt x="105845" y="124034"/>
                        <a:pt x="102141" y="137263"/>
                        <a:pt x="82562" y="152609"/>
                      </a:cubicBezTo>
                      <a:cubicBezTo>
                        <a:pt x="62983" y="167955"/>
                        <a:pt x="-1046" y="190709"/>
                        <a:pt x="12" y="190709"/>
                      </a:cubicBezTo>
                      <a:cubicBezTo>
                        <a:pt x="1070" y="190709"/>
                        <a:pt x="75683" y="163192"/>
                        <a:pt x="88912" y="152609"/>
                      </a:cubicBezTo>
                      <a:cubicBezTo>
                        <a:pt x="102141" y="142026"/>
                        <a:pt x="67216" y="147317"/>
                        <a:pt x="79387" y="127209"/>
                      </a:cubicBezTo>
                      <a:cubicBezTo>
                        <a:pt x="91558" y="107101"/>
                        <a:pt x="146062" y="4971"/>
                        <a:pt x="152412" y="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537B5CF2-A472-8D19-55A1-99B4597655BB}"/>
                    </a:ext>
                  </a:extLst>
                </p:cNvPr>
                <p:cNvSpPr/>
                <p:nvPr/>
              </p:nvSpPr>
              <p:spPr>
                <a:xfrm>
                  <a:off x="2552663" y="4379791"/>
                  <a:ext cx="336587" cy="230717"/>
                </a:xfrm>
                <a:custGeom>
                  <a:avLst/>
                  <a:gdLst>
                    <a:gd name="connsiteX0" fmla="*/ 336587 w 336587"/>
                    <a:gd name="connsiteY0" fmla="*/ 30284 h 230717"/>
                    <a:gd name="connsiteX1" fmla="*/ 241337 w 336587"/>
                    <a:gd name="connsiteY1" fmla="*/ 1709 h 230717"/>
                    <a:gd name="connsiteX2" fmla="*/ 104812 w 336587"/>
                    <a:gd name="connsiteY2" fmla="*/ 74734 h 230717"/>
                    <a:gd name="connsiteX3" fmla="*/ 171487 w 336587"/>
                    <a:gd name="connsiteY3" fmla="*/ 46159 h 230717"/>
                    <a:gd name="connsiteX4" fmla="*/ 85762 w 336587"/>
                    <a:gd name="connsiteY4" fmla="*/ 116009 h 230717"/>
                    <a:gd name="connsiteX5" fmla="*/ 92112 w 336587"/>
                    <a:gd name="connsiteY5" fmla="*/ 93784 h 230717"/>
                    <a:gd name="connsiteX6" fmla="*/ 37 w 336587"/>
                    <a:gd name="connsiteY6" fmla="*/ 230309 h 230717"/>
                    <a:gd name="connsiteX7" fmla="*/ 82587 w 336587"/>
                    <a:gd name="connsiteY7" fmla="*/ 131884 h 230717"/>
                    <a:gd name="connsiteX8" fmla="*/ 206412 w 336587"/>
                    <a:gd name="connsiteY8" fmla="*/ 17584 h 230717"/>
                    <a:gd name="connsiteX9" fmla="*/ 168312 w 336587"/>
                    <a:gd name="connsiteY9" fmla="*/ 23934 h 230717"/>
                    <a:gd name="connsiteX10" fmla="*/ 336587 w 336587"/>
                    <a:gd name="connsiteY10" fmla="*/ 30284 h 23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6587" h="230717">
                      <a:moveTo>
                        <a:pt x="336587" y="30284"/>
                      </a:moveTo>
                      <a:cubicBezTo>
                        <a:pt x="308276" y="12292"/>
                        <a:pt x="279966" y="-5699"/>
                        <a:pt x="241337" y="1709"/>
                      </a:cubicBezTo>
                      <a:cubicBezTo>
                        <a:pt x="202708" y="9117"/>
                        <a:pt x="116454" y="67326"/>
                        <a:pt x="104812" y="74734"/>
                      </a:cubicBezTo>
                      <a:cubicBezTo>
                        <a:pt x="93170" y="82142"/>
                        <a:pt x="174662" y="39280"/>
                        <a:pt x="171487" y="46159"/>
                      </a:cubicBezTo>
                      <a:cubicBezTo>
                        <a:pt x="168312" y="53038"/>
                        <a:pt x="85762" y="116009"/>
                        <a:pt x="85762" y="116009"/>
                      </a:cubicBezTo>
                      <a:cubicBezTo>
                        <a:pt x="72533" y="123946"/>
                        <a:pt x="106399" y="74734"/>
                        <a:pt x="92112" y="93784"/>
                      </a:cubicBezTo>
                      <a:cubicBezTo>
                        <a:pt x="77824" y="112834"/>
                        <a:pt x="1624" y="223959"/>
                        <a:pt x="37" y="230309"/>
                      </a:cubicBezTo>
                      <a:cubicBezTo>
                        <a:pt x="-1551" y="236659"/>
                        <a:pt x="48191" y="167338"/>
                        <a:pt x="82587" y="131884"/>
                      </a:cubicBezTo>
                      <a:cubicBezTo>
                        <a:pt x="116983" y="96430"/>
                        <a:pt x="192124" y="35576"/>
                        <a:pt x="206412" y="17584"/>
                      </a:cubicBezTo>
                      <a:cubicBezTo>
                        <a:pt x="220700" y="-408"/>
                        <a:pt x="168312" y="23934"/>
                        <a:pt x="168312" y="23934"/>
                      </a:cubicBezTo>
                      <a:lnTo>
                        <a:pt x="336587" y="3028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CF700537-F35B-2011-7C14-C0D065100243}"/>
                    </a:ext>
                  </a:extLst>
                </p:cNvPr>
                <p:cNvSpPr/>
                <p:nvPr/>
              </p:nvSpPr>
              <p:spPr>
                <a:xfrm>
                  <a:off x="2955328" y="4423775"/>
                  <a:ext cx="350726" cy="435956"/>
                </a:xfrm>
                <a:custGeom>
                  <a:avLst/>
                  <a:gdLst>
                    <a:gd name="connsiteX0" fmla="*/ 597 w 350726"/>
                    <a:gd name="connsiteY0" fmla="*/ 2175 h 435956"/>
                    <a:gd name="connsiteX1" fmla="*/ 143472 w 350726"/>
                    <a:gd name="connsiteY1" fmla="*/ 126000 h 435956"/>
                    <a:gd name="connsiteX2" fmla="*/ 121247 w 350726"/>
                    <a:gd name="connsiteY2" fmla="*/ 113300 h 435956"/>
                    <a:gd name="connsiteX3" fmla="*/ 238722 w 350726"/>
                    <a:gd name="connsiteY3" fmla="*/ 284750 h 435956"/>
                    <a:gd name="connsiteX4" fmla="*/ 260947 w 350726"/>
                    <a:gd name="connsiteY4" fmla="*/ 316500 h 435956"/>
                    <a:gd name="connsiteX5" fmla="*/ 254597 w 350726"/>
                    <a:gd name="connsiteY5" fmla="*/ 306975 h 435956"/>
                    <a:gd name="connsiteX6" fmla="*/ 349847 w 350726"/>
                    <a:gd name="connsiteY6" fmla="*/ 433975 h 435956"/>
                    <a:gd name="connsiteX7" fmla="*/ 295872 w 350726"/>
                    <a:gd name="connsiteY7" fmla="*/ 376825 h 435956"/>
                    <a:gd name="connsiteX8" fmla="*/ 194272 w 350726"/>
                    <a:gd name="connsiteY8" fmla="*/ 275225 h 435956"/>
                    <a:gd name="connsiteX9" fmla="*/ 108547 w 350726"/>
                    <a:gd name="connsiteY9" fmla="*/ 132350 h 435956"/>
                    <a:gd name="connsiteX10" fmla="*/ 206972 w 350726"/>
                    <a:gd name="connsiteY10" fmla="*/ 246650 h 435956"/>
                    <a:gd name="connsiteX11" fmla="*/ 597 w 350726"/>
                    <a:gd name="connsiteY11" fmla="*/ 2175 h 43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0726" h="435956">
                      <a:moveTo>
                        <a:pt x="597" y="2175"/>
                      </a:moveTo>
                      <a:cubicBezTo>
                        <a:pt x="-9986" y="-17933"/>
                        <a:pt x="123364" y="107479"/>
                        <a:pt x="143472" y="126000"/>
                      </a:cubicBezTo>
                      <a:cubicBezTo>
                        <a:pt x="163580" y="144521"/>
                        <a:pt x="105372" y="86842"/>
                        <a:pt x="121247" y="113300"/>
                      </a:cubicBezTo>
                      <a:cubicBezTo>
                        <a:pt x="137122" y="139758"/>
                        <a:pt x="215439" y="250883"/>
                        <a:pt x="238722" y="284750"/>
                      </a:cubicBezTo>
                      <a:cubicBezTo>
                        <a:pt x="262005" y="318617"/>
                        <a:pt x="258301" y="312796"/>
                        <a:pt x="260947" y="316500"/>
                      </a:cubicBezTo>
                      <a:cubicBezTo>
                        <a:pt x="263593" y="320204"/>
                        <a:pt x="239780" y="287396"/>
                        <a:pt x="254597" y="306975"/>
                      </a:cubicBezTo>
                      <a:cubicBezTo>
                        <a:pt x="269414" y="326554"/>
                        <a:pt x="342968" y="422333"/>
                        <a:pt x="349847" y="433975"/>
                      </a:cubicBezTo>
                      <a:cubicBezTo>
                        <a:pt x="356726" y="445617"/>
                        <a:pt x="321801" y="403283"/>
                        <a:pt x="295872" y="376825"/>
                      </a:cubicBezTo>
                      <a:cubicBezTo>
                        <a:pt x="269943" y="350367"/>
                        <a:pt x="225493" y="315971"/>
                        <a:pt x="194272" y="275225"/>
                      </a:cubicBezTo>
                      <a:cubicBezTo>
                        <a:pt x="163051" y="234479"/>
                        <a:pt x="106430" y="137112"/>
                        <a:pt x="108547" y="132350"/>
                      </a:cubicBezTo>
                      <a:cubicBezTo>
                        <a:pt x="110664" y="127588"/>
                        <a:pt x="219672" y="265700"/>
                        <a:pt x="206972" y="246650"/>
                      </a:cubicBezTo>
                      <a:cubicBezTo>
                        <a:pt x="194272" y="227600"/>
                        <a:pt x="11180" y="22283"/>
                        <a:pt x="597" y="2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34264BA3-74EF-8305-D1B4-2D215A51EAE4}"/>
                    </a:ext>
                  </a:extLst>
                </p:cNvPr>
                <p:cNvSpPr/>
                <p:nvPr/>
              </p:nvSpPr>
              <p:spPr>
                <a:xfrm>
                  <a:off x="2578014" y="4557955"/>
                  <a:ext cx="312201" cy="77694"/>
                </a:xfrm>
                <a:custGeom>
                  <a:avLst/>
                  <a:gdLst>
                    <a:gd name="connsiteX0" fmla="*/ 86 w 312201"/>
                    <a:gd name="connsiteY0" fmla="*/ 77545 h 77694"/>
                    <a:gd name="connsiteX1" fmla="*/ 206461 w 312201"/>
                    <a:gd name="connsiteY1" fmla="*/ 20395 h 77694"/>
                    <a:gd name="connsiteX2" fmla="*/ 152486 w 312201"/>
                    <a:gd name="connsiteY2" fmla="*/ 4520 h 77694"/>
                    <a:gd name="connsiteX3" fmla="*/ 146136 w 312201"/>
                    <a:gd name="connsiteY3" fmla="*/ 4520 h 77694"/>
                    <a:gd name="connsiteX4" fmla="*/ 298536 w 312201"/>
                    <a:gd name="connsiteY4" fmla="*/ 48970 h 77694"/>
                    <a:gd name="connsiteX5" fmla="*/ 304886 w 312201"/>
                    <a:gd name="connsiteY5" fmla="*/ 14045 h 77694"/>
                    <a:gd name="connsiteX6" fmla="*/ 298536 w 312201"/>
                    <a:gd name="connsiteY6" fmla="*/ 26745 h 77694"/>
                    <a:gd name="connsiteX7" fmla="*/ 212811 w 312201"/>
                    <a:gd name="connsiteY7" fmla="*/ 23570 h 77694"/>
                    <a:gd name="connsiteX8" fmla="*/ 181061 w 312201"/>
                    <a:gd name="connsiteY8" fmla="*/ 1345 h 77694"/>
                    <a:gd name="connsiteX9" fmla="*/ 86 w 312201"/>
                    <a:gd name="connsiteY9" fmla="*/ 77545 h 77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2201" h="77694">
                      <a:moveTo>
                        <a:pt x="86" y="77545"/>
                      </a:moveTo>
                      <a:cubicBezTo>
                        <a:pt x="4319" y="80720"/>
                        <a:pt x="181061" y="32566"/>
                        <a:pt x="206461" y="20395"/>
                      </a:cubicBezTo>
                      <a:cubicBezTo>
                        <a:pt x="231861" y="8224"/>
                        <a:pt x="162540" y="7166"/>
                        <a:pt x="152486" y="4520"/>
                      </a:cubicBezTo>
                      <a:cubicBezTo>
                        <a:pt x="142432" y="1874"/>
                        <a:pt x="121794" y="-2888"/>
                        <a:pt x="146136" y="4520"/>
                      </a:cubicBezTo>
                      <a:cubicBezTo>
                        <a:pt x="170478" y="11928"/>
                        <a:pt x="272078" y="47382"/>
                        <a:pt x="298536" y="48970"/>
                      </a:cubicBezTo>
                      <a:cubicBezTo>
                        <a:pt x="324994" y="50557"/>
                        <a:pt x="304886" y="17749"/>
                        <a:pt x="304886" y="14045"/>
                      </a:cubicBezTo>
                      <a:cubicBezTo>
                        <a:pt x="304886" y="10341"/>
                        <a:pt x="313882" y="25157"/>
                        <a:pt x="298536" y="26745"/>
                      </a:cubicBezTo>
                      <a:cubicBezTo>
                        <a:pt x="283190" y="28332"/>
                        <a:pt x="232390" y="27803"/>
                        <a:pt x="212811" y="23570"/>
                      </a:cubicBezTo>
                      <a:cubicBezTo>
                        <a:pt x="193232" y="19337"/>
                        <a:pt x="213340" y="-6063"/>
                        <a:pt x="181061" y="1345"/>
                      </a:cubicBezTo>
                      <a:cubicBezTo>
                        <a:pt x="148782" y="8753"/>
                        <a:pt x="-4147" y="74370"/>
                        <a:pt x="86" y="775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E0864166-8DB4-7A4A-7116-A032298A0209}"/>
                    </a:ext>
                  </a:extLst>
                </p:cNvPr>
                <p:cNvSpPr/>
                <p:nvPr/>
              </p:nvSpPr>
              <p:spPr>
                <a:xfrm>
                  <a:off x="2831255" y="4511434"/>
                  <a:ext cx="432527" cy="353237"/>
                </a:xfrm>
                <a:custGeom>
                  <a:avLst/>
                  <a:gdLst>
                    <a:gd name="connsiteX0" fmla="*/ 845 w 432527"/>
                    <a:gd name="connsiteY0" fmla="*/ 241 h 353237"/>
                    <a:gd name="connsiteX1" fmla="*/ 153245 w 432527"/>
                    <a:gd name="connsiteY1" fmla="*/ 143116 h 353237"/>
                    <a:gd name="connsiteX2" fmla="*/ 131020 w 432527"/>
                    <a:gd name="connsiteY2" fmla="*/ 127241 h 353237"/>
                    <a:gd name="connsiteX3" fmla="*/ 356445 w 432527"/>
                    <a:gd name="connsiteY3" fmla="*/ 232016 h 353237"/>
                    <a:gd name="connsiteX4" fmla="*/ 299295 w 432527"/>
                    <a:gd name="connsiteY4" fmla="*/ 225666 h 353237"/>
                    <a:gd name="connsiteX5" fmla="*/ 410420 w 432527"/>
                    <a:gd name="connsiteY5" fmla="*/ 327266 h 353237"/>
                    <a:gd name="connsiteX6" fmla="*/ 426295 w 432527"/>
                    <a:gd name="connsiteY6" fmla="*/ 346316 h 353237"/>
                    <a:gd name="connsiteX7" fmla="*/ 334220 w 432527"/>
                    <a:gd name="connsiteY7" fmla="*/ 228841 h 353237"/>
                    <a:gd name="connsiteX8" fmla="*/ 146895 w 432527"/>
                    <a:gd name="connsiteY8" fmla="*/ 139941 h 353237"/>
                    <a:gd name="connsiteX9" fmla="*/ 83395 w 432527"/>
                    <a:gd name="connsiteY9" fmla="*/ 108191 h 353237"/>
                    <a:gd name="connsiteX10" fmla="*/ 89745 w 432527"/>
                    <a:gd name="connsiteY10" fmla="*/ 108191 h 353237"/>
                    <a:gd name="connsiteX11" fmla="*/ 845 w 432527"/>
                    <a:gd name="connsiteY11" fmla="*/ 241 h 353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2527" h="353237">
                      <a:moveTo>
                        <a:pt x="845" y="241"/>
                      </a:moveTo>
                      <a:cubicBezTo>
                        <a:pt x="11428" y="6062"/>
                        <a:pt x="131549" y="121949"/>
                        <a:pt x="153245" y="143116"/>
                      </a:cubicBezTo>
                      <a:cubicBezTo>
                        <a:pt x="174941" y="164283"/>
                        <a:pt x="97153" y="112424"/>
                        <a:pt x="131020" y="127241"/>
                      </a:cubicBezTo>
                      <a:cubicBezTo>
                        <a:pt x="164887" y="142058"/>
                        <a:pt x="328399" y="215612"/>
                        <a:pt x="356445" y="232016"/>
                      </a:cubicBezTo>
                      <a:cubicBezTo>
                        <a:pt x="384491" y="248420"/>
                        <a:pt x="290299" y="209791"/>
                        <a:pt x="299295" y="225666"/>
                      </a:cubicBezTo>
                      <a:cubicBezTo>
                        <a:pt x="308291" y="241541"/>
                        <a:pt x="389253" y="307158"/>
                        <a:pt x="410420" y="327266"/>
                      </a:cubicBezTo>
                      <a:cubicBezTo>
                        <a:pt x="431587" y="347374"/>
                        <a:pt x="438995" y="362720"/>
                        <a:pt x="426295" y="346316"/>
                      </a:cubicBezTo>
                      <a:cubicBezTo>
                        <a:pt x="413595" y="329912"/>
                        <a:pt x="380787" y="263237"/>
                        <a:pt x="334220" y="228841"/>
                      </a:cubicBezTo>
                      <a:cubicBezTo>
                        <a:pt x="287653" y="194445"/>
                        <a:pt x="188699" y="160049"/>
                        <a:pt x="146895" y="139941"/>
                      </a:cubicBezTo>
                      <a:cubicBezTo>
                        <a:pt x="105091" y="119833"/>
                        <a:pt x="92920" y="113483"/>
                        <a:pt x="83395" y="108191"/>
                      </a:cubicBezTo>
                      <a:cubicBezTo>
                        <a:pt x="73870" y="102899"/>
                        <a:pt x="97153" y="120891"/>
                        <a:pt x="89745" y="108191"/>
                      </a:cubicBezTo>
                      <a:cubicBezTo>
                        <a:pt x="82337" y="95491"/>
                        <a:pt x="-9738" y="-5580"/>
                        <a:pt x="845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3221A631-E765-2948-71B9-996D9926B0E8}"/>
                    </a:ext>
                  </a:extLst>
                </p:cNvPr>
                <p:cNvSpPr/>
                <p:nvPr/>
              </p:nvSpPr>
              <p:spPr>
                <a:xfrm>
                  <a:off x="2538927" y="4612174"/>
                  <a:ext cx="89973" cy="306665"/>
                </a:xfrm>
                <a:custGeom>
                  <a:avLst/>
                  <a:gdLst>
                    <a:gd name="connsiteX0" fmla="*/ 26473 w 89973"/>
                    <a:gd name="connsiteY0" fmla="*/ 4276 h 306665"/>
                    <a:gd name="connsiteX1" fmla="*/ 32823 w 89973"/>
                    <a:gd name="connsiteY1" fmla="*/ 169376 h 306665"/>
                    <a:gd name="connsiteX2" fmla="*/ 89973 w 89973"/>
                    <a:gd name="connsiteY2" fmla="*/ 305901 h 306665"/>
                    <a:gd name="connsiteX3" fmla="*/ 32823 w 89973"/>
                    <a:gd name="connsiteY3" fmla="*/ 223351 h 306665"/>
                    <a:gd name="connsiteX4" fmla="*/ 1073 w 89973"/>
                    <a:gd name="connsiteY4" fmla="*/ 194776 h 306665"/>
                    <a:gd name="connsiteX5" fmla="*/ 70923 w 89973"/>
                    <a:gd name="connsiteY5" fmla="*/ 261451 h 306665"/>
                    <a:gd name="connsiteX6" fmla="*/ 13773 w 89973"/>
                    <a:gd name="connsiteY6" fmla="*/ 156676 h 306665"/>
                    <a:gd name="connsiteX7" fmla="*/ 26473 w 89973"/>
                    <a:gd name="connsiteY7" fmla="*/ 58251 h 306665"/>
                    <a:gd name="connsiteX8" fmla="*/ 26473 w 89973"/>
                    <a:gd name="connsiteY8" fmla="*/ 4276 h 30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73" h="306665">
                      <a:moveTo>
                        <a:pt x="26473" y="4276"/>
                      </a:moveTo>
                      <a:cubicBezTo>
                        <a:pt x="27531" y="22797"/>
                        <a:pt x="22240" y="119105"/>
                        <a:pt x="32823" y="169376"/>
                      </a:cubicBezTo>
                      <a:cubicBezTo>
                        <a:pt x="43406" y="219647"/>
                        <a:pt x="89973" y="296905"/>
                        <a:pt x="89973" y="305901"/>
                      </a:cubicBezTo>
                      <a:cubicBezTo>
                        <a:pt x="89973" y="314897"/>
                        <a:pt x="47640" y="241872"/>
                        <a:pt x="32823" y="223351"/>
                      </a:cubicBezTo>
                      <a:cubicBezTo>
                        <a:pt x="18006" y="204830"/>
                        <a:pt x="-5277" y="188426"/>
                        <a:pt x="1073" y="194776"/>
                      </a:cubicBezTo>
                      <a:cubicBezTo>
                        <a:pt x="7423" y="201126"/>
                        <a:pt x="68806" y="267801"/>
                        <a:pt x="70923" y="261451"/>
                      </a:cubicBezTo>
                      <a:cubicBezTo>
                        <a:pt x="73040" y="255101"/>
                        <a:pt x="21181" y="190543"/>
                        <a:pt x="13773" y="156676"/>
                      </a:cubicBezTo>
                      <a:cubicBezTo>
                        <a:pt x="6365" y="122809"/>
                        <a:pt x="23298" y="84709"/>
                        <a:pt x="26473" y="58251"/>
                      </a:cubicBezTo>
                      <a:cubicBezTo>
                        <a:pt x="29648" y="31793"/>
                        <a:pt x="25415" y="-14245"/>
                        <a:pt x="26473" y="42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2F2CAD17-3F17-5DBF-4F8B-DB2916FE6DE4}"/>
                    </a:ext>
                  </a:extLst>
                </p:cNvPr>
                <p:cNvSpPr/>
                <p:nvPr/>
              </p:nvSpPr>
              <p:spPr>
                <a:xfrm>
                  <a:off x="2692399" y="4911723"/>
                  <a:ext cx="778359" cy="260352"/>
                </a:xfrm>
                <a:custGeom>
                  <a:avLst/>
                  <a:gdLst>
                    <a:gd name="connsiteX0" fmla="*/ 1 w 778359"/>
                    <a:gd name="connsiteY0" fmla="*/ 2 h 260352"/>
                    <a:gd name="connsiteX1" fmla="*/ 161926 w 778359"/>
                    <a:gd name="connsiteY1" fmla="*/ 85727 h 260352"/>
                    <a:gd name="connsiteX2" fmla="*/ 171451 w 778359"/>
                    <a:gd name="connsiteY2" fmla="*/ 66677 h 260352"/>
                    <a:gd name="connsiteX3" fmla="*/ 454026 w 778359"/>
                    <a:gd name="connsiteY3" fmla="*/ 133352 h 260352"/>
                    <a:gd name="connsiteX4" fmla="*/ 396876 w 778359"/>
                    <a:gd name="connsiteY4" fmla="*/ 107952 h 260352"/>
                    <a:gd name="connsiteX5" fmla="*/ 638176 w 778359"/>
                    <a:gd name="connsiteY5" fmla="*/ 168277 h 260352"/>
                    <a:gd name="connsiteX6" fmla="*/ 730251 w 778359"/>
                    <a:gd name="connsiteY6" fmla="*/ 190502 h 260352"/>
                    <a:gd name="connsiteX7" fmla="*/ 777876 w 778359"/>
                    <a:gd name="connsiteY7" fmla="*/ 260352 h 260352"/>
                    <a:gd name="connsiteX8" fmla="*/ 736601 w 778359"/>
                    <a:gd name="connsiteY8" fmla="*/ 190502 h 260352"/>
                    <a:gd name="connsiteX9" fmla="*/ 504826 w 778359"/>
                    <a:gd name="connsiteY9" fmla="*/ 139702 h 260352"/>
                    <a:gd name="connsiteX10" fmla="*/ 295276 w 778359"/>
                    <a:gd name="connsiteY10" fmla="*/ 85727 h 260352"/>
                    <a:gd name="connsiteX11" fmla="*/ 301626 w 778359"/>
                    <a:gd name="connsiteY11" fmla="*/ 107952 h 260352"/>
                    <a:gd name="connsiteX12" fmla="*/ 165101 w 778359"/>
                    <a:gd name="connsiteY12" fmla="*/ 88902 h 260352"/>
                    <a:gd name="connsiteX13" fmla="*/ 1 w 778359"/>
                    <a:gd name="connsiteY13" fmla="*/ 2 h 2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78359" h="260352">
                      <a:moveTo>
                        <a:pt x="1" y="2"/>
                      </a:moveTo>
                      <a:cubicBezTo>
                        <a:pt x="-528" y="-527"/>
                        <a:pt x="133351" y="74615"/>
                        <a:pt x="161926" y="85727"/>
                      </a:cubicBezTo>
                      <a:cubicBezTo>
                        <a:pt x="190501" y="96839"/>
                        <a:pt x="122768" y="58740"/>
                        <a:pt x="171451" y="66677"/>
                      </a:cubicBezTo>
                      <a:cubicBezTo>
                        <a:pt x="220134" y="74614"/>
                        <a:pt x="416455" y="126473"/>
                        <a:pt x="454026" y="133352"/>
                      </a:cubicBezTo>
                      <a:cubicBezTo>
                        <a:pt x="491597" y="140231"/>
                        <a:pt x="366184" y="102131"/>
                        <a:pt x="396876" y="107952"/>
                      </a:cubicBezTo>
                      <a:cubicBezTo>
                        <a:pt x="427568" y="113773"/>
                        <a:pt x="638176" y="168277"/>
                        <a:pt x="638176" y="168277"/>
                      </a:cubicBezTo>
                      <a:cubicBezTo>
                        <a:pt x="693739" y="182035"/>
                        <a:pt x="706968" y="175156"/>
                        <a:pt x="730251" y="190502"/>
                      </a:cubicBezTo>
                      <a:cubicBezTo>
                        <a:pt x="753534" y="205848"/>
                        <a:pt x="776818" y="260352"/>
                        <a:pt x="777876" y="260352"/>
                      </a:cubicBezTo>
                      <a:cubicBezTo>
                        <a:pt x="778934" y="260352"/>
                        <a:pt x="782109" y="210610"/>
                        <a:pt x="736601" y="190502"/>
                      </a:cubicBezTo>
                      <a:cubicBezTo>
                        <a:pt x="691093" y="170394"/>
                        <a:pt x="578380" y="157164"/>
                        <a:pt x="504826" y="139702"/>
                      </a:cubicBezTo>
                      <a:cubicBezTo>
                        <a:pt x="431272" y="122240"/>
                        <a:pt x="329143" y="91019"/>
                        <a:pt x="295276" y="85727"/>
                      </a:cubicBezTo>
                      <a:cubicBezTo>
                        <a:pt x="261409" y="80435"/>
                        <a:pt x="323322" y="107423"/>
                        <a:pt x="301626" y="107952"/>
                      </a:cubicBezTo>
                      <a:cubicBezTo>
                        <a:pt x="279930" y="108481"/>
                        <a:pt x="208493" y="106364"/>
                        <a:pt x="165101" y="88902"/>
                      </a:cubicBezTo>
                      <a:cubicBezTo>
                        <a:pt x="121709" y="71440"/>
                        <a:pt x="530" y="531"/>
                        <a:pt x="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80B6809D-AFBA-1DDF-C670-8455E90E723D}"/>
                    </a:ext>
                  </a:extLst>
                </p:cNvPr>
                <p:cNvSpPr/>
                <p:nvPr/>
              </p:nvSpPr>
              <p:spPr>
                <a:xfrm>
                  <a:off x="2591672" y="4714148"/>
                  <a:ext cx="357910" cy="258314"/>
                </a:xfrm>
                <a:custGeom>
                  <a:avLst/>
                  <a:gdLst>
                    <a:gd name="connsiteX0" fmla="*/ 2303 w 357910"/>
                    <a:gd name="connsiteY0" fmla="*/ 727 h 258314"/>
                    <a:gd name="connsiteX1" fmla="*/ 221378 w 357910"/>
                    <a:gd name="connsiteY1" fmla="*/ 153127 h 258314"/>
                    <a:gd name="connsiteX2" fmla="*/ 148353 w 357910"/>
                    <a:gd name="connsiteY2" fmla="*/ 124552 h 258314"/>
                    <a:gd name="connsiteX3" fmla="*/ 129303 w 357910"/>
                    <a:gd name="connsiteY3" fmla="*/ 156302 h 258314"/>
                    <a:gd name="connsiteX4" fmla="*/ 211853 w 357910"/>
                    <a:gd name="connsiteY4" fmla="*/ 178527 h 258314"/>
                    <a:gd name="connsiteX5" fmla="*/ 357903 w 357910"/>
                    <a:gd name="connsiteY5" fmla="*/ 257902 h 258314"/>
                    <a:gd name="connsiteX6" fmla="*/ 205503 w 357910"/>
                    <a:gd name="connsiteY6" fmla="*/ 140427 h 258314"/>
                    <a:gd name="connsiteX7" fmla="*/ 110253 w 357910"/>
                    <a:gd name="connsiteY7" fmla="*/ 95977 h 258314"/>
                    <a:gd name="connsiteX8" fmla="*/ 2303 w 357910"/>
                    <a:gd name="connsiteY8" fmla="*/ 727 h 258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7910" h="258314">
                      <a:moveTo>
                        <a:pt x="2303" y="727"/>
                      </a:moveTo>
                      <a:cubicBezTo>
                        <a:pt x="20824" y="10252"/>
                        <a:pt x="197036" y="132490"/>
                        <a:pt x="221378" y="153127"/>
                      </a:cubicBezTo>
                      <a:cubicBezTo>
                        <a:pt x="245720" y="173764"/>
                        <a:pt x="163699" y="124023"/>
                        <a:pt x="148353" y="124552"/>
                      </a:cubicBezTo>
                      <a:cubicBezTo>
                        <a:pt x="133007" y="125081"/>
                        <a:pt x="118720" y="147306"/>
                        <a:pt x="129303" y="156302"/>
                      </a:cubicBezTo>
                      <a:cubicBezTo>
                        <a:pt x="139886" y="165298"/>
                        <a:pt x="173753" y="161594"/>
                        <a:pt x="211853" y="178527"/>
                      </a:cubicBezTo>
                      <a:cubicBezTo>
                        <a:pt x="249953" y="195460"/>
                        <a:pt x="358961" y="264252"/>
                        <a:pt x="357903" y="257902"/>
                      </a:cubicBezTo>
                      <a:cubicBezTo>
                        <a:pt x="356845" y="251552"/>
                        <a:pt x="246778" y="167414"/>
                        <a:pt x="205503" y="140427"/>
                      </a:cubicBezTo>
                      <a:cubicBezTo>
                        <a:pt x="164228" y="113440"/>
                        <a:pt x="138299" y="113969"/>
                        <a:pt x="110253" y="95977"/>
                      </a:cubicBezTo>
                      <a:cubicBezTo>
                        <a:pt x="82207" y="77985"/>
                        <a:pt x="-16218" y="-8798"/>
                        <a:pt x="2303" y="7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296A0491-7F50-38BB-3F8D-0A99061D889B}"/>
                    </a:ext>
                  </a:extLst>
                </p:cNvPr>
                <p:cNvSpPr/>
                <p:nvPr/>
              </p:nvSpPr>
              <p:spPr>
                <a:xfrm>
                  <a:off x="2632060" y="4670398"/>
                  <a:ext cx="762547" cy="354142"/>
                </a:xfrm>
                <a:custGeom>
                  <a:avLst/>
                  <a:gdLst>
                    <a:gd name="connsiteX0" fmla="*/ 15 w 762547"/>
                    <a:gd name="connsiteY0" fmla="*/ 27 h 354142"/>
                    <a:gd name="connsiteX1" fmla="*/ 247665 w 762547"/>
                    <a:gd name="connsiteY1" fmla="*/ 139727 h 354142"/>
                    <a:gd name="connsiteX2" fmla="*/ 209565 w 762547"/>
                    <a:gd name="connsiteY2" fmla="*/ 127027 h 354142"/>
                    <a:gd name="connsiteX3" fmla="*/ 441340 w 762547"/>
                    <a:gd name="connsiteY3" fmla="*/ 215927 h 354142"/>
                    <a:gd name="connsiteX4" fmla="*/ 390540 w 762547"/>
                    <a:gd name="connsiteY4" fmla="*/ 219102 h 354142"/>
                    <a:gd name="connsiteX5" fmla="*/ 549290 w 762547"/>
                    <a:gd name="connsiteY5" fmla="*/ 257202 h 354142"/>
                    <a:gd name="connsiteX6" fmla="*/ 577865 w 762547"/>
                    <a:gd name="connsiteY6" fmla="*/ 266727 h 354142"/>
                    <a:gd name="connsiteX7" fmla="*/ 730265 w 762547"/>
                    <a:gd name="connsiteY7" fmla="*/ 342927 h 354142"/>
                    <a:gd name="connsiteX8" fmla="*/ 755665 w 762547"/>
                    <a:gd name="connsiteY8" fmla="*/ 346102 h 354142"/>
                    <a:gd name="connsiteX9" fmla="*/ 638190 w 762547"/>
                    <a:gd name="connsiteY9" fmla="*/ 269902 h 354142"/>
                    <a:gd name="connsiteX10" fmla="*/ 374665 w 762547"/>
                    <a:gd name="connsiteY10" fmla="*/ 215927 h 354142"/>
                    <a:gd name="connsiteX11" fmla="*/ 260365 w 762547"/>
                    <a:gd name="connsiteY11" fmla="*/ 152427 h 354142"/>
                    <a:gd name="connsiteX12" fmla="*/ 15 w 762547"/>
                    <a:gd name="connsiteY12" fmla="*/ 27 h 35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2547" h="354142">
                      <a:moveTo>
                        <a:pt x="15" y="27"/>
                      </a:moveTo>
                      <a:cubicBezTo>
                        <a:pt x="-2102" y="-2090"/>
                        <a:pt x="212740" y="118560"/>
                        <a:pt x="247665" y="139727"/>
                      </a:cubicBezTo>
                      <a:cubicBezTo>
                        <a:pt x="282590" y="160894"/>
                        <a:pt x="209565" y="127027"/>
                        <a:pt x="209565" y="127027"/>
                      </a:cubicBezTo>
                      <a:cubicBezTo>
                        <a:pt x="241844" y="139727"/>
                        <a:pt x="411178" y="200581"/>
                        <a:pt x="441340" y="215927"/>
                      </a:cubicBezTo>
                      <a:cubicBezTo>
                        <a:pt x="471503" y="231273"/>
                        <a:pt x="372548" y="212223"/>
                        <a:pt x="390540" y="219102"/>
                      </a:cubicBezTo>
                      <a:cubicBezTo>
                        <a:pt x="408532" y="225981"/>
                        <a:pt x="518069" y="249265"/>
                        <a:pt x="549290" y="257202"/>
                      </a:cubicBezTo>
                      <a:cubicBezTo>
                        <a:pt x="580511" y="265139"/>
                        <a:pt x="547703" y="252440"/>
                        <a:pt x="577865" y="266727"/>
                      </a:cubicBezTo>
                      <a:cubicBezTo>
                        <a:pt x="608027" y="281014"/>
                        <a:pt x="700632" y="329698"/>
                        <a:pt x="730265" y="342927"/>
                      </a:cubicBezTo>
                      <a:cubicBezTo>
                        <a:pt x="759898" y="356156"/>
                        <a:pt x="771011" y="358273"/>
                        <a:pt x="755665" y="346102"/>
                      </a:cubicBezTo>
                      <a:cubicBezTo>
                        <a:pt x="740319" y="333931"/>
                        <a:pt x="701690" y="291598"/>
                        <a:pt x="638190" y="269902"/>
                      </a:cubicBezTo>
                      <a:cubicBezTo>
                        <a:pt x="574690" y="248206"/>
                        <a:pt x="437636" y="235506"/>
                        <a:pt x="374665" y="215927"/>
                      </a:cubicBezTo>
                      <a:cubicBezTo>
                        <a:pt x="311694" y="196348"/>
                        <a:pt x="318044" y="187352"/>
                        <a:pt x="260365" y="152427"/>
                      </a:cubicBezTo>
                      <a:cubicBezTo>
                        <a:pt x="202686" y="117502"/>
                        <a:pt x="2132" y="2144"/>
                        <a:pt x="15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 1023">
                  <a:extLst>
                    <a:ext uri="{FF2B5EF4-FFF2-40B4-BE49-F238E27FC236}">
                      <a16:creationId xmlns:a16="http://schemas.microsoft.com/office/drawing/2014/main" id="{07BCC1DE-059B-CCCB-4B86-0DDFDB593C50}"/>
                    </a:ext>
                  </a:extLst>
                </p:cNvPr>
                <p:cNvSpPr/>
                <p:nvPr/>
              </p:nvSpPr>
              <p:spPr>
                <a:xfrm>
                  <a:off x="3254109" y="4787593"/>
                  <a:ext cx="277368" cy="389504"/>
                </a:xfrm>
                <a:custGeom>
                  <a:avLst/>
                  <a:gdLst>
                    <a:gd name="connsiteX0" fmla="*/ 266 w 277368"/>
                    <a:gd name="connsiteY0" fmla="*/ 307 h 389504"/>
                    <a:gd name="connsiteX1" fmla="*/ 184416 w 277368"/>
                    <a:gd name="connsiteY1" fmla="*/ 155882 h 389504"/>
                    <a:gd name="connsiteX2" fmla="*/ 254266 w 277368"/>
                    <a:gd name="connsiteY2" fmla="*/ 206682 h 389504"/>
                    <a:gd name="connsiteX3" fmla="*/ 235216 w 277368"/>
                    <a:gd name="connsiteY3" fmla="*/ 387657 h 389504"/>
                    <a:gd name="connsiteX4" fmla="*/ 260616 w 277368"/>
                    <a:gd name="connsiteY4" fmla="*/ 295582 h 389504"/>
                    <a:gd name="connsiteX5" fmla="*/ 273316 w 277368"/>
                    <a:gd name="connsiteY5" fmla="*/ 216207 h 389504"/>
                    <a:gd name="connsiteX6" fmla="*/ 187591 w 277368"/>
                    <a:gd name="connsiteY6" fmla="*/ 149532 h 389504"/>
                    <a:gd name="connsiteX7" fmla="*/ 79641 w 277368"/>
                    <a:gd name="connsiteY7" fmla="*/ 89207 h 389504"/>
                    <a:gd name="connsiteX8" fmla="*/ 228866 w 277368"/>
                    <a:gd name="connsiteY8" fmla="*/ 200332 h 389504"/>
                    <a:gd name="connsiteX9" fmla="*/ 266 w 277368"/>
                    <a:gd name="connsiteY9" fmla="*/ 307 h 389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7368" h="389504">
                      <a:moveTo>
                        <a:pt x="266" y="307"/>
                      </a:moveTo>
                      <a:cubicBezTo>
                        <a:pt x="-7142" y="-7101"/>
                        <a:pt x="142083" y="121486"/>
                        <a:pt x="184416" y="155882"/>
                      </a:cubicBezTo>
                      <a:cubicBezTo>
                        <a:pt x="226749" y="190278"/>
                        <a:pt x="245799" y="168053"/>
                        <a:pt x="254266" y="206682"/>
                      </a:cubicBezTo>
                      <a:cubicBezTo>
                        <a:pt x="262733" y="245311"/>
                        <a:pt x="234158" y="372840"/>
                        <a:pt x="235216" y="387657"/>
                      </a:cubicBezTo>
                      <a:cubicBezTo>
                        <a:pt x="236274" y="402474"/>
                        <a:pt x="254266" y="324157"/>
                        <a:pt x="260616" y="295582"/>
                      </a:cubicBezTo>
                      <a:cubicBezTo>
                        <a:pt x="266966" y="267007"/>
                        <a:pt x="285487" y="240549"/>
                        <a:pt x="273316" y="216207"/>
                      </a:cubicBezTo>
                      <a:cubicBezTo>
                        <a:pt x="261145" y="191865"/>
                        <a:pt x="219870" y="170699"/>
                        <a:pt x="187591" y="149532"/>
                      </a:cubicBezTo>
                      <a:cubicBezTo>
                        <a:pt x="155312" y="128365"/>
                        <a:pt x="72762" y="80740"/>
                        <a:pt x="79641" y="89207"/>
                      </a:cubicBezTo>
                      <a:cubicBezTo>
                        <a:pt x="86520" y="97674"/>
                        <a:pt x="236804" y="215149"/>
                        <a:pt x="228866" y="200332"/>
                      </a:cubicBezTo>
                      <a:cubicBezTo>
                        <a:pt x="220929" y="185515"/>
                        <a:pt x="7674" y="7715"/>
                        <a:pt x="266" y="3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 1024">
                  <a:extLst>
                    <a:ext uri="{FF2B5EF4-FFF2-40B4-BE49-F238E27FC236}">
                      <a16:creationId xmlns:a16="http://schemas.microsoft.com/office/drawing/2014/main" id="{1E5AF549-3473-1FD2-7B41-1B37081ABEE9}"/>
                    </a:ext>
                  </a:extLst>
                </p:cNvPr>
                <p:cNvSpPr/>
                <p:nvPr/>
              </p:nvSpPr>
              <p:spPr>
                <a:xfrm>
                  <a:off x="2581238" y="4618776"/>
                  <a:ext cx="884119" cy="521570"/>
                </a:xfrm>
                <a:custGeom>
                  <a:avLst/>
                  <a:gdLst>
                    <a:gd name="connsiteX0" fmla="*/ 37 w 884119"/>
                    <a:gd name="connsiteY0" fmla="*/ 849 h 521570"/>
                    <a:gd name="connsiteX1" fmla="*/ 231812 w 884119"/>
                    <a:gd name="connsiteY1" fmla="*/ 70699 h 521570"/>
                    <a:gd name="connsiteX2" fmla="*/ 212762 w 884119"/>
                    <a:gd name="connsiteY2" fmla="*/ 83399 h 521570"/>
                    <a:gd name="connsiteX3" fmla="*/ 520737 w 884119"/>
                    <a:gd name="connsiteY3" fmla="*/ 235799 h 521570"/>
                    <a:gd name="connsiteX4" fmla="*/ 527087 w 884119"/>
                    <a:gd name="connsiteY4" fmla="*/ 251674 h 521570"/>
                    <a:gd name="connsiteX5" fmla="*/ 596937 w 884119"/>
                    <a:gd name="connsiteY5" fmla="*/ 226274 h 521570"/>
                    <a:gd name="connsiteX6" fmla="*/ 619162 w 884119"/>
                    <a:gd name="connsiteY6" fmla="*/ 248499 h 521570"/>
                    <a:gd name="connsiteX7" fmla="*/ 742987 w 884119"/>
                    <a:gd name="connsiteY7" fmla="*/ 334224 h 521570"/>
                    <a:gd name="connsiteX8" fmla="*/ 733462 w 884119"/>
                    <a:gd name="connsiteY8" fmla="*/ 308824 h 521570"/>
                    <a:gd name="connsiteX9" fmla="*/ 854112 w 884119"/>
                    <a:gd name="connsiteY9" fmla="*/ 400899 h 521570"/>
                    <a:gd name="connsiteX10" fmla="*/ 882687 w 884119"/>
                    <a:gd name="connsiteY10" fmla="*/ 521549 h 521570"/>
                    <a:gd name="connsiteX11" fmla="*/ 854112 w 884119"/>
                    <a:gd name="connsiteY11" fmla="*/ 391374 h 521570"/>
                    <a:gd name="connsiteX12" fmla="*/ 644562 w 884119"/>
                    <a:gd name="connsiteY12" fmla="*/ 258024 h 521570"/>
                    <a:gd name="connsiteX13" fmla="*/ 669962 w 884119"/>
                    <a:gd name="connsiteY13" fmla="*/ 286599 h 521570"/>
                    <a:gd name="connsiteX14" fmla="*/ 403262 w 884119"/>
                    <a:gd name="connsiteY14" fmla="*/ 175474 h 521570"/>
                    <a:gd name="connsiteX15" fmla="*/ 209587 w 884119"/>
                    <a:gd name="connsiteY15" fmla="*/ 96099 h 521570"/>
                    <a:gd name="connsiteX16" fmla="*/ 250862 w 884119"/>
                    <a:gd name="connsiteY16" fmla="*/ 124674 h 521570"/>
                    <a:gd name="connsiteX17" fmla="*/ 37 w 884119"/>
                    <a:gd name="connsiteY17" fmla="*/ 849 h 52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4119" h="521570">
                      <a:moveTo>
                        <a:pt x="37" y="849"/>
                      </a:moveTo>
                      <a:cubicBezTo>
                        <a:pt x="-3138" y="-8147"/>
                        <a:pt x="196358" y="56941"/>
                        <a:pt x="231812" y="70699"/>
                      </a:cubicBezTo>
                      <a:cubicBezTo>
                        <a:pt x="267266" y="84457"/>
                        <a:pt x="164608" y="55882"/>
                        <a:pt x="212762" y="83399"/>
                      </a:cubicBezTo>
                      <a:cubicBezTo>
                        <a:pt x="260916" y="110916"/>
                        <a:pt x="468350" y="207753"/>
                        <a:pt x="520737" y="235799"/>
                      </a:cubicBezTo>
                      <a:cubicBezTo>
                        <a:pt x="573124" y="263845"/>
                        <a:pt x="514387" y="253261"/>
                        <a:pt x="527087" y="251674"/>
                      </a:cubicBezTo>
                      <a:cubicBezTo>
                        <a:pt x="539787" y="250087"/>
                        <a:pt x="596937" y="226274"/>
                        <a:pt x="596937" y="226274"/>
                      </a:cubicBezTo>
                      <a:cubicBezTo>
                        <a:pt x="612283" y="225745"/>
                        <a:pt x="594820" y="230507"/>
                        <a:pt x="619162" y="248499"/>
                      </a:cubicBezTo>
                      <a:cubicBezTo>
                        <a:pt x="643504" y="266491"/>
                        <a:pt x="723937" y="324170"/>
                        <a:pt x="742987" y="334224"/>
                      </a:cubicBezTo>
                      <a:cubicBezTo>
                        <a:pt x="762037" y="344278"/>
                        <a:pt x="714941" y="297712"/>
                        <a:pt x="733462" y="308824"/>
                      </a:cubicBezTo>
                      <a:cubicBezTo>
                        <a:pt x="751983" y="319937"/>
                        <a:pt x="829241" y="365445"/>
                        <a:pt x="854112" y="400899"/>
                      </a:cubicBezTo>
                      <a:cubicBezTo>
                        <a:pt x="878983" y="436353"/>
                        <a:pt x="882687" y="523136"/>
                        <a:pt x="882687" y="521549"/>
                      </a:cubicBezTo>
                      <a:cubicBezTo>
                        <a:pt x="882687" y="519962"/>
                        <a:pt x="893800" y="435295"/>
                        <a:pt x="854112" y="391374"/>
                      </a:cubicBezTo>
                      <a:cubicBezTo>
                        <a:pt x="814425" y="347453"/>
                        <a:pt x="675254" y="275487"/>
                        <a:pt x="644562" y="258024"/>
                      </a:cubicBezTo>
                      <a:cubicBezTo>
                        <a:pt x="613870" y="240562"/>
                        <a:pt x="710179" y="300357"/>
                        <a:pt x="669962" y="286599"/>
                      </a:cubicBezTo>
                      <a:cubicBezTo>
                        <a:pt x="629745" y="272841"/>
                        <a:pt x="403262" y="175474"/>
                        <a:pt x="403262" y="175474"/>
                      </a:cubicBezTo>
                      <a:cubicBezTo>
                        <a:pt x="326533" y="143724"/>
                        <a:pt x="234987" y="104566"/>
                        <a:pt x="209587" y="96099"/>
                      </a:cubicBezTo>
                      <a:cubicBezTo>
                        <a:pt x="184187" y="87632"/>
                        <a:pt x="286845" y="138432"/>
                        <a:pt x="250862" y="124674"/>
                      </a:cubicBezTo>
                      <a:cubicBezTo>
                        <a:pt x="214879" y="110916"/>
                        <a:pt x="3212" y="9845"/>
                        <a:pt x="37" y="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 1026">
                  <a:extLst>
                    <a:ext uri="{FF2B5EF4-FFF2-40B4-BE49-F238E27FC236}">
                      <a16:creationId xmlns:a16="http://schemas.microsoft.com/office/drawing/2014/main" id="{96622793-3F28-1F81-AC57-3CE2D254B7FD}"/>
                    </a:ext>
                  </a:extLst>
                </p:cNvPr>
                <p:cNvSpPr/>
                <p:nvPr/>
              </p:nvSpPr>
              <p:spPr>
                <a:xfrm>
                  <a:off x="3855444" y="1459665"/>
                  <a:ext cx="1368436" cy="235465"/>
                </a:xfrm>
                <a:custGeom>
                  <a:avLst/>
                  <a:gdLst>
                    <a:gd name="connsiteX0" fmla="*/ 9 w 1368436"/>
                    <a:gd name="connsiteY0" fmla="*/ 235451 h 235465"/>
                    <a:gd name="connsiteX1" fmla="*/ 695167 w 1368436"/>
                    <a:gd name="connsiteY1" fmla="*/ 42946 h 235465"/>
                    <a:gd name="connsiteX2" fmla="*/ 524051 w 1368436"/>
                    <a:gd name="connsiteY2" fmla="*/ 80377 h 235465"/>
                    <a:gd name="connsiteX3" fmla="*/ 930451 w 1368436"/>
                    <a:gd name="connsiteY3" fmla="*/ 167 h 235465"/>
                    <a:gd name="connsiteX4" fmla="*/ 1363588 w 1368436"/>
                    <a:gd name="connsiteY4" fmla="*/ 58988 h 235465"/>
                    <a:gd name="connsiteX5" fmla="*/ 1155040 w 1368436"/>
                    <a:gd name="connsiteY5" fmla="*/ 48293 h 235465"/>
                    <a:gd name="connsiteX6" fmla="*/ 1026703 w 1368436"/>
                    <a:gd name="connsiteY6" fmla="*/ 26903 h 235465"/>
                    <a:gd name="connsiteX7" fmla="*/ 1106914 w 1368436"/>
                    <a:gd name="connsiteY7" fmla="*/ 32251 h 235465"/>
                    <a:gd name="connsiteX8" fmla="*/ 641693 w 1368436"/>
                    <a:gd name="connsiteY8" fmla="*/ 21556 h 235465"/>
                    <a:gd name="connsiteX9" fmla="*/ 679124 w 1368436"/>
                    <a:gd name="connsiteY9" fmla="*/ 32251 h 235465"/>
                    <a:gd name="connsiteX10" fmla="*/ 9 w 1368436"/>
                    <a:gd name="connsiteY10" fmla="*/ 235451 h 23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68436" h="235465">
                      <a:moveTo>
                        <a:pt x="9" y="235451"/>
                      </a:moveTo>
                      <a:cubicBezTo>
                        <a:pt x="2683" y="237233"/>
                        <a:pt x="607827" y="68792"/>
                        <a:pt x="695167" y="42946"/>
                      </a:cubicBezTo>
                      <a:cubicBezTo>
                        <a:pt x="782507" y="17100"/>
                        <a:pt x="484837" y="87507"/>
                        <a:pt x="524051" y="80377"/>
                      </a:cubicBezTo>
                      <a:cubicBezTo>
                        <a:pt x="563265" y="73247"/>
                        <a:pt x="790528" y="3732"/>
                        <a:pt x="930451" y="167"/>
                      </a:cubicBezTo>
                      <a:cubicBezTo>
                        <a:pt x="1070374" y="-3398"/>
                        <a:pt x="1326157" y="50967"/>
                        <a:pt x="1363588" y="58988"/>
                      </a:cubicBezTo>
                      <a:cubicBezTo>
                        <a:pt x="1401020" y="67009"/>
                        <a:pt x="1211187" y="53640"/>
                        <a:pt x="1155040" y="48293"/>
                      </a:cubicBezTo>
                      <a:cubicBezTo>
                        <a:pt x="1098893" y="42946"/>
                        <a:pt x="1034724" y="29577"/>
                        <a:pt x="1026703" y="26903"/>
                      </a:cubicBezTo>
                      <a:cubicBezTo>
                        <a:pt x="1018682" y="24229"/>
                        <a:pt x="1106914" y="32251"/>
                        <a:pt x="1106914" y="32251"/>
                      </a:cubicBezTo>
                      <a:lnTo>
                        <a:pt x="641693" y="21556"/>
                      </a:lnTo>
                      <a:cubicBezTo>
                        <a:pt x="570395" y="21556"/>
                        <a:pt x="785180" y="-1616"/>
                        <a:pt x="679124" y="32251"/>
                      </a:cubicBezTo>
                      <a:cubicBezTo>
                        <a:pt x="573068" y="66118"/>
                        <a:pt x="-2665" y="233669"/>
                        <a:pt x="9" y="2354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 1027">
                  <a:extLst>
                    <a:ext uri="{FF2B5EF4-FFF2-40B4-BE49-F238E27FC236}">
                      <a16:creationId xmlns:a16="http://schemas.microsoft.com/office/drawing/2014/main" id="{DAD5072F-0829-2091-034C-9F0A064FBF68}"/>
                    </a:ext>
                  </a:extLst>
                </p:cNvPr>
                <p:cNvSpPr/>
                <p:nvPr/>
              </p:nvSpPr>
              <p:spPr>
                <a:xfrm>
                  <a:off x="3320433" y="1759281"/>
                  <a:ext cx="513773" cy="487173"/>
                </a:xfrm>
                <a:custGeom>
                  <a:avLst/>
                  <a:gdLst>
                    <a:gd name="connsiteX0" fmla="*/ 513630 w 513773"/>
                    <a:gd name="connsiteY0" fmla="*/ 3 h 487173"/>
                    <a:gd name="connsiteX1" fmla="*/ 283693 w 513773"/>
                    <a:gd name="connsiteY1" fmla="*/ 203203 h 487173"/>
                    <a:gd name="connsiteX2" fmla="*/ 342514 w 513773"/>
                    <a:gd name="connsiteY2" fmla="*/ 176466 h 487173"/>
                    <a:gd name="connsiteX3" fmla="*/ 123272 w 513773"/>
                    <a:gd name="connsiteY3" fmla="*/ 379666 h 487173"/>
                    <a:gd name="connsiteX4" fmla="*/ 283 w 513773"/>
                    <a:gd name="connsiteY4" fmla="*/ 486614 h 487173"/>
                    <a:gd name="connsiteX5" fmla="*/ 155356 w 513773"/>
                    <a:gd name="connsiteY5" fmla="*/ 336887 h 487173"/>
                    <a:gd name="connsiteX6" fmla="*/ 315778 w 513773"/>
                    <a:gd name="connsiteY6" fmla="*/ 208551 h 487173"/>
                    <a:gd name="connsiteX7" fmla="*/ 513630 w 513773"/>
                    <a:gd name="connsiteY7" fmla="*/ 3 h 48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3773" h="487173">
                      <a:moveTo>
                        <a:pt x="513630" y="3"/>
                      </a:moveTo>
                      <a:cubicBezTo>
                        <a:pt x="508283" y="-888"/>
                        <a:pt x="312212" y="173793"/>
                        <a:pt x="283693" y="203203"/>
                      </a:cubicBezTo>
                      <a:cubicBezTo>
                        <a:pt x="255174" y="232613"/>
                        <a:pt x="369251" y="147055"/>
                        <a:pt x="342514" y="176466"/>
                      </a:cubicBezTo>
                      <a:cubicBezTo>
                        <a:pt x="315777" y="205877"/>
                        <a:pt x="180310" y="327975"/>
                        <a:pt x="123272" y="379666"/>
                      </a:cubicBezTo>
                      <a:cubicBezTo>
                        <a:pt x="66234" y="431357"/>
                        <a:pt x="-5064" y="493744"/>
                        <a:pt x="283" y="486614"/>
                      </a:cubicBezTo>
                      <a:cubicBezTo>
                        <a:pt x="5630" y="479484"/>
                        <a:pt x="102774" y="383231"/>
                        <a:pt x="155356" y="336887"/>
                      </a:cubicBezTo>
                      <a:cubicBezTo>
                        <a:pt x="207938" y="290543"/>
                        <a:pt x="257848" y="257568"/>
                        <a:pt x="315778" y="208551"/>
                      </a:cubicBezTo>
                      <a:cubicBezTo>
                        <a:pt x="373708" y="159534"/>
                        <a:pt x="518977" y="894"/>
                        <a:pt x="513630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 1028">
                  <a:extLst>
                    <a:ext uri="{FF2B5EF4-FFF2-40B4-BE49-F238E27FC236}">
                      <a16:creationId xmlns:a16="http://schemas.microsoft.com/office/drawing/2014/main" id="{06192E84-C208-ACE5-D3C6-C6BAB3431262}"/>
                    </a:ext>
                  </a:extLst>
                </p:cNvPr>
                <p:cNvSpPr/>
                <p:nvPr/>
              </p:nvSpPr>
              <p:spPr>
                <a:xfrm>
                  <a:off x="3073386" y="2272664"/>
                  <a:ext cx="299070" cy="493113"/>
                </a:xfrm>
                <a:custGeom>
                  <a:avLst/>
                  <a:gdLst>
                    <a:gd name="connsiteX0" fmla="*/ 295456 w 299070"/>
                    <a:gd name="connsiteY0" fmla="*/ 5315 h 493113"/>
                    <a:gd name="connsiteX1" fmla="*/ 156425 w 299070"/>
                    <a:gd name="connsiteY1" fmla="*/ 133652 h 493113"/>
                    <a:gd name="connsiteX2" fmla="*/ 86909 w 299070"/>
                    <a:gd name="connsiteY2" fmla="*/ 310115 h 493113"/>
                    <a:gd name="connsiteX3" fmla="*/ 92256 w 299070"/>
                    <a:gd name="connsiteY3" fmla="*/ 245947 h 493113"/>
                    <a:gd name="connsiteX4" fmla="*/ 1351 w 299070"/>
                    <a:gd name="connsiteY4" fmla="*/ 491925 h 493113"/>
                    <a:gd name="connsiteX5" fmla="*/ 44130 w 299070"/>
                    <a:gd name="connsiteY5" fmla="*/ 331504 h 493113"/>
                    <a:gd name="connsiteX6" fmla="*/ 129688 w 299070"/>
                    <a:gd name="connsiteY6" fmla="*/ 149694 h 493113"/>
                    <a:gd name="connsiteX7" fmla="*/ 108298 w 299070"/>
                    <a:gd name="connsiteY7" fmla="*/ 203168 h 493113"/>
                    <a:gd name="connsiteX8" fmla="*/ 247330 w 299070"/>
                    <a:gd name="connsiteY8" fmla="*/ 42747 h 493113"/>
                    <a:gd name="connsiteX9" fmla="*/ 295456 w 299070"/>
                    <a:gd name="connsiteY9" fmla="*/ 5315 h 49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9070" h="493113">
                      <a:moveTo>
                        <a:pt x="295456" y="5315"/>
                      </a:moveTo>
                      <a:cubicBezTo>
                        <a:pt x="280305" y="20466"/>
                        <a:pt x="191183" y="82852"/>
                        <a:pt x="156425" y="133652"/>
                      </a:cubicBezTo>
                      <a:cubicBezTo>
                        <a:pt x="121667" y="184452"/>
                        <a:pt x="97604" y="291399"/>
                        <a:pt x="86909" y="310115"/>
                      </a:cubicBezTo>
                      <a:cubicBezTo>
                        <a:pt x="76214" y="328831"/>
                        <a:pt x="106516" y="215645"/>
                        <a:pt x="92256" y="245947"/>
                      </a:cubicBezTo>
                      <a:cubicBezTo>
                        <a:pt x="77996" y="276249"/>
                        <a:pt x="9372" y="477666"/>
                        <a:pt x="1351" y="491925"/>
                      </a:cubicBezTo>
                      <a:cubicBezTo>
                        <a:pt x="-6670" y="506184"/>
                        <a:pt x="22741" y="388542"/>
                        <a:pt x="44130" y="331504"/>
                      </a:cubicBezTo>
                      <a:cubicBezTo>
                        <a:pt x="65519" y="274466"/>
                        <a:pt x="118993" y="171083"/>
                        <a:pt x="129688" y="149694"/>
                      </a:cubicBezTo>
                      <a:cubicBezTo>
                        <a:pt x="140383" y="128305"/>
                        <a:pt x="88691" y="220993"/>
                        <a:pt x="108298" y="203168"/>
                      </a:cubicBezTo>
                      <a:cubicBezTo>
                        <a:pt x="127905" y="185344"/>
                        <a:pt x="219702" y="76614"/>
                        <a:pt x="247330" y="42747"/>
                      </a:cubicBezTo>
                      <a:cubicBezTo>
                        <a:pt x="274958" y="8880"/>
                        <a:pt x="310607" y="-9836"/>
                        <a:pt x="295456" y="5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 1029">
                  <a:extLst>
                    <a:ext uri="{FF2B5EF4-FFF2-40B4-BE49-F238E27FC236}">
                      <a16:creationId xmlns:a16="http://schemas.microsoft.com/office/drawing/2014/main" id="{ED7BCEF7-938B-33CD-2B92-8C671DA811F9}"/>
                    </a:ext>
                  </a:extLst>
                </p:cNvPr>
                <p:cNvSpPr/>
                <p:nvPr/>
              </p:nvSpPr>
              <p:spPr>
                <a:xfrm>
                  <a:off x="2543565" y="3112143"/>
                  <a:ext cx="408182" cy="748452"/>
                </a:xfrm>
                <a:custGeom>
                  <a:avLst/>
                  <a:gdLst>
                    <a:gd name="connsiteX0" fmla="*/ 408182 w 408182"/>
                    <a:gd name="connsiteY0" fmla="*/ 25 h 748452"/>
                    <a:gd name="connsiteX1" fmla="*/ 215677 w 408182"/>
                    <a:gd name="connsiteY1" fmla="*/ 208573 h 748452"/>
                    <a:gd name="connsiteX2" fmla="*/ 263803 w 408182"/>
                    <a:gd name="connsiteY2" fmla="*/ 176489 h 748452"/>
                    <a:gd name="connsiteX3" fmla="*/ 114077 w 408182"/>
                    <a:gd name="connsiteY3" fmla="*/ 401078 h 748452"/>
                    <a:gd name="connsiteX4" fmla="*/ 87340 w 408182"/>
                    <a:gd name="connsiteY4" fmla="*/ 475941 h 748452"/>
                    <a:gd name="connsiteX5" fmla="*/ 1782 w 408182"/>
                    <a:gd name="connsiteY5" fmla="*/ 737962 h 748452"/>
                    <a:gd name="connsiteX6" fmla="*/ 44561 w 408182"/>
                    <a:gd name="connsiteY6" fmla="*/ 647057 h 748452"/>
                    <a:gd name="connsiteX7" fmla="*/ 215677 w 408182"/>
                    <a:gd name="connsiteY7" fmla="*/ 197878 h 748452"/>
                    <a:gd name="connsiteX8" fmla="*/ 408182 w 408182"/>
                    <a:gd name="connsiteY8" fmla="*/ 25 h 74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82" h="748452">
                      <a:moveTo>
                        <a:pt x="408182" y="25"/>
                      </a:moveTo>
                      <a:cubicBezTo>
                        <a:pt x="408182" y="1807"/>
                        <a:pt x="239740" y="179162"/>
                        <a:pt x="215677" y="208573"/>
                      </a:cubicBezTo>
                      <a:cubicBezTo>
                        <a:pt x="191614" y="237984"/>
                        <a:pt x="280736" y="144405"/>
                        <a:pt x="263803" y="176489"/>
                      </a:cubicBezTo>
                      <a:cubicBezTo>
                        <a:pt x="246870" y="208573"/>
                        <a:pt x="143487" y="351169"/>
                        <a:pt x="114077" y="401078"/>
                      </a:cubicBezTo>
                      <a:cubicBezTo>
                        <a:pt x="84667" y="450987"/>
                        <a:pt x="106056" y="419794"/>
                        <a:pt x="87340" y="475941"/>
                      </a:cubicBezTo>
                      <a:cubicBezTo>
                        <a:pt x="68624" y="532088"/>
                        <a:pt x="8912" y="709443"/>
                        <a:pt x="1782" y="737962"/>
                      </a:cubicBezTo>
                      <a:cubicBezTo>
                        <a:pt x="-5348" y="766481"/>
                        <a:pt x="8912" y="737071"/>
                        <a:pt x="44561" y="647057"/>
                      </a:cubicBezTo>
                      <a:cubicBezTo>
                        <a:pt x="80210" y="557043"/>
                        <a:pt x="151508" y="304825"/>
                        <a:pt x="215677" y="197878"/>
                      </a:cubicBezTo>
                      <a:cubicBezTo>
                        <a:pt x="279845" y="90931"/>
                        <a:pt x="408182" y="-1757"/>
                        <a:pt x="408182" y="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 1030">
                  <a:extLst>
                    <a:ext uri="{FF2B5EF4-FFF2-40B4-BE49-F238E27FC236}">
                      <a16:creationId xmlns:a16="http://schemas.microsoft.com/office/drawing/2014/main" id="{36F05EF1-A51E-1F14-4043-18B368362C20}"/>
                    </a:ext>
                  </a:extLst>
                </p:cNvPr>
                <p:cNvSpPr/>
                <p:nvPr/>
              </p:nvSpPr>
              <p:spPr>
                <a:xfrm>
                  <a:off x="2368301" y="3593213"/>
                  <a:ext cx="219832" cy="1144123"/>
                </a:xfrm>
                <a:custGeom>
                  <a:avLst/>
                  <a:gdLst>
                    <a:gd name="connsiteX0" fmla="*/ 219825 w 219832"/>
                    <a:gd name="connsiteY0" fmla="*/ 219 h 1144123"/>
                    <a:gd name="connsiteX1" fmla="*/ 123573 w 219832"/>
                    <a:gd name="connsiteY1" fmla="*/ 422661 h 1144123"/>
                    <a:gd name="connsiteX2" fmla="*/ 75446 w 219832"/>
                    <a:gd name="connsiteY2" fmla="*/ 764892 h 1144123"/>
                    <a:gd name="connsiteX3" fmla="*/ 96836 w 219832"/>
                    <a:gd name="connsiteY3" fmla="*/ 524261 h 1144123"/>
                    <a:gd name="connsiteX4" fmla="*/ 583 w 219832"/>
                    <a:gd name="connsiteY4" fmla="*/ 1133861 h 1144123"/>
                    <a:gd name="connsiteX5" fmla="*/ 59404 w 219832"/>
                    <a:gd name="connsiteY5" fmla="*/ 866492 h 1144123"/>
                    <a:gd name="connsiteX6" fmla="*/ 118225 w 219832"/>
                    <a:gd name="connsiteY6" fmla="*/ 347798 h 1144123"/>
                    <a:gd name="connsiteX7" fmla="*/ 128920 w 219832"/>
                    <a:gd name="connsiteY7" fmla="*/ 363840 h 1144123"/>
                    <a:gd name="connsiteX8" fmla="*/ 219825 w 219832"/>
                    <a:gd name="connsiteY8" fmla="*/ 219 h 114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832" h="1144123">
                      <a:moveTo>
                        <a:pt x="219825" y="219"/>
                      </a:moveTo>
                      <a:cubicBezTo>
                        <a:pt x="218934" y="10022"/>
                        <a:pt x="147636" y="295216"/>
                        <a:pt x="123573" y="422661"/>
                      </a:cubicBezTo>
                      <a:cubicBezTo>
                        <a:pt x="99510" y="550106"/>
                        <a:pt x="79902" y="747959"/>
                        <a:pt x="75446" y="764892"/>
                      </a:cubicBezTo>
                      <a:cubicBezTo>
                        <a:pt x="70990" y="781825"/>
                        <a:pt x="109313" y="462766"/>
                        <a:pt x="96836" y="524261"/>
                      </a:cubicBezTo>
                      <a:cubicBezTo>
                        <a:pt x="84359" y="585756"/>
                        <a:pt x="6822" y="1076823"/>
                        <a:pt x="583" y="1133861"/>
                      </a:cubicBezTo>
                      <a:cubicBezTo>
                        <a:pt x="-5656" y="1190899"/>
                        <a:pt x="39797" y="997502"/>
                        <a:pt x="59404" y="866492"/>
                      </a:cubicBezTo>
                      <a:cubicBezTo>
                        <a:pt x="79011" y="735482"/>
                        <a:pt x="106639" y="431573"/>
                        <a:pt x="118225" y="347798"/>
                      </a:cubicBezTo>
                      <a:cubicBezTo>
                        <a:pt x="129811" y="264023"/>
                        <a:pt x="111095" y="416423"/>
                        <a:pt x="128920" y="363840"/>
                      </a:cubicBezTo>
                      <a:cubicBezTo>
                        <a:pt x="146745" y="311258"/>
                        <a:pt x="220716" y="-9584"/>
                        <a:pt x="219825" y="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 1031">
                  <a:extLst>
                    <a:ext uri="{FF2B5EF4-FFF2-40B4-BE49-F238E27FC236}">
                      <a16:creationId xmlns:a16="http://schemas.microsoft.com/office/drawing/2014/main" id="{F5731A50-A4F2-ADBB-2513-85B5037109C5}"/>
                    </a:ext>
                  </a:extLst>
                </p:cNvPr>
                <p:cNvSpPr/>
                <p:nvPr/>
              </p:nvSpPr>
              <p:spPr>
                <a:xfrm>
                  <a:off x="2293997" y="4549506"/>
                  <a:ext cx="86871" cy="937077"/>
                </a:xfrm>
                <a:custGeom>
                  <a:avLst/>
                  <a:gdLst>
                    <a:gd name="connsiteX0" fmla="*/ 85582 w 86871"/>
                    <a:gd name="connsiteY0" fmla="*/ 27841 h 937077"/>
                    <a:gd name="connsiteX1" fmla="*/ 10719 w 86871"/>
                    <a:gd name="connsiteY1" fmla="*/ 477020 h 937077"/>
                    <a:gd name="connsiteX2" fmla="*/ 26761 w 86871"/>
                    <a:gd name="connsiteY2" fmla="*/ 632094 h 937077"/>
                    <a:gd name="connsiteX3" fmla="*/ 32108 w 86871"/>
                    <a:gd name="connsiteY3" fmla="*/ 541189 h 937077"/>
                    <a:gd name="connsiteX4" fmla="*/ 24 w 86871"/>
                    <a:gd name="connsiteY4" fmla="*/ 797862 h 937077"/>
                    <a:gd name="connsiteX5" fmla="*/ 26761 w 86871"/>
                    <a:gd name="connsiteY5" fmla="*/ 936894 h 937077"/>
                    <a:gd name="connsiteX6" fmla="*/ 21414 w 86871"/>
                    <a:gd name="connsiteY6" fmla="*/ 771126 h 937077"/>
                    <a:gd name="connsiteX7" fmla="*/ 16066 w 86871"/>
                    <a:gd name="connsiteY7" fmla="*/ 434241 h 937077"/>
                    <a:gd name="connsiteX8" fmla="*/ 21414 w 86871"/>
                    <a:gd name="connsiteY8" fmla="*/ 300557 h 937077"/>
                    <a:gd name="connsiteX9" fmla="*/ 53498 w 86871"/>
                    <a:gd name="connsiteY9" fmla="*/ 75968 h 937077"/>
                    <a:gd name="connsiteX10" fmla="*/ 85582 w 86871"/>
                    <a:gd name="connsiteY10" fmla="*/ 27841 h 93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871" h="937077">
                      <a:moveTo>
                        <a:pt x="85582" y="27841"/>
                      </a:moveTo>
                      <a:cubicBezTo>
                        <a:pt x="78452" y="94683"/>
                        <a:pt x="20522" y="376311"/>
                        <a:pt x="10719" y="477020"/>
                      </a:cubicBezTo>
                      <a:cubicBezTo>
                        <a:pt x="916" y="577729"/>
                        <a:pt x="23196" y="621399"/>
                        <a:pt x="26761" y="632094"/>
                      </a:cubicBezTo>
                      <a:cubicBezTo>
                        <a:pt x="30326" y="642789"/>
                        <a:pt x="36564" y="513561"/>
                        <a:pt x="32108" y="541189"/>
                      </a:cubicBezTo>
                      <a:cubicBezTo>
                        <a:pt x="27652" y="568817"/>
                        <a:pt x="915" y="731911"/>
                        <a:pt x="24" y="797862"/>
                      </a:cubicBezTo>
                      <a:cubicBezTo>
                        <a:pt x="-867" y="863813"/>
                        <a:pt x="23196" y="941350"/>
                        <a:pt x="26761" y="936894"/>
                      </a:cubicBezTo>
                      <a:cubicBezTo>
                        <a:pt x="30326" y="932438"/>
                        <a:pt x="23196" y="854902"/>
                        <a:pt x="21414" y="771126"/>
                      </a:cubicBezTo>
                      <a:cubicBezTo>
                        <a:pt x="19631" y="687351"/>
                        <a:pt x="16066" y="512669"/>
                        <a:pt x="16066" y="434241"/>
                      </a:cubicBezTo>
                      <a:cubicBezTo>
                        <a:pt x="16066" y="355813"/>
                        <a:pt x="15175" y="360269"/>
                        <a:pt x="21414" y="300557"/>
                      </a:cubicBezTo>
                      <a:cubicBezTo>
                        <a:pt x="27653" y="240845"/>
                        <a:pt x="38347" y="122312"/>
                        <a:pt x="53498" y="75968"/>
                      </a:cubicBezTo>
                      <a:cubicBezTo>
                        <a:pt x="68649" y="29624"/>
                        <a:pt x="92712" y="-39001"/>
                        <a:pt x="85582" y="278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 1032">
                  <a:extLst>
                    <a:ext uri="{FF2B5EF4-FFF2-40B4-BE49-F238E27FC236}">
                      <a16:creationId xmlns:a16="http://schemas.microsoft.com/office/drawing/2014/main" id="{B8600108-C313-7582-E1A7-00B22319893C}"/>
                    </a:ext>
                  </a:extLst>
                </p:cNvPr>
                <p:cNvSpPr/>
                <p:nvPr/>
              </p:nvSpPr>
              <p:spPr>
                <a:xfrm>
                  <a:off x="2373778" y="5363392"/>
                  <a:ext cx="2770459" cy="605496"/>
                </a:xfrm>
                <a:custGeom>
                  <a:avLst/>
                  <a:gdLst>
                    <a:gd name="connsiteX0" fmla="*/ 454 w 2770459"/>
                    <a:gd name="connsiteY0" fmla="*/ 19 h 605496"/>
                    <a:gd name="connsiteX1" fmla="*/ 588664 w 2770459"/>
                    <a:gd name="connsiteY1" fmla="*/ 368987 h 605496"/>
                    <a:gd name="connsiteX2" fmla="*/ 567275 w 2770459"/>
                    <a:gd name="connsiteY2" fmla="*/ 331555 h 605496"/>
                    <a:gd name="connsiteX3" fmla="*/ 1091317 w 2770459"/>
                    <a:gd name="connsiteY3" fmla="*/ 513366 h 605496"/>
                    <a:gd name="connsiteX4" fmla="*/ 1069927 w 2770459"/>
                    <a:gd name="connsiteY4" fmla="*/ 481282 h 605496"/>
                    <a:gd name="connsiteX5" fmla="*/ 2091275 w 2770459"/>
                    <a:gd name="connsiteY5" fmla="*/ 529408 h 605496"/>
                    <a:gd name="connsiteX6" fmla="*/ 2011064 w 2770459"/>
                    <a:gd name="connsiteY6" fmla="*/ 518713 h 605496"/>
                    <a:gd name="connsiteX7" fmla="*/ 2770390 w 2770459"/>
                    <a:gd name="connsiteY7" fmla="*/ 187176 h 605496"/>
                    <a:gd name="connsiteX8" fmla="*/ 2053843 w 2770459"/>
                    <a:gd name="connsiteY8" fmla="*/ 534755 h 605496"/>
                    <a:gd name="connsiteX9" fmla="*/ 1674180 w 2770459"/>
                    <a:gd name="connsiteY9" fmla="*/ 604271 h 605496"/>
                    <a:gd name="connsiteX10" fmla="*/ 1374727 w 2770459"/>
                    <a:gd name="connsiteY10" fmla="*/ 508019 h 605496"/>
                    <a:gd name="connsiteX11" fmla="*/ 1593969 w 2770459"/>
                    <a:gd name="connsiteY11" fmla="*/ 508019 h 605496"/>
                    <a:gd name="connsiteX12" fmla="*/ 695611 w 2770459"/>
                    <a:gd name="connsiteY12" fmla="*/ 352945 h 605496"/>
                    <a:gd name="connsiteX13" fmla="*/ 454 w 2770459"/>
                    <a:gd name="connsiteY13" fmla="*/ 19 h 60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70459" h="605496">
                      <a:moveTo>
                        <a:pt x="454" y="19"/>
                      </a:moveTo>
                      <a:cubicBezTo>
                        <a:pt x="-17371" y="2693"/>
                        <a:pt x="494194" y="313731"/>
                        <a:pt x="588664" y="368987"/>
                      </a:cubicBezTo>
                      <a:cubicBezTo>
                        <a:pt x="683134" y="424243"/>
                        <a:pt x="483500" y="307492"/>
                        <a:pt x="567275" y="331555"/>
                      </a:cubicBezTo>
                      <a:cubicBezTo>
                        <a:pt x="651051" y="355618"/>
                        <a:pt x="1007542" y="488412"/>
                        <a:pt x="1091317" y="513366"/>
                      </a:cubicBezTo>
                      <a:cubicBezTo>
                        <a:pt x="1175092" y="538320"/>
                        <a:pt x="903267" y="478608"/>
                        <a:pt x="1069927" y="481282"/>
                      </a:cubicBezTo>
                      <a:cubicBezTo>
                        <a:pt x="1236587" y="483956"/>
                        <a:pt x="1934419" y="523169"/>
                        <a:pt x="2091275" y="529408"/>
                      </a:cubicBezTo>
                      <a:cubicBezTo>
                        <a:pt x="2248131" y="535647"/>
                        <a:pt x="1897878" y="575752"/>
                        <a:pt x="2011064" y="518713"/>
                      </a:cubicBezTo>
                      <a:cubicBezTo>
                        <a:pt x="2124250" y="461674"/>
                        <a:pt x="2763260" y="184502"/>
                        <a:pt x="2770390" y="187176"/>
                      </a:cubicBezTo>
                      <a:cubicBezTo>
                        <a:pt x="2777520" y="189850"/>
                        <a:pt x="2236545" y="465239"/>
                        <a:pt x="2053843" y="534755"/>
                      </a:cubicBezTo>
                      <a:cubicBezTo>
                        <a:pt x="1871141" y="604271"/>
                        <a:pt x="1787366" y="608727"/>
                        <a:pt x="1674180" y="604271"/>
                      </a:cubicBezTo>
                      <a:cubicBezTo>
                        <a:pt x="1560994" y="599815"/>
                        <a:pt x="1388096" y="524061"/>
                        <a:pt x="1374727" y="508019"/>
                      </a:cubicBezTo>
                      <a:cubicBezTo>
                        <a:pt x="1361359" y="491977"/>
                        <a:pt x="1707155" y="533865"/>
                        <a:pt x="1593969" y="508019"/>
                      </a:cubicBezTo>
                      <a:cubicBezTo>
                        <a:pt x="1480783" y="482173"/>
                        <a:pt x="955849" y="438503"/>
                        <a:pt x="695611" y="352945"/>
                      </a:cubicBezTo>
                      <a:cubicBezTo>
                        <a:pt x="435373" y="267387"/>
                        <a:pt x="18279" y="-2655"/>
                        <a:pt x="454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 1033">
                  <a:extLst>
                    <a:ext uri="{FF2B5EF4-FFF2-40B4-BE49-F238E27FC236}">
                      <a16:creationId xmlns:a16="http://schemas.microsoft.com/office/drawing/2014/main" id="{1B856E55-DBC5-F461-62E8-6686C35907D8}"/>
                    </a:ext>
                  </a:extLst>
                </p:cNvPr>
                <p:cNvSpPr/>
                <p:nvPr/>
              </p:nvSpPr>
              <p:spPr>
                <a:xfrm>
                  <a:off x="4966571" y="5104128"/>
                  <a:ext cx="1028923" cy="494926"/>
                </a:xfrm>
                <a:custGeom>
                  <a:avLst/>
                  <a:gdLst>
                    <a:gd name="connsiteX0" fmla="*/ 1027829 w 1028923"/>
                    <a:gd name="connsiteY0" fmla="*/ 2609 h 494926"/>
                    <a:gd name="connsiteX1" fmla="*/ 215029 w 1028923"/>
                    <a:gd name="connsiteY1" fmla="*/ 339493 h 494926"/>
                    <a:gd name="connsiteX2" fmla="*/ 327324 w 1028923"/>
                    <a:gd name="connsiteY2" fmla="*/ 318104 h 494926"/>
                    <a:gd name="connsiteX3" fmla="*/ 1134 w 1028923"/>
                    <a:gd name="connsiteY3" fmla="*/ 494567 h 494926"/>
                    <a:gd name="connsiteX4" fmla="*/ 461008 w 1028923"/>
                    <a:gd name="connsiteY4" fmla="*/ 264630 h 494926"/>
                    <a:gd name="connsiteX5" fmla="*/ 311282 w 1028923"/>
                    <a:gd name="connsiteY5" fmla="*/ 264630 h 494926"/>
                    <a:gd name="connsiteX6" fmla="*/ 706987 w 1028923"/>
                    <a:gd name="connsiteY6" fmla="*/ 120251 h 494926"/>
                    <a:gd name="connsiteX7" fmla="*/ 396840 w 1028923"/>
                    <a:gd name="connsiteY7" fmla="*/ 179072 h 494926"/>
                    <a:gd name="connsiteX8" fmla="*/ 1027829 w 1028923"/>
                    <a:gd name="connsiteY8" fmla="*/ 2609 h 494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923" h="494926">
                      <a:moveTo>
                        <a:pt x="1027829" y="2609"/>
                      </a:moveTo>
                      <a:cubicBezTo>
                        <a:pt x="997527" y="29346"/>
                        <a:pt x="331780" y="286911"/>
                        <a:pt x="215029" y="339493"/>
                      </a:cubicBezTo>
                      <a:cubicBezTo>
                        <a:pt x="98278" y="392076"/>
                        <a:pt x="362973" y="292258"/>
                        <a:pt x="327324" y="318104"/>
                      </a:cubicBezTo>
                      <a:cubicBezTo>
                        <a:pt x="291675" y="343950"/>
                        <a:pt x="-21146" y="503479"/>
                        <a:pt x="1134" y="494567"/>
                      </a:cubicBezTo>
                      <a:cubicBezTo>
                        <a:pt x="23414" y="485655"/>
                        <a:pt x="409317" y="302953"/>
                        <a:pt x="461008" y="264630"/>
                      </a:cubicBezTo>
                      <a:cubicBezTo>
                        <a:pt x="512699" y="226307"/>
                        <a:pt x="270285" y="288693"/>
                        <a:pt x="311282" y="264630"/>
                      </a:cubicBezTo>
                      <a:cubicBezTo>
                        <a:pt x="352279" y="240567"/>
                        <a:pt x="692727" y="134511"/>
                        <a:pt x="706987" y="120251"/>
                      </a:cubicBezTo>
                      <a:cubicBezTo>
                        <a:pt x="721247" y="105991"/>
                        <a:pt x="344257" y="195114"/>
                        <a:pt x="396840" y="179072"/>
                      </a:cubicBezTo>
                      <a:cubicBezTo>
                        <a:pt x="449423" y="163030"/>
                        <a:pt x="1058131" y="-24128"/>
                        <a:pt x="1027829" y="26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 1034">
                  <a:extLst>
                    <a:ext uri="{FF2B5EF4-FFF2-40B4-BE49-F238E27FC236}">
                      <a16:creationId xmlns:a16="http://schemas.microsoft.com/office/drawing/2014/main" id="{9210FAC0-A46F-BB7A-2B1D-DDC70562B02A}"/>
                    </a:ext>
                  </a:extLst>
                </p:cNvPr>
                <p:cNvSpPr/>
                <p:nvPr/>
              </p:nvSpPr>
              <p:spPr>
                <a:xfrm>
                  <a:off x="5176253" y="5273225"/>
                  <a:ext cx="1609892" cy="592838"/>
                </a:xfrm>
                <a:custGeom>
                  <a:avLst/>
                  <a:gdLst>
                    <a:gd name="connsiteX0" fmla="*/ 0 w 1609892"/>
                    <a:gd name="connsiteY0" fmla="*/ 592838 h 592838"/>
                    <a:gd name="connsiteX1" fmla="*/ 422442 w 1609892"/>
                    <a:gd name="connsiteY1" fmla="*/ 469849 h 592838"/>
                    <a:gd name="connsiteX2" fmla="*/ 385010 w 1609892"/>
                    <a:gd name="connsiteY2" fmla="*/ 485891 h 592838"/>
                    <a:gd name="connsiteX3" fmla="*/ 753979 w 1609892"/>
                    <a:gd name="connsiteY3" fmla="*/ 571449 h 592838"/>
                    <a:gd name="connsiteX4" fmla="*/ 689810 w 1609892"/>
                    <a:gd name="connsiteY4" fmla="*/ 582143 h 592838"/>
                    <a:gd name="connsiteX5" fmla="*/ 1144336 w 1609892"/>
                    <a:gd name="connsiteY5" fmla="*/ 480543 h 592838"/>
                    <a:gd name="connsiteX6" fmla="*/ 1122947 w 1609892"/>
                    <a:gd name="connsiteY6" fmla="*/ 469849 h 592838"/>
                    <a:gd name="connsiteX7" fmla="*/ 1278021 w 1609892"/>
                    <a:gd name="connsiteY7" fmla="*/ 341512 h 592838"/>
                    <a:gd name="connsiteX8" fmla="*/ 1256631 w 1609892"/>
                    <a:gd name="connsiteY8" fmla="*/ 394986 h 592838"/>
                    <a:gd name="connsiteX9" fmla="*/ 1604210 w 1609892"/>
                    <a:gd name="connsiteY9" fmla="*/ 4628 h 592838"/>
                    <a:gd name="connsiteX10" fmla="*/ 1454484 w 1609892"/>
                    <a:gd name="connsiteY10" fmla="*/ 197133 h 592838"/>
                    <a:gd name="connsiteX11" fmla="*/ 1219200 w 1609892"/>
                    <a:gd name="connsiteY11" fmla="*/ 448459 h 592838"/>
                    <a:gd name="connsiteX12" fmla="*/ 898358 w 1609892"/>
                    <a:gd name="connsiteY12" fmla="*/ 512628 h 592838"/>
                    <a:gd name="connsiteX13" fmla="*/ 620294 w 1609892"/>
                    <a:gd name="connsiteY13" fmla="*/ 517975 h 592838"/>
                    <a:gd name="connsiteX14" fmla="*/ 245979 w 1609892"/>
                    <a:gd name="connsiteY14" fmla="*/ 437764 h 592838"/>
                    <a:gd name="connsiteX15" fmla="*/ 352926 w 1609892"/>
                    <a:gd name="connsiteY15" fmla="*/ 443112 h 592838"/>
                    <a:gd name="connsiteX16" fmla="*/ 219242 w 1609892"/>
                    <a:gd name="connsiteY16" fmla="*/ 496586 h 592838"/>
                    <a:gd name="connsiteX17" fmla="*/ 0 w 1609892"/>
                    <a:gd name="connsiteY17" fmla="*/ 592838 h 592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609892" h="592838">
                      <a:moveTo>
                        <a:pt x="0" y="592838"/>
                      </a:moveTo>
                      <a:lnTo>
                        <a:pt x="422442" y="469849"/>
                      </a:lnTo>
                      <a:cubicBezTo>
                        <a:pt x="486610" y="452025"/>
                        <a:pt x="329754" y="468958"/>
                        <a:pt x="385010" y="485891"/>
                      </a:cubicBezTo>
                      <a:cubicBezTo>
                        <a:pt x="440266" y="502824"/>
                        <a:pt x="703179" y="555407"/>
                        <a:pt x="753979" y="571449"/>
                      </a:cubicBezTo>
                      <a:cubicBezTo>
                        <a:pt x="804779" y="587491"/>
                        <a:pt x="689810" y="582143"/>
                        <a:pt x="689810" y="582143"/>
                      </a:cubicBezTo>
                      <a:lnTo>
                        <a:pt x="1144336" y="480543"/>
                      </a:lnTo>
                      <a:cubicBezTo>
                        <a:pt x="1216525" y="461827"/>
                        <a:pt x="1100666" y="493021"/>
                        <a:pt x="1122947" y="469849"/>
                      </a:cubicBezTo>
                      <a:cubicBezTo>
                        <a:pt x="1145228" y="446677"/>
                        <a:pt x="1255740" y="353989"/>
                        <a:pt x="1278021" y="341512"/>
                      </a:cubicBezTo>
                      <a:cubicBezTo>
                        <a:pt x="1300302" y="329035"/>
                        <a:pt x="1202266" y="451133"/>
                        <a:pt x="1256631" y="394986"/>
                      </a:cubicBezTo>
                      <a:cubicBezTo>
                        <a:pt x="1310996" y="338839"/>
                        <a:pt x="1571235" y="37603"/>
                        <a:pt x="1604210" y="4628"/>
                      </a:cubicBezTo>
                      <a:cubicBezTo>
                        <a:pt x="1637185" y="-28347"/>
                        <a:pt x="1518652" y="123161"/>
                        <a:pt x="1454484" y="197133"/>
                      </a:cubicBezTo>
                      <a:cubicBezTo>
                        <a:pt x="1390316" y="271105"/>
                        <a:pt x="1311888" y="395876"/>
                        <a:pt x="1219200" y="448459"/>
                      </a:cubicBezTo>
                      <a:cubicBezTo>
                        <a:pt x="1126512" y="501042"/>
                        <a:pt x="998176" y="501042"/>
                        <a:pt x="898358" y="512628"/>
                      </a:cubicBezTo>
                      <a:cubicBezTo>
                        <a:pt x="798540" y="524214"/>
                        <a:pt x="729024" y="530452"/>
                        <a:pt x="620294" y="517975"/>
                      </a:cubicBezTo>
                      <a:cubicBezTo>
                        <a:pt x="511564" y="505498"/>
                        <a:pt x="290540" y="450241"/>
                        <a:pt x="245979" y="437764"/>
                      </a:cubicBezTo>
                      <a:cubicBezTo>
                        <a:pt x="201418" y="425287"/>
                        <a:pt x="357382" y="433308"/>
                        <a:pt x="352926" y="443112"/>
                      </a:cubicBezTo>
                      <a:cubicBezTo>
                        <a:pt x="348470" y="452916"/>
                        <a:pt x="219242" y="496586"/>
                        <a:pt x="219242" y="496586"/>
                      </a:cubicBezTo>
                      <a:lnTo>
                        <a:pt x="0" y="59283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 1035">
                  <a:extLst>
                    <a:ext uri="{FF2B5EF4-FFF2-40B4-BE49-F238E27FC236}">
                      <a16:creationId xmlns:a16="http://schemas.microsoft.com/office/drawing/2014/main" id="{E8FCB0D2-7522-03B1-D985-3DBFB07E8A79}"/>
                    </a:ext>
                  </a:extLst>
                </p:cNvPr>
                <p:cNvSpPr/>
                <p:nvPr/>
              </p:nvSpPr>
              <p:spPr>
                <a:xfrm>
                  <a:off x="5925056" y="5146675"/>
                  <a:ext cx="810165" cy="533422"/>
                </a:xfrm>
                <a:custGeom>
                  <a:avLst/>
                  <a:gdLst>
                    <a:gd name="connsiteX0" fmla="*/ 805944 w 810165"/>
                    <a:gd name="connsiteY0" fmla="*/ 130175 h 533422"/>
                    <a:gd name="connsiteX1" fmla="*/ 434469 w 810165"/>
                    <a:gd name="connsiteY1" fmla="*/ 454025 h 533422"/>
                    <a:gd name="connsiteX2" fmla="*/ 437644 w 810165"/>
                    <a:gd name="connsiteY2" fmla="*/ 454025 h 533422"/>
                    <a:gd name="connsiteX3" fmla="*/ 386844 w 810165"/>
                    <a:gd name="connsiteY3" fmla="*/ 457200 h 533422"/>
                    <a:gd name="connsiteX4" fmla="*/ 205869 w 810165"/>
                    <a:gd name="connsiteY4" fmla="*/ 485775 h 533422"/>
                    <a:gd name="connsiteX5" fmla="*/ 126494 w 810165"/>
                    <a:gd name="connsiteY5" fmla="*/ 533400 h 533422"/>
                    <a:gd name="connsiteX6" fmla="*/ 228094 w 810165"/>
                    <a:gd name="connsiteY6" fmla="*/ 479425 h 533422"/>
                    <a:gd name="connsiteX7" fmla="*/ 2669 w 810165"/>
                    <a:gd name="connsiteY7" fmla="*/ 457200 h 533422"/>
                    <a:gd name="connsiteX8" fmla="*/ 409069 w 810165"/>
                    <a:gd name="connsiteY8" fmla="*/ 434975 h 533422"/>
                    <a:gd name="connsiteX9" fmla="*/ 456694 w 810165"/>
                    <a:gd name="connsiteY9" fmla="*/ 438150 h 533422"/>
                    <a:gd name="connsiteX10" fmla="*/ 440819 w 810165"/>
                    <a:gd name="connsiteY10" fmla="*/ 434975 h 533422"/>
                    <a:gd name="connsiteX11" fmla="*/ 656719 w 810165"/>
                    <a:gd name="connsiteY11" fmla="*/ 250825 h 533422"/>
                    <a:gd name="connsiteX12" fmla="*/ 767844 w 810165"/>
                    <a:gd name="connsiteY12" fmla="*/ 0 h 533422"/>
                    <a:gd name="connsiteX13" fmla="*/ 644019 w 810165"/>
                    <a:gd name="connsiteY13" fmla="*/ 247650 h 533422"/>
                    <a:gd name="connsiteX14" fmla="*/ 805944 w 810165"/>
                    <a:gd name="connsiteY14" fmla="*/ 130175 h 533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10165" h="533422">
                      <a:moveTo>
                        <a:pt x="805944" y="130175"/>
                      </a:moveTo>
                      <a:cubicBezTo>
                        <a:pt x="771019" y="164571"/>
                        <a:pt x="495852" y="400050"/>
                        <a:pt x="434469" y="454025"/>
                      </a:cubicBezTo>
                      <a:cubicBezTo>
                        <a:pt x="373086" y="508000"/>
                        <a:pt x="437644" y="454025"/>
                        <a:pt x="437644" y="454025"/>
                      </a:cubicBezTo>
                      <a:cubicBezTo>
                        <a:pt x="429706" y="454554"/>
                        <a:pt x="425473" y="451908"/>
                        <a:pt x="386844" y="457200"/>
                      </a:cubicBezTo>
                      <a:cubicBezTo>
                        <a:pt x="348215" y="462492"/>
                        <a:pt x="249261" y="473075"/>
                        <a:pt x="205869" y="485775"/>
                      </a:cubicBezTo>
                      <a:cubicBezTo>
                        <a:pt x="162477" y="498475"/>
                        <a:pt x="122790" y="534458"/>
                        <a:pt x="126494" y="533400"/>
                      </a:cubicBezTo>
                      <a:cubicBezTo>
                        <a:pt x="130198" y="532342"/>
                        <a:pt x="248731" y="492125"/>
                        <a:pt x="228094" y="479425"/>
                      </a:cubicBezTo>
                      <a:cubicBezTo>
                        <a:pt x="207457" y="466725"/>
                        <a:pt x="-27493" y="464608"/>
                        <a:pt x="2669" y="457200"/>
                      </a:cubicBezTo>
                      <a:cubicBezTo>
                        <a:pt x="32831" y="449792"/>
                        <a:pt x="333398" y="438150"/>
                        <a:pt x="409069" y="434975"/>
                      </a:cubicBezTo>
                      <a:cubicBezTo>
                        <a:pt x="484740" y="431800"/>
                        <a:pt x="451402" y="438150"/>
                        <a:pt x="456694" y="438150"/>
                      </a:cubicBezTo>
                      <a:cubicBezTo>
                        <a:pt x="461986" y="438150"/>
                        <a:pt x="407482" y="466196"/>
                        <a:pt x="440819" y="434975"/>
                      </a:cubicBezTo>
                      <a:cubicBezTo>
                        <a:pt x="474156" y="403754"/>
                        <a:pt x="602215" y="323321"/>
                        <a:pt x="656719" y="250825"/>
                      </a:cubicBezTo>
                      <a:cubicBezTo>
                        <a:pt x="711223" y="178329"/>
                        <a:pt x="769961" y="529"/>
                        <a:pt x="767844" y="0"/>
                      </a:cubicBezTo>
                      <a:cubicBezTo>
                        <a:pt x="765727" y="-529"/>
                        <a:pt x="640315" y="224896"/>
                        <a:pt x="644019" y="247650"/>
                      </a:cubicBezTo>
                      <a:cubicBezTo>
                        <a:pt x="647723" y="270404"/>
                        <a:pt x="840869" y="95779"/>
                        <a:pt x="805944" y="130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 1036">
                  <a:extLst>
                    <a:ext uri="{FF2B5EF4-FFF2-40B4-BE49-F238E27FC236}">
                      <a16:creationId xmlns:a16="http://schemas.microsoft.com/office/drawing/2014/main" id="{5B2489AE-B674-3DDB-56DE-346F703EB9A0}"/>
                    </a:ext>
                  </a:extLst>
                </p:cNvPr>
                <p:cNvSpPr/>
                <p:nvPr/>
              </p:nvSpPr>
              <p:spPr>
                <a:xfrm>
                  <a:off x="6099175" y="4796901"/>
                  <a:ext cx="667043" cy="479878"/>
                </a:xfrm>
                <a:custGeom>
                  <a:avLst/>
                  <a:gdLst>
                    <a:gd name="connsiteX0" fmla="*/ 63500 w 667043"/>
                    <a:gd name="connsiteY0" fmla="*/ 140224 h 479878"/>
                    <a:gd name="connsiteX1" fmla="*/ 431800 w 667043"/>
                    <a:gd name="connsiteY1" fmla="*/ 22749 h 479878"/>
                    <a:gd name="connsiteX2" fmla="*/ 396875 w 667043"/>
                    <a:gd name="connsiteY2" fmla="*/ 6874 h 479878"/>
                    <a:gd name="connsiteX3" fmla="*/ 539750 w 667043"/>
                    <a:gd name="connsiteY3" fmla="*/ 13224 h 479878"/>
                    <a:gd name="connsiteX4" fmla="*/ 654050 w 667043"/>
                    <a:gd name="connsiteY4" fmla="*/ 152924 h 479878"/>
                    <a:gd name="connsiteX5" fmla="*/ 644525 w 667043"/>
                    <a:gd name="connsiteY5" fmla="*/ 86249 h 479878"/>
                    <a:gd name="connsiteX6" fmla="*/ 666750 w 667043"/>
                    <a:gd name="connsiteY6" fmla="*/ 476774 h 479878"/>
                    <a:gd name="connsiteX7" fmla="*/ 650875 w 667043"/>
                    <a:gd name="connsiteY7" fmla="*/ 257699 h 479878"/>
                    <a:gd name="connsiteX8" fmla="*/ 571500 w 667043"/>
                    <a:gd name="connsiteY8" fmla="*/ 48149 h 479878"/>
                    <a:gd name="connsiteX9" fmla="*/ 508000 w 667043"/>
                    <a:gd name="connsiteY9" fmla="*/ 32274 h 479878"/>
                    <a:gd name="connsiteX10" fmla="*/ 276225 w 667043"/>
                    <a:gd name="connsiteY10" fmla="*/ 73549 h 479878"/>
                    <a:gd name="connsiteX11" fmla="*/ 0 w 667043"/>
                    <a:gd name="connsiteY11" fmla="*/ 152924 h 479878"/>
                    <a:gd name="connsiteX12" fmla="*/ 63500 w 667043"/>
                    <a:gd name="connsiteY12" fmla="*/ 140224 h 479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7043" h="479878">
                      <a:moveTo>
                        <a:pt x="63500" y="140224"/>
                      </a:moveTo>
                      <a:cubicBezTo>
                        <a:pt x="219869" y="92599"/>
                        <a:pt x="376238" y="44974"/>
                        <a:pt x="431800" y="22749"/>
                      </a:cubicBezTo>
                      <a:cubicBezTo>
                        <a:pt x="487362" y="524"/>
                        <a:pt x="378883" y="8461"/>
                        <a:pt x="396875" y="6874"/>
                      </a:cubicBezTo>
                      <a:cubicBezTo>
                        <a:pt x="414867" y="5286"/>
                        <a:pt x="496888" y="-11118"/>
                        <a:pt x="539750" y="13224"/>
                      </a:cubicBezTo>
                      <a:cubicBezTo>
                        <a:pt x="582612" y="37566"/>
                        <a:pt x="636588" y="140753"/>
                        <a:pt x="654050" y="152924"/>
                      </a:cubicBezTo>
                      <a:cubicBezTo>
                        <a:pt x="671512" y="165095"/>
                        <a:pt x="642408" y="32274"/>
                        <a:pt x="644525" y="86249"/>
                      </a:cubicBezTo>
                      <a:cubicBezTo>
                        <a:pt x="646642" y="140224"/>
                        <a:pt x="665692" y="448199"/>
                        <a:pt x="666750" y="476774"/>
                      </a:cubicBezTo>
                      <a:cubicBezTo>
                        <a:pt x="667808" y="505349"/>
                        <a:pt x="666750" y="329136"/>
                        <a:pt x="650875" y="257699"/>
                      </a:cubicBezTo>
                      <a:cubicBezTo>
                        <a:pt x="635000" y="186262"/>
                        <a:pt x="595312" y="85720"/>
                        <a:pt x="571500" y="48149"/>
                      </a:cubicBezTo>
                      <a:cubicBezTo>
                        <a:pt x="547688" y="10578"/>
                        <a:pt x="557213" y="28041"/>
                        <a:pt x="508000" y="32274"/>
                      </a:cubicBezTo>
                      <a:cubicBezTo>
                        <a:pt x="458788" y="36507"/>
                        <a:pt x="360892" y="53441"/>
                        <a:pt x="276225" y="73549"/>
                      </a:cubicBezTo>
                      <a:cubicBezTo>
                        <a:pt x="191558" y="93657"/>
                        <a:pt x="0" y="152924"/>
                        <a:pt x="0" y="152924"/>
                      </a:cubicBezTo>
                      <a:lnTo>
                        <a:pt x="63500" y="14022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 1037">
                  <a:extLst>
                    <a:ext uri="{FF2B5EF4-FFF2-40B4-BE49-F238E27FC236}">
                      <a16:creationId xmlns:a16="http://schemas.microsoft.com/office/drawing/2014/main" id="{D20E0ECB-8F0E-FFAF-50BA-A4C57E95B5E2}"/>
                    </a:ext>
                  </a:extLst>
                </p:cNvPr>
                <p:cNvSpPr/>
                <p:nvPr/>
              </p:nvSpPr>
              <p:spPr>
                <a:xfrm>
                  <a:off x="5853968" y="4918795"/>
                  <a:ext cx="621838" cy="544959"/>
                </a:xfrm>
                <a:custGeom>
                  <a:avLst/>
                  <a:gdLst>
                    <a:gd name="connsiteX0" fmla="*/ 616682 w 621838"/>
                    <a:gd name="connsiteY0" fmla="*/ 2455 h 544959"/>
                    <a:gd name="connsiteX1" fmla="*/ 283307 w 621838"/>
                    <a:gd name="connsiteY1" fmla="*/ 183430 h 544959"/>
                    <a:gd name="connsiteX2" fmla="*/ 407132 w 621838"/>
                    <a:gd name="connsiteY2" fmla="*/ 192955 h 544959"/>
                    <a:gd name="connsiteX3" fmla="*/ 369032 w 621838"/>
                    <a:gd name="connsiteY3" fmla="*/ 154855 h 544959"/>
                    <a:gd name="connsiteX4" fmla="*/ 222982 w 621838"/>
                    <a:gd name="connsiteY4" fmla="*/ 332655 h 544959"/>
                    <a:gd name="connsiteX5" fmla="*/ 270607 w 621838"/>
                    <a:gd name="connsiteY5" fmla="*/ 307255 h 544959"/>
                    <a:gd name="connsiteX6" fmla="*/ 86457 w 621838"/>
                    <a:gd name="connsiteY6" fmla="*/ 421555 h 544959"/>
                    <a:gd name="connsiteX7" fmla="*/ 102332 w 621838"/>
                    <a:gd name="connsiteY7" fmla="*/ 383455 h 544959"/>
                    <a:gd name="connsiteX8" fmla="*/ 10257 w 621838"/>
                    <a:gd name="connsiteY8" fmla="*/ 532680 h 544959"/>
                    <a:gd name="connsiteX9" fmla="*/ 22957 w 621838"/>
                    <a:gd name="connsiteY9" fmla="*/ 516805 h 544959"/>
                    <a:gd name="connsiteX10" fmla="*/ 194407 w 621838"/>
                    <a:gd name="connsiteY10" fmla="*/ 361230 h 544959"/>
                    <a:gd name="connsiteX11" fmla="*/ 315057 w 621838"/>
                    <a:gd name="connsiteY11" fmla="*/ 205655 h 544959"/>
                    <a:gd name="connsiteX12" fmla="*/ 499207 w 621838"/>
                    <a:gd name="connsiteY12" fmla="*/ 31030 h 544959"/>
                    <a:gd name="connsiteX13" fmla="*/ 419832 w 621838"/>
                    <a:gd name="connsiteY13" fmla="*/ 100880 h 544959"/>
                    <a:gd name="connsiteX14" fmla="*/ 483332 w 621838"/>
                    <a:gd name="connsiteY14" fmla="*/ 78655 h 544959"/>
                    <a:gd name="connsiteX15" fmla="*/ 616682 w 621838"/>
                    <a:gd name="connsiteY15" fmla="*/ 2455 h 544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1838" h="544959">
                      <a:moveTo>
                        <a:pt x="616682" y="2455"/>
                      </a:moveTo>
                      <a:cubicBezTo>
                        <a:pt x="583345" y="19917"/>
                        <a:pt x="318232" y="151680"/>
                        <a:pt x="283307" y="183430"/>
                      </a:cubicBezTo>
                      <a:cubicBezTo>
                        <a:pt x="248382" y="215180"/>
                        <a:pt x="392844" y="197718"/>
                        <a:pt x="407132" y="192955"/>
                      </a:cubicBezTo>
                      <a:cubicBezTo>
                        <a:pt x="421420" y="188192"/>
                        <a:pt x="399724" y="131572"/>
                        <a:pt x="369032" y="154855"/>
                      </a:cubicBezTo>
                      <a:cubicBezTo>
                        <a:pt x="338340" y="178138"/>
                        <a:pt x="239386" y="307255"/>
                        <a:pt x="222982" y="332655"/>
                      </a:cubicBezTo>
                      <a:cubicBezTo>
                        <a:pt x="206578" y="358055"/>
                        <a:pt x="293361" y="292438"/>
                        <a:pt x="270607" y="307255"/>
                      </a:cubicBezTo>
                      <a:cubicBezTo>
                        <a:pt x="247853" y="322072"/>
                        <a:pt x="114503" y="408855"/>
                        <a:pt x="86457" y="421555"/>
                      </a:cubicBezTo>
                      <a:cubicBezTo>
                        <a:pt x="58411" y="434255"/>
                        <a:pt x="115032" y="364934"/>
                        <a:pt x="102332" y="383455"/>
                      </a:cubicBezTo>
                      <a:cubicBezTo>
                        <a:pt x="89632" y="401976"/>
                        <a:pt x="23486" y="510455"/>
                        <a:pt x="10257" y="532680"/>
                      </a:cubicBezTo>
                      <a:cubicBezTo>
                        <a:pt x="-2972" y="554905"/>
                        <a:pt x="-7735" y="545380"/>
                        <a:pt x="22957" y="516805"/>
                      </a:cubicBezTo>
                      <a:cubicBezTo>
                        <a:pt x="53649" y="488230"/>
                        <a:pt x="145724" y="413088"/>
                        <a:pt x="194407" y="361230"/>
                      </a:cubicBezTo>
                      <a:cubicBezTo>
                        <a:pt x="243090" y="309372"/>
                        <a:pt x="264257" y="260688"/>
                        <a:pt x="315057" y="205655"/>
                      </a:cubicBezTo>
                      <a:cubicBezTo>
                        <a:pt x="365857" y="150622"/>
                        <a:pt x="481745" y="48492"/>
                        <a:pt x="499207" y="31030"/>
                      </a:cubicBezTo>
                      <a:cubicBezTo>
                        <a:pt x="516669" y="13568"/>
                        <a:pt x="422478" y="92943"/>
                        <a:pt x="419832" y="100880"/>
                      </a:cubicBezTo>
                      <a:cubicBezTo>
                        <a:pt x="417186" y="108817"/>
                        <a:pt x="454757" y="91355"/>
                        <a:pt x="483332" y="78655"/>
                      </a:cubicBezTo>
                      <a:cubicBezTo>
                        <a:pt x="511907" y="65955"/>
                        <a:pt x="650019" y="-15007"/>
                        <a:pt x="616682" y="24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 1038">
                  <a:extLst>
                    <a:ext uri="{FF2B5EF4-FFF2-40B4-BE49-F238E27FC236}">
                      <a16:creationId xmlns:a16="http://schemas.microsoft.com/office/drawing/2014/main" id="{3A36B3B0-3336-87DA-D1F5-054E9A075F64}"/>
                    </a:ext>
                  </a:extLst>
                </p:cNvPr>
                <p:cNvSpPr/>
                <p:nvPr/>
              </p:nvSpPr>
              <p:spPr>
                <a:xfrm>
                  <a:off x="6076695" y="5254614"/>
                  <a:ext cx="498737" cy="336574"/>
                </a:xfrm>
                <a:custGeom>
                  <a:avLst/>
                  <a:gdLst>
                    <a:gd name="connsiteX0" fmla="*/ 498730 w 498737"/>
                    <a:gd name="connsiteY0" fmla="*/ 11 h 336574"/>
                    <a:gd name="connsiteX1" fmla="*/ 308230 w 498737"/>
                    <a:gd name="connsiteY1" fmla="*/ 203211 h 336574"/>
                    <a:gd name="connsiteX2" fmla="*/ 130430 w 498737"/>
                    <a:gd name="connsiteY2" fmla="*/ 238136 h 336574"/>
                    <a:gd name="connsiteX3" fmla="*/ 187580 w 498737"/>
                    <a:gd name="connsiteY3" fmla="*/ 254011 h 336574"/>
                    <a:gd name="connsiteX4" fmla="*/ 255 w 498737"/>
                    <a:gd name="connsiteY4" fmla="*/ 336561 h 336574"/>
                    <a:gd name="connsiteX5" fmla="*/ 146305 w 498737"/>
                    <a:gd name="connsiteY5" fmla="*/ 260361 h 336574"/>
                    <a:gd name="connsiteX6" fmla="*/ 114555 w 498737"/>
                    <a:gd name="connsiteY6" fmla="*/ 241311 h 336574"/>
                    <a:gd name="connsiteX7" fmla="*/ 314580 w 498737"/>
                    <a:gd name="connsiteY7" fmla="*/ 193686 h 336574"/>
                    <a:gd name="connsiteX8" fmla="*/ 498730 w 498737"/>
                    <a:gd name="connsiteY8" fmla="*/ 11 h 33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8737" h="336574">
                      <a:moveTo>
                        <a:pt x="498730" y="11"/>
                      </a:moveTo>
                      <a:cubicBezTo>
                        <a:pt x="497672" y="1599"/>
                        <a:pt x="369613" y="163523"/>
                        <a:pt x="308230" y="203211"/>
                      </a:cubicBezTo>
                      <a:cubicBezTo>
                        <a:pt x="246847" y="242899"/>
                        <a:pt x="150538" y="229669"/>
                        <a:pt x="130430" y="238136"/>
                      </a:cubicBezTo>
                      <a:cubicBezTo>
                        <a:pt x="110322" y="246603"/>
                        <a:pt x="209276" y="237607"/>
                        <a:pt x="187580" y="254011"/>
                      </a:cubicBezTo>
                      <a:cubicBezTo>
                        <a:pt x="165884" y="270415"/>
                        <a:pt x="7134" y="335503"/>
                        <a:pt x="255" y="336561"/>
                      </a:cubicBezTo>
                      <a:cubicBezTo>
                        <a:pt x="-6624" y="337619"/>
                        <a:pt x="127255" y="276236"/>
                        <a:pt x="146305" y="260361"/>
                      </a:cubicBezTo>
                      <a:cubicBezTo>
                        <a:pt x="165355" y="244486"/>
                        <a:pt x="86509" y="252424"/>
                        <a:pt x="114555" y="241311"/>
                      </a:cubicBezTo>
                      <a:cubicBezTo>
                        <a:pt x="142601" y="230199"/>
                        <a:pt x="247905" y="229669"/>
                        <a:pt x="314580" y="193686"/>
                      </a:cubicBezTo>
                      <a:cubicBezTo>
                        <a:pt x="381255" y="157703"/>
                        <a:pt x="499788" y="-1577"/>
                        <a:pt x="498730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 1039">
                  <a:extLst>
                    <a:ext uri="{FF2B5EF4-FFF2-40B4-BE49-F238E27FC236}">
                      <a16:creationId xmlns:a16="http://schemas.microsoft.com/office/drawing/2014/main" id="{7F011294-FDF2-5C0F-CE64-B8DC134B2872}"/>
                    </a:ext>
                  </a:extLst>
                </p:cNvPr>
                <p:cNvSpPr/>
                <p:nvPr/>
              </p:nvSpPr>
              <p:spPr>
                <a:xfrm>
                  <a:off x="5768793" y="5460378"/>
                  <a:ext cx="389316" cy="102248"/>
                </a:xfrm>
                <a:custGeom>
                  <a:avLst/>
                  <a:gdLst>
                    <a:gd name="connsiteX0" fmla="*/ 182 w 389316"/>
                    <a:gd name="connsiteY0" fmla="*/ 26022 h 102248"/>
                    <a:gd name="connsiteX1" fmla="*/ 384357 w 389316"/>
                    <a:gd name="connsiteY1" fmla="*/ 622 h 102248"/>
                    <a:gd name="connsiteX2" fmla="*/ 219257 w 389316"/>
                    <a:gd name="connsiteY2" fmla="*/ 57772 h 102248"/>
                    <a:gd name="connsiteX3" fmla="*/ 231957 w 389316"/>
                    <a:gd name="connsiteY3" fmla="*/ 89522 h 102248"/>
                    <a:gd name="connsiteX4" fmla="*/ 270057 w 389316"/>
                    <a:gd name="connsiteY4" fmla="*/ 102222 h 102248"/>
                    <a:gd name="connsiteX5" fmla="*/ 374832 w 389316"/>
                    <a:gd name="connsiteY5" fmla="*/ 92697 h 102248"/>
                    <a:gd name="connsiteX6" fmla="*/ 222432 w 389316"/>
                    <a:gd name="connsiteY6" fmla="*/ 86347 h 102248"/>
                    <a:gd name="connsiteX7" fmla="*/ 327207 w 389316"/>
                    <a:gd name="connsiteY7" fmla="*/ 35547 h 102248"/>
                    <a:gd name="connsiteX8" fmla="*/ 333557 w 389316"/>
                    <a:gd name="connsiteY8" fmla="*/ 3797 h 102248"/>
                    <a:gd name="connsiteX9" fmla="*/ 182 w 389316"/>
                    <a:gd name="connsiteY9" fmla="*/ 26022 h 102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9316" h="102248">
                      <a:moveTo>
                        <a:pt x="182" y="26022"/>
                      </a:moveTo>
                      <a:cubicBezTo>
                        <a:pt x="8649" y="25493"/>
                        <a:pt x="347844" y="-4670"/>
                        <a:pt x="384357" y="622"/>
                      </a:cubicBezTo>
                      <a:cubicBezTo>
                        <a:pt x="420870" y="5914"/>
                        <a:pt x="244657" y="42955"/>
                        <a:pt x="219257" y="57772"/>
                      </a:cubicBezTo>
                      <a:cubicBezTo>
                        <a:pt x="193857" y="72589"/>
                        <a:pt x="223490" y="82114"/>
                        <a:pt x="231957" y="89522"/>
                      </a:cubicBezTo>
                      <a:cubicBezTo>
                        <a:pt x="240424" y="96930"/>
                        <a:pt x="246245" y="101693"/>
                        <a:pt x="270057" y="102222"/>
                      </a:cubicBezTo>
                      <a:cubicBezTo>
                        <a:pt x="293869" y="102751"/>
                        <a:pt x="382769" y="95343"/>
                        <a:pt x="374832" y="92697"/>
                      </a:cubicBezTo>
                      <a:cubicBezTo>
                        <a:pt x="366895" y="90051"/>
                        <a:pt x="230369" y="95872"/>
                        <a:pt x="222432" y="86347"/>
                      </a:cubicBezTo>
                      <a:cubicBezTo>
                        <a:pt x="214495" y="76822"/>
                        <a:pt x="308686" y="49305"/>
                        <a:pt x="327207" y="35547"/>
                      </a:cubicBezTo>
                      <a:cubicBezTo>
                        <a:pt x="345728" y="21789"/>
                        <a:pt x="385944" y="5914"/>
                        <a:pt x="333557" y="3797"/>
                      </a:cubicBezTo>
                      <a:cubicBezTo>
                        <a:pt x="281170" y="1680"/>
                        <a:pt x="-8285" y="26551"/>
                        <a:pt x="182" y="260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 1040">
                  <a:extLst>
                    <a:ext uri="{FF2B5EF4-FFF2-40B4-BE49-F238E27FC236}">
                      <a16:creationId xmlns:a16="http://schemas.microsoft.com/office/drawing/2014/main" id="{4B7E4E6C-164D-D250-A6BF-A54FA1D2029A}"/>
                    </a:ext>
                  </a:extLst>
                </p:cNvPr>
                <p:cNvSpPr/>
                <p:nvPr/>
              </p:nvSpPr>
              <p:spPr>
                <a:xfrm>
                  <a:off x="6269228" y="4943473"/>
                  <a:ext cx="211154" cy="506535"/>
                </a:xfrm>
                <a:custGeom>
                  <a:avLst/>
                  <a:gdLst>
                    <a:gd name="connsiteX0" fmla="*/ 150622 w 211154"/>
                    <a:gd name="connsiteY0" fmla="*/ 2 h 506535"/>
                    <a:gd name="connsiteX1" fmla="*/ 210947 w 211154"/>
                    <a:gd name="connsiteY1" fmla="*/ 107952 h 506535"/>
                    <a:gd name="connsiteX2" fmla="*/ 125222 w 211154"/>
                    <a:gd name="connsiteY2" fmla="*/ 155577 h 506535"/>
                    <a:gd name="connsiteX3" fmla="*/ 176022 w 211154"/>
                    <a:gd name="connsiteY3" fmla="*/ 228602 h 506535"/>
                    <a:gd name="connsiteX4" fmla="*/ 156972 w 211154"/>
                    <a:gd name="connsiteY4" fmla="*/ 311152 h 506535"/>
                    <a:gd name="connsiteX5" fmla="*/ 185547 w 211154"/>
                    <a:gd name="connsiteY5" fmla="*/ 355602 h 506535"/>
                    <a:gd name="connsiteX6" fmla="*/ 96647 w 211154"/>
                    <a:gd name="connsiteY6" fmla="*/ 457202 h 506535"/>
                    <a:gd name="connsiteX7" fmla="*/ 1397 w 211154"/>
                    <a:gd name="connsiteY7" fmla="*/ 504827 h 506535"/>
                    <a:gd name="connsiteX8" fmla="*/ 172847 w 211154"/>
                    <a:gd name="connsiteY8" fmla="*/ 400052 h 506535"/>
                    <a:gd name="connsiteX9" fmla="*/ 169672 w 211154"/>
                    <a:gd name="connsiteY9" fmla="*/ 346077 h 506535"/>
                    <a:gd name="connsiteX10" fmla="*/ 112522 w 211154"/>
                    <a:gd name="connsiteY10" fmla="*/ 200027 h 506535"/>
                    <a:gd name="connsiteX11" fmla="*/ 166497 w 211154"/>
                    <a:gd name="connsiteY11" fmla="*/ 206377 h 506535"/>
                    <a:gd name="connsiteX12" fmla="*/ 147447 w 211154"/>
                    <a:gd name="connsiteY12" fmla="*/ 146052 h 506535"/>
                    <a:gd name="connsiteX13" fmla="*/ 195072 w 211154"/>
                    <a:gd name="connsiteY13" fmla="*/ 111127 h 506535"/>
                    <a:gd name="connsiteX14" fmla="*/ 150622 w 211154"/>
                    <a:gd name="connsiteY14" fmla="*/ 2 h 50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1154" h="506535">
                      <a:moveTo>
                        <a:pt x="150622" y="2"/>
                      </a:moveTo>
                      <a:cubicBezTo>
                        <a:pt x="153268" y="-527"/>
                        <a:pt x="215180" y="82023"/>
                        <a:pt x="210947" y="107952"/>
                      </a:cubicBezTo>
                      <a:cubicBezTo>
                        <a:pt x="206714" y="133881"/>
                        <a:pt x="131043" y="135469"/>
                        <a:pt x="125222" y="155577"/>
                      </a:cubicBezTo>
                      <a:cubicBezTo>
                        <a:pt x="119401" y="175685"/>
                        <a:pt x="170730" y="202673"/>
                        <a:pt x="176022" y="228602"/>
                      </a:cubicBezTo>
                      <a:cubicBezTo>
                        <a:pt x="181314" y="254531"/>
                        <a:pt x="155385" y="289985"/>
                        <a:pt x="156972" y="311152"/>
                      </a:cubicBezTo>
                      <a:cubicBezTo>
                        <a:pt x="158559" y="332319"/>
                        <a:pt x="195601" y="331260"/>
                        <a:pt x="185547" y="355602"/>
                      </a:cubicBezTo>
                      <a:cubicBezTo>
                        <a:pt x="175493" y="379944"/>
                        <a:pt x="127339" y="432331"/>
                        <a:pt x="96647" y="457202"/>
                      </a:cubicBezTo>
                      <a:cubicBezTo>
                        <a:pt x="65955" y="482073"/>
                        <a:pt x="-11303" y="514352"/>
                        <a:pt x="1397" y="504827"/>
                      </a:cubicBezTo>
                      <a:cubicBezTo>
                        <a:pt x="14097" y="495302"/>
                        <a:pt x="144801" y="426510"/>
                        <a:pt x="172847" y="400052"/>
                      </a:cubicBezTo>
                      <a:cubicBezTo>
                        <a:pt x="200893" y="373594"/>
                        <a:pt x="179726" y="379415"/>
                        <a:pt x="169672" y="346077"/>
                      </a:cubicBezTo>
                      <a:cubicBezTo>
                        <a:pt x="159618" y="312739"/>
                        <a:pt x="113051" y="223310"/>
                        <a:pt x="112522" y="200027"/>
                      </a:cubicBezTo>
                      <a:cubicBezTo>
                        <a:pt x="111993" y="176744"/>
                        <a:pt x="160676" y="215373"/>
                        <a:pt x="166497" y="206377"/>
                      </a:cubicBezTo>
                      <a:cubicBezTo>
                        <a:pt x="172318" y="197381"/>
                        <a:pt x="142685" y="161927"/>
                        <a:pt x="147447" y="146052"/>
                      </a:cubicBezTo>
                      <a:cubicBezTo>
                        <a:pt x="152209" y="130177"/>
                        <a:pt x="196659" y="132823"/>
                        <a:pt x="195072" y="111127"/>
                      </a:cubicBezTo>
                      <a:cubicBezTo>
                        <a:pt x="193485" y="89431"/>
                        <a:pt x="147976" y="531"/>
                        <a:pt x="150622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 1041">
                  <a:extLst>
                    <a:ext uri="{FF2B5EF4-FFF2-40B4-BE49-F238E27FC236}">
                      <a16:creationId xmlns:a16="http://schemas.microsoft.com/office/drawing/2014/main" id="{A9719934-5FDA-0315-A0C2-B22CE966729F}"/>
                    </a:ext>
                  </a:extLst>
                </p:cNvPr>
                <p:cNvSpPr/>
                <p:nvPr/>
              </p:nvSpPr>
              <p:spPr>
                <a:xfrm>
                  <a:off x="5929022" y="5066153"/>
                  <a:ext cx="398773" cy="369477"/>
                </a:xfrm>
                <a:custGeom>
                  <a:avLst/>
                  <a:gdLst>
                    <a:gd name="connsiteX0" fmla="*/ 398753 w 398773"/>
                    <a:gd name="connsiteY0" fmla="*/ 1147 h 369477"/>
                    <a:gd name="connsiteX1" fmla="*/ 351128 w 398773"/>
                    <a:gd name="connsiteY1" fmla="*/ 175772 h 369477"/>
                    <a:gd name="connsiteX2" fmla="*/ 373353 w 398773"/>
                    <a:gd name="connsiteY2" fmla="*/ 283722 h 369477"/>
                    <a:gd name="connsiteX3" fmla="*/ 262228 w 398773"/>
                    <a:gd name="connsiteY3" fmla="*/ 255147 h 369477"/>
                    <a:gd name="connsiteX4" fmla="*/ 271753 w 398773"/>
                    <a:gd name="connsiteY4" fmla="*/ 340872 h 369477"/>
                    <a:gd name="connsiteX5" fmla="*/ 179678 w 398773"/>
                    <a:gd name="connsiteY5" fmla="*/ 264672 h 369477"/>
                    <a:gd name="connsiteX6" fmla="*/ 201903 w 398773"/>
                    <a:gd name="connsiteY6" fmla="*/ 340872 h 369477"/>
                    <a:gd name="connsiteX7" fmla="*/ 170153 w 398773"/>
                    <a:gd name="connsiteY7" fmla="*/ 271022 h 369477"/>
                    <a:gd name="connsiteX8" fmla="*/ 17753 w 398773"/>
                    <a:gd name="connsiteY8" fmla="*/ 347222 h 369477"/>
                    <a:gd name="connsiteX9" fmla="*/ 30453 w 398773"/>
                    <a:gd name="connsiteY9" fmla="*/ 369447 h 369477"/>
                    <a:gd name="connsiteX10" fmla="*/ 262228 w 398773"/>
                    <a:gd name="connsiteY10" fmla="*/ 344047 h 369477"/>
                    <a:gd name="connsiteX11" fmla="*/ 284453 w 398773"/>
                    <a:gd name="connsiteY11" fmla="*/ 347222 h 369477"/>
                    <a:gd name="connsiteX12" fmla="*/ 27278 w 398773"/>
                    <a:gd name="connsiteY12" fmla="*/ 318647 h 369477"/>
                    <a:gd name="connsiteX13" fmla="*/ 182853 w 398773"/>
                    <a:gd name="connsiteY13" fmla="*/ 242447 h 369477"/>
                    <a:gd name="connsiteX14" fmla="*/ 354303 w 398773"/>
                    <a:gd name="connsiteY14" fmla="*/ 267847 h 369477"/>
                    <a:gd name="connsiteX15" fmla="*/ 398753 w 398773"/>
                    <a:gd name="connsiteY15" fmla="*/ 1147 h 36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8773" h="369477">
                      <a:moveTo>
                        <a:pt x="398753" y="1147"/>
                      </a:moveTo>
                      <a:cubicBezTo>
                        <a:pt x="398224" y="-14199"/>
                        <a:pt x="355361" y="128676"/>
                        <a:pt x="351128" y="175772"/>
                      </a:cubicBezTo>
                      <a:cubicBezTo>
                        <a:pt x="346895" y="222868"/>
                        <a:pt x="388170" y="270493"/>
                        <a:pt x="373353" y="283722"/>
                      </a:cubicBezTo>
                      <a:cubicBezTo>
                        <a:pt x="358536" y="296951"/>
                        <a:pt x="279161" y="245622"/>
                        <a:pt x="262228" y="255147"/>
                      </a:cubicBezTo>
                      <a:cubicBezTo>
                        <a:pt x="245295" y="264672"/>
                        <a:pt x="285511" y="339285"/>
                        <a:pt x="271753" y="340872"/>
                      </a:cubicBezTo>
                      <a:cubicBezTo>
                        <a:pt x="257995" y="342459"/>
                        <a:pt x="191320" y="264672"/>
                        <a:pt x="179678" y="264672"/>
                      </a:cubicBezTo>
                      <a:cubicBezTo>
                        <a:pt x="168036" y="264672"/>
                        <a:pt x="203491" y="339814"/>
                        <a:pt x="201903" y="340872"/>
                      </a:cubicBezTo>
                      <a:cubicBezTo>
                        <a:pt x="200315" y="341930"/>
                        <a:pt x="200845" y="269964"/>
                        <a:pt x="170153" y="271022"/>
                      </a:cubicBezTo>
                      <a:cubicBezTo>
                        <a:pt x="139461" y="272080"/>
                        <a:pt x="41036" y="330818"/>
                        <a:pt x="17753" y="347222"/>
                      </a:cubicBezTo>
                      <a:cubicBezTo>
                        <a:pt x="-5530" y="363626"/>
                        <a:pt x="-10293" y="369976"/>
                        <a:pt x="30453" y="369447"/>
                      </a:cubicBezTo>
                      <a:cubicBezTo>
                        <a:pt x="71199" y="368918"/>
                        <a:pt x="219895" y="347751"/>
                        <a:pt x="262228" y="344047"/>
                      </a:cubicBezTo>
                      <a:cubicBezTo>
                        <a:pt x="304561" y="340343"/>
                        <a:pt x="284453" y="347222"/>
                        <a:pt x="284453" y="347222"/>
                      </a:cubicBezTo>
                      <a:cubicBezTo>
                        <a:pt x="245295" y="342989"/>
                        <a:pt x="44211" y="336109"/>
                        <a:pt x="27278" y="318647"/>
                      </a:cubicBezTo>
                      <a:cubicBezTo>
                        <a:pt x="10345" y="301185"/>
                        <a:pt x="128349" y="250914"/>
                        <a:pt x="182853" y="242447"/>
                      </a:cubicBezTo>
                      <a:cubicBezTo>
                        <a:pt x="237357" y="233980"/>
                        <a:pt x="318849" y="303830"/>
                        <a:pt x="354303" y="267847"/>
                      </a:cubicBezTo>
                      <a:cubicBezTo>
                        <a:pt x="389757" y="231864"/>
                        <a:pt x="399282" y="16493"/>
                        <a:pt x="398753" y="11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 1042">
                  <a:extLst>
                    <a:ext uri="{FF2B5EF4-FFF2-40B4-BE49-F238E27FC236}">
                      <a16:creationId xmlns:a16="http://schemas.microsoft.com/office/drawing/2014/main" id="{BEC342E2-EF65-2F24-6971-952C9E0FECBF}"/>
                    </a:ext>
                  </a:extLst>
                </p:cNvPr>
                <p:cNvSpPr/>
                <p:nvPr/>
              </p:nvSpPr>
              <p:spPr>
                <a:xfrm>
                  <a:off x="5543543" y="5474119"/>
                  <a:ext cx="294954" cy="297139"/>
                </a:xfrm>
                <a:custGeom>
                  <a:avLst/>
                  <a:gdLst>
                    <a:gd name="connsiteX0" fmla="*/ 292107 w 294954"/>
                    <a:gd name="connsiteY0" fmla="*/ 5931 h 297139"/>
                    <a:gd name="connsiteX1" fmla="*/ 104782 w 294954"/>
                    <a:gd name="connsiteY1" fmla="*/ 110706 h 297139"/>
                    <a:gd name="connsiteX2" fmla="*/ 155582 w 294954"/>
                    <a:gd name="connsiteY2" fmla="*/ 288506 h 297139"/>
                    <a:gd name="connsiteX3" fmla="*/ 136532 w 294954"/>
                    <a:gd name="connsiteY3" fmla="*/ 259931 h 297139"/>
                    <a:gd name="connsiteX4" fmla="*/ 7 w 294954"/>
                    <a:gd name="connsiteY4" fmla="*/ 177381 h 297139"/>
                    <a:gd name="connsiteX5" fmla="*/ 130182 w 294954"/>
                    <a:gd name="connsiteY5" fmla="*/ 253581 h 297139"/>
                    <a:gd name="connsiteX6" fmla="*/ 111132 w 294954"/>
                    <a:gd name="connsiteY6" fmla="*/ 113881 h 297139"/>
                    <a:gd name="connsiteX7" fmla="*/ 196857 w 294954"/>
                    <a:gd name="connsiteY7" fmla="*/ 186906 h 297139"/>
                    <a:gd name="connsiteX8" fmla="*/ 133357 w 294954"/>
                    <a:gd name="connsiteY8" fmla="*/ 174206 h 297139"/>
                    <a:gd name="connsiteX9" fmla="*/ 57157 w 294954"/>
                    <a:gd name="connsiteY9" fmla="*/ 199606 h 297139"/>
                    <a:gd name="connsiteX10" fmla="*/ 206382 w 294954"/>
                    <a:gd name="connsiteY10" fmla="*/ 34506 h 297139"/>
                    <a:gd name="connsiteX11" fmla="*/ 292107 w 294954"/>
                    <a:gd name="connsiteY11" fmla="*/ 5931 h 297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4954" h="297139">
                      <a:moveTo>
                        <a:pt x="292107" y="5931"/>
                      </a:moveTo>
                      <a:cubicBezTo>
                        <a:pt x="275174" y="18631"/>
                        <a:pt x="127536" y="63610"/>
                        <a:pt x="104782" y="110706"/>
                      </a:cubicBezTo>
                      <a:cubicBezTo>
                        <a:pt x="82028" y="157802"/>
                        <a:pt x="150290" y="263635"/>
                        <a:pt x="155582" y="288506"/>
                      </a:cubicBezTo>
                      <a:cubicBezTo>
                        <a:pt x="160874" y="313377"/>
                        <a:pt x="162461" y="278452"/>
                        <a:pt x="136532" y="259931"/>
                      </a:cubicBezTo>
                      <a:cubicBezTo>
                        <a:pt x="110603" y="241410"/>
                        <a:pt x="1065" y="178439"/>
                        <a:pt x="7" y="177381"/>
                      </a:cubicBezTo>
                      <a:cubicBezTo>
                        <a:pt x="-1051" y="176323"/>
                        <a:pt x="111661" y="264164"/>
                        <a:pt x="130182" y="253581"/>
                      </a:cubicBezTo>
                      <a:cubicBezTo>
                        <a:pt x="148703" y="242998"/>
                        <a:pt x="100020" y="124993"/>
                        <a:pt x="111132" y="113881"/>
                      </a:cubicBezTo>
                      <a:cubicBezTo>
                        <a:pt x="122244" y="102769"/>
                        <a:pt x="193153" y="176852"/>
                        <a:pt x="196857" y="186906"/>
                      </a:cubicBezTo>
                      <a:cubicBezTo>
                        <a:pt x="200561" y="196960"/>
                        <a:pt x="156640" y="172089"/>
                        <a:pt x="133357" y="174206"/>
                      </a:cubicBezTo>
                      <a:cubicBezTo>
                        <a:pt x="110074" y="176323"/>
                        <a:pt x="44986" y="222889"/>
                        <a:pt x="57157" y="199606"/>
                      </a:cubicBezTo>
                      <a:cubicBezTo>
                        <a:pt x="69328" y="176323"/>
                        <a:pt x="166165" y="68902"/>
                        <a:pt x="206382" y="34506"/>
                      </a:cubicBezTo>
                      <a:cubicBezTo>
                        <a:pt x="246599" y="110"/>
                        <a:pt x="309040" y="-6769"/>
                        <a:pt x="292107" y="59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 1043">
                  <a:extLst>
                    <a:ext uri="{FF2B5EF4-FFF2-40B4-BE49-F238E27FC236}">
                      <a16:creationId xmlns:a16="http://schemas.microsoft.com/office/drawing/2014/main" id="{AB239BDA-87DD-891B-6083-B6A1E4E13A05}"/>
                    </a:ext>
                  </a:extLst>
                </p:cNvPr>
                <p:cNvSpPr/>
                <p:nvPr/>
              </p:nvSpPr>
              <p:spPr>
                <a:xfrm>
                  <a:off x="5813330" y="5530828"/>
                  <a:ext cx="403406" cy="174661"/>
                </a:xfrm>
                <a:custGeom>
                  <a:avLst/>
                  <a:gdLst>
                    <a:gd name="connsiteX0" fmla="*/ 95 w 403406"/>
                    <a:gd name="connsiteY0" fmla="*/ 22 h 174661"/>
                    <a:gd name="connsiteX1" fmla="*/ 158845 w 403406"/>
                    <a:gd name="connsiteY1" fmla="*/ 111147 h 174661"/>
                    <a:gd name="connsiteX2" fmla="*/ 149320 w 403406"/>
                    <a:gd name="connsiteY2" fmla="*/ 174647 h 174661"/>
                    <a:gd name="connsiteX3" fmla="*/ 403320 w 403406"/>
                    <a:gd name="connsiteY3" fmla="*/ 117497 h 174661"/>
                    <a:gd name="connsiteX4" fmla="*/ 177895 w 403406"/>
                    <a:gd name="connsiteY4" fmla="*/ 171472 h 174661"/>
                    <a:gd name="connsiteX5" fmla="*/ 184245 w 403406"/>
                    <a:gd name="connsiteY5" fmla="*/ 120672 h 174661"/>
                    <a:gd name="connsiteX6" fmla="*/ 95 w 403406"/>
                    <a:gd name="connsiteY6" fmla="*/ 22 h 174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3406" h="174661">
                      <a:moveTo>
                        <a:pt x="95" y="22"/>
                      </a:moveTo>
                      <a:cubicBezTo>
                        <a:pt x="-4138" y="-1565"/>
                        <a:pt x="133974" y="82043"/>
                        <a:pt x="158845" y="111147"/>
                      </a:cubicBezTo>
                      <a:cubicBezTo>
                        <a:pt x="183716" y="140251"/>
                        <a:pt x="108574" y="173589"/>
                        <a:pt x="149320" y="174647"/>
                      </a:cubicBezTo>
                      <a:cubicBezTo>
                        <a:pt x="190066" y="175705"/>
                        <a:pt x="398558" y="118026"/>
                        <a:pt x="403320" y="117497"/>
                      </a:cubicBezTo>
                      <a:cubicBezTo>
                        <a:pt x="408083" y="116968"/>
                        <a:pt x="214407" y="170943"/>
                        <a:pt x="177895" y="171472"/>
                      </a:cubicBezTo>
                      <a:cubicBezTo>
                        <a:pt x="141383" y="172001"/>
                        <a:pt x="208587" y="146601"/>
                        <a:pt x="184245" y="120672"/>
                      </a:cubicBezTo>
                      <a:cubicBezTo>
                        <a:pt x="159903" y="94743"/>
                        <a:pt x="4328" y="1609"/>
                        <a:pt x="95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 1044">
                  <a:extLst>
                    <a:ext uri="{FF2B5EF4-FFF2-40B4-BE49-F238E27FC236}">
                      <a16:creationId xmlns:a16="http://schemas.microsoft.com/office/drawing/2014/main" id="{EB9A9B8E-B5B4-1B68-55FE-A7EBDD228429}"/>
                    </a:ext>
                  </a:extLst>
                </p:cNvPr>
                <p:cNvSpPr/>
                <p:nvPr/>
              </p:nvSpPr>
              <p:spPr>
                <a:xfrm>
                  <a:off x="4449242" y="1706371"/>
                  <a:ext cx="995901" cy="1014992"/>
                </a:xfrm>
                <a:custGeom>
                  <a:avLst/>
                  <a:gdLst>
                    <a:gd name="connsiteX0" fmla="*/ 2108 w 995901"/>
                    <a:gd name="connsiteY0" fmla="*/ 1779 h 1014992"/>
                    <a:gd name="connsiteX1" fmla="*/ 379933 w 995901"/>
                    <a:gd name="connsiteY1" fmla="*/ 290704 h 1014992"/>
                    <a:gd name="connsiteX2" fmla="*/ 398983 w 995901"/>
                    <a:gd name="connsiteY2" fmla="*/ 490729 h 1014992"/>
                    <a:gd name="connsiteX3" fmla="*/ 465658 w 995901"/>
                    <a:gd name="connsiteY3" fmla="*/ 439929 h 1014992"/>
                    <a:gd name="connsiteX4" fmla="*/ 684733 w 995901"/>
                    <a:gd name="connsiteY4" fmla="*/ 674879 h 1014992"/>
                    <a:gd name="connsiteX5" fmla="*/ 672033 w 995901"/>
                    <a:gd name="connsiteY5" fmla="*/ 630429 h 1014992"/>
                    <a:gd name="connsiteX6" fmla="*/ 992708 w 995901"/>
                    <a:gd name="connsiteY6" fmla="*/ 1011429 h 1014992"/>
                    <a:gd name="connsiteX7" fmla="*/ 811733 w 995901"/>
                    <a:gd name="connsiteY7" fmla="*/ 795529 h 1014992"/>
                    <a:gd name="connsiteX8" fmla="*/ 418033 w 995901"/>
                    <a:gd name="connsiteY8" fmla="*/ 376429 h 1014992"/>
                    <a:gd name="connsiteX9" fmla="*/ 233883 w 995901"/>
                    <a:gd name="connsiteY9" fmla="*/ 179579 h 1014992"/>
                    <a:gd name="connsiteX10" fmla="*/ 2108 w 995901"/>
                    <a:gd name="connsiteY10" fmla="*/ 1779 h 101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5901" h="1014992">
                      <a:moveTo>
                        <a:pt x="2108" y="1779"/>
                      </a:moveTo>
                      <a:cubicBezTo>
                        <a:pt x="26450" y="20300"/>
                        <a:pt x="313787" y="209212"/>
                        <a:pt x="379933" y="290704"/>
                      </a:cubicBezTo>
                      <a:cubicBezTo>
                        <a:pt x="446079" y="372196"/>
                        <a:pt x="384696" y="465858"/>
                        <a:pt x="398983" y="490729"/>
                      </a:cubicBezTo>
                      <a:cubicBezTo>
                        <a:pt x="413271" y="515600"/>
                        <a:pt x="418033" y="409237"/>
                        <a:pt x="465658" y="439929"/>
                      </a:cubicBezTo>
                      <a:cubicBezTo>
                        <a:pt x="513283" y="470621"/>
                        <a:pt x="650337" y="643129"/>
                        <a:pt x="684733" y="674879"/>
                      </a:cubicBezTo>
                      <a:cubicBezTo>
                        <a:pt x="719129" y="706629"/>
                        <a:pt x="620704" y="574337"/>
                        <a:pt x="672033" y="630429"/>
                      </a:cubicBezTo>
                      <a:cubicBezTo>
                        <a:pt x="723362" y="686521"/>
                        <a:pt x="969425" y="983912"/>
                        <a:pt x="992708" y="1011429"/>
                      </a:cubicBezTo>
                      <a:cubicBezTo>
                        <a:pt x="1015991" y="1038946"/>
                        <a:pt x="907512" y="901362"/>
                        <a:pt x="811733" y="795529"/>
                      </a:cubicBezTo>
                      <a:cubicBezTo>
                        <a:pt x="715954" y="689696"/>
                        <a:pt x="418033" y="376429"/>
                        <a:pt x="418033" y="376429"/>
                      </a:cubicBezTo>
                      <a:cubicBezTo>
                        <a:pt x="321725" y="273771"/>
                        <a:pt x="296854" y="245196"/>
                        <a:pt x="233883" y="179579"/>
                      </a:cubicBezTo>
                      <a:cubicBezTo>
                        <a:pt x="170912" y="113962"/>
                        <a:pt x="-22234" y="-16742"/>
                        <a:pt x="2108" y="1779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 1045">
                  <a:extLst>
                    <a:ext uri="{FF2B5EF4-FFF2-40B4-BE49-F238E27FC236}">
                      <a16:creationId xmlns:a16="http://schemas.microsoft.com/office/drawing/2014/main" id="{45811881-EB48-A4EE-AD89-42EA7301E112}"/>
                    </a:ext>
                  </a:extLst>
                </p:cNvPr>
                <p:cNvSpPr/>
                <p:nvPr/>
              </p:nvSpPr>
              <p:spPr>
                <a:xfrm>
                  <a:off x="5440659" y="2868929"/>
                  <a:ext cx="357400" cy="1403783"/>
                </a:xfrm>
                <a:custGeom>
                  <a:avLst/>
                  <a:gdLst>
                    <a:gd name="connsiteX0" fmla="*/ 21 w 357400"/>
                    <a:gd name="connsiteY0" fmla="*/ 1 h 1403783"/>
                    <a:gd name="connsiteX1" fmla="*/ 325776 w 357400"/>
                    <a:gd name="connsiteY1" fmla="*/ 514351 h 1403783"/>
                    <a:gd name="connsiteX2" fmla="*/ 291486 w 357400"/>
                    <a:gd name="connsiteY2" fmla="*/ 514351 h 1403783"/>
                    <a:gd name="connsiteX3" fmla="*/ 280056 w 357400"/>
                    <a:gd name="connsiteY3" fmla="*/ 977266 h 1403783"/>
                    <a:gd name="connsiteX4" fmla="*/ 291486 w 357400"/>
                    <a:gd name="connsiteY4" fmla="*/ 805816 h 1403783"/>
                    <a:gd name="connsiteX5" fmla="*/ 240051 w 357400"/>
                    <a:gd name="connsiteY5" fmla="*/ 1400176 h 1403783"/>
                    <a:gd name="connsiteX6" fmla="*/ 268626 w 357400"/>
                    <a:gd name="connsiteY6" fmla="*/ 1034416 h 1403783"/>
                    <a:gd name="connsiteX7" fmla="*/ 297201 w 357400"/>
                    <a:gd name="connsiteY7" fmla="*/ 617221 h 1403783"/>
                    <a:gd name="connsiteX8" fmla="*/ 342921 w 357400"/>
                    <a:gd name="connsiteY8" fmla="*/ 508636 h 1403783"/>
                    <a:gd name="connsiteX9" fmla="*/ 21 w 357400"/>
                    <a:gd name="connsiteY9" fmla="*/ 1 h 1403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7400" h="1403783">
                      <a:moveTo>
                        <a:pt x="21" y="1"/>
                      </a:moveTo>
                      <a:cubicBezTo>
                        <a:pt x="-2837" y="954"/>
                        <a:pt x="277199" y="428626"/>
                        <a:pt x="325776" y="514351"/>
                      </a:cubicBezTo>
                      <a:cubicBezTo>
                        <a:pt x="374354" y="600076"/>
                        <a:pt x="299106" y="437198"/>
                        <a:pt x="291486" y="514351"/>
                      </a:cubicBezTo>
                      <a:cubicBezTo>
                        <a:pt x="283866" y="591504"/>
                        <a:pt x="280056" y="928689"/>
                        <a:pt x="280056" y="977266"/>
                      </a:cubicBezTo>
                      <a:cubicBezTo>
                        <a:pt x="280056" y="1025843"/>
                        <a:pt x="298153" y="735331"/>
                        <a:pt x="291486" y="805816"/>
                      </a:cubicBezTo>
                      <a:cubicBezTo>
                        <a:pt x="284819" y="876301"/>
                        <a:pt x="243861" y="1362076"/>
                        <a:pt x="240051" y="1400176"/>
                      </a:cubicBezTo>
                      <a:cubicBezTo>
                        <a:pt x="236241" y="1438276"/>
                        <a:pt x="259101" y="1164909"/>
                        <a:pt x="268626" y="1034416"/>
                      </a:cubicBezTo>
                      <a:cubicBezTo>
                        <a:pt x="278151" y="903923"/>
                        <a:pt x="284819" y="704851"/>
                        <a:pt x="297201" y="617221"/>
                      </a:cubicBezTo>
                      <a:cubicBezTo>
                        <a:pt x="309583" y="529591"/>
                        <a:pt x="389593" y="608648"/>
                        <a:pt x="342921" y="508636"/>
                      </a:cubicBezTo>
                      <a:cubicBezTo>
                        <a:pt x="296249" y="408624"/>
                        <a:pt x="2879" y="-952"/>
                        <a:pt x="21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 1046">
                  <a:extLst>
                    <a:ext uri="{FF2B5EF4-FFF2-40B4-BE49-F238E27FC236}">
                      <a16:creationId xmlns:a16="http://schemas.microsoft.com/office/drawing/2014/main" id="{02E8F496-A74B-032D-DEE4-05D5FBE9844A}"/>
                    </a:ext>
                  </a:extLst>
                </p:cNvPr>
                <p:cNvSpPr/>
                <p:nvPr/>
              </p:nvSpPr>
              <p:spPr>
                <a:xfrm>
                  <a:off x="5364777" y="4406254"/>
                  <a:ext cx="253720" cy="557651"/>
                </a:xfrm>
                <a:custGeom>
                  <a:avLst/>
                  <a:gdLst>
                    <a:gd name="connsiteX0" fmla="*/ 218778 w 253720"/>
                    <a:gd name="connsiteY0" fmla="*/ 11 h 557651"/>
                    <a:gd name="connsiteX1" fmla="*/ 184488 w 253720"/>
                    <a:gd name="connsiteY1" fmla="*/ 314336 h 557651"/>
                    <a:gd name="connsiteX2" fmla="*/ 247353 w 253720"/>
                    <a:gd name="connsiteY2" fmla="*/ 251471 h 557651"/>
                    <a:gd name="connsiteX3" fmla="*/ 1608 w 253720"/>
                    <a:gd name="connsiteY3" fmla="*/ 554366 h 557651"/>
                    <a:gd name="connsiteX4" fmla="*/ 144483 w 253720"/>
                    <a:gd name="connsiteY4" fmla="*/ 405776 h 557651"/>
                    <a:gd name="connsiteX5" fmla="*/ 213063 w 253720"/>
                    <a:gd name="connsiteY5" fmla="*/ 302906 h 557651"/>
                    <a:gd name="connsiteX6" fmla="*/ 218778 w 253720"/>
                    <a:gd name="connsiteY6" fmla="*/ 11 h 55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720" h="557651">
                      <a:moveTo>
                        <a:pt x="218778" y="11"/>
                      </a:moveTo>
                      <a:cubicBezTo>
                        <a:pt x="214016" y="1916"/>
                        <a:pt x="179726" y="272426"/>
                        <a:pt x="184488" y="314336"/>
                      </a:cubicBezTo>
                      <a:cubicBezTo>
                        <a:pt x="189250" y="356246"/>
                        <a:pt x="277833" y="211466"/>
                        <a:pt x="247353" y="251471"/>
                      </a:cubicBezTo>
                      <a:cubicBezTo>
                        <a:pt x="216873" y="291476"/>
                        <a:pt x="18753" y="528649"/>
                        <a:pt x="1608" y="554366"/>
                      </a:cubicBezTo>
                      <a:cubicBezTo>
                        <a:pt x="-15537" y="580083"/>
                        <a:pt x="109240" y="447686"/>
                        <a:pt x="144483" y="405776"/>
                      </a:cubicBezTo>
                      <a:cubicBezTo>
                        <a:pt x="179725" y="363866"/>
                        <a:pt x="199728" y="365771"/>
                        <a:pt x="213063" y="302906"/>
                      </a:cubicBezTo>
                      <a:cubicBezTo>
                        <a:pt x="226398" y="240041"/>
                        <a:pt x="223540" y="-1894"/>
                        <a:pt x="218778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 1047">
                  <a:extLst>
                    <a:ext uri="{FF2B5EF4-FFF2-40B4-BE49-F238E27FC236}">
                      <a16:creationId xmlns:a16="http://schemas.microsoft.com/office/drawing/2014/main" id="{994EEFEB-39C3-C135-A55A-DED6637A5945}"/>
                    </a:ext>
                  </a:extLst>
                </p:cNvPr>
                <p:cNvSpPr/>
                <p:nvPr/>
              </p:nvSpPr>
              <p:spPr>
                <a:xfrm>
                  <a:off x="3901741" y="1776483"/>
                  <a:ext cx="243347" cy="515804"/>
                </a:xfrm>
                <a:custGeom>
                  <a:avLst/>
                  <a:gdLst>
                    <a:gd name="connsiteX0" fmla="*/ 230204 w 243347"/>
                    <a:gd name="connsiteY0" fmla="*/ 6597 h 515804"/>
                    <a:gd name="connsiteX1" fmla="*/ 47324 w 243347"/>
                    <a:gd name="connsiteY1" fmla="*/ 183762 h 515804"/>
                    <a:gd name="connsiteX2" fmla="*/ 47324 w 243347"/>
                    <a:gd name="connsiteY2" fmla="*/ 509517 h 515804"/>
                    <a:gd name="connsiteX3" fmla="*/ 41609 w 243347"/>
                    <a:gd name="connsiteY3" fmla="*/ 383787 h 515804"/>
                    <a:gd name="connsiteX4" fmla="*/ 7319 w 243347"/>
                    <a:gd name="connsiteY4" fmla="*/ 200907 h 515804"/>
                    <a:gd name="connsiteX5" fmla="*/ 201629 w 243347"/>
                    <a:gd name="connsiteY5" fmla="*/ 52317 h 515804"/>
                    <a:gd name="connsiteX6" fmla="*/ 230204 w 243347"/>
                    <a:gd name="connsiteY6" fmla="*/ 6597 h 51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47" h="515804">
                      <a:moveTo>
                        <a:pt x="230204" y="6597"/>
                      </a:moveTo>
                      <a:cubicBezTo>
                        <a:pt x="204486" y="28505"/>
                        <a:pt x="77804" y="99942"/>
                        <a:pt x="47324" y="183762"/>
                      </a:cubicBezTo>
                      <a:cubicBezTo>
                        <a:pt x="16844" y="267582"/>
                        <a:pt x="48276" y="476180"/>
                        <a:pt x="47324" y="509517"/>
                      </a:cubicBezTo>
                      <a:cubicBezTo>
                        <a:pt x="46372" y="542854"/>
                        <a:pt x="48276" y="435222"/>
                        <a:pt x="41609" y="383787"/>
                      </a:cubicBezTo>
                      <a:cubicBezTo>
                        <a:pt x="34942" y="332352"/>
                        <a:pt x="-19351" y="256152"/>
                        <a:pt x="7319" y="200907"/>
                      </a:cubicBezTo>
                      <a:cubicBezTo>
                        <a:pt x="33989" y="145662"/>
                        <a:pt x="160671" y="82797"/>
                        <a:pt x="201629" y="52317"/>
                      </a:cubicBezTo>
                      <a:cubicBezTo>
                        <a:pt x="242587" y="21837"/>
                        <a:pt x="255922" y="-15311"/>
                        <a:pt x="230204" y="659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 1048">
                  <a:extLst>
                    <a:ext uri="{FF2B5EF4-FFF2-40B4-BE49-F238E27FC236}">
                      <a16:creationId xmlns:a16="http://schemas.microsoft.com/office/drawing/2014/main" id="{0364ED07-D6BE-0EAD-467C-CCC3A499029C}"/>
                    </a:ext>
                  </a:extLst>
                </p:cNvPr>
                <p:cNvSpPr/>
                <p:nvPr/>
              </p:nvSpPr>
              <p:spPr>
                <a:xfrm>
                  <a:off x="4349110" y="1868777"/>
                  <a:ext cx="169731" cy="538511"/>
                </a:xfrm>
                <a:custGeom>
                  <a:avLst/>
                  <a:gdLst>
                    <a:gd name="connsiteX0" fmla="*/ 5 w 169731"/>
                    <a:gd name="connsiteY0" fmla="*/ 28 h 538511"/>
                    <a:gd name="connsiteX1" fmla="*/ 148595 w 169731"/>
                    <a:gd name="connsiteY1" fmla="*/ 291493 h 538511"/>
                    <a:gd name="connsiteX2" fmla="*/ 102875 w 169731"/>
                    <a:gd name="connsiteY2" fmla="*/ 537238 h 538511"/>
                    <a:gd name="connsiteX3" fmla="*/ 160025 w 169731"/>
                    <a:gd name="connsiteY3" fmla="*/ 382933 h 538511"/>
                    <a:gd name="connsiteX4" fmla="*/ 154310 w 169731"/>
                    <a:gd name="connsiteY4" fmla="*/ 274348 h 538511"/>
                    <a:gd name="connsiteX5" fmla="*/ 5 w 169731"/>
                    <a:gd name="connsiteY5" fmla="*/ 28 h 53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731" h="538511">
                      <a:moveTo>
                        <a:pt x="5" y="28"/>
                      </a:moveTo>
                      <a:cubicBezTo>
                        <a:pt x="-948" y="2886"/>
                        <a:pt x="131450" y="201958"/>
                        <a:pt x="148595" y="291493"/>
                      </a:cubicBezTo>
                      <a:cubicBezTo>
                        <a:pt x="165740" y="381028"/>
                        <a:pt x="100970" y="521998"/>
                        <a:pt x="102875" y="537238"/>
                      </a:cubicBezTo>
                      <a:cubicBezTo>
                        <a:pt x="104780" y="552478"/>
                        <a:pt x="151453" y="426748"/>
                        <a:pt x="160025" y="382933"/>
                      </a:cubicBezTo>
                      <a:cubicBezTo>
                        <a:pt x="168597" y="339118"/>
                        <a:pt x="179075" y="335308"/>
                        <a:pt x="154310" y="274348"/>
                      </a:cubicBezTo>
                      <a:cubicBezTo>
                        <a:pt x="129545" y="213388"/>
                        <a:pt x="958" y="-2830"/>
                        <a:pt x="5" y="2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 1049">
                  <a:extLst>
                    <a:ext uri="{FF2B5EF4-FFF2-40B4-BE49-F238E27FC236}">
                      <a16:creationId xmlns:a16="http://schemas.microsoft.com/office/drawing/2014/main" id="{0D89252E-100B-8966-BD2B-3AFF9B9DEB29}"/>
                    </a:ext>
                  </a:extLst>
                </p:cNvPr>
                <p:cNvSpPr/>
                <p:nvPr/>
              </p:nvSpPr>
              <p:spPr>
                <a:xfrm>
                  <a:off x="4200514" y="4034458"/>
                  <a:ext cx="1012021" cy="687555"/>
                </a:xfrm>
                <a:custGeom>
                  <a:avLst/>
                  <a:gdLst>
                    <a:gd name="connsiteX0" fmla="*/ 11 w 1012021"/>
                    <a:gd name="connsiteY0" fmla="*/ 332 h 687555"/>
                    <a:gd name="connsiteX1" fmla="*/ 257186 w 1012021"/>
                    <a:gd name="connsiteY1" fmla="*/ 308942 h 687555"/>
                    <a:gd name="connsiteX2" fmla="*/ 194321 w 1012021"/>
                    <a:gd name="connsiteY2" fmla="*/ 474677 h 687555"/>
                    <a:gd name="connsiteX3" fmla="*/ 508646 w 1012021"/>
                    <a:gd name="connsiteY3" fmla="*/ 514682 h 687555"/>
                    <a:gd name="connsiteX4" fmla="*/ 285761 w 1012021"/>
                    <a:gd name="connsiteY4" fmla="*/ 686132 h 687555"/>
                    <a:gd name="connsiteX5" fmla="*/ 440066 w 1012021"/>
                    <a:gd name="connsiteY5" fmla="*/ 588977 h 687555"/>
                    <a:gd name="connsiteX6" fmla="*/ 1011566 w 1012021"/>
                    <a:gd name="connsiteY6" fmla="*/ 457532 h 687555"/>
                    <a:gd name="connsiteX7" fmla="*/ 531506 w 1012021"/>
                    <a:gd name="connsiteY7" fmla="*/ 543257 h 687555"/>
                    <a:gd name="connsiteX8" fmla="*/ 268616 w 1012021"/>
                    <a:gd name="connsiteY8" fmla="*/ 491822 h 687555"/>
                    <a:gd name="connsiteX9" fmla="*/ 268616 w 1012021"/>
                    <a:gd name="connsiteY9" fmla="*/ 371807 h 687555"/>
                    <a:gd name="connsiteX10" fmla="*/ 11 w 1012021"/>
                    <a:gd name="connsiteY10" fmla="*/ 332 h 68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2021" h="687555">
                      <a:moveTo>
                        <a:pt x="11" y="332"/>
                      </a:moveTo>
                      <a:cubicBezTo>
                        <a:pt x="-1894" y="-10145"/>
                        <a:pt x="224801" y="229884"/>
                        <a:pt x="257186" y="308942"/>
                      </a:cubicBezTo>
                      <a:cubicBezTo>
                        <a:pt x="289571" y="388000"/>
                        <a:pt x="152411" y="440387"/>
                        <a:pt x="194321" y="474677"/>
                      </a:cubicBezTo>
                      <a:cubicBezTo>
                        <a:pt x="236231" y="508967"/>
                        <a:pt x="493406" y="479440"/>
                        <a:pt x="508646" y="514682"/>
                      </a:cubicBezTo>
                      <a:cubicBezTo>
                        <a:pt x="523886" y="549924"/>
                        <a:pt x="297191" y="673750"/>
                        <a:pt x="285761" y="686132"/>
                      </a:cubicBezTo>
                      <a:cubicBezTo>
                        <a:pt x="274331" y="698515"/>
                        <a:pt x="319099" y="627077"/>
                        <a:pt x="440066" y="588977"/>
                      </a:cubicBezTo>
                      <a:cubicBezTo>
                        <a:pt x="561034" y="550877"/>
                        <a:pt x="996326" y="465152"/>
                        <a:pt x="1011566" y="457532"/>
                      </a:cubicBezTo>
                      <a:cubicBezTo>
                        <a:pt x="1026806" y="449912"/>
                        <a:pt x="655331" y="537542"/>
                        <a:pt x="531506" y="543257"/>
                      </a:cubicBezTo>
                      <a:cubicBezTo>
                        <a:pt x="407681" y="548972"/>
                        <a:pt x="312431" y="520397"/>
                        <a:pt x="268616" y="491822"/>
                      </a:cubicBezTo>
                      <a:cubicBezTo>
                        <a:pt x="224801" y="463247"/>
                        <a:pt x="310526" y="452769"/>
                        <a:pt x="268616" y="371807"/>
                      </a:cubicBezTo>
                      <a:cubicBezTo>
                        <a:pt x="226706" y="290845"/>
                        <a:pt x="1916" y="10809"/>
                        <a:pt x="11" y="33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 1050">
                  <a:extLst>
                    <a:ext uri="{FF2B5EF4-FFF2-40B4-BE49-F238E27FC236}">
                      <a16:creationId xmlns:a16="http://schemas.microsoft.com/office/drawing/2014/main" id="{6362D04F-4FE5-CEFB-D1B5-FD7FFCD12EDC}"/>
                    </a:ext>
                  </a:extLst>
                </p:cNvPr>
                <p:cNvSpPr/>
                <p:nvPr/>
              </p:nvSpPr>
              <p:spPr>
                <a:xfrm>
                  <a:off x="3650772" y="4969573"/>
                  <a:ext cx="52620" cy="370021"/>
                </a:xfrm>
                <a:custGeom>
                  <a:avLst/>
                  <a:gdLst>
                    <a:gd name="connsiteX0" fmla="*/ 52548 w 52620"/>
                    <a:gd name="connsiteY0" fmla="*/ 2477 h 370021"/>
                    <a:gd name="connsiteX1" fmla="*/ 18258 w 52620"/>
                    <a:gd name="connsiteY1" fmla="*/ 293942 h 370021"/>
                    <a:gd name="connsiteX2" fmla="*/ 52548 w 52620"/>
                    <a:gd name="connsiteY2" fmla="*/ 368237 h 370021"/>
                    <a:gd name="connsiteX3" fmla="*/ 6828 w 52620"/>
                    <a:gd name="connsiteY3" fmla="*/ 242507 h 370021"/>
                    <a:gd name="connsiteX4" fmla="*/ 6828 w 52620"/>
                    <a:gd name="connsiteY4" fmla="*/ 156782 h 370021"/>
                    <a:gd name="connsiteX5" fmla="*/ 52548 w 52620"/>
                    <a:gd name="connsiteY5" fmla="*/ 2477 h 370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20" h="370021">
                      <a:moveTo>
                        <a:pt x="52548" y="2477"/>
                      </a:moveTo>
                      <a:cubicBezTo>
                        <a:pt x="54453" y="25337"/>
                        <a:pt x="18258" y="232982"/>
                        <a:pt x="18258" y="293942"/>
                      </a:cubicBezTo>
                      <a:cubicBezTo>
                        <a:pt x="18258" y="354902"/>
                        <a:pt x="54453" y="376809"/>
                        <a:pt x="52548" y="368237"/>
                      </a:cubicBezTo>
                      <a:cubicBezTo>
                        <a:pt x="50643" y="359665"/>
                        <a:pt x="14448" y="277750"/>
                        <a:pt x="6828" y="242507"/>
                      </a:cubicBezTo>
                      <a:cubicBezTo>
                        <a:pt x="-792" y="207264"/>
                        <a:pt x="-3649" y="192024"/>
                        <a:pt x="6828" y="156782"/>
                      </a:cubicBezTo>
                      <a:cubicBezTo>
                        <a:pt x="17305" y="121540"/>
                        <a:pt x="50643" y="-20383"/>
                        <a:pt x="52548" y="24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 1051">
                  <a:extLst>
                    <a:ext uri="{FF2B5EF4-FFF2-40B4-BE49-F238E27FC236}">
                      <a16:creationId xmlns:a16="http://schemas.microsoft.com/office/drawing/2014/main" id="{252D16D8-C2E8-EA2C-44AD-0B6066A6DD17}"/>
                    </a:ext>
                  </a:extLst>
                </p:cNvPr>
                <p:cNvSpPr/>
                <p:nvPr/>
              </p:nvSpPr>
              <p:spPr>
                <a:xfrm>
                  <a:off x="4198795" y="4891548"/>
                  <a:ext cx="609875" cy="549964"/>
                </a:xfrm>
                <a:custGeom>
                  <a:avLst/>
                  <a:gdLst>
                    <a:gd name="connsiteX0" fmla="*/ 516080 w 609875"/>
                    <a:gd name="connsiteY0" fmla="*/ 492 h 549964"/>
                    <a:gd name="connsiteX1" fmla="*/ 413210 w 609875"/>
                    <a:gd name="connsiteY1" fmla="*/ 97647 h 549964"/>
                    <a:gd name="connsiteX2" fmla="*/ 578945 w 609875"/>
                    <a:gd name="connsiteY2" fmla="*/ 349107 h 549964"/>
                    <a:gd name="connsiteX3" fmla="*/ 1730 w 609875"/>
                    <a:gd name="connsiteY3" fmla="*/ 549132 h 549964"/>
                    <a:gd name="connsiteX4" fmla="*/ 407495 w 609875"/>
                    <a:gd name="connsiteY4" fmla="*/ 417687 h 549964"/>
                    <a:gd name="connsiteX5" fmla="*/ 607520 w 609875"/>
                    <a:gd name="connsiteY5" fmla="*/ 349107 h 549964"/>
                    <a:gd name="connsiteX6" fmla="*/ 510365 w 609875"/>
                    <a:gd name="connsiteY6" fmla="*/ 206232 h 549964"/>
                    <a:gd name="connsiteX7" fmla="*/ 407495 w 609875"/>
                    <a:gd name="connsiteY7" fmla="*/ 131937 h 549964"/>
                    <a:gd name="connsiteX8" fmla="*/ 516080 w 609875"/>
                    <a:gd name="connsiteY8" fmla="*/ 492 h 54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9875" h="549964">
                      <a:moveTo>
                        <a:pt x="516080" y="492"/>
                      </a:moveTo>
                      <a:cubicBezTo>
                        <a:pt x="517032" y="-5223"/>
                        <a:pt x="402733" y="39545"/>
                        <a:pt x="413210" y="97647"/>
                      </a:cubicBezTo>
                      <a:cubicBezTo>
                        <a:pt x="423687" y="155749"/>
                        <a:pt x="647525" y="273860"/>
                        <a:pt x="578945" y="349107"/>
                      </a:cubicBezTo>
                      <a:cubicBezTo>
                        <a:pt x="510365" y="424354"/>
                        <a:pt x="30305" y="537702"/>
                        <a:pt x="1730" y="549132"/>
                      </a:cubicBezTo>
                      <a:cubicBezTo>
                        <a:pt x="-26845" y="560562"/>
                        <a:pt x="306530" y="451024"/>
                        <a:pt x="407495" y="417687"/>
                      </a:cubicBezTo>
                      <a:cubicBezTo>
                        <a:pt x="508460" y="384350"/>
                        <a:pt x="590375" y="384350"/>
                        <a:pt x="607520" y="349107"/>
                      </a:cubicBezTo>
                      <a:cubicBezTo>
                        <a:pt x="624665" y="313865"/>
                        <a:pt x="543702" y="242427"/>
                        <a:pt x="510365" y="206232"/>
                      </a:cubicBezTo>
                      <a:cubicBezTo>
                        <a:pt x="477028" y="170037"/>
                        <a:pt x="407495" y="163369"/>
                        <a:pt x="407495" y="131937"/>
                      </a:cubicBezTo>
                      <a:cubicBezTo>
                        <a:pt x="407495" y="100505"/>
                        <a:pt x="515128" y="6207"/>
                        <a:pt x="516080" y="49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 1052">
                  <a:extLst>
                    <a:ext uri="{FF2B5EF4-FFF2-40B4-BE49-F238E27FC236}">
                      <a16:creationId xmlns:a16="http://schemas.microsoft.com/office/drawing/2014/main" id="{E768D5D9-BA55-DCCD-D0C2-E2AE1CF839BE}"/>
                    </a:ext>
                  </a:extLst>
                </p:cNvPr>
                <p:cNvSpPr/>
                <p:nvPr/>
              </p:nvSpPr>
              <p:spPr>
                <a:xfrm>
                  <a:off x="3526058" y="4543419"/>
                  <a:ext cx="74866" cy="229749"/>
                </a:xfrm>
                <a:custGeom>
                  <a:avLst/>
                  <a:gdLst>
                    <a:gd name="connsiteX0" fmla="*/ 28672 w 74866"/>
                    <a:gd name="connsiteY0" fmla="*/ 6 h 229749"/>
                    <a:gd name="connsiteX1" fmla="*/ 22957 w 74866"/>
                    <a:gd name="connsiteY1" fmla="*/ 142881 h 229749"/>
                    <a:gd name="connsiteX2" fmla="*/ 74392 w 74866"/>
                    <a:gd name="connsiteY2" fmla="*/ 228606 h 229749"/>
                    <a:gd name="connsiteX3" fmla="*/ 45817 w 74866"/>
                    <a:gd name="connsiteY3" fmla="*/ 188601 h 229749"/>
                    <a:gd name="connsiteX4" fmla="*/ 97 w 74866"/>
                    <a:gd name="connsiteY4" fmla="*/ 137166 h 229749"/>
                    <a:gd name="connsiteX5" fmla="*/ 28672 w 74866"/>
                    <a:gd name="connsiteY5" fmla="*/ 6 h 22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66" h="229749">
                      <a:moveTo>
                        <a:pt x="28672" y="6"/>
                      </a:moveTo>
                      <a:cubicBezTo>
                        <a:pt x="32482" y="959"/>
                        <a:pt x="15337" y="104781"/>
                        <a:pt x="22957" y="142881"/>
                      </a:cubicBezTo>
                      <a:cubicBezTo>
                        <a:pt x="30577" y="180981"/>
                        <a:pt x="74392" y="228606"/>
                        <a:pt x="74392" y="228606"/>
                      </a:cubicBezTo>
                      <a:cubicBezTo>
                        <a:pt x="78202" y="236226"/>
                        <a:pt x="58200" y="203841"/>
                        <a:pt x="45817" y="188601"/>
                      </a:cubicBezTo>
                      <a:cubicBezTo>
                        <a:pt x="33435" y="173361"/>
                        <a:pt x="2002" y="167646"/>
                        <a:pt x="97" y="137166"/>
                      </a:cubicBezTo>
                      <a:cubicBezTo>
                        <a:pt x="-1808" y="106686"/>
                        <a:pt x="24862" y="-947"/>
                        <a:pt x="28672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 1053">
                  <a:extLst>
                    <a:ext uri="{FF2B5EF4-FFF2-40B4-BE49-F238E27FC236}">
                      <a16:creationId xmlns:a16="http://schemas.microsoft.com/office/drawing/2014/main" id="{485CED52-37AD-11C9-5F0E-E0A7DCBE71AD}"/>
                    </a:ext>
                  </a:extLst>
                </p:cNvPr>
                <p:cNvSpPr/>
                <p:nvPr/>
              </p:nvSpPr>
              <p:spPr>
                <a:xfrm>
                  <a:off x="3914775" y="3303224"/>
                  <a:ext cx="98081" cy="588871"/>
                </a:xfrm>
                <a:custGeom>
                  <a:avLst/>
                  <a:gdLst>
                    <a:gd name="connsiteX0" fmla="*/ 74295 w 98081"/>
                    <a:gd name="connsiteY0" fmla="*/ 46 h 588871"/>
                    <a:gd name="connsiteX1" fmla="*/ 17145 w 98081"/>
                    <a:gd name="connsiteY1" fmla="*/ 291511 h 588871"/>
                    <a:gd name="connsiteX2" fmla="*/ 97155 w 98081"/>
                    <a:gd name="connsiteY2" fmla="*/ 485821 h 588871"/>
                    <a:gd name="connsiteX3" fmla="*/ 62865 w 98081"/>
                    <a:gd name="connsiteY3" fmla="*/ 588691 h 588871"/>
                    <a:gd name="connsiteX4" fmla="*/ 97155 w 98081"/>
                    <a:gd name="connsiteY4" fmla="*/ 462961 h 588871"/>
                    <a:gd name="connsiteX5" fmla="*/ 45720 w 98081"/>
                    <a:gd name="connsiteY5" fmla="*/ 388666 h 588871"/>
                    <a:gd name="connsiteX6" fmla="*/ 0 w 98081"/>
                    <a:gd name="connsiteY6" fmla="*/ 320086 h 588871"/>
                    <a:gd name="connsiteX7" fmla="*/ 45720 w 98081"/>
                    <a:gd name="connsiteY7" fmla="*/ 280081 h 588871"/>
                    <a:gd name="connsiteX8" fmla="*/ 17145 w 98081"/>
                    <a:gd name="connsiteY8" fmla="*/ 268651 h 588871"/>
                    <a:gd name="connsiteX9" fmla="*/ 74295 w 98081"/>
                    <a:gd name="connsiteY9" fmla="*/ 46 h 588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081" h="588871">
                      <a:moveTo>
                        <a:pt x="74295" y="46"/>
                      </a:moveTo>
                      <a:cubicBezTo>
                        <a:pt x="74295" y="3856"/>
                        <a:pt x="13335" y="210549"/>
                        <a:pt x="17145" y="291511"/>
                      </a:cubicBezTo>
                      <a:cubicBezTo>
                        <a:pt x="20955" y="372474"/>
                        <a:pt x="89535" y="436291"/>
                        <a:pt x="97155" y="485821"/>
                      </a:cubicBezTo>
                      <a:cubicBezTo>
                        <a:pt x="104775" y="535351"/>
                        <a:pt x="62865" y="592501"/>
                        <a:pt x="62865" y="588691"/>
                      </a:cubicBezTo>
                      <a:cubicBezTo>
                        <a:pt x="62865" y="584881"/>
                        <a:pt x="100013" y="496299"/>
                        <a:pt x="97155" y="462961"/>
                      </a:cubicBezTo>
                      <a:cubicBezTo>
                        <a:pt x="94298" y="429624"/>
                        <a:pt x="61913" y="412479"/>
                        <a:pt x="45720" y="388666"/>
                      </a:cubicBezTo>
                      <a:cubicBezTo>
                        <a:pt x="29527" y="364853"/>
                        <a:pt x="0" y="338183"/>
                        <a:pt x="0" y="320086"/>
                      </a:cubicBezTo>
                      <a:cubicBezTo>
                        <a:pt x="0" y="301989"/>
                        <a:pt x="42863" y="288653"/>
                        <a:pt x="45720" y="280081"/>
                      </a:cubicBezTo>
                      <a:cubicBezTo>
                        <a:pt x="48577" y="271509"/>
                        <a:pt x="12383" y="308656"/>
                        <a:pt x="17145" y="268651"/>
                      </a:cubicBezTo>
                      <a:cubicBezTo>
                        <a:pt x="21907" y="228646"/>
                        <a:pt x="74295" y="-3764"/>
                        <a:pt x="74295" y="46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 1054">
                  <a:extLst>
                    <a:ext uri="{FF2B5EF4-FFF2-40B4-BE49-F238E27FC236}">
                      <a16:creationId xmlns:a16="http://schemas.microsoft.com/office/drawing/2014/main" id="{56A4AADA-542C-F423-482D-00C8F2C374E1}"/>
                    </a:ext>
                  </a:extLst>
                </p:cNvPr>
                <p:cNvSpPr/>
                <p:nvPr/>
              </p:nvSpPr>
              <p:spPr>
                <a:xfrm>
                  <a:off x="3789045" y="4543366"/>
                  <a:ext cx="207466" cy="440840"/>
                </a:xfrm>
                <a:custGeom>
                  <a:avLst/>
                  <a:gdLst>
                    <a:gd name="connsiteX0" fmla="*/ 0 w 207466"/>
                    <a:gd name="connsiteY0" fmla="*/ 59 h 440840"/>
                    <a:gd name="connsiteX1" fmla="*/ 182880 w 207466"/>
                    <a:gd name="connsiteY1" fmla="*/ 245804 h 440840"/>
                    <a:gd name="connsiteX2" fmla="*/ 177165 w 207466"/>
                    <a:gd name="connsiteY2" fmla="*/ 440114 h 440840"/>
                    <a:gd name="connsiteX3" fmla="*/ 205740 w 207466"/>
                    <a:gd name="connsiteY3" fmla="*/ 308669 h 440840"/>
                    <a:gd name="connsiteX4" fmla="*/ 182880 w 207466"/>
                    <a:gd name="connsiteY4" fmla="*/ 222944 h 440840"/>
                    <a:gd name="connsiteX5" fmla="*/ 0 w 207466"/>
                    <a:gd name="connsiteY5" fmla="*/ 59 h 44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466" h="440840">
                      <a:moveTo>
                        <a:pt x="0" y="59"/>
                      </a:moveTo>
                      <a:cubicBezTo>
                        <a:pt x="0" y="3869"/>
                        <a:pt x="153353" y="172462"/>
                        <a:pt x="182880" y="245804"/>
                      </a:cubicBezTo>
                      <a:cubicBezTo>
                        <a:pt x="212407" y="319146"/>
                        <a:pt x="173355" y="429637"/>
                        <a:pt x="177165" y="440114"/>
                      </a:cubicBezTo>
                      <a:cubicBezTo>
                        <a:pt x="180975" y="450592"/>
                        <a:pt x="204788" y="344864"/>
                        <a:pt x="205740" y="308669"/>
                      </a:cubicBezTo>
                      <a:cubicBezTo>
                        <a:pt x="206692" y="272474"/>
                        <a:pt x="215265" y="269617"/>
                        <a:pt x="182880" y="222944"/>
                      </a:cubicBezTo>
                      <a:cubicBezTo>
                        <a:pt x="150495" y="176272"/>
                        <a:pt x="0" y="-3751"/>
                        <a:pt x="0" y="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 1055">
                  <a:extLst>
                    <a:ext uri="{FF2B5EF4-FFF2-40B4-BE49-F238E27FC236}">
                      <a16:creationId xmlns:a16="http://schemas.microsoft.com/office/drawing/2014/main" id="{91545514-B59B-6085-1D7E-37C2BF83C986}"/>
                    </a:ext>
                  </a:extLst>
                </p:cNvPr>
                <p:cNvSpPr/>
                <p:nvPr/>
              </p:nvSpPr>
              <p:spPr>
                <a:xfrm>
                  <a:off x="3994748" y="3137459"/>
                  <a:ext cx="234358" cy="664367"/>
                </a:xfrm>
                <a:custGeom>
                  <a:avLst/>
                  <a:gdLst>
                    <a:gd name="connsiteX0" fmla="*/ 234352 w 234358"/>
                    <a:gd name="connsiteY0" fmla="*/ 76 h 664367"/>
                    <a:gd name="connsiteX1" fmla="*/ 85762 w 234358"/>
                    <a:gd name="connsiteY1" fmla="*/ 188671 h 664367"/>
                    <a:gd name="connsiteX2" fmla="*/ 37 w 234358"/>
                    <a:gd name="connsiteY2" fmla="*/ 314401 h 664367"/>
                    <a:gd name="connsiteX3" fmla="*/ 74332 w 234358"/>
                    <a:gd name="connsiteY3" fmla="*/ 240106 h 664367"/>
                    <a:gd name="connsiteX4" fmla="*/ 34327 w 234358"/>
                    <a:gd name="connsiteY4" fmla="*/ 371551 h 664367"/>
                    <a:gd name="connsiteX5" fmla="*/ 51472 w 234358"/>
                    <a:gd name="connsiteY5" fmla="*/ 342976 h 664367"/>
                    <a:gd name="connsiteX6" fmla="*/ 142912 w 234358"/>
                    <a:gd name="connsiteY6" fmla="*/ 663016 h 664367"/>
                    <a:gd name="connsiteX7" fmla="*/ 114337 w 234358"/>
                    <a:gd name="connsiteY7" fmla="*/ 451561 h 664367"/>
                    <a:gd name="connsiteX8" fmla="*/ 22897 w 234358"/>
                    <a:gd name="connsiteY8" fmla="*/ 297256 h 664367"/>
                    <a:gd name="connsiteX9" fmla="*/ 80047 w 234358"/>
                    <a:gd name="connsiteY9" fmla="*/ 211531 h 664367"/>
                    <a:gd name="connsiteX10" fmla="*/ 234352 w 234358"/>
                    <a:gd name="connsiteY10" fmla="*/ 76 h 664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358" h="664367">
                      <a:moveTo>
                        <a:pt x="234352" y="76"/>
                      </a:moveTo>
                      <a:cubicBezTo>
                        <a:pt x="235305" y="-3734"/>
                        <a:pt x="124814" y="136284"/>
                        <a:pt x="85762" y="188671"/>
                      </a:cubicBezTo>
                      <a:cubicBezTo>
                        <a:pt x="46709" y="241059"/>
                        <a:pt x="1942" y="305829"/>
                        <a:pt x="37" y="314401"/>
                      </a:cubicBezTo>
                      <a:cubicBezTo>
                        <a:pt x="-1868" y="322973"/>
                        <a:pt x="68617" y="230581"/>
                        <a:pt x="74332" y="240106"/>
                      </a:cubicBezTo>
                      <a:cubicBezTo>
                        <a:pt x="80047" y="249631"/>
                        <a:pt x="38137" y="354406"/>
                        <a:pt x="34327" y="371551"/>
                      </a:cubicBezTo>
                      <a:cubicBezTo>
                        <a:pt x="30517" y="388696"/>
                        <a:pt x="33374" y="294399"/>
                        <a:pt x="51472" y="342976"/>
                      </a:cubicBezTo>
                      <a:cubicBezTo>
                        <a:pt x="69569" y="391554"/>
                        <a:pt x="132434" y="644918"/>
                        <a:pt x="142912" y="663016"/>
                      </a:cubicBezTo>
                      <a:cubicBezTo>
                        <a:pt x="153390" y="681114"/>
                        <a:pt x="134339" y="512521"/>
                        <a:pt x="114337" y="451561"/>
                      </a:cubicBezTo>
                      <a:cubicBezTo>
                        <a:pt x="94334" y="390601"/>
                        <a:pt x="28612" y="337261"/>
                        <a:pt x="22897" y="297256"/>
                      </a:cubicBezTo>
                      <a:cubicBezTo>
                        <a:pt x="17182" y="257251"/>
                        <a:pt x="45757" y="255346"/>
                        <a:pt x="80047" y="211531"/>
                      </a:cubicBezTo>
                      <a:cubicBezTo>
                        <a:pt x="114337" y="167716"/>
                        <a:pt x="233399" y="3886"/>
                        <a:pt x="234352" y="76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 1056">
                  <a:extLst>
                    <a:ext uri="{FF2B5EF4-FFF2-40B4-BE49-F238E27FC236}">
                      <a16:creationId xmlns:a16="http://schemas.microsoft.com/office/drawing/2014/main" id="{1D91DD99-2EE2-D198-16C5-541919F23E36}"/>
                    </a:ext>
                  </a:extLst>
                </p:cNvPr>
                <p:cNvSpPr/>
                <p:nvPr/>
              </p:nvSpPr>
              <p:spPr>
                <a:xfrm>
                  <a:off x="4147638" y="3618801"/>
                  <a:ext cx="418650" cy="353193"/>
                </a:xfrm>
                <a:custGeom>
                  <a:avLst/>
                  <a:gdLst>
                    <a:gd name="connsiteX0" fmla="*/ 1452 w 418650"/>
                    <a:gd name="connsiteY0" fmla="*/ 4509 h 353193"/>
                    <a:gd name="connsiteX1" fmla="*/ 92892 w 418650"/>
                    <a:gd name="connsiteY1" fmla="*/ 244539 h 353193"/>
                    <a:gd name="connsiteX2" fmla="*/ 104322 w 418650"/>
                    <a:gd name="connsiteY2" fmla="*/ 147384 h 353193"/>
                    <a:gd name="connsiteX3" fmla="*/ 184332 w 418650"/>
                    <a:gd name="connsiteY3" fmla="*/ 193104 h 353193"/>
                    <a:gd name="connsiteX4" fmla="*/ 161472 w 418650"/>
                    <a:gd name="connsiteY4" fmla="*/ 158814 h 353193"/>
                    <a:gd name="connsiteX5" fmla="*/ 418647 w 418650"/>
                    <a:gd name="connsiteY5" fmla="*/ 353124 h 353193"/>
                    <a:gd name="connsiteX6" fmla="*/ 167187 w 418650"/>
                    <a:gd name="connsiteY6" fmla="*/ 181674 h 353193"/>
                    <a:gd name="connsiteX7" fmla="*/ 110037 w 418650"/>
                    <a:gd name="connsiteY7" fmla="*/ 227394 h 353193"/>
                    <a:gd name="connsiteX8" fmla="*/ 41457 w 418650"/>
                    <a:gd name="connsiteY8" fmla="*/ 95949 h 353193"/>
                    <a:gd name="connsiteX9" fmla="*/ 1452 w 418650"/>
                    <a:gd name="connsiteY9" fmla="*/ 4509 h 35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8650" h="353193">
                      <a:moveTo>
                        <a:pt x="1452" y="4509"/>
                      </a:moveTo>
                      <a:cubicBezTo>
                        <a:pt x="10024" y="29274"/>
                        <a:pt x="75747" y="220727"/>
                        <a:pt x="92892" y="244539"/>
                      </a:cubicBezTo>
                      <a:cubicBezTo>
                        <a:pt x="110037" y="268351"/>
                        <a:pt x="89082" y="155957"/>
                        <a:pt x="104322" y="147384"/>
                      </a:cubicBezTo>
                      <a:cubicBezTo>
                        <a:pt x="119562" y="138812"/>
                        <a:pt x="174807" y="191199"/>
                        <a:pt x="184332" y="193104"/>
                      </a:cubicBezTo>
                      <a:cubicBezTo>
                        <a:pt x="193857" y="195009"/>
                        <a:pt x="122420" y="132144"/>
                        <a:pt x="161472" y="158814"/>
                      </a:cubicBezTo>
                      <a:cubicBezTo>
                        <a:pt x="200524" y="185484"/>
                        <a:pt x="417695" y="349314"/>
                        <a:pt x="418647" y="353124"/>
                      </a:cubicBezTo>
                      <a:cubicBezTo>
                        <a:pt x="419600" y="356934"/>
                        <a:pt x="218622" y="202629"/>
                        <a:pt x="167187" y="181674"/>
                      </a:cubicBezTo>
                      <a:cubicBezTo>
                        <a:pt x="115752" y="160719"/>
                        <a:pt x="130992" y="241682"/>
                        <a:pt x="110037" y="227394"/>
                      </a:cubicBezTo>
                      <a:cubicBezTo>
                        <a:pt x="89082" y="213106"/>
                        <a:pt x="58602" y="128334"/>
                        <a:pt x="41457" y="95949"/>
                      </a:cubicBezTo>
                      <a:cubicBezTo>
                        <a:pt x="24312" y="63564"/>
                        <a:pt x="-7120" y="-20256"/>
                        <a:pt x="1452" y="45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 1057">
                  <a:extLst>
                    <a:ext uri="{FF2B5EF4-FFF2-40B4-BE49-F238E27FC236}">
                      <a16:creationId xmlns:a16="http://schemas.microsoft.com/office/drawing/2014/main" id="{2EF7B9DA-AD9D-F23A-8773-89C5289028DE}"/>
                    </a:ext>
                  </a:extLst>
                </p:cNvPr>
                <p:cNvSpPr/>
                <p:nvPr/>
              </p:nvSpPr>
              <p:spPr>
                <a:xfrm>
                  <a:off x="2896508" y="3128165"/>
                  <a:ext cx="514445" cy="160997"/>
                </a:xfrm>
                <a:custGeom>
                  <a:avLst/>
                  <a:gdLst>
                    <a:gd name="connsiteX0" fmla="*/ 767 w 514445"/>
                    <a:gd name="connsiteY0" fmla="*/ 67211 h 160997"/>
                    <a:gd name="connsiteX1" fmla="*/ 211782 w 514445"/>
                    <a:gd name="connsiteY1" fmla="*/ 67211 h 160997"/>
                    <a:gd name="connsiteX2" fmla="*/ 144793 w 514445"/>
                    <a:gd name="connsiteY2" fmla="*/ 73910 h 160997"/>
                    <a:gd name="connsiteX3" fmla="*/ 308916 w 514445"/>
                    <a:gd name="connsiteY3" fmla="*/ 90657 h 160997"/>
                    <a:gd name="connsiteX4" fmla="*/ 396002 w 514445"/>
                    <a:gd name="connsiteY4" fmla="*/ 27017 h 160997"/>
                    <a:gd name="connsiteX5" fmla="*/ 379255 w 514445"/>
                    <a:gd name="connsiteY5" fmla="*/ 47114 h 160997"/>
                    <a:gd name="connsiteX6" fmla="*/ 513233 w 514445"/>
                    <a:gd name="connsiteY6" fmla="*/ 23668 h 160997"/>
                    <a:gd name="connsiteX7" fmla="*/ 442894 w 514445"/>
                    <a:gd name="connsiteY7" fmla="*/ 47114 h 160997"/>
                    <a:gd name="connsiteX8" fmla="*/ 399351 w 514445"/>
                    <a:gd name="connsiteY8" fmla="*/ 160995 h 160997"/>
                    <a:gd name="connsiteX9" fmla="*/ 419448 w 514445"/>
                    <a:gd name="connsiteY9" fmla="*/ 50464 h 160997"/>
                    <a:gd name="connsiteX10" fmla="*/ 345760 w 514445"/>
                    <a:gd name="connsiteY10" fmla="*/ 94006 h 160997"/>
                    <a:gd name="connsiteX11" fmla="*/ 128046 w 514445"/>
                    <a:gd name="connsiteY11" fmla="*/ 100705 h 160997"/>
                    <a:gd name="connsiteX12" fmla="*/ 71105 w 514445"/>
                    <a:gd name="connsiteY12" fmla="*/ 222 h 160997"/>
                    <a:gd name="connsiteX13" fmla="*/ 138094 w 514445"/>
                    <a:gd name="connsiteY13" fmla="*/ 73910 h 160997"/>
                    <a:gd name="connsiteX14" fmla="*/ 767 w 514445"/>
                    <a:gd name="connsiteY14" fmla="*/ 67211 h 160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4445" h="160997">
                      <a:moveTo>
                        <a:pt x="767" y="67211"/>
                      </a:moveTo>
                      <a:cubicBezTo>
                        <a:pt x="13048" y="66095"/>
                        <a:pt x="187778" y="66094"/>
                        <a:pt x="211782" y="67211"/>
                      </a:cubicBezTo>
                      <a:cubicBezTo>
                        <a:pt x="235786" y="68328"/>
                        <a:pt x="128604" y="70002"/>
                        <a:pt x="144793" y="73910"/>
                      </a:cubicBezTo>
                      <a:cubicBezTo>
                        <a:pt x="160982" y="77818"/>
                        <a:pt x="267048" y="98473"/>
                        <a:pt x="308916" y="90657"/>
                      </a:cubicBezTo>
                      <a:cubicBezTo>
                        <a:pt x="350784" y="82841"/>
                        <a:pt x="384279" y="34274"/>
                        <a:pt x="396002" y="27017"/>
                      </a:cubicBezTo>
                      <a:cubicBezTo>
                        <a:pt x="407725" y="19760"/>
                        <a:pt x="359717" y="47672"/>
                        <a:pt x="379255" y="47114"/>
                      </a:cubicBezTo>
                      <a:cubicBezTo>
                        <a:pt x="398794" y="46556"/>
                        <a:pt x="502627" y="23668"/>
                        <a:pt x="513233" y="23668"/>
                      </a:cubicBezTo>
                      <a:cubicBezTo>
                        <a:pt x="523839" y="23668"/>
                        <a:pt x="461874" y="24226"/>
                        <a:pt x="442894" y="47114"/>
                      </a:cubicBezTo>
                      <a:cubicBezTo>
                        <a:pt x="423914" y="70002"/>
                        <a:pt x="403259" y="160437"/>
                        <a:pt x="399351" y="160995"/>
                      </a:cubicBezTo>
                      <a:cubicBezTo>
                        <a:pt x="395443" y="161553"/>
                        <a:pt x="428380" y="61629"/>
                        <a:pt x="419448" y="50464"/>
                      </a:cubicBezTo>
                      <a:cubicBezTo>
                        <a:pt x="410516" y="39299"/>
                        <a:pt x="394327" y="85633"/>
                        <a:pt x="345760" y="94006"/>
                      </a:cubicBezTo>
                      <a:cubicBezTo>
                        <a:pt x="297193" y="102379"/>
                        <a:pt x="173822" y="116336"/>
                        <a:pt x="128046" y="100705"/>
                      </a:cubicBezTo>
                      <a:cubicBezTo>
                        <a:pt x="82270" y="85074"/>
                        <a:pt x="69430" y="4688"/>
                        <a:pt x="71105" y="222"/>
                      </a:cubicBezTo>
                      <a:cubicBezTo>
                        <a:pt x="72780" y="-4244"/>
                        <a:pt x="148701" y="59954"/>
                        <a:pt x="138094" y="73910"/>
                      </a:cubicBezTo>
                      <a:cubicBezTo>
                        <a:pt x="127487" y="87866"/>
                        <a:pt x="-11514" y="68327"/>
                        <a:pt x="767" y="672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 1058">
                  <a:extLst>
                    <a:ext uri="{FF2B5EF4-FFF2-40B4-BE49-F238E27FC236}">
                      <a16:creationId xmlns:a16="http://schemas.microsoft.com/office/drawing/2014/main" id="{BBC50799-AB44-79E2-DFB0-32106D7AB3C8}"/>
                    </a:ext>
                  </a:extLst>
                </p:cNvPr>
                <p:cNvSpPr/>
                <p:nvPr/>
              </p:nvSpPr>
              <p:spPr>
                <a:xfrm>
                  <a:off x="3797777" y="1200943"/>
                  <a:ext cx="1861584" cy="1102032"/>
                </a:xfrm>
                <a:custGeom>
                  <a:avLst/>
                  <a:gdLst>
                    <a:gd name="connsiteX0" fmla="*/ 1856263 w 1861584"/>
                    <a:gd name="connsiteY0" fmla="*/ 363697 h 1102032"/>
                    <a:gd name="connsiteX1" fmla="*/ 982503 w 1861584"/>
                    <a:gd name="connsiteY1" fmla="*/ 267177 h 1102032"/>
                    <a:gd name="connsiteX2" fmla="*/ 1302543 w 1861584"/>
                    <a:gd name="connsiteY2" fmla="*/ 297657 h 1102032"/>
                    <a:gd name="connsiteX3" fmla="*/ 611663 w 1861584"/>
                    <a:gd name="connsiteY3" fmla="*/ 226537 h 1102032"/>
                    <a:gd name="connsiteX4" fmla="*/ 769143 w 1861584"/>
                    <a:gd name="connsiteY4" fmla="*/ 216377 h 1102032"/>
                    <a:gd name="connsiteX5" fmla="*/ 164623 w 1861584"/>
                    <a:gd name="connsiteY5" fmla="*/ 429737 h 1102032"/>
                    <a:gd name="connsiteX6" fmla="*/ 306863 w 1861584"/>
                    <a:gd name="connsiteY6" fmla="*/ 414497 h 1102032"/>
                    <a:gd name="connsiteX7" fmla="*/ 139223 w 1861584"/>
                    <a:gd name="connsiteY7" fmla="*/ 597377 h 1102032"/>
                    <a:gd name="connsiteX8" fmla="*/ 179863 w 1861584"/>
                    <a:gd name="connsiteY8" fmla="*/ 937737 h 1102032"/>
                    <a:gd name="connsiteX9" fmla="*/ 149383 w 1861584"/>
                    <a:gd name="connsiteY9" fmla="*/ 729457 h 1102032"/>
                    <a:gd name="connsiteX10" fmla="*/ 200183 w 1861584"/>
                    <a:gd name="connsiteY10" fmla="*/ 1100297 h 1102032"/>
                    <a:gd name="connsiteX11" fmla="*/ 174783 w 1861584"/>
                    <a:gd name="connsiteY11" fmla="*/ 856457 h 1102032"/>
                    <a:gd name="connsiteX12" fmla="*/ 2063 w 1861584"/>
                    <a:gd name="connsiteY12" fmla="*/ 577057 h 1102032"/>
                    <a:gd name="connsiteX13" fmla="*/ 78263 w 1861584"/>
                    <a:gd name="connsiteY13" fmla="*/ 348457 h 1102032"/>
                    <a:gd name="connsiteX14" fmla="*/ 57943 w 1861584"/>
                    <a:gd name="connsiteY14" fmla="*/ 338297 h 1102032"/>
                    <a:gd name="connsiteX15" fmla="*/ 489743 w 1861584"/>
                    <a:gd name="connsiteY15" fmla="*/ 170657 h 1102032"/>
                    <a:gd name="connsiteX16" fmla="*/ 372903 w 1861584"/>
                    <a:gd name="connsiteY16" fmla="*/ 135097 h 1102032"/>
                    <a:gd name="connsiteX17" fmla="*/ 1084103 w 1861584"/>
                    <a:gd name="connsiteY17" fmla="*/ 79217 h 1102032"/>
                    <a:gd name="connsiteX18" fmla="*/ 860583 w 1861584"/>
                    <a:gd name="connsiteY18" fmla="*/ 3017 h 1102032"/>
                    <a:gd name="connsiteX19" fmla="*/ 1327943 w 1861584"/>
                    <a:gd name="connsiteY19" fmla="*/ 190977 h 1102032"/>
                    <a:gd name="connsiteX20" fmla="*/ 1856263 w 1861584"/>
                    <a:gd name="connsiteY20" fmla="*/ 363697 h 110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61584" h="1102032">
                      <a:moveTo>
                        <a:pt x="1856263" y="363697"/>
                      </a:moveTo>
                      <a:cubicBezTo>
                        <a:pt x="1798690" y="376397"/>
                        <a:pt x="1074790" y="278184"/>
                        <a:pt x="982503" y="267177"/>
                      </a:cubicBezTo>
                      <a:cubicBezTo>
                        <a:pt x="890216" y="256170"/>
                        <a:pt x="1302543" y="297657"/>
                        <a:pt x="1302543" y="297657"/>
                      </a:cubicBezTo>
                      <a:lnTo>
                        <a:pt x="611663" y="226537"/>
                      </a:lnTo>
                      <a:cubicBezTo>
                        <a:pt x="522763" y="212990"/>
                        <a:pt x="843650" y="182510"/>
                        <a:pt x="769143" y="216377"/>
                      </a:cubicBezTo>
                      <a:cubicBezTo>
                        <a:pt x="694636" y="250244"/>
                        <a:pt x="241670" y="396717"/>
                        <a:pt x="164623" y="429737"/>
                      </a:cubicBezTo>
                      <a:cubicBezTo>
                        <a:pt x="87576" y="462757"/>
                        <a:pt x="311096" y="386557"/>
                        <a:pt x="306863" y="414497"/>
                      </a:cubicBezTo>
                      <a:cubicBezTo>
                        <a:pt x="302630" y="442437"/>
                        <a:pt x="160390" y="510170"/>
                        <a:pt x="139223" y="597377"/>
                      </a:cubicBezTo>
                      <a:cubicBezTo>
                        <a:pt x="118056" y="684584"/>
                        <a:pt x="178170" y="915724"/>
                        <a:pt x="179863" y="937737"/>
                      </a:cubicBezTo>
                      <a:cubicBezTo>
                        <a:pt x="181556" y="959750"/>
                        <a:pt x="145996" y="702364"/>
                        <a:pt x="149383" y="729457"/>
                      </a:cubicBezTo>
                      <a:cubicBezTo>
                        <a:pt x="152770" y="756550"/>
                        <a:pt x="195950" y="1079130"/>
                        <a:pt x="200183" y="1100297"/>
                      </a:cubicBezTo>
                      <a:cubicBezTo>
                        <a:pt x="204416" y="1121464"/>
                        <a:pt x="207803" y="943664"/>
                        <a:pt x="174783" y="856457"/>
                      </a:cubicBezTo>
                      <a:cubicBezTo>
                        <a:pt x="141763" y="769250"/>
                        <a:pt x="18150" y="661724"/>
                        <a:pt x="2063" y="577057"/>
                      </a:cubicBezTo>
                      <a:cubicBezTo>
                        <a:pt x="-14024" y="492390"/>
                        <a:pt x="68950" y="388250"/>
                        <a:pt x="78263" y="348457"/>
                      </a:cubicBezTo>
                      <a:cubicBezTo>
                        <a:pt x="87576" y="308664"/>
                        <a:pt x="-10637" y="367930"/>
                        <a:pt x="57943" y="338297"/>
                      </a:cubicBezTo>
                      <a:cubicBezTo>
                        <a:pt x="126523" y="308664"/>
                        <a:pt x="437250" y="204524"/>
                        <a:pt x="489743" y="170657"/>
                      </a:cubicBezTo>
                      <a:cubicBezTo>
                        <a:pt x="542236" y="136790"/>
                        <a:pt x="273843" y="150337"/>
                        <a:pt x="372903" y="135097"/>
                      </a:cubicBezTo>
                      <a:cubicBezTo>
                        <a:pt x="471963" y="119857"/>
                        <a:pt x="1002823" y="101230"/>
                        <a:pt x="1084103" y="79217"/>
                      </a:cubicBezTo>
                      <a:cubicBezTo>
                        <a:pt x="1165383" y="57204"/>
                        <a:pt x="819943" y="-15610"/>
                        <a:pt x="860583" y="3017"/>
                      </a:cubicBezTo>
                      <a:cubicBezTo>
                        <a:pt x="901223" y="21644"/>
                        <a:pt x="1167076" y="132557"/>
                        <a:pt x="1327943" y="190977"/>
                      </a:cubicBezTo>
                      <a:cubicBezTo>
                        <a:pt x="1488810" y="249397"/>
                        <a:pt x="1913836" y="350997"/>
                        <a:pt x="1856263" y="36369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 1061">
                  <a:extLst>
                    <a:ext uri="{FF2B5EF4-FFF2-40B4-BE49-F238E27FC236}">
                      <a16:creationId xmlns:a16="http://schemas.microsoft.com/office/drawing/2014/main" id="{05627C7A-9065-22BA-90C0-E4685F5DAB89}"/>
                    </a:ext>
                  </a:extLst>
                </p:cNvPr>
                <p:cNvSpPr/>
                <p:nvPr/>
              </p:nvSpPr>
              <p:spPr>
                <a:xfrm>
                  <a:off x="2918855" y="2511677"/>
                  <a:ext cx="865679" cy="1251453"/>
                </a:xfrm>
                <a:custGeom>
                  <a:avLst/>
                  <a:gdLst>
                    <a:gd name="connsiteX0" fmla="*/ 780498 w 865679"/>
                    <a:gd name="connsiteY0" fmla="*/ 1879 h 1251453"/>
                    <a:gd name="connsiteX1" fmla="*/ 805550 w 865679"/>
                    <a:gd name="connsiteY1" fmla="*/ 319205 h 1251453"/>
                    <a:gd name="connsiteX2" fmla="*/ 859830 w 865679"/>
                    <a:gd name="connsiteY2" fmla="*/ 244049 h 1251453"/>
                    <a:gd name="connsiteX3" fmla="*/ 651063 w 865679"/>
                    <a:gd name="connsiteY3" fmla="*/ 628181 h 1251453"/>
                    <a:gd name="connsiteX4" fmla="*/ 763797 w 865679"/>
                    <a:gd name="connsiteY4" fmla="*/ 544674 h 1251453"/>
                    <a:gd name="connsiteX5" fmla="*/ 458997 w 865679"/>
                    <a:gd name="connsiteY5" fmla="*/ 903753 h 1251453"/>
                    <a:gd name="connsiteX6" fmla="*/ 538329 w 865679"/>
                    <a:gd name="connsiteY6" fmla="*/ 849474 h 1251453"/>
                    <a:gd name="connsiteX7" fmla="*/ 124970 w 865679"/>
                    <a:gd name="connsiteY7" fmla="*/ 1166800 h 1251453"/>
                    <a:gd name="connsiteX8" fmla="*/ 3885 w 865679"/>
                    <a:gd name="connsiteY8" fmla="*/ 1246131 h 1251453"/>
                    <a:gd name="connsiteX9" fmla="*/ 237704 w 865679"/>
                    <a:gd name="connsiteY9" fmla="*/ 1054065 h 1251453"/>
                    <a:gd name="connsiteX10" fmla="*/ 563381 w 865679"/>
                    <a:gd name="connsiteY10" fmla="*/ 703337 h 1251453"/>
                    <a:gd name="connsiteX11" fmla="*/ 600959 w 865679"/>
                    <a:gd name="connsiteY11" fmla="*/ 548849 h 1251453"/>
                    <a:gd name="connsiteX12" fmla="*/ 550855 w 865679"/>
                    <a:gd name="connsiteY12" fmla="*/ 352608 h 1251453"/>
                    <a:gd name="connsiteX13" fmla="*/ 651063 w 865679"/>
                    <a:gd name="connsiteY13" fmla="*/ 544674 h 1251453"/>
                    <a:gd name="connsiteX14" fmla="*/ 663589 w 865679"/>
                    <a:gd name="connsiteY14" fmla="*/ 214822 h 1251453"/>
                    <a:gd name="connsiteX15" fmla="*/ 705342 w 865679"/>
                    <a:gd name="connsiteY15" fmla="*/ 369309 h 1251453"/>
                    <a:gd name="connsiteX16" fmla="*/ 613485 w 865679"/>
                    <a:gd name="connsiteY16" fmla="*/ 60334 h 1251453"/>
                    <a:gd name="connsiteX17" fmla="*/ 709518 w 865679"/>
                    <a:gd name="connsiteY17" fmla="*/ 181419 h 1251453"/>
                    <a:gd name="connsiteX18" fmla="*/ 780498 w 865679"/>
                    <a:gd name="connsiteY18" fmla="*/ 1879 h 125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65679" h="1251453">
                      <a:moveTo>
                        <a:pt x="780498" y="1879"/>
                      </a:moveTo>
                      <a:cubicBezTo>
                        <a:pt x="796503" y="24843"/>
                        <a:pt x="792328" y="278843"/>
                        <a:pt x="805550" y="319205"/>
                      </a:cubicBezTo>
                      <a:cubicBezTo>
                        <a:pt x="818772" y="359567"/>
                        <a:pt x="885578" y="192553"/>
                        <a:pt x="859830" y="244049"/>
                      </a:cubicBezTo>
                      <a:cubicBezTo>
                        <a:pt x="834082" y="295545"/>
                        <a:pt x="667068" y="578077"/>
                        <a:pt x="651063" y="628181"/>
                      </a:cubicBezTo>
                      <a:cubicBezTo>
                        <a:pt x="635057" y="678285"/>
                        <a:pt x="795808" y="498745"/>
                        <a:pt x="763797" y="544674"/>
                      </a:cubicBezTo>
                      <a:cubicBezTo>
                        <a:pt x="731786" y="590603"/>
                        <a:pt x="496575" y="852953"/>
                        <a:pt x="458997" y="903753"/>
                      </a:cubicBezTo>
                      <a:cubicBezTo>
                        <a:pt x="421419" y="954553"/>
                        <a:pt x="594000" y="805633"/>
                        <a:pt x="538329" y="849474"/>
                      </a:cubicBezTo>
                      <a:cubicBezTo>
                        <a:pt x="482658" y="893315"/>
                        <a:pt x="214044" y="1100691"/>
                        <a:pt x="124970" y="1166800"/>
                      </a:cubicBezTo>
                      <a:cubicBezTo>
                        <a:pt x="35896" y="1232909"/>
                        <a:pt x="-14904" y="1264920"/>
                        <a:pt x="3885" y="1246131"/>
                      </a:cubicBezTo>
                      <a:cubicBezTo>
                        <a:pt x="22674" y="1227342"/>
                        <a:pt x="144455" y="1144531"/>
                        <a:pt x="237704" y="1054065"/>
                      </a:cubicBezTo>
                      <a:cubicBezTo>
                        <a:pt x="330953" y="963599"/>
                        <a:pt x="502838" y="787540"/>
                        <a:pt x="563381" y="703337"/>
                      </a:cubicBezTo>
                      <a:cubicBezTo>
                        <a:pt x="623923" y="619134"/>
                        <a:pt x="603047" y="607304"/>
                        <a:pt x="600959" y="548849"/>
                      </a:cubicBezTo>
                      <a:cubicBezTo>
                        <a:pt x="598871" y="490394"/>
                        <a:pt x="542504" y="353304"/>
                        <a:pt x="550855" y="352608"/>
                      </a:cubicBezTo>
                      <a:cubicBezTo>
                        <a:pt x="559206" y="351912"/>
                        <a:pt x="632274" y="567638"/>
                        <a:pt x="651063" y="544674"/>
                      </a:cubicBezTo>
                      <a:cubicBezTo>
                        <a:pt x="669852" y="521710"/>
                        <a:pt x="654542" y="244050"/>
                        <a:pt x="663589" y="214822"/>
                      </a:cubicBezTo>
                      <a:cubicBezTo>
                        <a:pt x="672635" y="185595"/>
                        <a:pt x="713693" y="395057"/>
                        <a:pt x="705342" y="369309"/>
                      </a:cubicBezTo>
                      <a:cubicBezTo>
                        <a:pt x="696991" y="343561"/>
                        <a:pt x="612789" y="91649"/>
                        <a:pt x="613485" y="60334"/>
                      </a:cubicBezTo>
                      <a:cubicBezTo>
                        <a:pt x="614181" y="29019"/>
                        <a:pt x="683074" y="189074"/>
                        <a:pt x="709518" y="181419"/>
                      </a:cubicBezTo>
                      <a:cubicBezTo>
                        <a:pt x="735962" y="173764"/>
                        <a:pt x="764493" y="-21085"/>
                        <a:pt x="780498" y="187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 1062">
                  <a:extLst>
                    <a:ext uri="{FF2B5EF4-FFF2-40B4-BE49-F238E27FC236}">
                      <a16:creationId xmlns:a16="http://schemas.microsoft.com/office/drawing/2014/main" id="{F943542C-C7DA-3ABF-7244-6E6FF455ED79}"/>
                    </a:ext>
                  </a:extLst>
                </p:cNvPr>
                <p:cNvSpPr/>
                <p:nvPr/>
              </p:nvSpPr>
              <p:spPr>
                <a:xfrm>
                  <a:off x="2894532" y="2615903"/>
                  <a:ext cx="1072190" cy="1271163"/>
                </a:xfrm>
                <a:custGeom>
                  <a:avLst/>
                  <a:gdLst>
                    <a:gd name="connsiteX0" fmla="*/ 1072043 w 1072190"/>
                    <a:gd name="connsiteY0" fmla="*/ 2037 h 1271163"/>
                    <a:gd name="connsiteX1" fmla="*/ 813172 w 1072190"/>
                    <a:gd name="connsiteY1" fmla="*/ 498902 h 1271163"/>
                    <a:gd name="connsiteX2" fmla="*/ 921731 w 1072190"/>
                    <a:gd name="connsiteY2" fmla="*/ 436272 h 1271163"/>
                    <a:gd name="connsiteX3" fmla="*/ 608580 w 1072190"/>
                    <a:gd name="connsiteY3" fmla="*/ 774475 h 1271163"/>
                    <a:gd name="connsiteX4" fmla="*/ 746367 w 1072190"/>
                    <a:gd name="connsiteY4" fmla="*/ 703494 h 1271163"/>
                    <a:gd name="connsiteX5" fmla="*/ 416515 w 1072190"/>
                    <a:gd name="connsiteY5" fmla="*/ 979067 h 1271163"/>
                    <a:gd name="connsiteX6" fmla="*/ 433216 w 1072190"/>
                    <a:gd name="connsiteY6" fmla="*/ 1095976 h 1271163"/>
                    <a:gd name="connsiteX7" fmla="*/ 186871 w 1072190"/>
                    <a:gd name="connsiteY7" fmla="*/ 1246289 h 1271163"/>
                    <a:gd name="connsiteX8" fmla="*/ 157643 w 1072190"/>
                    <a:gd name="connsiteY8" fmla="*/ 1262990 h 1271163"/>
                    <a:gd name="connsiteX9" fmla="*/ 270378 w 1072190"/>
                    <a:gd name="connsiteY9" fmla="*/ 1162782 h 1271163"/>
                    <a:gd name="connsiteX10" fmla="*/ 32383 w 1072190"/>
                    <a:gd name="connsiteY10" fmla="*/ 1229587 h 1271163"/>
                    <a:gd name="connsiteX11" fmla="*/ 228624 w 1072190"/>
                    <a:gd name="connsiteY11" fmla="*/ 1045872 h 1271163"/>
                    <a:gd name="connsiteX12" fmla="*/ 7331 w 1072190"/>
                    <a:gd name="connsiteY12" fmla="*/ 1121029 h 1271163"/>
                    <a:gd name="connsiteX13" fmla="*/ 558476 w 1072190"/>
                    <a:gd name="connsiteY13" fmla="*/ 636689 h 1271163"/>
                    <a:gd name="connsiteX14" fmla="*/ 374761 w 1072190"/>
                    <a:gd name="connsiteY14" fmla="*/ 724371 h 1271163"/>
                    <a:gd name="connsiteX15" fmla="*/ 687912 w 1072190"/>
                    <a:gd name="connsiteY15" fmla="*/ 478026 h 1271163"/>
                    <a:gd name="connsiteX16" fmla="*/ 658684 w 1072190"/>
                    <a:gd name="connsiteY16" fmla="*/ 315187 h 1271163"/>
                    <a:gd name="connsiteX17" fmla="*/ 808997 w 1072190"/>
                    <a:gd name="connsiteY17" fmla="*/ 411220 h 1271163"/>
                    <a:gd name="connsiteX18" fmla="*/ 838224 w 1072190"/>
                    <a:gd name="connsiteY18" fmla="*/ 240031 h 1271163"/>
                    <a:gd name="connsiteX19" fmla="*/ 771419 w 1072190"/>
                    <a:gd name="connsiteY19" fmla="*/ 319363 h 1271163"/>
                    <a:gd name="connsiteX20" fmla="*/ 1072043 w 1072190"/>
                    <a:gd name="connsiteY20" fmla="*/ 2037 h 1271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72190" h="1271163">
                      <a:moveTo>
                        <a:pt x="1072043" y="2037"/>
                      </a:moveTo>
                      <a:cubicBezTo>
                        <a:pt x="1079002" y="31960"/>
                        <a:pt x="838224" y="426530"/>
                        <a:pt x="813172" y="498902"/>
                      </a:cubicBezTo>
                      <a:cubicBezTo>
                        <a:pt x="788120" y="571274"/>
                        <a:pt x="955830" y="390343"/>
                        <a:pt x="921731" y="436272"/>
                      </a:cubicBezTo>
                      <a:cubicBezTo>
                        <a:pt x="887632" y="482201"/>
                        <a:pt x="637807" y="729938"/>
                        <a:pt x="608580" y="774475"/>
                      </a:cubicBezTo>
                      <a:cubicBezTo>
                        <a:pt x="579353" y="819012"/>
                        <a:pt x="778378" y="669395"/>
                        <a:pt x="746367" y="703494"/>
                      </a:cubicBezTo>
                      <a:cubicBezTo>
                        <a:pt x="714356" y="737593"/>
                        <a:pt x="468707" y="913653"/>
                        <a:pt x="416515" y="979067"/>
                      </a:cubicBezTo>
                      <a:cubicBezTo>
                        <a:pt x="364323" y="1044481"/>
                        <a:pt x="471490" y="1051439"/>
                        <a:pt x="433216" y="1095976"/>
                      </a:cubicBezTo>
                      <a:cubicBezTo>
                        <a:pt x="394942" y="1140513"/>
                        <a:pt x="232800" y="1218453"/>
                        <a:pt x="186871" y="1246289"/>
                      </a:cubicBezTo>
                      <a:cubicBezTo>
                        <a:pt x="140942" y="1274125"/>
                        <a:pt x="143725" y="1276908"/>
                        <a:pt x="157643" y="1262990"/>
                      </a:cubicBezTo>
                      <a:cubicBezTo>
                        <a:pt x="171561" y="1249072"/>
                        <a:pt x="291255" y="1168349"/>
                        <a:pt x="270378" y="1162782"/>
                      </a:cubicBezTo>
                      <a:cubicBezTo>
                        <a:pt x="249501" y="1157215"/>
                        <a:pt x="39342" y="1249072"/>
                        <a:pt x="32383" y="1229587"/>
                      </a:cubicBezTo>
                      <a:cubicBezTo>
                        <a:pt x="25424" y="1210102"/>
                        <a:pt x="232799" y="1063965"/>
                        <a:pt x="228624" y="1045872"/>
                      </a:cubicBezTo>
                      <a:cubicBezTo>
                        <a:pt x="224449" y="1027779"/>
                        <a:pt x="-47644" y="1189226"/>
                        <a:pt x="7331" y="1121029"/>
                      </a:cubicBezTo>
                      <a:cubicBezTo>
                        <a:pt x="62306" y="1052832"/>
                        <a:pt x="497238" y="702799"/>
                        <a:pt x="558476" y="636689"/>
                      </a:cubicBezTo>
                      <a:cubicBezTo>
                        <a:pt x="619714" y="570579"/>
                        <a:pt x="353188" y="750815"/>
                        <a:pt x="374761" y="724371"/>
                      </a:cubicBezTo>
                      <a:cubicBezTo>
                        <a:pt x="396334" y="697927"/>
                        <a:pt x="640592" y="546223"/>
                        <a:pt x="687912" y="478026"/>
                      </a:cubicBezTo>
                      <a:cubicBezTo>
                        <a:pt x="735232" y="409829"/>
                        <a:pt x="638503" y="326321"/>
                        <a:pt x="658684" y="315187"/>
                      </a:cubicBezTo>
                      <a:cubicBezTo>
                        <a:pt x="678865" y="304053"/>
                        <a:pt x="779074" y="423746"/>
                        <a:pt x="808997" y="411220"/>
                      </a:cubicBezTo>
                      <a:cubicBezTo>
                        <a:pt x="838920" y="398694"/>
                        <a:pt x="844487" y="255340"/>
                        <a:pt x="838224" y="240031"/>
                      </a:cubicBezTo>
                      <a:cubicBezTo>
                        <a:pt x="831961" y="224722"/>
                        <a:pt x="729666" y="357637"/>
                        <a:pt x="771419" y="319363"/>
                      </a:cubicBezTo>
                      <a:cubicBezTo>
                        <a:pt x="813172" y="281089"/>
                        <a:pt x="1065084" y="-27886"/>
                        <a:pt x="1072043" y="203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 1063">
                  <a:extLst>
                    <a:ext uri="{FF2B5EF4-FFF2-40B4-BE49-F238E27FC236}">
                      <a16:creationId xmlns:a16="http://schemas.microsoft.com/office/drawing/2014/main" id="{DD788F30-85E1-553E-5078-24ED0D8B686F}"/>
                    </a:ext>
                  </a:extLst>
                </p:cNvPr>
                <p:cNvSpPr/>
                <p:nvPr/>
              </p:nvSpPr>
              <p:spPr>
                <a:xfrm>
                  <a:off x="2891951" y="3344242"/>
                  <a:ext cx="686612" cy="822934"/>
                </a:xfrm>
                <a:custGeom>
                  <a:avLst/>
                  <a:gdLst>
                    <a:gd name="connsiteX0" fmla="*/ 598635 w 686612"/>
                    <a:gd name="connsiteY0" fmla="*/ 259079 h 822934"/>
                    <a:gd name="connsiteX1" fmla="*/ 285485 w 686612"/>
                    <a:gd name="connsiteY1" fmla="*/ 446969 h 822934"/>
                    <a:gd name="connsiteX2" fmla="*/ 289660 w 686612"/>
                    <a:gd name="connsiteY2" fmla="*/ 593106 h 822934"/>
                    <a:gd name="connsiteX3" fmla="*/ 197802 w 686612"/>
                    <a:gd name="connsiteY3" fmla="*/ 655736 h 822934"/>
                    <a:gd name="connsiteX4" fmla="*/ 268783 w 686612"/>
                    <a:gd name="connsiteY4" fmla="*/ 768470 h 822934"/>
                    <a:gd name="connsiteX5" fmla="*/ 306361 w 686612"/>
                    <a:gd name="connsiteY5" fmla="*/ 822750 h 822934"/>
                    <a:gd name="connsiteX6" fmla="*/ 151874 w 686612"/>
                    <a:gd name="connsiteY6" fmla="*/ 751769 h 822934"/>
                    <a:gd name="connsiteX7" fmla="*/ 9912 w 686612"/>
                    <a:gd name="connsiteY7" fmla="*/ 609807 h 822934"/>
                    <a:gd name="connsiteX8" fmla="*/ 14087 w 686612"/>
                    <a:gd name="connsiteY8" fmla="*/ 597281 h 822934"/>
                    <a:gd name="connsiteX9" fmla="*/ 30789 w 686612"/>
                    <a:gd name="connsiteY9" fmla="*/ 279955 h 822934"/>
                    <a:gd name="connsiteX10" fmla="*/ 34964 w 686612"/>
                    <a:gd name="connsiteY10" fmla="*/ 367637 h 822934"/>
                    <a:gd name="connsiteX11" fmla="*/ 419096 w 686612"/>
                    <a:gd name="connsiteY11" fmla="*/ 96240 h 822934"/>
                    <a:gd name="connsiteX12" fmla="*/ 302186 w 686612"/>
                    <a:gd name="connsiteY12" fmla="*/ 179747 h 822934"/>
                    <a:gd name="connsiteX13" fmla="*/ 686317 w 686612"/>
                    <a:gd name="connsiteY13" fmla="*/ 207 h 822934"/>
                    <a:gd name="connsiteX14" fmla="*/ 368991 w 686612"/>
                    <a:gd name="connsiteY14" fmla="*/ 221500 h 822934"/>
                    <a:gd name="connsiteX15" fmla="*/ 556882 w 686612"/>
                    <a:gd name="connsiteY15" fmla="*/ 125468 h 822934"/>
                    <a:gd name="connsiteX16" fmla="*/ 402394 w 686612"/>
                    <a:gd name="connsiteY16" fmla="*/ 275780 h 822934"/>
                    <a:gd name="connsiteX17" fmla="*/ 598635 w 686612"/>
                    <a:gd name="connsiteY17" fmla="*/ 259079 h 822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6612" h="822934">
                      <a:moveTo>
                        <a:pt x="598635" y="259079"/>
                      </a:moveTo>
                      <a:cubicBezTo>
                        <a:pt x="579150" y="287611"/>
                        <a:pt x="336981" y="391298"/>
                        <a:pt x="285485" y="446969"/>
                      </a:cubicBezTo>
                      <a:cubicBezTo>
                        <a:pt x="233989" y="502640"/>
                        <a:pt x="304274" y="558312"/>
                        <a:pt x="289660" y="593106"/>
                      </a:cubicBezTo>
                      <a:cubicBezTo>
                        <a:pt x="275046" y="627900"/>
                        <a:pt x="201281" y="626509"/>
                        <a:pt x="197802" y="655736"/>
                      </a:cubicBezTo>
                      <a:cubicBezTo>
                        <a:pt x="194322" y="684963"/>
                        <a:pt x="250690" y="740634"/>
                        <a:pt x="268783" y="768470"/>
                      </a:cubicBezTo>
                      <a:cubicBezTo>
                        <a:pt x="286876" y="796306"/>
                        <a:pt x="325846" y="825533"/>
                        <a:pt x="306361" y="822750"/>
                      </a:cubicBezTo>
                      <a:cubicBezTo>
                        <a:pt x="286876" y="819967"/>
                        <a:pt x="201282" y="787259"/>
                        <a:pt x="151874" y="751769"/>
                      </a:cubicBezTo>
                      <a:cubicBezTo>
                        <a:pt x="102466" y="716279"/>
                        <a:pt x="32876" y="635555"/>
                        <a:pt x="9912" y="609807"/>
                      </a:cubicBezTo>
                      <a:cubicBezTo>
                        <a:pt x="-13053" y="584059"/>
                        <a:pt x="10608" y="652256"/>
                        <a:pt x="14087" y="597281"/>
                      </a:cubicBezTo>
                      <a:cubicBezTo>
                        <a:pt x="17566" y="542306"/>
                        <a:pt x="27310" y="318229"/>
                        <a:pt x="30789" y="279955"/>
                      </a:cubicBezTo>
                      <a:cubicBezTo>
                        <a:pt x="34268" y="241681"/>
                        <a:pt x="-29754" y="398256"/>
                        <a:pt x="34964" y="367637"/>
                      </a:cubicBezTo>
                      <a:cubicBezTo>
                        <a:pt x="99682" y="337018"/>
                        <a:pt x="374559" y="127555"/>
                        <a:pt x="419096" y="96240"/>
                      </a:cubicBezTo>
                      <a:cubicBezTo>
                        <a:pt x="463633" y="64925"/>
                        <a:pt x="257649" y="195752"/>
                        <a:pt x="302186" y="179747"/>
                      </a:cubicBezTo>
                      <a:cubicBezTo>
                        <a:pt x="346723" y="163741"/>
                        <a:pt x="675183" y="-6752"/>
                        <a:pt x="686317" y="207"/>
                      </a:cubicBezTo>
                      <a:cubicBezTo>
                        <a:pt x="697451" y="7166"/>
                        <a:pt x="390563" y="200623"/>
                        <a:pt x="368991" y="221500"/>
                      </a:cubicBezTo>
                      <a:cubicBezTo>
                        <a:pt x="347419" y="242377"/>
                        <a:pt x="551315" y="116421"/>
                        <a:pt x="556882" y="125468"/>
                      </a:cubicBezTo>
                      <a:cubicBezTo>
                        <a:pt x="562449" y="134515"/>
                        <a:pt x="394739" y="252816"/>
                        <a:pt x="402394" y="275780"/>
                      </a:cubicBezTo>
                      <a:cubicBezTo>
                        <a:pt x="410049" y="298744"/>
                        <a:pt x="618120" y="230547"/>
                        <a:pt x="598635" y="25907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 1064">
                  <a:extLst>
                    <a:ext uri="{FF2B5EF4-FFF2-40B4-BE49-F238E27FC236}">
                      <a16:creationId xmlns:a16="http://schemas.microsoft.com/office/drawing/2014/main" id="{93C68284-1A36-238B-E024-AA2FB9EF6B5F}"/>
                    </a:ext>
                  </a:extLst>
                </p:cNvPr>
                <p:cNvSpPr/>
                <p:nvPr/>
              </p:nvSpPr>
              <p:spPr>
                <a:xfrm>
                  <a:off x="2841136" y="3761636"/>
                  <a:ext cx="811774" cy="606127"/>
                </a:xfrm>
                <a:custGeom>
                  <a:avLst/>
                  <a:gdLst>
                    <a:gd name="connsiteX0" fmla="*/ 140059 w 811774"/>
                    <a:gd name="connsiteY0" fmla="*/ 96380 h 606127"/>
                    <a:gd name="connsiteX1" fmla="*/ 428157 w 811774"/>
                    <a:gd name="connsiteY1" fmla="*/ 167361 h 606127"/>
                    <a:gd name="connsiteX2" fmla="*/ 332124 w 811774"/>
                    <a:gd name="connsiteY2" fmla="*/ 159011 h 606127"/>
                    <a:gd name="connsiteX3" fmla="*/ 532541 w 811774"/>
                    <a:gd name="connsiteY3" fmla="*/ 192413 h 606127"/>
                    <a:gd name="connsiteX4" fmla="*/ 586820 w 811774"/>
                    <a:gd name="connsiteY4" fmla="*/ 309323 h 606127"/>
                    <a:gd name="connsiteX5" fmla="*/ 590996 w 811774"/>
                    <a:gd name="connsiteY5" fmla="*/ 204939 h 606127"/>
                    <a:gd name="connsiteX6" fmla="*/ 691204 w 811774"/>
                    <a:gd name="connsiteY6" fmla="*/ 467986 h 606127"/>
                    <a:gd name="connsiteX7" fmla="*/ 703730 w 811774"/>
                    <a:gd name="connsiteY7" fmla="*/ 192413 h 606127"/>
                    <a:gd name="connsiteX8" fmla="*/ 728782 w 811774"/>
                    <a:gd name="connsiteY8" fmla="*/ 380304 h 606127"/>
                    <a:gd name="connsiteX9" fmla="*/ 787237 w 811774"/>
                    <a:gd name="connsiteY9" fmla="*/ 209115 h 606127"/>
                    <a:gd name="connsiteX10" fmla="*/ 808113 w 811774"/>
                    <a:gd name="connsiteY10" fmla="*/ 447109 h 606127"/>
                    <a:gd name="connsiteX11" fmla="*/ 716256 w 811774"/>
                    <a:gd name="connsiteY11" fmla="*/ 605772 h 606127"/>
                    <a:gd name="connsiteX12" fmla="*/ 636924 w 811774"/>
                    <a:gd name="connsiteY12" fmla="*/ 484687 h 606127"/>
                    <a:gd name="connsiteX13" fmla="*/ 428157 w 811774"/>
                    <a:gd name="connsiteY13" fmla="*/ 309323 h 606127"/>
                    <a:gd name="connsiteX14" fmla="*/ 219390 w 811774"/>
                    <a:gd name="connsiteY14" fmla="*/ 342726 h 606127"/>
                    <a:gd name="connsiteX15" fmla="*/ 273669 w 811774"/>
                    <a:gd name="connsiteY15" fmla="*/ 317674 h 606127"/>
                    <a:gd name="connsiteX16" fmla="*/ 115006 w 811774"/>
                    <a:gd name="connsiteY16" fmla="*/ 238342 h 606127"/>
                    <a:gd name="connsiteX17" fmla="*/ 98305 w 811774"/>
                    <a:gd name="connsiteY17" fmla="*/ 200764 h 606127"/>
                    <a:gd name="connsiteX18" fmla="*/ 2272 w 811774"/>
                    <a:gd name="connsiteY18" fmla="*/ 348 h 606127"/>
                    <a:gd name="connsiteX19" fmla="*/ 206864 w 811774"/>
                    <a:gd name="connsiteY19" fmla="*/ 255043 h 606127"/>
                    <a:gd name="connsiteX20" fmla="*/ 185987 w 811774"/>
                    <a:gd name="connsiteY20" fmla="*/ 129783 h 606127"/>
                    <a:gd name="connsiteX21" fmla="*/ 140059 w 811774"/>
                    <a:gd name="connsiteY21" fmla="*/ 96380 h 606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11774" h="606127">
                      <a:moveTo>
                        <a:pt x="140059" y="96380"/>
                      </a:moveTo>
                      <a:cubicBezTo>
                        <a:pt x="180421" y="102643"/>
                        <a:pt x="396146" y="156923"/>
                        <a:pt x="428157" y="167361"/>
                      </a:cubicBezTo>
                      <a:cubicBezTo>
                        <a:pt x="460168" y="177799"/>
                        <a:pt x="314727" y="154836"/>
                        <a:pt x="332124" y="159011"/>
                      </a:cubicBezTo>
                      <a:cubicBezTo>
                        <a:pt x="349521" y="163186"/>
                        <a:pt x="490092" y="167361"/>
                        <a:pt x="532541" y="192413"/>
                      </a:cubicBezTo>
                      <a:cubicBezTo>
                        <a:pt x="574990" y="217465"/>
                        <a:pt x="577078" y="307235"/>
                        <a:pt x="586820" y="309323"/>
                      </a:cubicBezTo>
                      <a:cubicBezTo>
                        <a:pt x="596563" y="311411"/>
                        <a:pt x="573599" y="178495"/>
                        <a:pt x="590996" y="204939"/>
                      </a:cubicBezTo>
                      <a:cubicBezTo>
                        <a:pt x="608393" y="231383"/>
                        <a:pt x="672415" y="470074"/>
                        <a:pt x="691204" y="467986"/>
                      </a:cubicBezTo>
                      <a:cubicBezTo>
                        <a:pt x="709993" y="465898"/>
                        <a:pt x="697467" y="207027"/>
                        <a:pt x="703730" y="192413"/>
                      </a:cubicBezTo>
                      <a:cubicBezTo>
                        <a:pt x="709993" y="177799"/>
                        <a:pt x="714864" y="377520"/>
                        <a:pt x="728782" y="380304"/>
                      </a:cubicBezTo>
                      <a:cubicBezTo>
                        <a:pt x="742700" y="383088"/>
                        <a:pt x="774015" y="197981"/>
                        <a:pt x="787237" y="209115"/>
                      </a:cubicBezTo>
                      <a:cubicBezTo>
                        <a:pt x="800459" y="220249"/>
                        <a:pt x="819943" y="381000"/>
                        <a:pt x="808113" y="447109"/>
                      </a:cubicBezTo>
                      <a:cubicBezTo>
                        <a:pt x="796283" y="513218"/>
                        <a:pt x="744788" y="599509"/>
                        <a:pt x="716256" y="605772"/>
                      </a:cubicBezTo>
                      <a:cubicBezTo>
                        <a:pt x="687725" y="612035"/>
                        <a:pt x="684940" y="534095"/>
                        <a:pt x="636924" y="484687"/>
                      </a:cubicBezTo>
                      <a:cubicBezTo>
                        <a:pt x="588908" y="435279"/>
                        <a:pt x="497746" y="332983"/>
                        <a:pt x="428157" y="309323"/>
                      </a:cubicBezTo>
                      <a:cubicBezTo>
                        <a:pt x="358568" y="285663"/>
                        <a:pt x="245138" y="341334"/>
                        <a:pt x="219390" y="342726"/>
                      </a:cubicBezTo>
                      <a:cubicBezTo>
                        <a:pt x="193642" y="344118"/>
                        <a:pt x="291066" y="335071"/>
                        <a:pt x="273669" y="317674"/>
                      </a:cubicBezTo>
                      <a:cubicBezTo>
                        <a:pt x="256272" y="300277"/>
                        <a:pt x="144233" y="257827"/>
                        <a:pt x="115006" y="238342"/>
                      </a:cubicBezTo>
                      <a:cubicBezTo>
                        <a:pt x="85779" y="218857"/>
                        <a:pt x="117094" y="240430"/>
                        <a:pt x="98305" y="200764"/>
                      </a:cubicBezTo>
                      <a:cubicBezTo>
                        <a:pt x="79516" y="161098"/>
                        <a:pt x="-15821" y="-8698"/>
                        <a:pt x="2272" y="348"/>
                      </a:cubicBezTo>
                      <a:cubicBezTo>
                        <a:pt x="20365" y="9394"/>
                        <a:pt x="176245" y="233471"/>
                        <a:pt x="206864" y="255043"/>
                      </a:cubicBezTo>
                      <a:cubicBezTo>
                        <a:pt x="237483" y="276616"/>
                        <a:pt x="192946" y="156227"/>
                        <a:pt x="185987" y="129783"/>
                      </a:cubicBezTo>
                      <a:cubicBezTo>
                        <a:pt x="179028" y="103339"/>
                        <a:pt x="99697" y="90117"/>
                        <a:pt x="140059" y="9638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 1065">
                  <a:extLst>
                    <a:ext uri="{FF2B5EF4-FFF2-40B4-BE49-F238E27FC236}">
                      <a16:creationId xmlns:a16="http://schemas.microsoft.com/office/drawing/2014/main" id="{7914A077-91A4-BA7D-BB62-0A63DD72EBC0}"/>
                    </a:ext>
                  </a:extLst>
                </p:cNvPr>
                <p:cNvSpPr/>
                <p:nvPr/>
              </p:nvSpPr>
              <p:spPr>
                <a:xfrm>
                  <a:off x="2734238" y="3662508"/>
                  <a:ext cx="826817" cy="743488"/>
                </a:xfrm>
                <a:custGeom>
                  <a:avLst/>
                  <a:gdLst>
                    <a:gd name="connsiteX0" fmla="*/ 217729 w 826817"/>
                    <a:gd name="connsiteY0" fmla="*/ 3443 h 743488"/>
                    <a:gd name="connsiteX1" fmla="*/ 29839 w 826817"/>
                    <a:gd name="connsiteY1" fmla="*/ 504484 h 743488"/>
                    <a:gd name="connsiteX2" fmla="*/ 121696 w 826817"/>
                    <a:gd name="connsiteY2" fmla="*/ 400100 h 743488"/>
                    <a:gd name="connsiteX3" fmla="*/ 611 w 826817"/>
                    <a:gd name="connsiteY3" fmla="*/ 546237 h 743488"/>
                    <a:gd name="connsiteX4" fmla="*/ 184326 w 826817"/>
                    <a:gd name="connsiteY4" fmla="*/ 487782 h 743488"/>
                    <a:gd name="connsiteX5" fmla="*/ 384743 w 826817"/>
                    <a:gd name="connsiteY5" fmla="*/ 466906 h 743488"/>
                    <a:gd name="connsiteX6" fmla="*/ 422321 w 826817"/>
                    <a:gd name="connsiteY6" fmla="*/ 446029 h 743488"/>
                    <a:gd name="connsiteX7" fmla="*/ 288710 w 826817"/>
                    <a:gd name="connsiteY7" fmla="*/ 529536 h 743488"/>
                    <a:gd name="connsiteX8" fmla="*/ 422321 w 826817"/>
                    <a:gd name="connsiteY8" fmla="*/ 504484 h 743488"/>
                    <a:gd name="connsiteX9" fmla="*/ 631088 w 826817"/>
                    <a:gd name="connsiteY9" fmla="*/ 650621 h 743488"/>
                    <a:gd name="connsiteX10" fmla="*/ 572633 w 826817"/>
                    <a:gd name="connsiteY10" fmla="*/ 579640 h 743488"/>
                    <a:gd name="connsiteX11" fmla="*/ 814803 w 826817"/>
                    <a:gd name="connsiteY11" fmla="*/ 742478 h 743488"/>
                    <a:gd name="connsiteX12" fmla="*/ 768874 w 826817"/>
                    <a:gd name="connsiteY12" fmla="*/ 638095 h 743488"/>
                    <a:gd name="connsiteX13" fmla="*/ 585159 w 826817"/>
                    <a:gd name="connsiteY13" fmla="*/ 433503 h 743488"/>
                    <a:gd name="connsiteX14" fmla="*/ 326288 w 826817"/>
                    <a:gd name="connsiteY14" fmla="*/ 450204 h 743488"/>
                    <a:gd name="connsiteX15" fmla="*/ 205203 w 826817"/>
                    <a:gd name="connsiteY15" fmla="*/ 466906 h 743488"/>
                    <a:gd name="connsiteX16" fmla="*/ 188502 w 826817"/>
                    <a:gd name="connsiteY16" fmla="*/ 295717 h 743488"/>
                    <a:gd name="connsiteX17" fmla="*/ 246957 w 826817"/>
                    <a:gd name="connsiteY17" fmla="*/ 408451 h 743488"/>
                    <a:gd name="connsiteX18" fmla="*/ 38189 w 826817"/>
                    <a:gd name="connsiteY18" fmla="*/ 408451 h 743488"/>
                    <a:gd name="connsiteX19" fmla="*/ 88294 w 826817"/>
                    <a:gd name="connsiteY19" fmla="*/ 287366 h 743488"/>
                    <a:gd name="connsiteX20" fmla="*/ 217729 w 826817"/>
                    <a:gd name="connsiteY20" fmla="*/ 3443 h 743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26817" h="743488">
                      <a:moveTo>
                        <a:pt x="217729" y="3443"/>
                      </a:moveTo>
                      <a:cubicBezTo>
                        <a:pt x="207987" y="39629"/>
                        <a:pt x="45844" y="438375"/>
                        <a:pt x="29839" y="504484"/>
                      </a:cubicBezTo>
                      <a:cubicBezTo>
                        <a:pt x="13834" y="570593"/>
                        <a:pt x="126567" y="393141"/>
                        <a:pt x="121696" y="400100"/>
                      </a:cubicBezTo>
                      <a:cubicBezTo>
                        <a:pt x="116825" y="407059"/>
                        <a:pt x="-9827" y="531623"/>
                        <a:pt x="611" y="546237"/>
                      </a:cubicBezTo>
                      <a:cubicBezTo>
                        <a:pt x="11049" y="560851"/>
                        <a:pt x="120304" y="501004"/>
                        <a:pt x="184326" y="487782"/>
                      </a:cubicBezTo>
                      <a:cubicBezTo>
                        <a:pt x="248348" y="474560"/>
                        <a:pt x="345077" y="473865"/>
                        <a:pt x="384743" y="466906"/>
                      </a:cubicBezTo>
                      <a:cubicBezTo>
                        <a:pt x="424409" y="459947"/>
                        <a:pt x="438326" y="435591"/>
                        <a:pt x="422321" y="446029"/>
                      </a:cubicBezTo>
                      <a:cubicBezTo>
                        <a:pt x="406316" y="456467"/>
                        <a:pt x="288710" y="519794"/>
                        <a:pt x="288710" y="529536"/>
                      </a:cubicBezTo>
                      <a:cubicBezTo>
                        <a:pt x="288710" y="539278"/>
                        <a:pt x="365258" y="484303"/>
                        <a:pt x="422321" y="504484"/>
                      </a:cubicBezTo>
                      <a:cubicBezTo>
                        <a:pt x="479384" y="524665"/>
                        <a:pt x="606036" y="638095"/>
                        <a:pt x="631088" y="650621"/>
                      </a:cubicBezTo>
                      <a:cubicBezTo>
                        <a:pt x="656140" y="663147"/>
                        <a:pt x="542014" y="564331"/>
                        <a:pt x="572633" y="579640"/>
                      </a:cubicBezTo>
                      <a:cubicBezTo>
                        <a:pt x="603252" y="594949"/>
                        <a:pt x="782096" y="732736"/>
                        <a:pt x="814803" y="742478"/>
                      </a:cubicBezTo>
                      <a:cubicBezTo>
                        <a:pt x="847510" y="752221"/>
                        <a:pt x="807148" y="689591"/>
                        <a:pt x="768874" y="638095"/>
                      </a:cubicBezTo>
                      <a:cubicBezTo>
                        <a:pt x="730600" y="586599"/>
                        <a:pt x="658923" y="464818"/>
                        <a:pt x="585159" y="433503"/>
                      </a:cubicBezTo>
                      <a:cubicBezTo>
                        <a:pt x="511395" y="402188"/>
                        <a:pt x="389614" y="444637"/>
                        <a:pt x="326288" y="450204"/>
                      </a:cubicBezTo>
                      <a:cubicBezTo>
                        <a:pt x="262962" y="455771"/>
                        <a:pt x="228167" y="492654"/>
                        <a:pt x="205203" y="466906"/>
                      </a:cubicBezTo>
                      <a:cubicBezTo>
                        <a:pt x="182239" y="441158"/>
                        <a:pt x="181543" y="305459"/>
                        <a:pt x="188502" y="295717"/>
                      </a:cubicBezTo>
                      <a:cubicBezTo>
                        <a:pt x="195461" y="285975"/>
                        <a:pt x="272009" y="389662"/>
                        <a:pt x="246957" y="408451"/>
                      </a:cubicBezTo>
                      <a:cubicBezTo>
                        <a:pt x="221905" y="427240"/>
                        <a:pt x="64633" y="428632"/>
                        <a:pt x="38189" y="408451"/>
                      </a:cubicBezTo>
                      <a:cubicBezTo>
                        <a:pt x="11745" y="388270"/>
                        <a:pt x="62546" y="347908"/>
                        <a:pt x="88294" y="287366"/>
                      </a:cubicBezTo>
                      <a:cubicBezTo>
                        <a:pt x="114042" y="226824"/>
                        <a:pt x="227471" y="-32743"/>
                        <a:pt x="217729" y="344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 1066">
                  <a:extLst>
                    <a:ext uri="{FF2B5EF4-FFF2-40B4-BE49-F238E27FC236}">
                      <a16:creationId xmlns:a16="http://schemas.microsoft.com/office/drawing/2014/main" id="{FFFE5564-FE31-678F-3CD4-062EA1B34997}"/>
                    </a:ext>
                  </a:extLst>
                </p:cNvPr>
                <p:cNvSpPr/>
                <p:nvPr/>
              </p:nvSpPr>
              <p:spPr>
                <a:xfrm>
                  <a:off x="2690142" y="3986035"/>
                  <a:ext cx="573916" cy="431158"/>
                </a:xfrm>
                <a:custGeom>
                  <a:avLst/>
                  <a:gdLst>
                    <a:gd name="connsiteX0" fmla="*/ 570800 w 573916"/>
                    <a:gd name="connsiteY0" fmla="*/ 160080 h 431158"/>
                    <a:gd name="connsiteX1" fmla="*/ 433014 w 573916"/>
                    <a:gd name="connsiteY1" fmla="*/ 289516 h 431158"/>
                    <a:gd name="connsiteX2" fmla="*/ 349507 w 573916"/>
                    <a:gd name="connsiteY2" fmla="*/ 427302 h 431158"/>
                    <a:gd name="connsiteX3" fmla="*/ 341157 w 573916"/>
                    <a:gd name="connsiteY3" fmla="*/ 373023 h 431158"/>
                    <a:gd name="connsiteX4" fmla="*/ 286877 w 573916"/>
                    <a:gd name="connsiteY4" fmla="*/ 168431 h 431158"/>
                    <a:gd name="connsiteX5" fmla="*/ 274351 w 573916"/>
                    <a:gd name="connsiteY5" fmla="*/ 373023 h 431158"/>
                    <a:gd name="connsiteX6" fmla="*/ 261825 w 573916"/>
                    <a:gd name="connsiteY6" fmla="*/ 231061 h 431158"/>
                    <a:gd name="connsiteX7" fmla="*/ 2954 w 573916"/>
                    <a:gd name="connsiteY7" fmla="*/ 339620 h 431158"/>
                    <a:gd name="connsiteX8" fmla="*/ 124039 w 573916"/>
                    <a:gd name="connsiteY8" fmla="*/ 218535 h 431158"/>
                    <a:gd name="connsiteX9" fmla="*/ 161617 w 573916"/>
                    <a:gd name="connsiteY9" fmla="*/ 1417 h 431158"/>
                    <a:gd name="connsiteX10" fmla="*/ 232598 w 573916"/>
                    <a:gd name="connsiteY10" fmla="*/ 122502 h 431158"/>
                    <a:gd name="connsiteX11" fmla="*/ 320280 w 573916"/>
                    <a:gd name="connsiteY11" fmla="*/ 76573 h 431158"/>
                    <a:gd name="connsiteX12" fmla="*/ 412137 w 573916"/>
                    <a:gd name="connsiteY12" fmla="*/ 147554 h 431158"/>
                    <a:gd name="connsiteX13" fmla="*/ 403787 w 573916"/>
                    <a:gd name="connsiteY13" fmla="*/ 101625 h 431158"/>
                    <a:gd name="connsiteX14" fmla="*/ 524872 w 573916"/>
                    <a:gd name="connsiteY14" fmla="*/ 135028 h 431158"/>
                    <a:gd name="connsiteX15" fmla="*/ 286877 w 573916"/>
                    <a:gd name="connsiteY15" fmla="*/ 130853 h 431158"/>
                    <a:gd name="connsiteX16" fmla="*/ 570800 w 573916"/>
                    <a:gd name="connsiteY16" fmla="*/ 160080 h 431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3916" h="431158">
                      <a:moveTo>
                        <a:pt x="570800" y="160080"/>
                      </a:moveTo>
                      <a:cubicBezTo>
                        <a:pt x="595156" y="186524"/>
                        <a:pt x="469896" y="244979"/>
                        <a:pt x="433014" y="289516"/>
                      </a:cubicBezTo>
                      <a:cubicBezTo>
                        <a:pt x="396132" y="334053"/>
                        <a:pt x="364816" y="413384"/>
                        <a:pt x="349507" y="427302"/>
                      </a:cubicBezTo>
                      <a:cubicBezTo>
                        <a:pt x="334198" y="441220"/>
                        <a:pt x="351595" y="416168"/>
                        <a:pt x="341157" y="373023"/>
                      </a:cubicBezTo>
                      <a:cubicBezTo>
                        <a:pt x="330719" y="329878"/>
                        <a:pt x="298011" y="168431"/>
                        <a:pt x="286877" y="168431"/>
                      </a:cubicBezTo>
                      <a:cubicBezTo>
                        <a:pt x="275743" y="168431"/>
                        <a:pt x="278526" y="362585"/>
                        <a:pt x="274351" y="373023"/>
                      </a:cubicBezTo>
                      <a:cubicBezTo>
                        <a:pt x="270176" y="383461"/>
                        <a:pt x="307058" y="236628"/>
                        <a:pt x="261825" y="231061"/>
                      </a:cubicBezTo>
                      <a:cubicBezTo>
                        <a:pt x="216592" y="225494"/>
                        <a:pt x="25918" y="341708"/>
                        <a:pt x="2954" y="339620"/>
                      </a:cubicBezTo>
                      <a:cubicBezTo>
                        <a:pt x="-20010" y="337532"/>
                        <a:pt x="97595" y="274902"/>
                        <a:pt x="124039" y="218535"/>
                      </a:cubicBezTo>
                      <a:cubicBezTo>
                        <a:pt x="150483" y="162168"/>
                        <a:pt x="143524" y="17422"/>
                        <a:pt x="161617" y="1417"/>
                      </a:cubicBezTo>
                      <a:cubicBezTo>
                        <a:pt x="179710" y="-14588"/>
                        <a:pt x="206154" y="109976"/>
                        <a:pt x="232598" y="122502"/>
                      </a:cubicBezTo>
                      <a:cubicBezTo>
                        <a:pt x="259042" y="135028"/>
                        <a:pt x="290357" y="72398"/>
                        <a:pt x="320280" y="76573"/>
                      </a:cubicBezTo>
                      <a:cubicBezTo>
                        <a:pt x="350203" y="80748"/>
                        <a:pt x="398219" y="143379"/>
                        <a:pt x="412137" y="147554"/>
                      </a:cubicBezTo>
                      <a:cubicBezTo>
                        <a:pt x="426055" y="151729"/>
                        <a:pt x="384998" y="103713"/>
                        <a:pt x="403787" y="101625"/>
                      </a:cubicBezTo>
                      <a:cubicBezTo>
                        <a:pt x="422576" y="99537"/>
                        <a:pt x="544357" y="130157"/>
                        <a:pt x="524872" y="135028"/>
                      </a:cubicBezTo>
                      <a:cubicBezTo>
                        <a:pt x="505387" y="139899"/>
                        <a:pt x="279918" y="131549"/>
                        <a:pt x="286877" y="130853"/>
                      </a:cubicBezTo>
                      <a:cubicBezTo>
                        <a:pt x="293836" y="130157"/>
                        <a:pt x="546444" y="133636"/>
                        <a:pt x="570800" y="16008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 1067">
                  <a:extLst>
                    <a:ext uri="{FF2B5EF4-FFF2-40B4-BE49-F238E27FC236}">
                      <a16:creationId xmlns:a16="http://schemas.microsoft.com/office/drawing/2014/main" id="{0C0A62E0-9A6A-4CB0-80D9-3ACAC251EF4F}"/>
                    </a:ext>
                  </a:extLst>
                </p:cNvPr>
                <p:cNvSpPr/>
                <p:nvPr/>
              </p:nvSpPr>
              <p:spPr>
                <a:xfrm>
                  <a:off x="3248673" y="2371358"/>
                  <a:ext cx="436534" cy="984783"/>
                </a:xfrm>
                <a:custGeom>
                  <a:avLst/>
                  <a:gdLst>
                    <a:gd name="connsiteX0" fmla="*/ 7483 w 436534"/>
                    <a:gd name="connsiteY0" fmla="*/ 1622 h 984783"/>
                    <a:gd name="connsiteX1" fmla="*/ 391085 w 436534"/>
                    <a:gd name="connsiteY1" fmla="*/ 255869 h 984783"/>
                    <a:gd name="connsiteX2" fmla="*/ 342020 w 436534"/>
                    <a:gd name="connsiteY2" fmla="*/ 215725 h 984783"/>
                    <a:gd name="connsiteX3" fmla="*/ 408927 w 436534"/>
                    <a:gd name="connsiteY3" fmla="*/ 322777 h 984783"/>
                    <a:gd name="connsiteX4" fmla="*/ 404467 w 436534"/>
                    <a:gd name="connsiteY4" fmla="*/ 416447 h 984783"/>
                    <a:gd name="connsiteX5" fmla="*/ 435690 w 436534"/>
                    <a:gd name="connsiteY5" fmla="*/ 336158 h 984783"/>
                    <a:gd name="connsiteX6" fmla="*/ 404467 w 436534"/>
                    <a:gd name="connsiteY6" fmla="*/ 639471 h 984783"/>
                    <a:gd name="connsiteX7" fmla="*/ 194824 w 436534"/>
                    <a:gd name="connsiteY7" fmla="*/ 974008 h 984783"/>
                    <a:gd name="connsiteX8" fmla="*/ 279573 w 436534"/>
                    <a:gd name="connsiteY8" fmla="*/ 884798 h 984783"/>
                    <a:gd name="connsiteX9" fmla="*/ 292954 w 436534"/>
                    <a:gd name="connsiteY9" fmla="*/ 706379 h 984783"/>
                    <a:gd name="connsiteX10" fmla="*/ 208205 w 436534"/>
                    <a:gd name="connsiteY10" fmla="*/ 443210 h 984783"/>
                    <a:gd name="connsiteX11" fmla="*/ 297415 w 436534"/>
                    <a:gd name="connsiteY11" fmla="*/ 688537 h 984783"/>
                    <a:gd name="connsiteX12" fmla="*/ 346480 w 436534"/>
                    <a:gd name="connsiteY12" fmla="*/ 545801 h 984783"/>
                    <a:gd name="connsiteX13" fmla="*/ 239428 w 436534"/>
                    <a:gd name="connsiteY13" fmla="*/ 345079 h 984783"/>
                    <a:gd name="connsiteX14" fmla="*/ 101153 w 436534"/>
                    <a:gd name="connsiteY14" fmla="*/ 206804 h 984783"/>
                    <a:gd name="connsiteX15" fmla="*/ 212666 w 436534"/>
                    <a:gd name="connsiteY15" fmla="*/ 318316 h 984783"/>
                    <a:gd name="connsiteX16" fmla="*/ 141298 w 436534"/>
                    <a:gd name="connsiteY16" fmla="*/ 153278 h 984783"/>
                    <a:gd name="connsiteX17" fmla="*/ 7483 w 436534"/>
                    <a:gd name="connsiteY17" fmla="*/ 1622 h 984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36534" h="984783">
                      <a:moveTo>
                        <a:pt x="7483" y="1622"/>
                      </a:moveTo>
                      <a:cubicBezTo>
                        <a:pt x="49114" y="18721"/>
                        <a:pt x="335329" y="220185"/>
                        <a:pt x="391085" y="255869"/>
                      </a:cubicBezTo>
                      <a:cubicBezTo>
                        <a:pt x="446841" y="291553"/>
                        <a:pt x="339046" y="204574"/>
                        <a:pt x="342020" y="215725"/>
                      </a:cubicBezTo>
                      <a:cubicBezTo>
                        <a:pt x="344994" y="226876"/>
                        <a:pt x="398519" y="289323"/>
                        <a:pt x="408927" y="322777"/>
                      </a:cubicBezTo>
                      <a:cubicBezTo>
                        <a:pt x="419335" y="356231"/>
                        <a:pt x="400007" y="414217"/>
                        <a:pt x="404467" y="416447"/>
                      </a:cubicBezTo>
                      <a:cubicBezTo>
                        <a:pt x="408927" y="418677"/>
                        <a:pt x="435690" y="298987"/>
                        <a:pt x="435690" y="336158"/>
                      </a:cubicBezTo>
                      <a:cubicBezTo>
                        <a:pt x="435690" y="373329"/>
                        <a:pt x="444611" y="533163"/>
                        <a:pt x="404467" y="639471"/>
                      </a:cubicBezTo>
                      <a:cubicBezTo>
                        <a:pt x="364323" y="745779"/>
                        <a:pt x="215640" y="933120"/>
                        <a:pt x="194824" y="974008"/>
                      </a:cubicBezTo>
                      <a:cubicBezTo>
                        <a:pt x="174008" y="1014896"/>
                        <a:pt x="263218" y="929403"/>
                        <a:pt x="279573" y="884798"/>
                      </a:cubicBezTo>
                      <a:cubicBezTo>
                        <a:pt x="295928" y="840193"/>
                        <a:pt x="304849" y="779977"/>
                        <a:pt x="292954" y="706379"/>
                      </a:cubicBezTo>
                      <a:cubicBezTo>
                        <a:pt x="281059" y="632781"/>
                        <a:pt x="207461" y="446184"/>
                        <a:pt x="208205" y="443210"/>
                      </a:cubicBezTo>
                      <a:cubicBezTo>
                        <a:pt x="208949" y="440236"/>
                        <a:pt x="274369" y="671438"/>
                        <a:pt x="297415" y="688537"/>
                      </a:cubicBezTo>
                      <a:cubicBezTo>
                        <a:pt x="320461" y="705636"/>
                        <a:pt x="356144" y="603044"/>
                        <a:pt x="346480" y="545801"/>
                      </a:cubicBezTo>
                      <a:cubicBezTo>
                        <a:pt x="336816" y="488558"/>
                        <a:pt x="280316" y="401578"/>
                        <a:pt x="239428" y="345079"/>
                      </a:cubicBezTo>
                      <a:cubicBezTo>
                        <a:pt x="198540" y="288580"/>
                        <a:pt x="101153" y="206804"/>
                        <a:pt x="101153" y="206804"/>
                      </a:cubicBezTo>
                      <a:cubicBezTo>
                        <a:pt x="96693" y="202344"/>
                        <a:pt x="205975" y="327237"/>
                        <a:pt x="212666" y="318316"/>
                      </a:cubicBezTo>
                      <a:cubicBezTo>
                        <a:pt x="219357" y="309395"/>
                        <a:pt x="172522" y="199370"/>
                        <a:pt x="141298" y="153278"/>
                      </a:cubicBezTo>
                      <a:cubicBezTo>
                        <a:pt x="110075" y="107186"/>
                        <a:pt x="-34148" y="-15477"/>
                        <a:pt x="7483" y="162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B24C8D2A-5B64-10B0-4D67-2FC4050C00AC}"/>
                    </a:ext>
                  </a:extLst>
                </p:cNvPr>
                <p:cNvSpPr/>
                <p:nvPr/>
              </p:nvSpPr>
              <p:spPr>
                <a:xfrm>
                  <a:off x="3037555" y="2716420"/>
                  <a:ext cx="414920" cy="205340"/>
                </a:xfrm>
                <a:custGeom>
                  <a:avLst/>
                  <a:gdLst>
                    <a:gd name="connsiteX0" fmla="*/ 414863 w 414920"/>
                    <a:gd name="connsiteY0" fmla="*/ 205200 h 205340"/>
                    <a:gd name="connsiteX1" fmla="*/ 182917 w 414920"/>
                    <a:gd name="connsiteY1" fmla="*/ 84766 h 205340"/>
                    <a:gd name="connsiteX2" fmla="*/ 71405 w 414920"/>
                    <a:gd name="connsiteY2" fmla="*/ 75845 h 205340"/>
                    <a:gd name="connsiteX3" fmla="*/ 107089 w 414920"/>
                    <a:gd name="connsiteY3" fmla="*/ 102608 h 205340"/>
                    <a:gd name="connsiteX4" fmla="*/ 37 w 414920"/>
                    <a:gd name="connsiteY4" fmla="*/ 17 h 205340"/>
                    <a:gd name="connsiteX5" fmla="*/ 120470 w 414920"/>
                    <a:gd name="connsiteY5" fmla="*/ 111529 h 205340"/>
                    <a:gd name="connsiteX6" fmla="*/ 102628 w 414920"/>
                    <a:gd name="connsiteY6" fmla="*/ 22320 h 205340"/>
                    <a:gd name="connsiteX7" fmla="*/ 178457 w 414920"/>
                    <a:gd name="connsiteY7" fmla="*/ 98148 h 205340"/>
                    <a:gd name="connsiteX8" fmla="*/ 205220 w 414920"/>
                    <a:gd name="connsiteY8" fmla="*/ 58003 h 205340"/>
                    <a:gd name="connsiteX9" fmla="*/ 414863 w 414920"/>
                    <a:gd name="connsiteY9" fmla="*/ 205200 h 20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920" h="205340">
                      <a:moveTo>
                        <a:pt x="414863" y="205200"/>
                      </a:moveTo>
                      <a:cubicBezTo>
                        <a:pt x="411146" y="209660"/>
                        <a:pt x="240160" y="106325"/>
                        <a:pt x="182917" y="84766"/>
                      </a:cubicBezTo>
                      <a:cubicBezTo>
                        <a:pt x="125674" y="63207"/>
                        <a:pt x="84043" y="72871"/>
                        <a:pt x="71405" y="75845"/>
                      </a:cubicBezTo>
                      <a:cubicBezTo>
                        <a:pt x="58767" y="78819"/>
                        <a:pt x="118984" y="115246"/>
                        <a:pt x="107089" y="102608"/>
                      </a:cubicBezTo>
                      <a:cubicBezTo>
                        <a:pt x="95194" y="89970"/>
                        <a:pt x="-2193" y="-1470"/>
                        <a:pt x="37" y="17"/>
                      </a:cubicBezTo>
                      <a:cubicBezTo>
                        <a:pt x="2267" y="1504"/>
                        <a:pt x="103371" y="107812"/>
                        <a:pt x="120470" y="111529"/>
                      </a:cubicBezTo>
                      <a:cubicBezTo>
                        <a:pt x="137568" y="115246"/>
                        <a:pt x="92963" y="24550"/>
                        <a:pt x="102628" y="22320"/>
                      </a:cubicBezTo>
                      <a:cubicBezTo>
                        <a:pt x="112293" y="20090"/>
                        <a:pt x="161358" y="92201"/>
                        <a:pt x="178457" y="98148"/>
                      </a:cubicBezTo>
                      <a:cubicBezTo>
                        <a:pt x="195556" y="104095"/>
                        <a:pt x="168793" y="40161"/>
                        <a:pt x="205220" y="58003"/>
                      </a:cubicBezTo>
                      <a:cubicBezTo>
                        <a:pt x="241647" y="75845"/>
                        <a:pt x="418580" y="200740"/>
                        <a:pt x="414863" y="205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 1069">
                  <a:extLst>
                    <a:ext uri="{FF2B5EF4-FFF2-40B4-BE49-F238E27FC236}">
                      <a16:creationId xmlns:a16="http://schemas.microsoft.com/office/drawing/2014/main" id="{6AF835BE-092F-A2EE-53E4-5478CD42BFA2}"/>
                    </a:ext>
                  </a:extLst>
                </p:cNvPr>
                <p:cNvSpPr/>
                <p:nvPr/>
              </p:nvSpPr>
              <p:spPr>
                <a:xfrm>
                  <a:off x="4118223" y="3235025"/>
                  <a:ext cx="1105178" cy="690830"/>
                </a:xfrm>
                <a:custGeom>
                  <a:avLst/>
                  <a:gdLst>
                    <a:gd name="connsiteX0" fmla="*/ 3268 w 1105178"/>
                    <a:gd name="connsiteY0" fmla="*/ 212932 h 690830"/>
                    <a:gd name="connsiteX1" fmla="*/ 489461 w 1105178"/>
                    <a:gd name="connsiteY1" fmla="*/ 186169 h 690830"/>
                    <a:gd name="connsiteX2" fmla="*/ 480540 w 1105178"/>
                    <a:gd name="connsiteY2" fmla="*/ 177248 h 690830"/>
                    <a:gd name="connsiteX3" fmla="*/ 667880 w 1105178"/>
                    <a:gd name="connsiteY3" fmla="*/ 230774 h 690830"/>
                    <a:gd name="connsiteX4" fmla="*/ 654499 w 1105178"/>
                    <a:gd name="connsiteY4" fmla="*/ 217393 h 690830"/>
                    <a:gd name="connsiteX5" fmla="*/ 774932 w 1105178"/>
                    <a:gd name="connsiteY5" fmla="*/ 355668 h 690830"/>
                    <a:gd name="connsiteX6" fmla="*/ 908747 w 1105178"/>
                    <a:gd name="connsiteY6" fmla="*/ 520706 h 690830"/>
                    <a:gd name="connsiteX7" fmla="*/ 926589 w 1105178"/>
                    <a:gd name="connsiteY7" fmla="*/ 458259 h 690830"/>
                    <a:gd name="connsiteX8" fmla="*/ 1105008 w 1105178"/>
                    <a:gd name="connsiteY8" fmla="*/ 690204 h 690830"/>
                    <a:gd name="connsiteX9" fmla="*/ 890905 w 1105178"/>
                    <a:gd name="connsiteY9" fmla="*/ 529627 h 690830"/>
                    <a:gd name="connsiteX10" fmla="*/ 1060403 w 1105178"/>
                    <a:gd name="connsiteY10" fmla="*/ 623297 h 690830"/>
                    <a:gd name="connsiteX11" fmla="*/ 770472 w 1105178"/>
                    <a:gd name="connsiteY11" fmla="*/ 221853 h 690830"/>
                    <a:gd name="connsiteX12" fmla="*/ 485000 w 1105178"/>
                    <a:gd name="connsiteY12" fmla="*/ 3289 h 690830"/>
                    <a:gd name="connsiteX13" fmla="*/ 578671 w 1105178"/>
                    <a:gd name="connsiteY13" fmla="*/ 92499 h 690830"/>
                    <a:gd name="connsiteX14" fmla="*/ 351186 w 1105178"/>
                    <a:gd name="connsiteY14" fmla="*/ 123722 h 690830"/>
                    <a:gd name="connsiteX15" fmla="*/ 132622 w 1105178"/>
                    <a:gd name="connsiteY15" fmla="*/ 137104 h 690830"/>
                    <a:gd name="connsiteX16" fmla="*/ 270897 w 1105178"/>
                    <a:gd name="connsiteY16" fmla="*/ 105880 h 690830"/>
                    <a:gd name="connsiteX17" fmla="*/ 3268 w 1105178"/>
                    <a:gd name="connsiteY17" fmla="*/ 212932 h 69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05178" h="690830">
                      <a:moveTo>
                        <a:pt x="3268" y="212932"/>
                      </a:moveTo>
                      <a:cubicBezTo>
                        <a:pt x="39695" y="226313"/>
                        <a:pt x="409916" y="192116"/>
                        <a:pt x="489461" y="186169"/>
                      </a:cubicBezTo>
                      <a:cubicBezTo>
                        <a:pt x="569006" y="180222"/>
                        <a:pt x="450804" y="169814"/>
                        <a:pt x="480540" y="177248"/>
                      </a:cubicBezTo>
                      <a:cubicBezTo>
                        <a:pt x="510276" y="184682"/>
                        <a:pt x="667880" y="230774"/>
                        <a:pt x="667880" y="230774"/>
                      </a:cubicBezTo>
                      <a:cubicBezTo>
                        <a:pt x="696873" y="237465"/>
                        <a:pt x="636657" y="196577"/>
                        <a:pt x="654499" y="217393"/>
                      </a:cubicBezTo>
                      <a:cubicBezTo>
                        <a:pt x="672341" y="238209"/>
                        <a:pt x="732557" y="305116"/>
                        <a:pt x="774932" y="355668"/>
                      </a:cubicBezTo>
                      <a:cubicBezTo>
                        <a:pt x="817307" y="406220"/>
                        <a:pt x="883471" y="503607"/>
                        <a:pt x="908747" y="520706"/>
                      </a:cubicBezTo>
                      <a:cubicBezTo>
                        <a:pt x="934023" y="537805"/>
                        <a:pt x="893879" y="430009"/>
                        <a:pt x="926589" y="458259"/>
                      </a:cubicBezTo>
                      <a:cubicBezTo>
                        <a:pt x="959299" y="486509"/>
                        <a:pt x="1110955" y="678309"/>
                        <a:pt x="1105008" y="690204"/>
                      </a:cubicBezTo>
                      <a:cubicBezTo>
                        <a:pt x="1099061" y="702099"/>
                        <a:pt x="898339" y="540778"/>
                        <a:pt x="890905" y="529627"/>
                      </a:cubicBezTo>
                      <a:cubicBezTo>
                        <a:pt x="883471" y="518476"/>
                        <a:pt x="1080475" y="674593"/>
                        <a:pt x="1060403" y="623297"/>
                      </a:cubicBezTo>
                      <a:cubicBezTo>
                        <a:pt x="1040331" y="572001"/>
                        <a:pt x="866372" y="325188"/>
                        <a:pt x="770472" y="221853"/>
                      </a:cubicBezTo>
                      <a:cubicBezTo>
                        <a:pt x="674572" y="118518"/>
                        <a:pt x="516967" y="24848"/>
                        <a:pt x="485000" y="3289"/>
                      </a:cubicBezTo>
                      <a:cubicBezTo>
                        <a:pt x="453033" y="-18270"/>
                        <a:pt x="600973" y="72427"/>
                        <a:pt x="578671" y="92499"/>
                      </a:cubicBezTo>
                      <a:cubicBezTo>
                        <a:pt x="556369" y="112571"/>
                        <a:pt x="425527" y="116288"/>
                        <a:pt x="351186" y="123722"/>
                      </a:cubicBezTo>
                      <a:cubicBezTo>
                        <a:pt x="276845" y="131156"/>
                        <a:pt x="146004" y="140078"/>
                        <a:pt x="132622" y="137104"/>
                      </a:cubicBezTo>
                      <a:cubicBezTo>
                        <a:pt x="119241" y="134130"/>
                        <a:pt x="295430" y="92499"/>
                        <a:pt x="270897" y="105880"/>
                      </a:cubicBezTo>
                      <a:cubicBezTo>
                        <a:pt x="246364" y="119261"/>
                        <a:pt x="-33159" y="199551"/>
                        <a:pt x="3268" y="21293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 1070">
                  <a:extLst>
                    <a:ext uri="{FF2B5EF4-FFF2-40B4-BE49-F238E27FC236}">
                      <a16:creationId xmlns:a16="http://schemas.microsoft.com/office/drawing/2014/main" id="{F2FAA96C-F2F0-D3F7-7763-30057C1B54C7}"/>
                    </a:ext>
                  </a:extLst>
                </p:cNvPr>
                <p:cNvSpPr/>
                <p:nvPr/>
              </p:nvSpPr>
              <p:spPr>
                <a:xfrm>
                  <a:off x="4685152" y="3116383"/>
                  <a:ext cx="525173" cy="524701"/>
                </a:xfrm>
                <a:custGeom>
                  <a:avLst/>
                  <a:gdLst>
                    <a:gd name="connsiteX0" fmla="*/ 2821 w 525173"/>
                    <a:gd name="connsiteY0" fmla="*/ 1498 h 524701"/>
                    <a:gd name="connsiteX1" fmla="*/ 395344 w 525173"/>
                    <a:gd name="connsiteY1" fmla="*/ 340495 h 524701"/>
                    <a:gd name="connsiteX2" fmla="*/ 377502 w 525173"/>
                    <a:gd name="connsiteY2" fmla="*/ 291430 h 524701"/>
                    <a:gd name="connsiteX3" fmla="*/ 466711 w 525173"/>
                    <a:gd name="connsiteY3" fmla="*/ 434165 h 524701"/>
                    <a:gd name="connsiteX4" fmla="*/ 524698 w 525173"/>
                    <a:gd name="connsiteY4" fmla="*/ 523375 h 524701"/>
                    <a:gd name="connsiteX5" fmla="*/ 435488 w 525173"/>
                    <a:gd name="connsiteY5" fmla="*/ 367258 h 524701"/>
                    <a:gd name="connsiteX6" fmla="*/ 310594 w 525173"/>
                    <a:gd name="connsiteY6" fmla="*/ 211141 h 524701"/>
                    <a:gd name="connsiteX7" fmla="*/ 364120 w 525173"/>
                    <a:gd name="connsiteY7" fmla="*/ 336035 h 524701"/>
                    <a:gd name="connsiteX8" fmla="*/ 225845 w 525173"/>
                    <a:gd name="connsiteY8" fmla="*/ 220062 h 524701"/>
                    <a:gd name="connsiteX9" fmla="*/ 2821 w 525173"/>
                    <a:gd name="connsiteY9" fmla="*/ 1498 h 524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173" h="524701">
                      <a:moveTo>
                        <a:pt x="2821" y="1498"/>
                      </a:moveTo>
                      <a:cubicBezTo>
                        <a:pt x="31071" y="21570"/>
                        <a:pt x="332897" y="292173"/>
                        <a:pt x="395344" y="340495"/>
                      </a:cubicBezTo>
                      <a:cubicBezTo>
                        <a:pt x="457791" y="388817"/>
                        <a:pt x="365608" y="275819"/>
                        <a:pt x="377502" y="291430"/>
                      </a:cubicBezTo>
                      <a:cubicBezTo>
                        <a:pt x="389396" y="307041"/>
                        <a:pt x="442178" y="395507"/>
                        <a:pt x="466711" y="434165"/>
                      </a:cubicBezTo>
                      <a:cubicBezTo>
                        <a:pt x="491244" y="472823"/>
                        <a:pt x="529902" y="534526"/>
                        <a:pt x="524698" y="523375"/>
                      </a:cubicBezTo>
                      <a:cubicBezTo>
                        <a:pt x="519494" y="512224"/>
                        <a:pt x="471172" y="419297"/>
                        <a:pt x="435488" y="367258"/>
                      </a:cubicBezTo>
                      <a:cubicBezTo>
                        <a:pt x="399804" y="315219"/>
                        <a:pt x="322489" y="216345"/>
                        <a:pt x="310594" y="211141"/>
                      </a:cubicBezTo>
                      <a:cubicBezTo>
                        <a:pt x="298699" y="205937"/>
                        <a:pt x="378245" y="334548"/>
                        <a:pt x="364120" y="336035"/>
                      </a:cubicBezTo>
                      <a:cubicBezTo>
                        <a:pt x="349995" y="337522"/>
                        <a:pt x="285318" y="271358"/>
                        <a:pt x="225845" y="220062"/>
                      </a:cubicBezTo>
                      <a:cubicBezTo>
                        <a:pt x="166372" y="168766"/>
                        <a:pt x="-25429" y="-18574"/>
                        <a:pt x="2821" y="14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 1071">
                  <a:extLst>
                    <a:ext uri="{FF2B5EF4-FFF2-40B4-BE49-F238E27FC236}">
                      <a16:creationId xmlns:a16="http://schemas.microsoft.com/office/drawing/2014/main" id="{EEC0C19B-38E5-A16D-1C58-1ED98FF979DE}"/>
                    </a:ext>
                  </a:extLst>
                </p:cNvPr>
                <p:cNvSpPr/>
                <p:nvPr/>
              </p:nvSpPr>
              <p:spPr>
                <a:xfrm>
                  <a:off x="3294119" y="2707460"/>
                  <a:ext cx="288816" cy="425170"/>
                </a:xfrm>
                <a:custGeom>
                  <a:avLst/>
                  <a:gdLst>
                    <a:gd name="connsiteX0" fmla="*/ 6642 w 288816"/>
                    <a:gd name="connsiteY0" fmla="*/ 8977 h 425170"/>
                    <a:gd name="connsiteX1" fmla="*/ 167220 w 288816"/>
                    <a:gd name="connsiteY1" fmla="*/ 156173 h 425170"/>
                    <a:gd name="connsiteX2" fmla="*/ 234127 w 288816"/>
                    <a:gd name="connsiteY2" fmla="*/ 236462 h 425170"/>
                    <a:gd name="connsiteX3" fmla="*/ 238587 w 288816"/>
                    <a:gd name="connsiteY3" fmla="*/ 178476 h 425170"/>
                    <a:gd name="connsiteX4" fmla="*/ 287653 w 288816"/>
                    <a:gd name="connsiteY4" fmla="*/ 419342 h 425170"/>
                    <a:gd name="connsiteX5" fmla="*/ 269811 w 288816"/>
                    <a:gd name="connsiteY5" fmla="*/ 339053 h 425170"/>
                    <a:gd name="connsiteX6" fmla="*/ 229666 w 288816"/>
                    <a:gd name="connsiteY6" fmla="*/ 209699 h 425170"/>
                    <a:gd name="connsiteX7" fmla="*/ 51247 w 288816"/>
                    <a:gd name="connsiteY7" fmla="*/ 35740 h 425170"/>
                    <a:gd name="connsiteX8" fmla="*/ 6642 w 288816"/>
                    <a:gd name="connsiteY8" fmla="*/ 8977 h 4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816" h="425170">
                      <a:moveTo>
                        <a:pt x="6642" y="8977"/>
                      </a:moveTo>
                      <a:cubicBezTo>
                        <a:pt x="25971" y="29049"/>
                        <a:pt x="129306" y="118259"/>
                        <a:pt x="167220" y="156173"/>
                      </a:cubicBezTo>
                      <a:cubicBezTo>
                        <a:pt x="205134" y="194087"/>
                        <a:pt x="222233" y="232745"/>
                        <a:pt x="234127" y="236462"/>
                      </a:cubicBezTo>
                      <a:cubicBezTo>
                        <a:pt x="246021" y="240179"/>
                        <a:pt x="229666" y="147996"/>
                        <a:pt x="238587" y="178476"/>
                      </a:cubicBezTo>
                      <a:cubicBezTo>
                        <a:pt x="247508" y="208956"/>
                        <a:pt x="282449" y="392579"/>
                        <a:pt x="287653" y="419342"/>
                      </a:cubicBezTo>
                      <a:cubicBezTo>
                        <a:pt x="292857" y="446105"/>
                        <a:pt x="279475" y="373993"/>
                        <a:pt x="269811" y="339053"/>
                      </a:cubicBezTo>
                      <a:cubicBezTo>
                        <a:pt x="260147" y="304113"/>
                        <a:pt x="266093" y="260251"/>
                        <a:pt x="229666" y="209699"/>
                      </a:cubicBezTo>
                      <a:cubicBezTo>
                        <a:pt x="193239" y="159147"/>
                        <a:pt x="51247" y="35740"/>
                        <a:pt x="51247" y="35740"/>
                      </a:cubicBezTo>
                      <a:cubicBezTo>
                        <a:pt x="12589" y="4517"/>
                        <a:pt x="-12687" y="-11095"/>
                        <a:pt x="6642" y="8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 1072">
                  <a:extLst>
                    <a:ext uri="{FF2B5EF4-FFF2-40B4-BE49-F238E27FC236}">
                      <a16:creationId xmlns:a16="http://schemas.microsoft.com/office/drawing/2014/main" id="{11859EE4-92F7-3638-9D2C-F01393567373}"/>
                    </a:ext>
                  </a:extLst>
                </p:cNvPr>
                <p:cNvSpPr/>
                <p:nvPr/>
              </p:nvSpPr>
              <p:spPr>
                <a:xfrm>
                  <a:off x="2867963" y="3438573"/>
                  <a:ext cx="42449" cy="232459"/>
                </a:xfrm>
                <a:custGeom>
                  <a:avLst/>
                  <a:gdLst>
                    <a:gd name="connsiteX0" fmla="*/ 131 w 42449"/>
                    <a:gd name="connsiteY0" fmla="*/ 463 h 232459"/>
                    <a:gd name="connsiteX1" fmla="*/ 26894 w 42449"/>
                    <a:gd name="connsiteY1" fmla="*/ 125357 h 232459"/>
                    <a:gd name="connsiteX2" fmla="*/ 13512 w 42449"/>
                    <a:gd name="connsiteY2" fmla="*/ 232408 h 232459"/>
                    <a:gd name="connsiteX3" fmla="*/ 35815 w 42449"/>
                    <a:gd name="connsiteY3" fmla="*/ 138738 h 232459"/>
                    <a:gd name="connsiteX4" fmla="*/ 40275 w 42449"/>
                    <a:gd name="connsiteY4" fmla="*/ 85212 h 232459"/>
                    <a:gd name="connsiteX5" fmla="*/ 131 w 42449"/>
                    <a:gd name="connsiteY5" fmla="*/ 463 h 232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49" h="232459">
                      <a:moveTo>
                        <a:pt x="131" y="463"/>
                      </a:moveTo>
                      <a:cubicBezTo>
                        <a:pt x="-2099" y="7154"/>
                        <a:pt x="24664" y="86700"/>
                        <a:pt x="26894" y="125357"/>
                      </a:cubicBezTo>
                      <a:cubicBezTo>
                        <a:pt x="29124" y="164015"/>
                        <a:pt x="12025" y="230178"/>
                        <a:pt x="13512" y="232408"/>
                      </a:cubicBezTo>
                      <a:cubicBezTo>
                        <a:pt x="14999" y="234638"/>
                        <a:pt x="31355" y="163271"/>
                        <a:pt x="35815" y="138738"/>
                      </a:cubicBezTo>
                      <a:cubicBezTo>
                        <a:pt x="40275" y="114205"/>
                        <a:pt x="45479" y="109001"/>
                        <a:pt x="40275" y="85212"/>
                      </a:cubicBezTo>
                      <a:cubicBezTo>
                        <a:pt x="35071" y="61423"/>
                        <a:pt x="2361" y="-6228"/>
                        <a:pt x="131" y="46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 1073">
                  <a:extLst>
                    <a:ext uri="{FF2B5EF4-FFF2-40B4-BE49-F238E27FC236}">
                      <a16:creationId xmlns:a16="http://schemas.microsoft.com/office/drawing/2014/main" id="{8979F52D-CFA8-4CC3-74C4-859E604DCC33}"/>
                    </a:ext>
                  </a:extLst>
                </p:cNvPr>
                <p:cNvSpPr/>
                <p:nvPr/>
              </p:nvSpPr>
              <p:spPr>
                <a:xfrm>
                  <a:off x="2658431" y="5244993"/>
                  <a:ext cx="785032" cy="431907"/>
                </a:xfrm>
                <a:custGeom>
                  <a:avLst/>
                  <a:gdLst>
                    <a:gd name="connsiteX0" fmla="*/ 2219 w 785032"/>
                    <a:gd name="connsiteY0" fmla="*/ 35032 h 431907"/>
                    <a:gd name="connsiteX1" fmla="*/ 300669 w 785032"/>
                    <a:gd name="connsiteY1" fmla="*/ 57257 h 431907"/>
                    <a:gd name="connsiteX2" fmla="*/ 262569 w 785032"/>
                    <a:gd name="connsiteY2" fmla="*/ 63607 h 431907"/>
                    <a:gd name="connsiteX3" fmla="*/ 389569 w 785032"/>
                    <a:gd name="connsiteY3" fmla="*/ 117582 h 431907"/>
                    <a:gd name="connsiteX4" fmla="*/ 380044 w 785032"/>
                    <a:gd name="connsiteY4" fmla="*/ 120757 h 431907"/>
                    <a:gd name="connsiteX5" fmla="*/ 627694 w 785032"/>
                    <a:gd name="connsiteY5" fmla="*/ 266807 h 431907"/>
                    <a:gd name="connsiteX6" fmla="*/ 624519 w 785032"/>
                    <a:gd name="connsiteY6" fmla="*/ 247757 h 431907"/>
                    <a:gd name="connsiteX7" fmla="*/ 773744 w 785032"/>
                    <a:gd name="connsiteY7" fmla="*/ 374757 h 431907"/>
                    <a:gd name="connsiteX8" fmla="*/ 773744 w 785032"/>
                    <a:gd name="connsiteY8" fmla="*/ 431907 h 431907"/>
                    <a:gd name="connsiteX9" fmla="*/ 773744 w 785032"/>
                    <a:gd name="connsiteY9" fmla="*/ 358882 h 431907"/>
                    <a:gd name="connsiteX10" fmla="*/ 621344 w 785032"/>
                    <a:gd name="connsiteY10" fmla="*/ 273157 h 431907"/>
                    <a:gd name="connsiteX11" fmla="*/ 268919 w 785032"/>
                    <a:gd name="connsiteY11" fmla="*/ 60432 h 431907"/>
                    <a:gd name="connsiteX12" fmla="*/ 300669 w 785032"/>
                    <a:gd name="connsiteY12" fmla="*/ 69957 h 431907"/>
                    <a:gd name="connsiteX13" fmla="*/ 218119 w 785032"/>
                    <a:gd name="connsiteY13" fmla="*/ 47732 h 431907"/>
                    <a:gd name="connsiteX14" fmla="*/ 116519 w 785032"/>
                    <a:gd name="connsiteY14" fmla="*/ 107 h 431907"/>
                    <a:gd name="connsiteX15" fmla="*/ 160969 w 785032"/>
                    <a:gd name="connsiteY15" fmla="*/ 35032 h 431907"/>
                    <a:gd name="connsiteX16" fmla="*/ 2219 w 785032"/>
                    <a:gd name="connsiteY16" fmla="*/ 35032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5032" h="431907">
                      <a:moveTo>
                        <a:pt x="2219" y="35032"/>
                      </a:moveTo>
                      <a:cubicBezTo>
                        <a:pt x="25502" y="38736"/>
                        <a:pt x="257277" y="52495"/>
                        <a:pt x="300669" y="57257"/>
                      </a:cubicBezTo>
                      <a:cubicBezTo>
                        <a:pt x="344061" y="62020"/>
                        <a:pt x="247752" y="53553"/>
                        <a:pt x="262569" y="63607"/>
                      </a:cubicBezTo>
                      <a:cubicBezTo>
                        <a:pt x="277386" y="73661"/>
                        <a:pt x="369990" y="108057"/>
                        <a:pt x="389569" y="117582"/>
                      </a:cubicBezTo>
                      <a:cubicBezTo>
                        <a:pt x="409148" y="127107"/>
                        <a:pt x="340357" y="95886"/>
                        <a:pt x="380044" y="120757"/>
                      </a:cubicBezTo>
                      <a:cubicBezTo>
                        <a:pt x="419731" y="145628"/>
                        <a:pt x="586948" y="245640"/>
                        <a:pt x="627694" y="266807"/>
                      </a:cubicBezTo>
                      <a:cubicBezTo>
                        <a:pt x="668440" y="287974"/>
                        <a:pt x="600177" y="229765"/>
                        <a:pt x="624519" y="247757"/>
                      </a:cubicBezTo>
                      <a:cubicBezTo>
                        <a:pt x="648861" y="265749"/>
                        <a:pt x="748873" y="344065"/>
                        <a:pt x="773744" y="374757"/>
                      </a:cubicBezTo>
                      <a:cubicBezTo>
                        <a:pt x="798615" y="405449"/>
                        <a:pt x="773744" y="431907"/>
                        <a:pt x="773744" y="431907"/>
                      </a:cubicBezTo>
                      <a:cubicBezTo>
                        <a:pt x="773744" y="429261"/>
                        <a:pt x="799144" y="385340"/>
                        <a:pt x="773744" y="358882"/>
                      </a:cubicBezTo>
                      <a:cubicBezTo>
                        <a:pt x="748344" y="332424"/>
                        <a:pt x="705481" y="322899"/>
                        <a:pt x="621344" y="273157"/>
                      </a:cubicBezTo>
                      <a:cubicBezTo>
                        <a:pt x="537207" y="223415"/>
                        <a:pt x="322365" y="94299"/>
                        <a:pt x="268919" y="60432"/>
                      </a:cubicBezTo>
                      <a:cubicBezTo>
                        <a:pt x="215473" y="26565"/>
                        <a:pt x="309136" y="72074"/>
                        <a:pt x="300669" y="69957"/>
                      </a:cubicBezTo>
                      <a:cubicBezTo>
                        <a:pt x="292202" y="67840"/>
                        <a:pt x="248811" y="59374"/>
                        <a:pt x="218119" y="47732"/>
                      </a:cubicBezTo>
                      <a:cubicBezTo>
                        <a:pt x="187427" y="36090"/>
                        <a:pt x="126044" y="2224"/>
                        <a:pt x="116519" y="107"/>
                      </a:cubicBezTo>
                      <a:cubicBezTo>
                        <a:pt x="106994" y="-2010"/>
                        <a:pt x="175786" y="27624"/>
                        <a:pt x="160969" y="35032"/>
                      </a:cubicBezTo>
                      <a:cubicBezTo>
                        <a:pt x="146152" y="42440"/>
                        <a:pt x="-21064" y="31328"/>
                        <a:pt x="2219" y="35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 1074">
                  <a:extLst>
                    <a:ext uri="{FF2B5EF4-FFF2-40B4-BE49-F238E27FC236}">
                      <a16:creationId xmlns:a16="http://schemas.microsoft.com/office/drawing/2014/main" id="{45E5E02F-AE8A-8364-F0ED-A0FEDEC2E96A}"/>
                    </a:ext>
                  </a:extLst>
                </p:cNvPr>
                <p:cNvSpPr/>
                <p:nvPr/>
              </p:nvSpPr>
              <p:spPr>
                <a:xfrm>
                  <a:off x="3701064" y="5505393"/>
                  <a:ext cx="753798" cy="63560"/>
                </a:xfrm>
                <a:custGeom>
                  <a:avLst/>
                  <a:gdLst>
                    <a:gd name="connsiteX0" fmla="*/ 16861 w 753798"/>
                    <a:gd name="connsiteY0" fmla="*/ 50857 h 63560"/>
                    <a:gd name="connsiteX1" fmla="*/ 343886 w 753798"/>
                    <a:gd name="connsiteY1" fmla="*/ 6407 h 63560"/>
                    <a:gd name="connsiteX2" fmla="*/ 750286 w 753798"/>
                    <a:gd name="connsiteY2" fmla="*/ 63557 h 63560"/>
                    <a:gd name="connsiteX3" fmla="*/ 540736 w 753798"/>
                    <a:gd name="connsiteY3" fmla="*/ 3232 h 63560"/>
                    <a:gd name="connsiteX4" fmla="*/ 537561 w 753798"/>
                    <a:gd name="connsiteY4" fmla="*/ 28632 h 63560"/>
                    <a:gd name="connsiteX5" fmla="*/ 305786 w 753798"/>
                    <a:gd name="connsiteY5" fmla="*/ 57 h 63560"/>
                    <a:gd name="connsiteX6" fmla="*/ 74011 w 753798"/>
                    <a:gd name="connsiteY6" fmla="*/ 22282 h 63560"/>
                    <a:gd name="connsiteX7" fmla="*/ 16861 w 753798"/>
                    <a:gd name="connsiteY7" fmla="*/ 50857 h 6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3798" h="63560">
                      <a:moveTo>
                        <a:pt x="16861" y="50857"/>
                      </a:moveTo>
                      <a:cubicBezTo>
                        <a:pt x="61840" y="48211"/>
                        <a:pt x="221649" y="4290"/>
                        <a:pt x="343886" y="6407"/>
                      </a:cubicBezTo>
                      <a:cubicBezTo>
                        <a:pt x="466123" y="8524"/>
                        <a:pt x="717478" y="64086"/>
                        <a:pt x="750286" y="63557"/>
                      </a:cubicBezTo>
                      <a:cubicBezTo>
                        <a:pt x="783094" y="63028"/>
                        <a:pt x="576190" y="9053"/>
                        <a:pt x="540736" y="3232"/>
                      </a:cubicBezTo>
                      <a:cubicBezTo>
                        <a:pt x="505282" y="-2589"/>
                        <a:pt x="576719" y="29161"/>
                        <a:pt x="537561" y="28632"/>
                      </a:cubicBezTo>
                      <a:cubicBezTo>
                        <a:pt x="498403" y="28103"/>
                        <a:pt x="383044" y="1115"/>
                        <a:pt x="305786" y="57"/>
                      </a:cubicBezTo>
                      <a:cubicBezTo>
                        <a:pt x="228528" y="-1001"/>
                        <a:pt x="122165" y="12757"/>
                        <a:pt x="74011" y="22282"/>
                      </a:cubicBezTo>
                      <a:cubicBezTo>
                        <a:pt x="25857" y="31807"/>
                        <a:pt x="-28118" y="53503"/>
                        <a:pt x="16861" y="508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 1077">
                  <a:extLst>
                    <a:ext uri="{FF2B5EF4-FFF2-40B4-BE49-F238E27FC236}">
                      <a16:creationId xmlns:a16="http://schemas.microsoft.com/office/drawing/2014/main" id="{9239F0C5-C0DF-A65E-E824-68AA6262290A}"/>
                    </a:ext>
                  </a:extLst>
                </p:cNvPr>
                <p:cNvSpPr/>
                <p:nvPr/>
              </p:nvSpPr>
              <p:spPr>
                <a:xfrm>
                  <a:off x="2514214" y="3643914"/>
                  <a:ext cx="622914" cy="1334140"/>
                </a:xfrm>
                <a:custGeom>
                  <a:avLst/>
                  <a:gdLst>
                    <a:gd name="connsiteX0" fmla="*/ 602473 w 622914"/>
                    <a:gd name="connsiteY0" fmla="*/ 522401 h 1334140"/>
                    <a:gd name="connsiteX1" fmla="*/ 177471 w 622914"/>
                    <a:gd name="connsiteY1" fmla="*/ 741342 h 1334140"/>
                    <a:gd name="connsiteX2" fmla="*/ 274062 w 622914"/>
                    <a:gd name="connsiteY2" fmla="*/ 728463 h 1334140"/>
                    <a:gd name="connsiteX3" fmla="*/ 145273 w 622914"/>
                    <a:gd name="connsiteY3" fmla="*/ 818616 h 1334140"/>
                    <a:gd name="connsiteX4" fmla="*/ 3606 w 622914"/>
                    <a:gd name="connsiteY4" fmla="*/ 1018238 h 1334140"/>
                    <a:gd name="connsiteX5" fmla="*/ 42242 w 622914"/>
                    <a:gd name="connsiteY5" fmla="*/ 940965 h 1334140"/>
                    <a:gd name="connsiteX6" fmla="*/ 42242 w 622914"/>
                    <a:gd name="connsiteY6" fmla="*/ 1095511 h 1334140"/>
                    <a:gd name="connsiteX7" fmla="*/ 61561 w 622914"/>
                    <a:gd name="connsiteY7" fmla="*/ 1333771 h 1334140"/>
                    <a:gd name="connsiteX8" fmla="*/ 29363 w 622914"/>
                    <a:gd name="connsiteY8" fmla="*/ 1037556 h 1334140"/>
                    <a:gd name="connsiteX9" fmla="*/ 48682 w 622914"/>
                    <a:gd name="connsiteY9" fmla="*/ 561038 h 1334140"/>
                    <a:gd name="connsiteX10" fmla="*/ 125955 w 622914"/>
                    <a:gd name="connsiteY10" fmla="*/ 573917 h 1334140"/>
                    <a:gd name="connsiteX11" fmla="*/ 319138 w 622914"/>
                    <a:gd name="connsiteY11" fmla="*/ 807 h 1334140"/>
                    <a:gd name="connsiteX12" fmla="*/ 222547 w 622914"/>
                    <a:gd name="connsiteY12" fmla="*/ 445128 h 1334140"/>
                    <a:gd name="connsiteX13" fmla="*/ 312699 w 622914"/>
                    <a:gd name="connsiteY13" fmla="*/ 316340 h 1334140"/>
                    <a:gd name="connsiteX14" fmla="*/ 370654 w 622914"/>
                    <a:gd name="connsiteY14" fmla="*/ 458007 h 1334140"/>
                    <a:gd name="connsiteX15" fmla="*/ 389972 w 622914"/>
                    <a:gd name="connsiteY15" fmla="*/ 387173 h 1334140"/>
                    <a:gd name="connsiteX16" fmla="*/ 538079 w 622914"/>
                    <a:gd name="connsiteY16" fmla="*/ 522401 h 1334140"/>
                    <a:gd name="connsiteX17" fmla="*/ 602473 w 622914"/>
                    <a:gd name="connsiteY17" fmla="*/ 522401 h 133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22914" h="1334140">
                      <a:moveTo>
                        <a:pt x="602473" y="522401"/>
                      </a:moveTo>
                      <a:cubicBezTo>
                        <a:pt x="542372" y="558891"/>
                        <a:pt x="232206" y="706998"/>
                        <a:pt x="177471" y="741342"/>
                      </a:cubicBezTo>
                      <a:cubicBezTo>
                        <a:pt x="122736" y="775686"/>
                        <a:pt x="279428" y="715584"/>
                        <a:pt x="274062" y="728463"/>
                      </a:cubicBezTo>
                      <a:cubicBezTo>
                        <a:pt x="268696" y="741342"/>
                        <a:pt x="190349" y="770320"/>
                        <a:pt x="145273" y="818616"/>
                      </a:cubicBezTo>
                      <a:cubicBezTo>
                        <a:pt x="100197" y="866912"/>
                        <a:pt x="20778" y="997847"/>
                        <a:pt x="3606" y="1018238"/>
                      </a:cubicBezTo>
                      <a:cubicBezTo>
                        <a:pt x="-13566" y="1038629"/>
                        <a:pt x="35803" y="928086"/>
                        <a:pt x="42242" y="940965"/>
                      </a:cubicBezTo>
                      <a:cubicBezTo>
                        <a:pt x="48681" y="953844"/>
                        <a:pt x="39022" y="1030043"/>
                        <a:pt x="42242" y="1095511"/>
                      </a:cubicBezTo>
                      <a:cubicBezTo>
                        <a:pt x="45462" y="1160979"/>
                        <a:pt x="63707" y="1343430"/>
                        <a:pt x="61561" y="1333771"/>
                      </a:cubicBezTo>
                      <a:cubicBezTo>
                        <a:pt x="59415" y="1324112"/>
                        <a:pt x="31509" y="1166345"/>
                        <a:pt x="29363" y="1037556"/>
                      </a:cubicBezTo>
                      <a:cubicBezTo>
                        <a:pt x="27217" y="908767"/>
                        <a:pt x="32583" y="638311"/>
                        <a:pt x="48682" y="561038"/>
                      </a:cubicBezTo>
                      <a:cubicBezTo>
                        <a:pt x="64781" y="483765"/>
                        <a:pt x="80879" y="667289"/>
                        <a:pt x="125955" y="573917"/>
                      </a:cubicBezTo>
                      <a:cubicBezTo>
                        <a:pt x="171031" y="480545"/>
                        <a:pt x="303039" y="22272"/>
                        <a:pt x="319138" y="807"/>
                      </a:cubicBezTo>
                      <a:cubicBezTo>
                        <a:pt x="335237" y="-20658"/>
                        <a:pt x="223620" y="392539"/>
                        <a:pt x="222547" y="445128"/>
                      </a:cubicBezTo>
                      <a:cubicBezTo>
                        <a:pt x="221474" y="497717"/>
                        <a:pt x="288014" y="314193"/>
                        <a:pt x="312699" y="316340"/>
                      </a:cubicBezTo>
                      <a:cubicBezTo>
                        <a:pt x="337384" y="318487"/>
                        <a:pt x="357775" y="446202"/>
                        <a:pt x="370654" y="458007"/>
                      </a:cubicBezTo>
                      <a:cubicBezTo>
                        <a:pt x="383533" y="469812"/>
                        <a:pt x="362068" y="376441"/>
                        <a:pt x="389972" y="387173"/>
                      </a:cubicBezTo>
                      <a:cubicBezTo>
                        <a:pt x="417876" y="397905"/>
                        <a:pt x="501589" y="498790"/>
                        <a:pt x="538079" y="522401"/>
                      </a:cubicBezTo>
                      <a:cubicBezTo>
                        <a:pt x="574569" y="546012"/>
                        <a:pt x="662574" y="485911"/>
                        <a:pt x="602473" y="52240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 1078">
                  <a:extLst>
                    <a:ext uri="{FF2B5EF4-FFF2-40B4-BE49-F238E27FC236}">
                      <a16:creationId xmlns:a16="http://schemas.microsoft.com/office/drawing/2014/main" id="{48AE240F-5BBF-A17B-816F-18779FBEBF41}"/>
                    </a:ext>
                  </a:extLst>
                </p:cNvPr>
                <p:cNvSpPr/>
                <p:nvPr/>
              </p:nvSpPr>
              <p:spPr>
                <a:xfrm>
                  <a:off x="2438714" y="5041717"/>
                  <a:ext cx="481757" cy="193713"/>
                </a:xfrm>
                <a:custGeom>
                  <a:avLst/>
                  <a:gdLst>
                    <a:gd name="connsiteX0" fmla="*/ 1832 w 481757"/>
                    <a:gd name="connsiteY0" fmla="*/ 362 h 193713"/>
                    <a:gd name="connsiteX1" fmla="*/ 207894 w 481757"/>
                    <a:gd name="connsiteY1" fmla="*/ 174227 h 193713"/>
                    <a:gd name="connsiteX2" fmla="*/ 478351 w 481757"/>
                    <a:gd name="connsiteY2" fmla="*/ 187106 h 193713"/>
                    <a:gd name="connsiteX3" fmla="*/ 349562 w 481757"/>
                    <a:gd name="connsiteY3" fmla="*/ 193545 h 193713"/>
                    <a:gd name="connsiteX4" fmla="*/ 195016 w 481757"/>
                    <a:gd name="connsiteY4" fmla="*/ 180666 h 193713"/>
                    <a:gd name="connsiteX5" fmla="*/ 111303 w 481757"/>
                    <a:gd name="connsiteY5" fmla="*/ 129151 h 193713"/>
                    <a:gd name="connsiteX6" fmla="*/ 1832 w 481757"/>
                    <a:gd name="connsiteY6" fmla="*/ 362 h 19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757" h="193713">
                      <a:moveTo>
                        <a:pt x="1832" y="362"/>
                      </a:moveTo>
                      <a:cubicBezTo>
                        <a:pt x="17931" y="7875"/>
                        <a:pt x="128474" y="143103"/>
                        <a:pt x="207894" y="174227"/>
                      </a:cubicBezTo>
                      <a:cubicBezTo>
                        <a:pt x="287314" y="205351"/>
                        <a:pt x="454740" y="183886"/>
                        <a:pt x="478351" y="187106"/>
                      </a:cubicBezTo>
                      <a:cubicBezTo>
                        <a:pt x="501962" y="190326"/>
                        <a:pt x="396784" y="194618"/>
                        <a:pt x="349562" y="193545"/>
                      </a:cubicBezTo>
                      <a:cubicBezTo>
                        <a:pt x="302340" y="192472"/>
                        <a:pt x="234726" y="191398"/>
                        <a:pt x="195016" y="180666"/>
                      </a:cubicBezTo>
                      <a:cubicBezTo>
                        <a:pt x="155306" y="169934"/>
                        <a:pt x="142427" y="153836"/>
                        <a:pt x="111303" y="129151"/>
                      </a:cubicBezTo>
                      <a:cubicBezTo>
                        <a:pt x="80179" y="104467"/>
                        <a:pt x="-14267" y="-7151"/>
                        <a:pt x="1832" y="3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 1079">
                  <a:extLst>
                    <a:ext uri="{FF2B5EF4-FFF2-40B4-BE49-F238E27FC236}">
                      <a16:creationId xmlns:a16="http://schemas.microsoft.com/office/drawing/2014/main" id="{E35BDE18-EC72-3860-CE38-8157178C97BC}"/>
                    </a:ext>
                  </a:extLst>
                </p:cNvPr>
                <p:cNvSpPr/>
                <p:nvPr/>
              </p:nvSpPr>
              <p:spPr>
                <a:xfrm>
                  <a:off x="2408330" y="4262676"/>
                  <a:ext cx="985456" cy="911460"/>
                </a:xfrm>
                <a:custGeom>
                  <a:avLst/>
                  <a:gdLst>
                    <a:gd name="connsiteX0" fmla="*/ 148126 w 985456"/>
                    <a:gd name="connsiteY0" fmla="*/ 225611 h 911460"/>
                    <a:gd name="connsiteX1" fmla="*/ 218960 w 985456"/>
                    <a:gd name="connsiteY1" fmla="*/ 573341 h 911460"/>
                    <a:gd name="connsiteX2" fmla="*/ 367067 w 985456"/>
                    <a:gd name="connsiteY2" fmla="*/ 760085 h 911460"/>
                    <a:gd name="connsiteX3" fmla="*/ 328431 w 985456"/>
                    <a:gd name="connsiteY3" fmla="*/ 669932 h 911460"/>
                    <a:gd name="connsiteX4" fmla="*/ 682600 w 985456"/>
                    <a:gd name="connsiteY4" fmla="*/ 811600 h 911460"/>
                    <a:gd name="connsiteX5" fmla="*/ 624645 w 985456"/>
                    <a:gd name="connsiteY5" fmla="*/ 766524 h 911460"/>
                    <a:gd name="connsiteX6" fmla="*/ 985253 w 985456"/>
                    <a:gd name="connsiteY6" fmla="*/ 888873 h 911460"/>
                    <a:gd name="connsiteX7" fmla="*/ 676160 w 985456"/>
                    <a:gd name="connsiteY7" fmla="*/ 843797 h 911460"/>
                    <a:gd name="connsiteX8" fmla="*/ 669721 w 985456"/>
                    <a:gd name="connsiteY8" fmla="*/ 824479 h 911460"/>
                    <a:gd name="connsiteX9" fmla="*/ 772752 w 985456"/>
                    <a:gd name="connsiteY9" fmla="*/ 908192 h 911460"/>
                    <a:gd name="connsiteX10" fmla="*/ 611766 w 985456"/>
                    <a:gd name="connsiteY10" fmla="*/ 875994 h 911460"/>
                    <a:gd name="connsiteX11" fmla="*/ 804949 w 985456"/>
                    <a:gd name="connsiteY11" fmla="*/ 908192 h 911460"/>
                    <a:gd name="connsiteX12" fmla="*/ 251157 w 985456"/>
                    <a:gd name="connsiteY12" fmla="*/ 908192 h 911460"/>
                    <a:gd name="connsiteX13" fmla="*/ 489416 w 985456"/>
                    <a:gd name="connsiteY13" fmla="*/ 888873 h 911460"/>
                    <a:gd name="connsiteX14" fmla="*/ 186763 w 985456"/>
                    <a:gd name="connsiteY14" fmla="*/ 734327 h 911460"/>
                    <a:gd name="connsiteX15" fmla="*/ 19 w 985456"/>
                    <a:gd name="connsiteY15" fmla="*/ 605538 h 911460"/>
                    <a:gd name="connsiteX16" fmla="*/ 173884 w 985456"/>
                    <a:gd name="connsiteY16" fmla="*/ 702130 h 911460"/>
                    <a:gd name="connsiteX17" fmla="*/ 6459 w 985456"/>
                    <a:gd name="connsiteY17" fmla="*/ 463870 h 911460"/>
                    <a:gd name="connsiteX18" fmla="*/ 90171 w 985456"/>
                    <a:gd name="connsiteY18" fmla="*/ 431673 h 911460"/>
                    <a:gd name="connsiteX19" fmla="*/ 109490 w 985456"/>
                    <a:gd name="connsiteY19" fmla="*/ 231 h 911460"/>
                    <a:gd name="connsiteX20" fmla="*/ 173884 w 985456"/>
                    <a:gd name="connsiteY20" fmla="*/ 496068 h 911460"/>
                    <a:gd name="connsiteX21" fmla="*/ 148126 w 985456"/>
                    <a:gd name="connsiteY21" fmla="*/ 225611 h 911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5456" h="911460">
                      <a:moveTo>
                        <a:pt x="148126" y="225611"/>
                      </a:moveTo>
                      <a:cubicBezTo>
                        <a:pt x="155639" y="238490"/>
                        <a:pt x="182470" y="484262"/>
                        <a:pt x="218960" y="573341"/>
                      </a:cubicBezTo>
                      <a:cubicBezTo>
                        <a:pt x="255450" y="662420"/>
                        <a:pt x="348822" y="743987"/>
                        <a:pt x="367067" y="760085"/>
                      </a:cubicBezTo>
                      <a:cubicBezTo>
                        <a:pt x="385312" y="776183"/>
                        <a:pt x="275842" y="661346"/>
                        <a:pt x="328431" y="669932"/>
                      </a:cubicBezTo>
                      <a:cubicBezTo>
                        <a:pt x="381020" y="678518"/>
                        <a:pt x="633231" y="795501"/>
                        <a:pt x="682600" y="811600"/>
                      </a:cubicBezTo>
                      <a:cubicBezTo>
                        <a:pt x="731969" y="827699"/>
                        <a:pt x="574203" y="753645"/>
                        <a:pt x="624645" y="766524"/>
                      </a:cubicBezTo>
                      <a:cubicBezTo>
                        <a:pt x="675087" y="779403"/>
                        <a:pt x="976667" y="875994"/>
                        <a:pt x="985253" y="888873"/>
                      </a:cubicBezTo>
                      <a:cubicBezTo>
                        <a:pt x="993839" y="901752"/>
                        <a:pt x="728749" y="854529"/>
                        <a:pt x="676160" y="843797"/>
                      </a:cubicBezTo>
                      <a:cubicBezTo>
                        <a:pt x="623571" y="833065"/>
                        <a:pt x="653622" y="813747"/>
                        <a:pt x="669721" y="824479"/>
                      </a:cubicBezTo>
                      <a:cubicBezTo>
                        <a:pt x="685820" y="835212"/>
                        <a:pt x="782411" y="899606"/>
                        <a:pt x="772752" y="908192"/>
                      </a:cubicBezTo>
                      <a:cubicBezTo>
                        <a:pt x="763093" y="916778"/>
                        <a:pt x="606400" y="875994"/>
                        <a:pt x="611766" y="875994"/>
                      </a:cubicBezTo>
                      <a:cubicBezTo>
                        <a:pt x="617132" y="875994"/>
                        <a:pt x="865050" y="902826"/>
                        <a:pt x="804949" y="908192"/>
                      </a:cubicBezTo>
                      <a:cubicBezTo>
                        <a:pt x="744848" y="913558"/>
                        <a:pt x="303746" y="911412"/>
                        <a:pt x="251157" y="908192"/>
                      </a:cubicBezTo>
                      <a:cubicBezTo>
                        <a:pt x="198568" y="904972"/>
                        <a:pt x="500148" y="917850"/>
                        <a:pt x="489416" y="888873"/>
                      </a:cubicBezTo>
                      <a:cubicBezTo>
                        <a:pt x="478684" y="859896"/>
                        <a:pt x="268329" y="781549"/>
                        <a:pt x="186763" y="734327"/>
                      </a:cubicBezTo>
                      <a:cubicBezTo>
                        <a:pt x="105197" y="687105"/>
                        <a:pt x="2165" y="610904"/>
                        <a:pt x="19" y="605538"/>
                      </a:cubicBezTo>
                      <a:cubicBezTo>
                        <a:pt x="-2128" y="600172"/>
                        <a:pt x="172811" y="725741"/>
                        <a:pt x="173884" y="702130"/>
                      </a:cubicBezTo>
                      <a:cubicBezTo>
                        <a:pt x="174957" y="678519"/>
                        <a:pt x="20411" y="508946"/>
                        <a:pt x="6459" y="463870"/>
                      </a:cubicBezTo>
                      <a:cubicBezTo>
                        <a:pt x="-7493" y="418794"/>
                        <a:pt x="72999" y="508946"/>
                        <a:pt x="90171" y="431673"/>
                      </a:cubicBezTo>
                      <a:cubicBezTo>
                        <a:pt x="107343" y="354400"/>
                        <a:pt x="95538" y="-10501"/>
                        <a:pt x="109490" y="231"/>
                      </a:cubicBezTo>
                      <a:cubicBezTo>
                        <a:pt x="123442" y="10963"/>
                        <a:pt x="167445" y="450992"/>
                        <a:pt x="173884" y="496068"/>
                      </a:cubicBezTo>
                      <a:cubicBezTo>
                        <a:pt x="180323" y="541144"/>
                        <a:pt x="140613" y="212732"/>
                        <a:pt x="148126" y="22561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 1080">
                  <a:extLst>
                    <a:ext uri="{FF2B5EF4-FFF2-40B4-BE49-F238E27FC236}">
                      <a16:creationId xmlns:a16="http://schemas.microsoft.com/office/drawing/2014/main" id="{2193C18D-83A9-BCE7-4EF9-79C5D9EE5AE1}"/>
                    </a:ext>
                  </a:extLst>
                </p:cNvPr>
                <p:cNvSpPr/>
                <p:nvPr/>
              </p:nvSpPr>
              <p:spPr>
                <a:xfrm>
                  <a:off x="2079958" y="4797561"/>
                  <a:ext cx="4078029" cy="1420317"/>
                </a:xfrm>
                <a:custGeom>
                  <a:avLst/>
                  <a:gdLst>
                    <a:gd name="connsiteX0" fmla="*/ 656803 w 4078029"/>
                    <a:gd name="connsiteY0" fmla="*/ 373307 h 1420317"/>
                    <a:gd name="connsiteX1" fmla="*/ 495817 w 4078029"/>
                    <a:gd name="connsiteY1" fmla="*/ 553611 h 1420317"/>
                    <a:gd name="connsiteX2" fmla="*/ 888622 w 4078029"/>
                    <a:gd name="connsiteY2" fmla="*/ 914219 h 1420317"/>
                    <a:gd name="connsiteX3" fmla="*/ 785591 w 4078029"/>
                    <a:gd name="connsiteY3" fmla="*/ 875583 h 1420317"/>
                    <a:gd name="connsiteX4" fmla="*/ 1616279 w 4078029"/>
                    <a:gd name="connsiteY4" fmla="*/ 1010811 h 1420317"/>
                    <a:gd name="connsiteX5" fmla="*/ 1378019 w 4078029"/>
                    <a:gd name="connsiteY5" fmla="*/ 946416 h 1420317"/>
                    <a:gd name="connsiteX6" fmla="*/ 2427648 w 4078029"/>
                    <a:gd name="connsiteY6" fmla="*/ 965735 h 1420317"/>
                    <a:gd name="connsiteX7" fmla="*/ 2099236 w 4078029"/>
                    <a:gd name="connsiteY7" fmla="*/ 1010811 h 1420317"/>
                    <a:gd name="connsiteX8" fmla="*/ 3277653 w 4078029"/>
                    <a:gd name="connsiteY8" fmla="*/ 643763 h 1420317"/>
                    <a:gd name="connsiteX9" fmla="*/ 4063265 w 4078029"/>
                    <a:gd name="connsiteY9" fmla="*/ 257397 h 1420317"/>
                    <a:gd name="connsiteX10" fmla="*/ 3747732 w 4078029"/>
                    <a:gd name="connsiteY10" fmla="*/ 418383 h 1420317"/>
                    <a:gd name="connsiteX11" fmla="*/ 3213259 w 4078029"/>
                    <a:gd name="connsiteY11" fmla="*/ 1030129 h 1420317"/>
                    <a:gd name="connsiteX12" fmla="*/ 2710983 w 4078029"/>
                    <a:gd name="connsiteY12" fmla="*/ 1416495 h 1420317"/>
                    <a:gd name="connsiteX13" fmla="*/ 1126881 w 4078029"/>
                    <a:gd name="connsiteY13" fmla="*/ 1236191 h 1420317"/>
                    <a:gd name="connsiteX14" fmla="*/ 1635597 w 4078029"/>
                    <a:gd name="connsiteY14" fmla="*/ 1377859 h 1420317"/>
                    <a:gd name="connsiteX15" fmla="*/ 83693 w 4078029"/>
                    <a:gd name="connsiteY15" fmla="*/ 882022 h 1420317"/>
                    <a:gd name="connsiteX16" fmla="*/ 206042 w 4078029"/>
                    <a:gd name="connsiteY16" fmla="*/ 901340 h 1420317"/>
                    <a:gd name="connsiteX17" fmla="*/ 180284 w 4078029"/>
                    <a:gd name="connsiteY17" fmla="*/ 6259 h 1420317"/>
                    <a:gd name="connsiteX18" fmla="*/ 173845 w 4078029"/>
                    <a:gd name="connsiteY18" fmla="*/ 495656 h 1420317"/>
                    <a:gd name="connsiteX19" fmla="*/ 656803 w 4078029"/>
                    <a:gd name="connsiteY19" fmla="*/ 373307 h 1420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78029" h="1420317">
                      <a:moveTo>
                        <a:pt x="656803" y="373307"/>
                      </a:moveTo>
                      <a:cubicBezTo>
                        <a:pt x="710465" y="382966"/>
                        <a:pt x="457181" y="463459"/>
                        <a:pt x="495817" y="553611"/>
                      </a:cubicBezTo>
                      <a:cubicBezTo>
                        <a:pt x="534453" y="643763"/>
                        <a:pt x="840326" y="860557"/>
                        <a:pt x="888622" y="914219"/>
                      </a:cubicBezTo>
                      <a:cubicBezTo>
                        <a:pt x="936918" y="967881"/>
                        <a:pt x="664315" y="859484"/>
                        <a:pt x="785591" y="875583"/>
                      </a:cubicBezTo>
                      <a:cubicBezTo>
                        <a:pt x="906867" y="891682"/>
                        <a:pt x="1517541" y="999006"/>
                        <a:pt x="1616279" y="1010811"/>
                      </a:cubicBezTo>
                      <a:cubicBezTo>
                        <a:pt x="1715017" y="1022617"/>
                        <a:pt x="1242791" y="953929"/>
                        <a:pt x="1378019" y="946416"/>
                      </a:cubicBezTo>
                      <a:cubicBezTo>
                        <a:pt x="1513247" y="938903"/>
                        <a:pt x="2307445" y="955003"/>
                        <a:pt x="2427648" y="965735"/>
                      </a:cubicBezTo>
                      <a:cubicBezTo>
                        <a:pt x="2547851" y="976467"/>
                        <a:pt x="1957569" y="1064473"/>
                        <a:pt x="2099236" y="1010811"/>
                      </a:cubicBezTo>
                      <a:cubicBezTo>
                        <a:pt x="2240904" y="957149"/>
                        <a:pt x="2950315" y="769332"/>
                        <a:pt x="3277653" y="643763"/>
                      </a:cubicBezTo>
                      <a:cubicBezTo>
                        <a:pt x="3604991" y="518194"/>
                        <a:pt x="3984919" y="294960"/>
                        <a:pt x="4063265" y="257397"/>
                      </a:cubicBezTo>
                      <a:cubicBezTo>
                        <a:pt x="4141611" y="219834"/>
                        <a:pt x="3889400" y="289594"/>
                        <a:pt x="3747732" y="418383"/>
                      </a:cubicBezTo>
                      <a:cubicBezTo>
                        <a:pt x="3606064" y="547172"/>
                        <a:pt x="3386051" y="863777"/>
                        <a:pt x="3213259" y="1030129"/>
                      </a:cubicBezTo>
                      <a:cubicBezTo>
                        <a:pt x="3040468" y="1196481"/>
                        <a:pt x="3058713" y="1382151"/>
                        <a:pt x="2710983" y="1416495"/>
                      </a:cubicBezTo>
                      <a:cubicBezTo>
                        <a:pt x="2363253" y="1450839"/>
                        <a:pt x="1306112" y="1242630"/>
                        <a:pt x="1126881" y="1236191"/>
                      </a:cubicBezTo>
                      <a:cubicBezTo>
                        <a:pt x="947650" y="1229752"/>
                        <a:pt x="1809462" y="1436887"/>
                        <a:pt x="1635597" y="1377859"/>
                      </a:cubicBezTo>
                      <a:cubicBezTo>
                        <a:pt x="1461732" y="1318831"/>
                        <a:pt x="321952" y="961442"/>
                        <a:pt x="83693" y="882022"/>
                      </a:cubicBezTo>
                      <a:cubicBezTo>
                        <a:pt x="-154566" y="802602"/>
                        <a:pt x="189943" y="1047301"/>
                        <a:pt x="206042" y="901340"/>
                      </a:cubicBezTo>
                      <a:cubicBezTo>
                        <a:pt x="222140" y="755380"/>
                        <a:pt x="185650" y="73873"/>
                        <a:pt x="180284" y="6259"/>
                      </a:cubicBezTo>
                      <a:cubicBezTo>
                        <a:pt x="174918" y="-61355"/>
                        <a:pt x="97645" y="439848"/>
                        <a:pt x="173845" y="495656"/>
                      </a:cubicBezTo>
                      <a:cubicBezTo>
                        <a:pt x="250045" y="551464"/>
                        <a:pt x="603141" y="363648"/>
                        <a:pt x="656803" y="37330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 1081">
                  <a:extLst>
                    <a:ext uri="{FF2B5EF4-FFF2-40B4-BE49-F238E27FC236}">
                      <a16:creationId xmlns:a16="http://schemas.microsoft.com/office/drawing/2014/main" id="{6D8DC644-A5FF-8027-52FC-D8E5541F7DDC}"/>
                    </a:ext>
                  </a:extLst>
                </p:cNvPr>
                <p:cNvSpPr/>
                <p:nvPr/>
              </p:nvSpPr>
              <p:spPr>
                <a:xfrm>
                  <a:off x="4953666" y="1596897"/>
                  <a:ext cx="1298672" cy="3292769"/>
                </a:xfrm>
                <a:custGeom>
                  <a:avLst/>
                  <a:gdLst>
                    <a:gd name="connsiteX0" fmla="*/ 603568 w 1298672"/>
                    <a:gd name="connsiteY0" fmla="*/ 83796 h 3292769"/>
                    <a:gd name="connsiteX1" fmla="*/ 513416 w 1298672"/>
                    <a:gd name="connsiteY1" fmla="*/ 508799 h 3292769"/>
                    <a:gd name="connsiteX2" fmla="*/ 874024 w 1298672"/>
                    <a:gd name="connsiteY2" fmla="*/ 1133424 h 3292769"/>
                    <a:gd name="connsiteX3" fmla="*/ 841827 w 1298672"/>
                    <a:gd name="connsiteY3" fmla="*/ 1094788 h 3292769"/>
                    <a:gd name="connsiteX4" fmla="*/ 1247511 w 1298672"/>
                    <a:gd name="connsiteY4" fmla="*/ 1841762 h 3292769"/>
                    <a:gd name="connsiteX5" fmla="*/ 1266830 w 1298672"/>
                    <a:gd name="connsiteY5" fmla="*/ 1790247 h 3292769"/>
                    <a:gd name="connsiteX6" fmla="*/ 1009252 w 1298672"/>
                    <a:gd name="connsiteY6" fmla="*/ 3251999 h 3292769"/>
                    <a:gd name="connsiteX7" fmla="*/ 1035010 w 1298672"/>
                    <a:gd name="connsiteY7" fmla="*/ 2801238 h 3292769"/>
                    <a:gd name="connsiteX8" fmla="*/ 822509 w 1298672"/>
                    <a:gd name="connsiteY8" fmla="*/ 1899717 h 3292769"/>
                    <a:gd name="connsiteX9" fmla="*/ 36897 w 1298672"/>
                    <a:gd name="connsiteY9" fmla="*/ 425086 h 3292769"/>
                    <a:gd name="connsiteX10" fmla="*/ 139928 w 1298672"/>
                    <a:gd name="connsiteY10" fmla="*/ 553875 h 3292769"/>
                    <a:gd name="connsiteX11" fmla="*/ 242959 w 1298672"/>
                    <a:gd name="connsiteY11" fmla="*/ 83 h 3292769"/>
                    <a:gd name="connsiteX12" fmla="*/ 217202 w 1298672"/>
                    <a:gd name="connsiteY12" fmla="*/ 508799 h 3292769"/>
                    <a:gd name="connsiteX13" fmla="*/ 603568 w 1298672"/>
                    <a:gd name="connsiteY13" fmla="*/ 83796 h 329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8672" h="3292769">
                      <a:moveTo>
                        <a:pt x="603568" y="83796"/>
                      </a:moveTo>
                      <a:cubicBezTo>
                        <a:pt x="652937" y="83796"/>
                        <a:pt x="468340" y="333861"/>
                        <a:pt x="513416" y="508799"/>
                      </a:cubicBezTo>
                      <a:cubicBezTo>
                        <a:pt x="558492" y="683737"/>
                        <a:pt x="819289" y="1035759"/>
                        <a:pt x="874024" y="1133424"/>
                      </a:cubicBezTo>
                      <a:cubicBezTo>
                        <a:pt x="928759" y="1231089"/>
                        <a:pt x="779579" y="976732"/>
                        <a:pt x="841827" y="1094788"/>
                      </a:cubicBezTo>
                      <a:cubicBezTo>
                        <a:pt x="904075" y="1212844"/>
                        <a:pt x="1176677" y="1725852"/>
                        <a:pt x="1247511" y="1841762"/>
                      </a:cubicBezTo>
                      <a:cubicBezTo>
                        <a:pt x="1318345" y="1957672"/>
                        <a:pt x="1306540" y="1555208"/>
                        <a:pt x="1266830" y="1790247"/>
                      </a:cubicBezTo>
                      <a:cubicBezTo>
                        <a:pt x="1227120" y="2025286"/>
                        <a:pt x="1047889" y="3083501"/>
                        <a:pt x="1009252" y="3251999"/>
                      </a:cubicBezTo>
                      <a:cubicBezTo>
                        <a:pt x="970615" y="3420497"/>
                        <a:pt x="1066134" y="3026618"/>
                        <a:pt x="1035010" y="2801238"/>
                      </a:cubicBezTo>
                      <a:cubicBezTo>
                        <a:pt x="1003886" y="2575858"/>
                        <a:pt x="988861" y="2295742"/>
                        <a:pt x="822509" y="1899717"/>
                      </a:cubicBezTo>
                      <a:cubicBezTo>
                        <a:pt x="656157" y="1503692"/>
                        <a:pt x="150660" y="649393"/>
                        <a:pt x="36897" y="425086"/>
                      </a:cubicBezTo>
                      <a:cubicBezTo>
                        <a:pt x="-76866" y="200779"/>
                        <a:pt x="105584" y="624709"/>
                        <a:pt x="139928" y="553875"/>
                      </a:cubicBezTo>
                      <a:cubicBezTo>
                        <a:pt x="174272" y="483041"/>
                        <a:pt x="230080" y="7596"/>
                        <a:pt x="242959" y="83"/>
                      </a:cubicBezTo>
                      <a:cubicBezTo>
                        <a:pt x="255838" y="-7430"/>
                        <a:pt x="164613" y="495920"/>
                        <a:pt x="217202" y="508799"/>
                      </a:cubicBezTo>
                      <a:cubicBezTo>
                        <a:pt x="269791" y="521678"/>
                        <a:pt x="554199" y="83796"/>
                        <a:pt x="603568" y="837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 1082">
                  <a:extLst>
                    <a:ext uri="{FF2B5EF4-FFF2-40B4-BE49-F238E27FC236}">
                      <a16:creationId xmlns:a16="http://schemas.microsoft.com/office/drawing/2014/main" id="{6DED6BF8-DA12-928E-E398-2D1D1872FD10}"/>
                    </a:ext>
                  </a:extLst>
                </p:cNvPr>
                <p:cNvSpPr/>
                <p:nvPr/>
              </p:nvSpPr>
              <p:spPr>
                <a:xfrm>
                  <a:off x="4042499" y="2704376"/>
                  <a:ext cx="46831" cy="492130"/>
                </a:xfrm>
                <a:custGeom>
                  <a:avLst/>
                  <a:gdLst>
                    <a:gd name="connsiteX0" fmla="*/ 46543 w 46831"/>
                    <a:gd name="connsiteY0" fmla="*/ 187 h 492130"/>
                    <a:gd name="connsiteX1" fmla="*/ 20786 w 46831"/>
                    <a:gd name="connsiteY1" fmla="*/ 251325 h 492130"/>
                    <a:gd name="connsiteX2" fmla="*/ 20786 w 46831"/>
                    <a:gd name="connsiteY2" fmla="*/ 489585 h 492130"/>
                    <a:gd name="connsiteX3" fmla="*/ 20786 w 46831"/>
                    <a:gd name="connsiteY3" fmla="*/ 367235 h 492130"/>
                    <a:gd name="connsiteX4" fmla="*/ 1467 w 46831"/>
                    <a:gd name="connsiteY4" fmla="*/ 212689 h 492130"/>
                    <a:gd name="connsiteX5" fmla="*/ 46543 w 46831"/>
                    <a:gd name="connsiteY5" fmla="*/ 187 h 492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831" h="492130">
                      <a:moveTo>
                        <a:pt x="46543" y="187"/>
                      </a:moveTo>
                      <a:cubicBezTo>
                        <a:pt x="49763" y="6626"/>
                        <a:pt x="25079" y="169759"/>
                        <a:pt x="20786" y="251325"/>
                      </a:cubicBezTo>
                      <a:cubicBezTo>
                        <a:pt x="16493" y="332891"/>
                        <a:pt x="20786" y="489585"/>
                        <a:pt x="20786" y="489585"/>
                      </a:cubicBezTo>
                      <a:cubicBezTo>
                        <a:pt x="20786" y="508903"/>
                        <a:pt x="24006" y="413384"/>
                        <a:pt x="20786" y="367235"/>
                      </a:cubicBezTo>
                      <a:cubicBezTo>
                        <a:pt x="17566" y="321086"/>
                        <a:pt x="-6046" y="270644"/>
                        <a:pt x="1467" y="212689"/>
                      </a:cubicBezTo>
                      <a:cubicBezTo>
                        <a:pt x="8980" y="154734"/>
                        <a:pt x="43323" y="-6252"/>
                        <a:pt x="46543" y="187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 1083">
                  <a:extLst>
                    <a:ext uri="{FF2B5EF4-FFF2-40B4-BE49-F238E27FC236}">
                      <a16:creationId xmlns:a16="http://schemas.microsoft.com/office/drawing/2014/main" id="{6BE82235-2019-1608-0A23-782BA84290F2}"/>
                    </a:ext>
                  </a:extLst>
                </p:cNvPr>
                <p:cNvSpPr/>
                <p:nvPr/>
              </p:nvSpPr>
              <p:spPr>
                <a:xfrm>
                  <a:off x="3990919" y="2793951"/>
                  <a:ext cx="1347843" cy="1011884"/>
                </a:xfrm>
                <a:custGeom>
                  <a:avLst/>
                  <a:gdLst>
                    <a:gd name="connsiteX0" fmla="*/ 111002 w 1347843"/>
                    <a:gd name="connsiteY0" fmla="*/ 7204 h 1011884"/>
                    <a:gd name="connsiteX1" fmla="*/ 27289 w 1347843"/>
                    <a:gd name="connsiteY1" fmla="*/ 625390 h 1011884"/>
                    <a:gd name="connsiteX2" fmla="*/ 156078 w 1347843"/>
                    <a:gd name="connsiteY2" fmla="*/ 425767 h 1011884"/>
                    <a:gd name="connsiteX3" fmla="*/ 1532 w 1347843"/>
                    <a:gd name="connsiteY3" fmla="*/ 702663 h 1011884"/>
                    <a:gd name="connsiteX4" fmla="*/ 271988 w 1347843"/>
                    <a:gd name="connsiteY4" fmla="*/ 515919 h 1011884"/>
                    <a:gd name="connsiteX5" fmla="*/ 742067 w 1347843"/>
                    <a:gd name="connsiteY5" fmla="*/ 515919 h 1011884"/>
                    <a:gd name="connsiteX6" fmla="*/ 548884 w 1347843"/>
                    <a:gd name="connsiteY6" fmla="*/ 515919 h 1011884"/>
                    <a:gd name="connsiteX7" fmla="*/ 1025402 w 1347843"/>
                    <a:gd name="connsiteY7" fmla="*/ 606072 h 1011884"/>
                    <a:gd name="connsiteX8" fmla="*/ 890174 w 1347843"/>
                    <a:gd name="connsiteY8" fmla="*/ 606072 h 1011884"/>
                    <a:gd name="connsiteX9" fmla="*/ 1328056 w 1347843"/>
                    <a:gd name="connsiteY9" fmla="*/ 1011756 h 1011884"/>
                    <a:gd name="connsiteX10" fmla="*/ 1141312 w 1347843"/>
                    <a:gd name="connsiteY10" fmla="*/ 651148 h 1011884"/>
                    <a:gd name="connsiteX11" fmla="*/ 1347374 w 1347843"/>
                    <a:gd name="connsiteY11" fmla="*/ 754179 h 1011884"/>
                    <a:gd name="connsiteX12" fmla="*/ 1070478 w 1347843"/>
                    <a:gd name="connsiteY12" fmla="*/ 387131 h 1011884"/>
                    <a:gd name="connsiteX13" fmla="*/ 729188 w 1347843"/>
                    <a:gd name="connsiteY13" fmla="*/ 271221 h 1011884"/>
                    <a:gd name="connsiteX14" fmla="*/ 413656 w 1347843"/>
                    <a:gd name="connsiteY14" fmla="*/ 200387 h 1011884"/>
                    <a:gd name="connsiteX15" fmla="*/ 214033 w 1347843"/>
                    <a:gd name="connsiteY15" fmla="*/ 348494 h 1011884"/>
                    <a:gd name="connsiteX16" fmla="*/ 226912 w 1347843"/>
                    <a:gd name="connsiteY16" fmla="*/ 181069 h 1011884"/>
                    <a:gd name="connsiteX17" fmla="*/ 123881 w 1347843"/>
                    <a:gd name="connsiteY17" fmla="*/ 560995 h 1011884"/>
                    <a:gd name="connsiteX18" fmla="*/ 143199 w 1347843"/>
                    <a:gd name="connsiteY18" fmla="*/ 303418 h 1011884"/>
                    <a:gd name="connsiteX19" fmla="*/ 111002 w 1347843"/>
                    <a:gd name="connsiteY19" fmla="*/ 7204 h 101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47843" h="1011884">
                      <a:moveTo>
                        <a:pt x="111002" y="7204"/>
                      </a:moveTo>
                      <a:cubicBezTo>
                        <a:pt x="91684" y="60866"/>
                        <a:pt x="19776" y="555630"/>
                        <a:pt x="27289" y="625390"/>
                      </a:cubicBezTo>
                      <a:cubicBezTo>
                        <a:pt x="34802" y="695150"/>
                        <a:pt x="160371" y="412888"/>
                        <a:pt x="156078" y="425767"/>
                      </a:cubicBezTo>
                      <a:cubicBezTo>
                        <a:pt x="151785" y="438646"/>
                        <a:pt x="-17786" y="687638"/>
                        <a:pt x="1532" y="702663"/>
                      </a:cubicBezTo>
                      <a:cubicBezTo>
                        <a:pt x="20850" y="717688"/>
                        <a:pt x="148566" y="547043"/>
                        <a:pt x="271988" y="515919"/>
                      </a:cubicBezTo>
                      <a:cubicBezTo>
                        <a:pt x="395411" y="484795"/>
                        <a:pt x="742067" y="515919"/>
                        <a:pt x="742067" y="515919"/>
                      </a:cubicBezTo>
                      <a:cubicBezTo>
                        <a:pt x="788216" y="515919"/>
                        <a:pt x="501662" y="500894"/>
                        <a:pt x="548884" y="515919"/>
                      </a:cubicBezTo>
                      <a:cubicBezTo>
                        <a:pt x="596106" y="530944"/>
                        <a:pt x="968520" y="591047"/>
                        <a:pt x="1025402" y="606072"/>
                      </a:cubicBezTo>
                      <a:cubicBezTo>
                        <a:pt x="1082284" y="621097"/>
                        <a:pt x="839732" y="538458"/>
                        <a:pt x="890174" y="606072"/>
                      </a:cubicBezTo>
                      <a:cubicBezTo>
                        <a:pt x="940616" y="673686"/>
                        <a:pt x="1286200" y="1004243"/>
                        <a:pt x="1328056" y="1011756"/>
                      </a:cubicBezTo>
                      <a:cubicBezTo>
                        <a:pt x="1369912" y="1019269"/>
                        <a:pt x="1138092" y="694078"/>
                        <a:pt x="1141312" y="651148"/>
                      </a:cubicBezTo>
                      <a:cubicBezTo>
                        <a:pt x="1144532" y="608219"/>
                        <a:pt x="1359180" y="798182"/>
                        <a:pt x="1347374" y="754179"/>
                      </a:cubicBezTo>
                      <a:cubicBezTo>
                        <a:pt x="1335568" y="710176"/>
                        <a:pt x="1173509" y="467624"/>
                        <a:pt x="1070478" y="387131"/>
                      </a:cubicBezTo>
                      <a:cubicBezTo>
                        <a:pt x="967447" y="306638"/>
                        <a:pt x="838658" y="302345"/>
                        <a:pt x="729188" y="271221"/>
                      </a:cubicBezTo>
                      <a:cubicBezTo>
                        <a:pt x="619718" y="240097"/>
                        <a:pt x="499515" y="187508"/>
                        <a:pt x="413656" y="200387"/>
                      </a:cubicBezTo>
                      <a:cubicBezTo>
                        <a:pt x="327797" y="213266"/>
                        <a:pt x="245157" y="351714"/>
                        <a:pt x="214033" y="348494"/>
                      </a:cubicBezTo>
                      <a:cubicBezTo>
                        <a:pt x="182909" y="345274"/>
                        <a:pt x="241937" y="145652"/>
                        <a:pt x="226912" y="181069"/>
                      </a:cubicBezTo>
                      <a:cubicBezTo>
                        <a:pt x="211887" y="216486"/>
                        <a:pt x="137833" y="540604"/>
                        <a:pt x="123881" y="560995"/>
                      </a:cubicBezTo>
                      <a:cubicBezTo>
                        <a:pt x="109929" y="581387"/>
                        <a:pt x="145345" y="392497"/>
                        <a:pt x="143199" y="303418"/>
                      </a:cubicBezTo>
                      <a:cubicBezTo>
                        <a:pt x="141053" y="214339"/>
                        <a:pt x="130320" y="-46458"/>
                        <a:pt x="111002" y="720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 1084">
                  <a:extLst>
                    <a:ext uri="{FF2B5EF4-FFF2-40B4-BE49-F238E27FC236}">
                      <a16:creationId xmlns:a16="http://schemas.microsoft.com/office/drawing/2014/main" id="{FF038499-5CC7-5EC4-A6D3-F15B7378B083}"/>
                    </a:ext>
                  </a:extLst>
                </p:cNvPr>
                <p:cNvSpPr/>
                <p:nvPr/>
              </p:nvSpPr>
              <p:spPr>
                <a:xfrm>
                  <a:off x="4596304" y="3224362"/>
                  <a:ext cx="461560" cy="313604"/>
                </a:xfrm>
                <a:custGeom>
                  <a:avLst/>
                  <a:gdLst>
                    <a:gd name="connsiteX0" fmla="*/ 1454 w 461560"/>
                    <a:gd name="connsiteY0" fmla="*/ 1796 h 313604"/>
                    <a:gd name="connsiteX1" fmla="*/ 278350 w 461560"/>
                    <a:gd name="connsiteY1" fmla="*/ 175661 h 313604"/>
                    <a:gd name="connsiteX2" fmla="*/ 233273 w 461560"/>
                    <a:gd name="connsiteY2" fmla="*/ 104827 h 313604"/>
                    <a:gd name="connsiteX3" fmla="*/ 458654 w 461560"/>
                    <a:gd name="connsiteY3" fmla="*/ 310889 h 313604"/>
                    <a:gd name="connsiteX4" fmla="*/ 349183 w 461560"/>
                    <a:gd name="connsiteY4" fmla="*/ 214297 h 313604"/>
                    <a:gd name="connsiteX5" fmla="*/ 175319 w 461560"/>
                    <a:gd name="connsiteY5" fmla="*/ 91948 h 313604"/>
                    <a:gd name="connsiteX6" fmla="*/ 1454 w 461560"/>
                    <a:gd name="connsiteY6" fmla="*/ 1796 h 313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560" h="313604">
                      <a:moveTo>
                        <a:pt x="1454" y="1796"/>
                      </a:moveTo>
                      <a:cubicBezTo>
                        <a:pt x="18626" y="15748"/>
                        <a:pt x="239713" y="158489"/>
                        <a:pt x="278350" y="175661"/>
                      </a:cubicBezTo>
                      <a:cubicBezTo>
                        <a:pt x="316987" y="192833"/>
                        <a:pt x="203222" y="82289"/>
                        <a:pt x="233273" y="104827"/>
                      </a:cubicBezTo>
                      <a:cubicBezTo>
                        <a:pt x="263324" y="127365"/>
                        <a:pt x="439336" y="292644"/>
                        <a:pt x="458654" y="310889"/>
                      </a:cubicBezTo>
                      <a:cubicBezTo>
                        <a:pt x="477972" y="329134"/>
                        <a:pt x="396405" y="250787"/>
                        <a:pt x="349183" y="214297"/>
                      </a:cubicBezTo>
                      <a:cubicBezTo>
                        <a:pt x="301961" y="177807"/>
                        <a:pt x="226834" y="125218"/>
                        <a:pt x="175319" y="91948"/>
                      </a:cubicBezTo>
                      <a:cubicBezTo>
                        <a:pt x="123804" y="58678"/>
                        <a:pt x="-15718" y="-12156"/>
                        <a:pt x="1454" y="17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 1085">
                  <a:extLst>
                    <a:ext uri="{FF2B5EF4-FFF2-40B4-BE49-F238E27FC236}">
                      <a16:creationId xmlns:a16="http://schemas.microsoft.com/office/drawing/2014/main" id="{34CC5082-93F0-CB19-1DF3-23AF6E92A8FF}"/>
                    </a:ext>
                  </a:extLst>
                </p:cNvPr>
                <p:cNvSpPr/>
                <p:nvPr/>
              </p:nvSpPr>
              <p:spPr>
                <a:xfrm>
                  <a:off x="3741211" y="3245033"/>
                  <a:ext cx="231921" cy="609229"/>
                </a:xfrm>
                <a:custGeom>
                  <a:avLst/>
                  <a:gdLst>
                    <a:gd name="connsiteX0" fmla="*/ 231921 w 231921"/>
                    <a:gd name="connsiteY0" fmla="*/ 443 h 609229"/>
                    <a:gd name="connsiteX1" fmla="*/ 51617 w 231921"/>
                    <a:gd name="connsiteY1" fmla="*/ 309536 h 609229"/>
                    <a:gd name="connsiteX2" fmla="*/ 102 w 231921"/>
                    <a:gd name="connsiteY2" fmla="*/ 605750 h 609229"/>
                    <a:gd name="connsiteX3" fmla="*/ 38738 w 231921"/>
                    <a:gd name="connsiteY3" fmla="*/ 457643 h 609229"/>
                    <a:gd name="connsiteX4" fmla="*/ 51617 w 231921"/>
                    <a:gd name="connsiteY4" fmla="*/ 245142 h 609229"/>
                    <a:gd name="connsiteX5" fmla="*/ 231921 w 231921"/>
                    <a:gd name="connsiteY5" fmla="*/ 443 h 60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921" h="609229">
                      <a:moveTo>
                        <a:pt x="231921" y="443"/>
                      </a:moveTo>
                      <a:cubicBezTo>
                        <a:pt x="231921" y="11175"/>
                        <a:pt x="90254" y="208651"/>
                        <a:pt x="51617" y="309536"/>
                      </a:cubicBezTo>
                      <a:cubicBezTo>
                        <a:pt x="12980" y="410421"/>
                        <a:pt x="2249" y="581065"/>
                        <a:pt x="102" y="605750"/>
                      </a:cubicBezTo>
                      <a:cubicBezTo>
                        <a:pt x="-2045" y="630435"/>
                        <a:pt x="30152" y="517744"/>
                        <a:pt x="38738" y="457643"/>
                      </a:cubicBezTo>
                      <a:cubicBezTo>
                        <a:pt x="47324" y="397542"/>
                        <a:pt x="18346" y="313829"/>
                        <a:pt x="51617" y="245142"/>
                      </a:cubicBezTo>
                      <a:cubicBezTo>
                        <a:pt x="84887" y="176455"/>
                        <a:pt x="231921" y="-10289"/>
                        <a:pt x="231921" y="44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 1086">
                  <a:extLst>
                    <a:ext uri="{FF2B5EF4-FFF2-40B4-BE49-F238E27FC236}">
                      <a16:creationId xmlns:a16="http://schemas.microsoft.com/office/drawing/2014/main" id="{BE761B31-7909-D9E0-6F31-41E464F9C515}"/>
                    </a:ext>
                  </a:extLst>
                </p:cNvPr>
                <p:cNvSpPr/>
                <p:nvPr/>
              </p:nvSpPr>
              <p:spPr>
                <a:xfrm>
                  <a:off x="3805264" y="4056333"/>
                  <a:ext cx="502734" cy="386878"/>
                </a:xfrm>
                <a:custGeom>
                  <a:avLst/>
                  <a:gdLst>
                    <a:gd name="connsiteX0" fmla="*/ 296657 w 502734"/>
                    <a:gd name="connsiteY0" fmla="*/ 512 h 386878"/>
                    <a:gd name="connsiteX1" fmla="*/ 129232 w 502734"/>
                    <a:gd name="connsiteY1" fmla="*/ 264529 h 386878"/>
                    <a:gd name="connsiteX2" fmla="*/ 245142 w 502734"/>
                    <a:gd name="connsiteY2" fmla="*/ 213013 h 386878"/>
                    <a:gd name="connsiteX3" fmla="*/ 443 w 502734"/>
                    <a:gd name="connsiteY3" fmla="*/ 348242 h 386878"/>
                    <a:gd name="connsiteX4" fmla="*/ 193626 w 502734"/>
                    <a:gd name="connsiteY4" fmla="*/ 335363 h 386878"/>
                    <a:gd name="connsiteX5" fmla="*/ 502719 w 502734"/>
                    <a:gd name="connsiteY5" fmla="*/ 361121 h 386878"/>
                    <a:gd name="connsiteX6" fmla="*/ 180747 w 502734"/>
                    <a:gd name="connsiteY6" fmla="*/ 386878 h 386878"/>
                    <a:gd name="connsiteX7" fmla="*/ 187187 w 502734"/>
                    <a:gd name="connsiteY7" fmla="*/ 361121 h 386878"/>
                    <a:gd name="connsiteX8" fmla="*/ 264460 w 502734"/>
                    <a:gd name="connsiteY8" fmla="*/ 354681 h 386878"/>
                    <a:gd name="connsiteX9" fmla="*/ 84156 w 502734"/>
                    <a:gd name="connsiteY9" fmla="*/ 303166 h 386878"/>
                    <a:gd name="connsiteX10" fmla="*/ 200066 w 502734"/>
                    <a:gd name="connsiteY10" fmla="*/ 200135 h 386878"/>
                    <a:gd name="connsiteX11" fmla="*/ 296657 w 502734"/>
                    <a:gd name="connsiteY11" fmla="*/ 512 h 38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2734" h="386878">
                      <a:moveTo>
                        <a:pt x="296657" y="512"/>
                      </a:moveTo>
                      <a:cubicBezTo>
                        <a:pt x="284851" y="11244"/>
                        <a:pt x="137818" y="229112"/>
                        <a:pt x="129232" y="264529"/>
                      </a:cubicBezTo>
                      <a:cubicBezTo>
                        <a:pt x="120646" y="299946"/>
                        <a:pt x="266607" y="199061"/>
                        <a:pt x="245142" y="213013"/>
                      </a:cubicBezTo>
                      <a:cubicBezTo>
                        <a:pt x="223677" y="226965"/>
                        <a:pt x="9029" y="327850"/>
                        <a:pt x="443" y="348242"/>
                      </a:cubicBezTo>
                      <a:cubicBezTo>
                        <a:pt x="-8143" y="368634"/>
                        <a:pt x="109913" y="333217"/>
                        <a:pt x="193626" y="335363"/>
                      </a:cubicBezTo>
                      <a:cubicBezTo>
                        <a:pt x="277339" y="337509"/>
                        <a:pt x="504865" y="352535"/>
                        <a:pt x="502719" y="361121"/>
                      </a:cubicBezTo>
                      <a:cubicBezTo>
                        <a:pt x="500573" y="369707"/>
                        <a:pt x="233336" y="386878"/>
                        <a:pt x="180747" y="386878"/>
                      </a:cubicBezTo>
                      <a:cubicBezTo>
                        <a:pt x="128158" y="386878"/>
                        <a:pt x="173235" y="366487"/>
                        <a:pt x="187187" y="361121"/>
                      </a:cubicBezTo>
                      <a:cubicBezTo>
                        <a:pt x="201139" y="355755"/>
                        <a:pt x="281632" y="364340"/>
                        <a:pt x="264460" y="354681"/>
                      </a:cubicBezTo>
                      <a:cubicBezTo>
                        <a:pt x="247288" y="345022"/>
                        <a:pt x="94888" y="328924"/>
                        <a:pt x="84156" y="303166"/>
                      </a:cubicBezTo>
                      <a:cubicBezTo>
                        <a:pt x="73424" y="277408"/>
                        <a:pt x="161430" y="249504"/>
                        <a:pt x="200066" y="200135"/>
                      </a:cubicBezTo>
                      <a:cubicBezTo>
                        <a:pt x="238702" y="150766"/>
                        <a:pt x="308463" y="-10220"/>
                        <a:pt x="296657" y="5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 1087">
                  <a:extLst>
                    <a:ext uri="{FF2B5EF4-FFF2-40B4-BE49-F238E27FC236}">
                      <a16:creationId xmlns:a16="http://schemas.microsoft.com/office/drawing/2014/main" id="{70C84794-818F-D8FE-13F2-95BA43491984}"/>
                    </a:ext>
                  </a:extLst>
                </p:cNvPr>
                <p:cNvSpPr/>
                <p:nvPr/>
              </p:nvSpPr>
              <p:spPr>
                <a:xfrm>
                  <a:off x="5273673" y="2612575"/>
                  <a:ext cx="128911" cy="607290"/>
                </a:xfrm>
                <a:custGeom>
                  <a:avLst/>
                  <a:gdLst>
                    <a:gd name="connsiteX0" fmla="*/ 226 w 128911"/>
                    <a:gd name="connsiteY0" fmla="*/ 1836 h 607290"/>
                    <a:gd name="connsiteX1" fmla="*/ 90378 w 128911"/>
                    <a:gd name="connsiteY1" fmla="*/ 272293 h 607290"/>
                    <a:gd name="connsiteX2" fmla="*/ 45302 w 128911"/>
                    <a:gd name="connsiteY2" fmla="*/ 574946 h 607290"/>
                    <a:gd name="connsiteX3" fmla="*/ 116135 w 128911"/>
                    <a:gd name="connsiteY3" fmla="*/ 401081 h 607290"/>
                    <a:gd name="connsiteX4" fmla="*/ 51741 w 128911"/>
                    <a:gd name="connsiteY4" fmla="*/ 607143 h 607290"/>
                    <a:gd name="connsiteX5" fmla="*/ 122575 w 128911"/>
                    <a:gd name="connsiteY5" fmla="*/ 362445 h 607290"/>
                    <a:gd name="connsiteX6" fmla="*/ 122575 w 128911"/>
                    <a:gd name="connsiteY6" fmla="*/ 259414 h 607290"/>
                    <a:gd name="connsiteX7" fmla="*/ 96817 w 128911"/>
                    <a:gd name="connsiteY7" fmla="*/ 594264 h 607290"/>
                    <a:gd name="connsiteX8" fmla="*/ 90378 w 128911"/>
                    <a:gd name="connsiteY8" fmla="*/ 368884 h 607290"/>
                    <a:gd name="connsiteX9" fmla="*/ 64620 w 128911"/>
                    <a:gd name="connsiteY9" fmla="*/ 162822 h 607290"/>
                    <a:gd name="connsiteX10" fmla="*/ 226 w 128911"/>
                    <a:gd name="connsiteY10" fmla="*/ 1836 h 607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911" h="607290">
                      <a:moveTo>
                        <a:pt x="226" y="1836"/>
                      </a:moveTo>
                      <a:cubicBezTo>
                        <a:pt x="4519" y="20081"/>
                        <a:pt x="82865" y="176775"/>
                        <a:pt x="90378" y="272293"/>
                      </a:cubicBezTo>
                      <a:cubicBezTo>
                        <a:pt x="97891" y="367811"/>
                        <a:pt x="41009" y="553481"/>
                        <a:pt x="45302" y="574946"/>
                      </a:cubicBezTo>
                      <a:cubicBezTo>
                        <a:pt x="49595" y="596411"/>
                        <a:pt x="115062" y="395715"/>
                        <a:pt x="116135" y="401081"/>
                      </a:cubicBezTo>
                      <a:cubicBezTo>
                        <a:pt x="117208" y="406447"/>
                        <a:pt x="50668" y="613582"/>
                        <a:pt x="51741" y="607143"/>
                      </a:cubicBezTo>
                      <a:cubicBezTo>
                        <a:pt x="52814" y="600704"/>
                        <a:pt x="110769" y="420400"/>
                        <a:pt x="122575" y="362445"/>
                      </a:cubicBezTo>
                      <a:cubicBezTo>
                        <a:pt x="134381" y="304490"/>
                        <a:pt x="126868" y="220778"/>
                        <a:pt x="122575" y="259414"/>
                      </a:cubicBezTo>
                      <a:cubicBezTo>
                        <a:pt x="118282" y="298050"/>
                        <a:pt x="102183" y="576019"/>
                        <a:pt x="96817" y="594264"/>
                      </a:cubicBezTo>
                      <a:cubicBezTo>
                        <a:pt x="91451" y="612509"/>
                        <a:pt x="95744" y="440791"/>
                        <a:pt x="90378" y="368884"/>
                      </a:cubicBezTo>
                      <a:cubicBezTo>
                        <a:pt x="85012" y="296977"/>
                        <a:pt x="75352" y="219704"/>
                        <a:pt x="64620" y="162822"/>
                      </a:cubicBezTo>
                      <a:cubicBezTo>
                        <a:pt x="53888" y="105940"/>
                        <a:pt x="-4067" y="-16409"/>
                        <a:pt x="226" y="18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 1088">
                  <a:extLst>
                    <a:ext uri="{FF2B5EF4-FFF2-40B4-BE49-F238E27FC236}">
                      <a16:creationId xmlns:a16="http://schemas.microsoft.com/office/drawing/2014/main" id="{51041ED7-571C-B011-E2BA-DED5405EF0D8}"/>
                    </a:ext>
                  </a:extLst>
                </p:cNvPr>
                <p:cNvSpPr/>
                <p:nvPr/>
              </p:nvSpPr>
              <p:spPr>
                <a:xfrm>
                  <a:off x="2567275" y="5344183"/>
                  <a:ext cx="1161171" cy="240025"/>
                </a:xfrm>
                <a:custGeom>
                  <a:avLst/>
                  <a:gdLst>
                    <a:gd name="connsiteX0" fmla="*/ 2060 w 1161171"/>
                    <a:gd name="connsiteY0" fmla="*/ 549 h 240025"/>
                    <a:gd name="connsiteX1" fmla="*/ 375548 w 1161171"/>
                    <a:gd name="connsiteY1" fmla="*/ 167975 h 240025"/>
                    <a:gd name="connsiteX2" fmla="*/ 304714 w 1161171"/>
                    <a:gd name="connsiteY2" fmla="*/ 167975 h 240025"/>
                    <a:gd name="connsiteX3" fmla="*/ 864945 w 1161171"/>
                    <a:gd name="connsiteY3" fmla="*/ 232369 h 240025"/>
                    <a:gd name="connsiteX4" fmla="*/ 749035 w 1161171"/>
                    <a:gd name="connsiteY4" fmla="*/ 238809 h 240025"/>
                    <a:gd name="connsiteX5" fmla="*/ 1161159 w 1161171"/>
                    <a:gd name="connsiteY5" fmla="*/ 213051 h 240025"/>
                    <a:gd name="connsiteX6" fmla="*/ 761914 w 1161171"/>
                    <a:gd name="connsiteY6" fmla="*/ 225930 h 240025"/>
                    <a:gd name="connsiteX7" fmla="*/ 433502 w 1161171"/>
                    <a:gd name="connsiteY7" fmla="*/ 187293 h 240025"/>
                    <a:gd name="connsiteX8" fmla="*/ 233880 w 1161171"/>
                    <a:gd name="connsiteY8" fmla="*/ 116459 h 240025"/>
                    <a:gd name="connsiteX9" fmla="*/ 2060 w 1161171"/>
                    <a:gd name="connsiteY9" fmla="*/ 549 h 24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1171" h="240025">
                      <a:moveTo>
                        <a:pt x="2060" y="549"/>
                      </a:moveTo>
                      <a:cubicBezTo>
                        <a:pt x="25671" y="9135"/>
                        <a:pt x="325106" y="140071"/>
                        <a:pt x="375548" y="167975"/>
                      </a:cubicBezTo>
                      <a:cubicBezTo>
                        <a:pt x="425990" y="195879"/>
                        <a:pt x="223148" y="157243"/>
                        <a:pt x="304714" y="167975"/>
                      </a:cubicBezTo>
                      <a:cubicBezTo>
                        <a:pt x="386280" y="178707"/>
                        <a:pt x="790892" y="220563"/>
                        <a:pt x="864945" y="232369"/>
                      </a:cubicBezTo>
                      <a:cubicBezTo>
                        <a:pt x="938998" y="244175"/>
                        <a:pt x="749035" y="238809"/>
                        <a:pt x="749035" y="238809"/>
                      </a:cubicBezTo>
                      <a:lnTo>
                        <a:pt x="1161159" y="213051"/>
                      </a:lnTo>
                      <a:cubicBezTo>
                        <a:pt x="1163305" y="210905"/>
                        <a:pt x="883190" y="230223"/>
                        <a:pt x="761914" y="225930"/>
                      </a:cubicBezTo>
                      <a:cubicBezTo>
                        <a:pt x="640638" y="221637"/>
                        <a:pt x="521508" y="205538"/>
                        <a:pt x="433502" y="187293"/>
                      </a:cubicBezTo>
                      <a:cubicBezTo>
                        <a:pt x="345496" y="169048"/>
                        <a:pt x="303640" y="146510"/>
                        <a:pt x="233880" y="116459"/>
                      </a:cubicBezTo>
                      <a:cubicBezTo>
                        <a:pt x="164120" y="86408"/>
                        <a:pt x="-21551" y="-8037"/>
                        <a:pt x="2060" y="5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 1089">
                  <a:extLst>
                    <a:ext uri="{FF2B5EF4-FFF2-40B4-BE49-F238E27FC236}">
                      <a16:creationId xmlns:a16="http://schemas.microsoft.com/office/drawing/2014/main" id="{3B385A93-9CE7-ED1E-0F73-C57D1FE63A55}"/>
                    </a:ext>
                  </a:extLst>
                </p:cNvPr>
                <p:cNvSpPr/>
                <p:nvPr/>
              </p:nvSpPr>
              <p:spPr>
                <a:xfrm>
                  <a:off x="5189885" y="4030390"/>
                  <a:ext cx="155889" cy="361893"/>
                </a:xfrm>
                <a:custGeom>
                  <a:avLst/>
                  <a:gdLst>
                    <a:gd name="connsiteX0" fmla="*/ 26059 w 155889"/>
                    <a:gd name="connsiteY0" fmla="*/ 697 h 361893"/>
                    <a:gd name="connsiteX1" fmla="*/ 135529 w 155889"/>
                    <a:gd name="connsiteY1" fmla="*/ 155244 h 361893"/>
                    <a:gd name="connsiteX2" fmla="*/ 71135 w 155889"/>
                    <a:gd name="connsiteY2" fmla="*/ 296911 h 361893"/>
                    <a:gd name="connsiteX3" fmla="*/ 154847 w 155889"/>
                    <a:gd name="connsiteY3" fmla="*/ 206759 h 361893"/>
                    <a:gd name="connsiteX4" fmla="*/ 301 w 155889"/>
                    <a:gd name="connsiteY4" fmla="*/ 361306 h 361893"/>
                    <a:gd name="connsiteX5" fmla="*/ 116211 w 155889"/>
                    <a:gd name="connsiteY5" fmla="*/ 258275 h 361893"/>
                    <a:gd name="connsiteX6" fmla="*/ 141969 w 155889"/>
                    <a:gd name="connsiteY6" fmla="*/ 219638 h 361893"/>
                    <a:gd name="connsiteX7" fmla="*/ 26059 w 155889"/>
                    <a:gd name="connsiteY7" fmla="*/ 697 h 361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889" h="361893">
                      <a:moveTo>
                        <a:pt x="26059" y="697"/>
                      </a:moveTo>
                      <a:cubicBezTo>
                        <a:pt x="24986" y="-10035"/>
                        <a:pt x="128016" y="105875"/>
                        <a:pt x="135529" y="155244"/>
                      </a:cubicBezTo>
                      <a:cubicBezTo>
                        <a:pt x="143042" y="204613"/>
                        <a:pt x="67915" y="288325"/>
                        <a:pt x="71135" y="296911"/>
                      </a:cubicBezTo>
                      <a:cubicBezTo>
                        <a:pt x="74355" y="305497"/>
                        <a:pt x="166653" y="196027"/>
                        <a:pt x="154847" y="206759"/>
                      </a:cubicBezTo>
                      <a:cubicBezTo>
                        <a:pt x="143041" y="217492"/>
                        <a:pt x="6740" y="352720"/>
                        <a:pt x="301" y="361306"/>
                      </a:cubicBezTo>
                      <a:cubicBezTo>
                        <a:pt x="-6138" y="369892"/>
                        <a:pt x="92600" y="281886"/>
                        <a:pt x="116211" y="258275"/>
                      </a:cubicBezTo>
                      <a:cubicBezTo>
                        <a:pt x="139822" y="234664"/>
                        <a:pt x="152701" y="259348"/>
                        <a:pt x="141969" y="219638"/>
                      </a:cubicBezTo>
                      <a:cubicBezTo>
                        <a:pt x="131237" y="179928"/>
                        <a:pt x="27132" y="11429"/>
                        <a:pt x="26059" y="69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 1090">
                  <a:extLst>
                    <a:ext uri="{FF2B5EF4-FFF2-40B4-BE49-F238E27FC236}">
                      <a16:creationId xmlns:a16="http://schemas.microsoft.com/office/drawing/2014/main" id="{FF54A957-27F4-B01A-51A6-330AA1E03067}"/>
                    </a:ext>
                  </a:extLst>
                </p:cNvPr>
                <p:cNvSpPr/>
                <p:nvPr/>
              </p:nvSpPr>
              <p:spPr>
                <a:xfrm>
                  <a:off x="5342686" y="3720512"/>
                  <a:ext cx="214716" cy="202598"/>
                </a:xfrm>
                <a:custGeom>
                  <a:avLst/>
                  <a:gdLst>
                    <a:gd name="connsiteX0" fmla="*/ 143714 w 214716"/>
                    <a:gd name="connsiteY0" fmla="*/ 1482 h 202598"/>
                    <a:gd name="connsiteX1" fmla="*/ 27804 w 214716"/>
                    <a:gd name="connsiteY1" fmla="*/ 162468 h 202598"/>
                    <a:gd name="connsiteX2" fmla="*/ 214548 w 214716"/>
                    <a:gd name="connsiteY2" fmla="*/ 201105 h 202598"/>
                    <a:gd name="connsiteX3" fmla="*/ 60001 w 214716"/>
                    <a:gd name="connsiteY3" fmla="*/ 194665 h 202598"/>
                    <a:gd name="connsiteX4" fmla="*/ 2046 w 214716"/>
                    <a:gd name="connsiteY4" fmla="*/ 194665 h 202598"/>
                    <a:gd name="connsiteX5" fmla="*/ 124396 w 214716"/>
                    <a:gd name="connsiteY5" fmla="*/ 91634 h 202598"/>
                    <a:gd name="connsiteX6" fmla="*/ 208108 w 214716"/>
                    <a:gd name="connsiteY6" fmla="*/ 1482 h 202598"/>
                    <a:gd name="connsiteX7" fmla="*/ 27804 w 214716"/>
                    <a:gd name="connsiteY7" fmla="*/ 78756 h 202598"/>
                    <a:gd name="connsiteX8" fmla="*/ 143714 w 214716"/>
                    <a:gd name="connsiteY8" fmla="*/ 1482 h 202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716" h="202598">
                      <a:moveTo>
                        <a:pt x="143714" y="1482"/>
                      </a:moveTo>
                      <a:cubicBezTo>
                        <a:pt x="143714" y="15434"/>
                        <a:pt x="15998" y="129198"/>
                        <a:pt x="27804" y="162468"/>
                      </a:cubicBezTo>
                      <a:cubicBezTo>
                        <a:pt x="39610" y="195738"/>
                        <a:pt x="209182" y="195739"/>
                        <a:pt x="214548" y="201105"/>
                      </a:cubicBezTo>
                      <a:cubicBezTo>
                        <a:pt x="219914" y="206471"/>
                        <a:pt x="95418" y="195738"/>
                        <a:pt x="60001" y="194665"/>
                      </a:cubicBezTo>
                      <a:cubicBezTo>
                        <a:pt x="24584" y="193592"/>
                        <a:pt x="-8686" y="211837"/>
                        <a:pt x="2046" y="194665"/>
                      </a:cubicBezTo>
                      <a:cubicBezTo>
                        <a:pt x="12778" y="177493"/>
                        <a:pt x="90052" y="123831"/>
                        <a:pt x="124396" y="91634"/>
                      </a:cubicBezTo>
                      <a:cubicBezTo>
                        <a:pt x="158740" y="59437"/>
                        <a:pt x="224207" y="3628"/>
                        <a:pt x="208108" y="1482"/>
                      </a:cubicBezTo>
                      <a:cubicBezTo>
                        <a:pt x="192009" y="-664"/>
                        <a:pt x="39610" y="80903"/>
                        <a:pt x="27804" y="78756"/>
                      </a:cubicBezTo>
                      <a:cubicBezTo>
                        <a:pt x="15998" y="76609"/>
                        <a:pt x="143714" y="-12470"/>
                        <a:pt x="143714" y="14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 1091">
                  <a:extLst>
                    <a:ext uri="{FF2B5EF4-FFF2-40B4-BE49-F238E27FC236}">
                      <a16:creationId xmlns:a16="http://schemas.microsoft.com/office/drawing/2014/main" id="{4F9563C9-32A0-26AF-5088-8056ED853684}"/>
                    </a:ext>
                  </a:extLst>
                </p:cNvPr>
                <p:cNvSpPr/>
                <p:nvPr/>
              </p:nvSpPr>
              <p:spPr>
                <a:xfrm>
                  <a:off x="2882900" y="4415816"/>
                  <a:ext cx="38893" cy="159497"/>
                </a:xfrm>
                <a:custGeom>
                  <a:avLst/>
                  <a:gdLst>
                    <a:gd name="connsiteX0" fmla="*/ 0 w 38893"/>
                    <a:gd name="connsiteY0" fmla="*/ 609 h 159497"/>
                    <a:gd name="connsiteX1" fmla="*/ 34925 w 38893"/>
                    <a:gd name="connsiteY1" fmla="*/ 92684 h 159497"/>
                    <a:gd name="connsiteX2" fmla="*/ 38100 w 38893"/>
                    <a:gd name="connsiteY2" fmla="*/ 159359 h 159497"/>
                    <a:gd name="connsiteX3" fmla="*/ 34925 w 38893"/>
                    <a:gd name="connsiteY3" fmla="*/ 108559 h 159497"/>
                    <a:gd name="connsiteX4" fmla="*/ 34925 w 38893"/>
                    <a:gd name="connsiteY4" fmla="*/ 54584 h 159497"/>
                    <a:gd name="connsiteX5" fmla="*/ 0 w 38893"/>
                    <a:gd name="connsiteY5" fmla="*/ 609 h 159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93" h="159497">
                      <a:moveTo>
                        <a:pt x="0" y="609"/>
                      </a:moveTo>
                      <a:cubicBezTo>
                        <a:pt x="0" y="6959"/>
                        <a:pt x="28575" y="66226"/>
                        <a:pt x="34925" y="92684"/>
                      </a:cubicBezTo>
                      <a:cubicBezTo>
                        <a:pt x="41275" y="119142"/>
                        <a:pt x="38100" y="156713"/>
                        <a:pt x="38100" y="159359"/>
                      </a:cubicBezTo>
                      <a:cubicBezTo>
                        <a:pt x="38100" y="162005"/>
                        <a:pt x="35454" y="126021"/>
                        <a:pt x="34925" y="108559"/>
                      </a:cubicBezTo>
                      <a:cubicBezTo>
                        <a:pt x="34396" y="91097"/>
                        <a:pt x="39688" y="69930"/>
                        <a:pt x="34925" y="54584"/>
                      </a:cubicBezTo>
                      <a:cubicBezTo>
                        <a:pt x="30162" y="39238"/>
                        <a:pt x="0" y="-5741"/>
                        <a:pt x="0" y="6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 1092">
                  <a:extLst>
                    <a:ext uri="{FF2B5EF4-FFF2-40B4-BE49-F238E27FC236}">
                      <a16:creationId xmlns:a16="http://schemas.microsoft.com/office/drawing/2014/main" id="{82118249-6563-5700-C2B5-74C80349BE36}"/>
                    </a:ext>
                  </a:extLst>
                </p:cNvPr>
                <p:cNvSpPr/>
                <p:nvPr/>
              </p:nvSpPr>
              <p:spPr>
                <a:xfrm>
                  <a:off x="2774901" y="4457000"/>
                  <a:ext cx="53094" cy="107069"/>
                </a:xfrm>
                <a:custGeom>
                  <a:avLst/>
                  <a:gdLst>
                    <a:gd name="connsiteX0" fmla="*/ 49 w 53094"/>
                    <a:gd name="connsiteY0" fmla="*/ 700 h 107069"/>
                    <a:gd name="connsiteX1" fmla="*/ 50849 w 53094"/>
                    <a:gd name="connsiteY1" fmla="*/ 105475 h 107069"/>
                    <a:gd name="connsiteX2" fmla="*/ 41324 w 53094"/>
                    <a:gd name="connsiteY2" fmla="*/ 61025 h 107069"/>
                    <a:gd name="connsiteX3" fmla="*/ 49 w 53094"/>
                    <a:gd name="connsiteY3" fmla="*/ 700 h 107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094" h="107069">
                      <a:moveTo>
                        <a:pt x="49" y="700"/>
                      </a:moveTo>
                      <a:cubicBezTo>
                        <a:pt x="1636" y="8108"/>
                        <a:pt x="43970" y="95421"/>
                        <a:pt x="50849" y="105475"/>
                      </a:cubicBezTo>
                      <a:cubicBezTo>
                        <a:pt x="57728" y="115529"/>
                        <a:pt x="47145" y="75312"/>
                        <a:pt x="41324" y="61025"/>
                      </a:cubicBezTo>
                      <a:cubicBezTo>
                        <a:pt x="35503" y="46738"/>
                        <a:pt x="-1538" y="-6708"/>
                        <a:pt x="49" y="7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 1093">
                  <a:extLst>
                    <a:ext uri="{FF2B5EF4-FFF2-40B4-BE49-F238E27FC236}">
                      <a16:creationId xmlns:a16="http://schemas.microsoft.com/office/drawing/2014/main" id="{AF7F0542-58CF-2225-6810-4CFF80D17FE6}"/>
                    </a:ext>
                  </a:extLst>
                </p:cNvPr>
                <p:cNvSpPr/>
                <p:nvPr/>
              </p:nvSpPr>
              <p:spPr>
                <a:xfrm>
                  <a:off x="2656735" y="4787900"/>
                  <a:ext cx="156315" cy="196960"/>
                </a:xfrm>
                <a:custGeom>
                  <a:avLst/>
                  <a:gdLst>
                    <a:gd name="connsiteX0" fmla="*/ 156315 w 156315"/>
                    <a:gd name="connsiteY0" fmla="*/ 0 h 196960"/>
                    <a:gd name="connsiteX1" fmla="*/ 70590 w 156315"/>
                    <a:gd name="connsiteY1" fmla="*/ 63500 h 196960"/>
                    <a:gd name="connsiteX2" fmla="*/ 54715 w 156315"/>
                    <a:gd name="connsiteY2" fmla="*/ 130175 h 196960"/>
                    <a:gd name="connsiteX3" fmla="*/ 42015 w 156315"/>
                    <a:gd name="connsiteY3" fmla="*/ 142875 h 196960"/>
                    <a:gd name="connsiteX4" fmla="*/ 111865 w 156315"/>
                    <a:gd name="connsiteY4" fmla="*/ 196850 h 196960"/>
                    <a:gd name="connsiteX5" fmla="*/ 13440 w 156315"/>
                    <a:gd name="connsiteY5" fmla="*/ 127000 h 196960"/>
                    <a:gd name="connsiteX6" fmla="*/ 3915 w 156315"/>
                    <a:gd name="connsiteY6" fmla="*/ 114300 h 196960"/>
                    <a:gd name="connsiteX7" fmla="*/ 42015 w 156315"/>
                    <a:gd name="connsiteY7" fmla="*/ 120650 h 196960"/>
                    <a:gd name="connsiteX8" fmla="*/ 64240 w 156315"/>
                    <a:gd name="connsiteY8" fmla="*/ 50800 h 196960"/>
                    <a:gd name="connsiteX9" fmla="*/ 54715 w 156315"/>
                    <a:gd name="connsiteY9" fmla="*/ 53975 h 196960"/>
                    <a:gd name="connsiteX10" fmla="*/ 156315 w 156315"/>
                    <a:gd name="connsiteY10" fmla="*/ 0 h 196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15" h="196960">
                      <a:moveTo>
                        <a:pt x="156315" y="0"/>
                      </a:moveTo>
                      <a:cubicBezTo>
                        <a:pt x="121919" y="20902"/>
                        <a:pt x="87523" y="41804"/>
                        <a:pt x="70590" y="63500"/>
                      </a:cubicBezTo>
                      <a:cubicBezTo>
                        <a:pt x="53657" y="85196"/>
                        <a:pt x="59477" y="116946"/>
                        <a:pt x="54715" y="130175"/>
                      </a:cubicBezTo>
                      <a:cubicBezTo>
                        <a:pt x="49953" y="143404"/>
                        <a:pt x="32490" y="131763"/>
                        <a:pt x="42015" y="142875"/>
                      </a:cubicBezTo>
                      <a:cubicBezTo>
                        <a:pt x="51540" y="153988"/>
                        <a:pt x="116627" y="199496"/>
                        <a:pt x="111865" y="196850"/>
                      </a:cubicBezTo>
                      <a:cubicBezTo>
                        <a:pt x="107103" y="194204"/>
                        <a:pt x="31432" y="140758"/>
                        <a:pt x="13440" y="127000"/>
                      </a:cubicBezTo>
                      <a:cubicBezTo>
                        <a:pt x="-4552" y="113242"/>
                        <a:pt x="-847" y="115358"/>
                        <a:pt x="3915" y="114300"/>
                      </a:cubicBezTo>
                      <a:cubicBezTo>
                        <a:pt x="8677" y="113242"/>
                        <a:pt x="31961" y="131233"/>
                        <a:pt x="42015" y="120650"/>
                      </a:cubicBezTo>
                      <a:cubicBezTo>
                        <a:pt x="52069" y="110067"/>
                        <a:pt x="64240" y="50800"/>
                        <a:pt x="64240" y="50800"/>
                      </a:cubicBezTo>
                      <a:cubicBezTo>
                        <a:pt x="66357" y="39688"/>
                        <a:pt x="54715" y="53975"/>
                        <a:pt x="54715" y="53975"/>
                      </a:cubicBezTo>
                      <a:lnTo>
                        <a:pt x="15631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 1094">
                  <a:extLst>
                    <a:ext uri="{FF2B5EF4-FFF2-40B4-BE49-F238E27FC236}">
                      <a16:creationId xmlns:a16="http://schemas.microsoft.com/office/drawing/2014/main" id="{1CAB2066-E4AA-D6A5-B006-EA43F8777061}"/>
                    </a:ext>
                  </a:extLst>
                </p:cNvPr>
                <p:cNvSpPr/>
                <p:nvPr/>
              </p:nvSpPr>
              <p:spPr>
                <a:xfrm>
                  <a:off x="2955894" y="4495798"/>
                  <a:ext cx="146498" cy="181474"/>
                </a:xfrm>
                <a:custGeom>
                  <a:avLst/>
                  <a:gdLst>
                    <a:gd name="connsiteX0" fmla="*/ 31 w 146498"/>
                    <a:gd name="connsiteY0" fmla="*/ 2 h 181474"/>
                    <a:gd name="connsiteX1" fmla="*/ 85756 w 146498"/>
                    <a:gd name="connsiteY1" fmla="*/ 117477 h 181474"/>
                    <a:gd name="connsiteX2" fmla="*/ 41306 w 146498"/>
                    <a:gd name="connsiteY2" fmla="*/ 88902 h 181474"/>
                    <a:gd name="connsiteX3" fmla="*/ 146081 w 146498"/>
                    <a:gd name="connsiteY3" fmla="*/ 180977 h 181474"/>
                    <a:gd name="connsiteX4" fmla="*/ 76231 w 146498"/>
                    <a:gd name="connsiteY4" fmla="*/ 120652 h 181474"/>
                    <a:gd name="connsiteX5" fmla="*/ 31 w 146498"/>
                    <a:gd name="connsiteY5" fmla="*/ 2 h 181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498" h="181474">
                      <a:moveTo>
                        <a:pt x="31" y="2"/>
                      </a:moveTo>
                      <a:cubicBezTo>
                        <a:pt x="1618" y="-527"/>
                        <a:pt x="78877" y="102660"/>
                        <a:pt x="85756" y="117477"/>
                      </a:cubicBezTo>
                      <a:cubicBezTo>
                        <a:pt x="92635" y="132294"/>
                        <a:pt x="31252" y="78319"/>
                        <a:pt x="41306" y="88902"/>
                      </a:cubicBezTo>
                      <a:cubicBezTo>
                        <a:pt x="51360" y="99485"/>
                        <a:pt x="140260" y="175685"/>
                        <a:pt x="146081" y="180977"/>
                      </a:cubicBezTo>
                      <a:cubicBezTo>
                        <a:pt x="151902" y="186269"/>
                        <a:pt x="95281" y="148169"/>
                        <a:pt x="76231" y="120652"/>
                      </a:cubicBezTo>
                      <a:cubicBezTo>
                        <a:pt x="57181" y="93135"/>
                        <a:pt x="-1556" y="531"/>
                        <a:pt x="3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 1096">
                  <a:extLst>
                    <a:ext uri="{FF2B5EF4-FFF2-40B4-BE49-F238E27FC236}">
                      <a16:creationId xmlns:a16="http://schemas.microsoft.com/office/drawing/2014/main" id="{C5974284-150C-A164-C6EA-F534C5B2B212}"/>
                    </a:ext>
                  </a:extLst>
                </p:cNvPr>
                <p:cNvSpPr/>
                <p:nvPr/>
              </p:nvSpPr>
              <p:spPr>
                <a:xfrm>
                  <a:off x="2965450" y="4914900"/>
                  <a:ext cx="338385" cy="102200"/>
                </a:xfrm>
                <a:custGeom>
                  <a:avLst/>
                  <a:gdLst>
                    <a:gd name="connsiteX0" fmla="*/ 0 w 338385"/>
                    <a:gd name="connsiteY0" fmla="*/ 0 h 102200"/>
                    <a:gd name="connsiteX1" fmla="*/ 190500 w 338385"/>
                    <a:gd name="connsiteY1" fmla="*/ 41275 h 102200"/>
                    <a:gd name="connsiteX2" fmla="*/ 142875 w 338385"/>
                    <a:gd name="connsiteY2" fmla="*/ 88900 h 102200"/>
                    <a:gd name="connsiteX3" fmla="*/ 206375 w 338385"/>
                    <a:gd name="connsiteY3" fmla="*/ 44450 h 102200"/>
                    <a:gd name="connsiteX4" fmla="*/ 336550 w 338385"/>
                    <a:gd name="connsiteY4" fmla="*/ 101600 h 102200"/>
                    <a:gd name="connsiteX5" fmla="*/ 276225 w 338385"/>
                    <a:gd name="connsiteY5" fmla="*/ 73025 h 102200"/>
                    <a:gd name="connsiteX6" fmla="*/ 184150 w 338385"/>
                    <a:gd name="connsiteY6" fmla="*/ 50800 h 102200"/>
                    <a:gd name="connsiteX7" fmla="*/ 0 w 338385"/>
                    <a:gd name="connsiteY7" fmla="*/ 0 h 10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8385" h="102200">
                      <a:moveTo>
                        <a:pt x="0" y="0"/>
                      </a:moveTo>
                      <a:cubicBezTo>
                        <a:pt x="83344" y="13229"/>
                        <a:pt x="166688" y="26458"/>
                        <a:pt x="190500" y="41275"/>
                      </a:cubicBezTo>
                      <a:cubicBezTo>
                        <a:pt x="214312" y="56092"/>
                        <a:pt x="140229" y="88371"/>
                        <a:pt x="142875" y="88900"/>
                      </a:cubicBezTo>
                      <a:cubicBezTo>
                        <a:pt x="145521" y="89429"/>
                        <a:pt x="174096" y="42333"/>
                        <a:pt x="206375" y="44450"/>
                      </a:cubicBezTo>
                      <a:cubicBezTo>
                        <a:pt x="238654" y="46567"/>
                        <a:pt x="324908" y="96838"/>
                        <a:pt x="336550" y="101600"/>
                      </a:cubicBezTo>
                      <a:cubicBezTo>
                        <a:pt x="348192" y="106362"/>
                        <a:pt x="301625" y="81492"/>
                        <a:pt x="276225" y="73025"/>
                      </a:cubicBezTo>
                      <a:cubicBezTo>
                        <a:pt x="250825" y="64558"/>
                        <a:pt x="184150" y="50800"/>
                        <a:pt x="184150" y="508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 1097">
                  <a:extLst>
                    <a:ext uri="{FF2B5EF4-FFF2-40B4-BE49-F238E27FC236}">
                      <a16:creationId xmlns:a16="http://schemas.microsoft.com/office/drawing/2014/main" id="{C19482FD-1029-2E1D-1A30-6F15C640C827}"/>
                    </a:ext>
                  </a:extLst>
                </p:cNvPr>
                <p:cNvSpPr/>
                <p:nvPr/>
              </p:nvSpPr>
              <p:spPr>
                <a:xfrm>
                  <a:off x="2689137" y="4483039"/>
                  <a:ext cx="76414" cy="79534"/>
                </a:xfrm>
                <a:custGeom>
                  <a:avLst/>
                  <a:gdLst>
                    <a:gd name="connsiteX0" fmla="*/ 19138 w 76414"/>
                    <a:gd name="connsiteY0" fmla="*/ 61 h 79534"/>
                    <a:gd name="connsiteX1" fmla="*/ 76288 w 76414"/>
                    <a:gd name="connsiteY1" fmla="*/ 41336 h 79534"/>
                    <a:gd name="connsiteX2" fmla="*/ 88 w 76414"/>
                    <a:gd name="connsiteY2" fmla="*/ 79436 h 79534"/>
                    <a:gd name="connsiteX3" fmla="*/ 60413 w 76414"/>
                    <a:gd name="connsiteY3" fmla="*/ 50861 h 79534"/>
                    <a:gd name="connsiteX4" fmla="*/ 19138 w 76414"/>
                    <a:gd name="connsiteY4" fmla="*/ 61 h 79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14" h="79534">
                      <a:moveTo>
                        <a:pt x="19138" y="61"/>
                      </a:moveTo>
                      <a:cubicBezTo>
                        <a:pt x="21784" y="-1527"/>
                        <a:pt x="79463" y="28107"/>
                        <a:pt x="76288" y="41336"/>
                      </a:cubicBezTo>
                      <a:cubicBezTo>
                        <a:pt x="73113" y="54565"/>
                        <a:pt x="2734" y="77849"/>
                        <a:pt x="88" y="79436"/>
                      </a:cubicBezTo>
                      <a:cubicBezTo>
                        <a:pt x="-2558" y="81024"/>
                        <a:pt x="55121" y="63032"/>
                        <a:pt x="60413" y="50861"/>
                      </a:cubicBezTo>
                      <a:cubicBezTo>
                        <a:pt x="65705" y="38690"/>
                        <a:pt x="16492" y="1649"/>
                        <a:pt x="19138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 1098">
                  <a:extLst>
                    <a:ext uri="{FF2B5EF4-FFF2-40B4-BE49-F238E27FC236}">
                      <a16:creationId xmlns:a16="http://schemas.microsoft.com/office/drawing/2014/main" id="{6C892D11-F4CC-F2A7-77E8-897E40486236}"/>
                    </a:ext>
                  </a:extLst>
                </p:cNvPr>
                <p:cNvSpPr/>
                <p:nvPr/>
              </p:nvSpPr>
              <p:spPr>
                <a:xfrm>
                  <a:off x="2635014" y="4752723"/>
                  <a:ext cx="137018" cy="124096"/>
                </a:xfrm>
                <a:custGeom>
                  <a:avLst/>
                  <a:gdLst>
                    <a:gd name="connsiteX0" fmla="*/ 136761 w 137018"/>
                    <a:gd name="connsiteY0" fmla="*/ 252 h 124096"/>
                    <a:gd name="connsiteX1" fmla="*/ 19286 w 137018"/>
                    <a:gd name="connsiteY1" fmla="*/ 66927 h 124096"/>
                    <a:gd name="connsiteX2" fmla="*/ 54211 w 137018"/>
                    <a:gd name="connsiteY2" fmla="*/ 63752 h 124096"/>
                    <a:gd name="connsiteX3" fmla="*/ 236 w 137018"/>
                    <a:gd name="connsiteY3" fmla="*/ 124077 h 124096"/>
                    <a:gd name="connsiteX4" fmla="*/ 35161 w 137018"/>
                    <a:gd name="connsiteY4" fmla="*/ 70102 h 124096"/>
                    <a:gd name="connsiteX5" fmla="*/ 51036 w 137018"/>
                    <a:gd name="connsiteY5" fmla="*/ 44702 h 124096"/>
                    <a:gd name="connsiteX6" fmla="*/ 136761 w 137018"/>
                    <a:gd name="connsiteY6" fmla="*/ 252 h 12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018" h="124096">
                      <a:moveTo>
                        <a:pt x="136761" y="252"/>
                      </a:moveTo>
                      <a:cubicBezTo>
                        <a:pt x="131469" y="3956"/>
                        <a:pt x="33044" y="56344"/>
                        <a:pt x="19286" y="66927"/>
                      </a:cubicBezTo>
                      <a:cubicBezTo>
                        <a:pt x="5528" y="77510"/>
                        <a:pt x="57386" y="54227"/>
                        <a:pt x="54211" y="63752"/>
                      </a:cubicBezTo>
                      <a:cubicBezTo>
                        <a:pt x="51036" y="73277"/>
                        <a:pt x="3411" y="123019"/>
                        <a:pt x="236" y="124077"/>
                      </a:cubicBezTo>
                      <a:cubicBezTo>
                        <a:pt x="-2939" y="125135"/>
                        <a:pt x="26694" y="83331"/>
                        <a:pt x="35161" y="70102"/>
                      </a:cubicBezTo>
                      <a:cubicBezTo>
                        <a:pt x="43628" y="56873"/>
                        <a:pt x="37807" y="54756"/>
                        <a:pt x="51036" y="44702"/>
                      </a:cubicBezTo>
                      <a:cubicBezTo>
                        <a:pt x="64265" y="34648"/>
                        <a:pt x="142053" y="-3452"/>
                        <a:pt x="136761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 1099">
                  <a:extLst>
                    <a:ext uri="{FF2B5EF4-FFF2-40B4-BE49-F238E27FC236}">
                      <a16:creationId xmlns:a16="http://schemas.microsoft.com/office/drawing/2014/main" id="{515F33D6-3085-C374-4FC6-C49072710C00}"/>
                    </a:ext>
                  </a:extLst>
                </p:cNvPr>
                <p:cNvSpPr/>
                <p:nvPr/>
              </p:nvSpPr>
              <p:spPr>
                <a:xfrm>
                  <a:off x="3057410" y="4920805"/>
                  <a:ext cx="393938" cy="118920"/>
                </a:xfrm>
                <a:custGeom>
                  <a:avLst/>
                  <a:gdLst>
                    <a:gd name="connsiteX0" fmla="*/ 387465 w 393938"/>
                    <a:gd name="connsiteY0" fmla="*/ 114745 h 118920"/>
                    <a:gd name="connsiteX1" fmla="*/ 206490 w 393938"/>
                    <a:gd name="connsiteY1" fmla="*/ 108395 h 118920"/>
                    <a:gd name="connsiteX2" fmla="*/ 285865 w 393938"/>
                    <a:gd name="connsiteY2" fmla="*/ 117920 h 118920"/>
                    <a:gd name="connsiteX3" fmla="*/ 152515 w 393938"/>
                    <a:gd name="connsiteY3" fmla="*/ 79820 h 118920"/>
                    <a:gd name="connsiteX4" fmla="*/ 115 w 393938"/>
                    <a:gd name="connsiteY4" fmla="*/ 445 h 118920"/>
                    <a:gd name="connsiteX5" fmla="*/ 127115 w 393938"/>
                    <a:gd name="connsiteY5" fmla="*/ 48070 h 118920"/>
                    <a:gd name="connsiteX6" fmla="*/ 104890 w 393938"/>
                    <a:gd name="connsiteY6" fmla="*/ 57595 h 118920"/>
                    <a:gd name="connsiteX7" fmla="*/ 327140 w 393938"/>
                    <a:gd name="connsiteY7" fmla="*/ 102045 h 118920"/>
                    <a:gd name="connsiteX8" fmla="*/ 387465 w 393938"/>
                    <a:gd name="connsiteY8" fmla="*/ 114745 h 118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938" h="118920">
                      <a:moveTo>
                        <a:pt x="387465" y="114745"/>
                      </a:moveTo>
                      <a:cubicBezTo>
                        <a:pt x="367357" y="115803"/>
                        <a:pt x="223423" y="107866"/>
                        <a:pt x="206490" y="108395"/>
                      </a:cubicBezTo>
                      <a:cubicBezTo>
                        <a:pt x="189557" y="108924"/>
                        <a:pt x="294861" y="122682"/>
                        <a:pt x="285865" y="117920"/>
                      </a:cubicBezTo>
                      <a:cubicBezTo>
                        <a:pt x="276869" y="113158"/>
                        <a:pt x="200140" y="99399"/>
                        <a:pt x="152515" y="79820"/>
                      </a:cubicBezTo>
                      <a:cubicBezTo>
                        <a:pt x="104890" y="60241"/>
                        <a:pt x="4348" y="5737"/>
                        <a:pt x="115" y="445"/>
                      </a:cubicBezTo>
                      <a:cubicBezTo>
                        <a:pt x="-4118" y="-4847"/>
                        <a:pt x="109652" y="38545"/>
                        <a:pt x="127115" y="48070"/>
                      </a:cubicBezTo>
                      <a:cubicBezTo>
                        <a:pt x="144577" y="57595"/>
                        <a:pt x="71553" y="48599"/>
                        <a:pt x="104890" y="57595"/>
                      </a:cubicBezTo>
                      <a:cubicBezTo>
                        <a:pt x="138227" y="66591"/>
                        <a:pt x="275282" y="93578"/>
                        <a:pt x="327140" y="102045"/>
                      </a:cubicBezTo>
                      <a:cubicBezTo>
                        <a:pt x="378998" y="110512"/>
                        <a:pt x="407573" y="113687"/>
                        <a:pt x="387465" y="114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 1100">
                  <a:extLst>
                    <a:ext uri="{FF2B5EF4-FFF2-40B4-BE49-F238E27FC236}">
                      <a16:creationId xmlns:a16="http://schemas.microsoft.com/office/drawing/2014/main" id="{34683657-7579-B7C4-D374-4354A377E887}"/>
                    </a:ext>
                  </a:extLst>
                </p:cNvPr>
                <p:cNvSpPr/>
                <p:nvPr/>
              </p:nvSpPr>
              <p:spPr>
                <a:xfrm>
                  <a:off x="3378526" y="2440655"/>
                  <a:ext cx="374879" cy="1034196"/>
                </a:xfrm>
                <a:custGeom>
                  <a:avLst/>
                  <a:gdLst>
                    <a:gd name="connsiteX0" fmla="*/ 358406 w 374879"/>
                    <a:gd name="connsiteY0" fmla="*/ 1920 h 1034196"/>
                    <a:gd name="connsiteX1" fmla="*/ 333353 w 374879"/>
                    <a:gd name="connsiteY1" fmla="*/ 390227 h 1034196"/>
                    <a:gd name="connsiteX2" fmla="*/ 370932 w 374879"/>
                    <a:gd name="connsiteY2" fmla="*/ 327597 h 1034196"/>
                    <a:gd name="connsiteX3" fmla="*/ 220619 w 374879"/>
                    <a:gd name="connsiteY3" fmla="*/ 686677 h 1034196"/>
                    <a:gd name="connsiteX4" fmla="*/ 312477 w 374879"/>
                    <a:gd name="connsiteY4" fmla="*/ 598994 h 1034196"/>
                    <a:gd name="connsiteX5" fmla="*/ 7677 w 374879"/>
                    <a:gd name="connsiteY5" fmla="*/ 1020704 h 1034196"/>
                    <a:gd name="connsiteX6" fmla="*/ 95359 w 374879"/>
                    <a:gd name="connsiteY6" fmla="*/ 912145 h 1034196"/>
                    <a:gd name="connsiteX7" fmla="*/ 137112 w 374879"/>
                    <a:gd name="connsiteY7" fmla="*/ 732605 h 1034196"/>
                    <a:gd name="connsiteX8" fmla="*/ 107885 w 374879"/>
                    <a:gd name="connsiteY8" fmla="*/ 419455 h 1034196"/>
                    <a:gd name="connsiteX9" fmla="*/ 208093 w 374879"/>
                    <a:gd name="connsiteY9" fmla="*/ 611520 h 1034196"/>
                    <a:gd name="connsiteX10" fmla="*/ 157989 w 374879"/>
                    <a:gd name="connsiteY10" fmla="*/ 173109 h 1034196"/>
                    <a:gd name="connsiteX11" fmla="*/ 245671 w 374879"/>
                    <a:gd name="connsiteY11" fmla="*/ 327597 h 1034196"/>
                    <a:gd name="connsiteX12" fmla="*/ 183041 w 374879"/>
                    <a:gd name="connsiteY12" fmla="*/ 135531 h 1034196"/>
                    <a:gd name="connsiteX13" fmla="*/ 258197 w 374879"/>
                    <a:gd name="connsiteY13" fmla="*/ 131356 h 1034196"/>
                    <a:gd name="connsiteX14" fmla="*/ 262373 w 374879"/>
                    <a:gd name="connsiteY14" fmla="*/ 26972 h 1034196"/>
                    <a:gd name="connsiteX15" fmla="*/ 295775 w 374879"/>
                    <a:gd name="connsiteY15" fmla="*/ 231564 h 1034196"/>
                    <a:gd name="connsiteX16" fmla="*/ 358406 w 374879"/>
                    <a:gd name="connsiteY16" fmla="*/ 1920 h 103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4879" h="1034196">
                      <a:moveTo>
                        <a:pt x="358406" y="1920"/>
                      </a:moveTo>
                      <a:cubicBezTo>
                        <a:pt x="364669" y="28364"/>
                        <a:pt x="331265" y="335948"/>
                        <a:pt x="333353" y="390227"/>
                      </a:cubicBezTo>
                      <a:cubicBezTo>
                        <a:pt x="335441" y="444506"/>
                        <a:pt x="389721" y="278189"/>
                        <a:pt x="370932" y="327597"/>
                      </a:cubicBezTo>
                      <a:cubicBezTo>
                        <a:pt x="352143" y="377005"/>
                        <a:pt x="230361" y="641444"/>
                        <a:pt x="220619" y="686677"/>
                      </a:cubicBezTo>
                      <a:cubicBezTo>
                        <a:pt x="210877" y="731910"/>
                        <a:pt x="347967" y="543323"/>
                        <a:pt x="312477" y="598994"/>
                      </a:cubicBezTo>
                      <a:cubicBezTo>
                        <a:pt x="276987" y="654665"/>
                        <a:pt x="43863" y="968512"/>
                        <a:pt x="7677" y="1020704"/>
                      </a:cubicBezTo>
                      <a:cubicBezTo>
                        <a:pt x="-28509" y="1072896"/>
                        <a:pt x="73787" y="960161"/>
                        <a:pt x="95359" y="912145"/>
                      </a:cubicBezTo>
                      <a:cubicBezTo>
                        <a:pt x="116931" y="864129"/>
                        <a:pt x="135024" y="814720"/>
                        <a:pt x="137112" y="732605"/>
                      </a:cubicBezTo>
                      <a:cubicBezTo>
                        <a:pt x="139200" y="650490"/>
                        <a:pt x="96055" y="439636"/>
                        <a:pt x="107885" y="419455"/>
                      </a:cubicBezTo>
                      <a:cubicBezTo>
                        <a:pt x="119715" y="399274"/>
                        <a:pt x="199742" y="652578"/>
                        <a:pt x="208093" y="611520"/>
                      </a:cubicBezTo>
                      <a:cubicBezTo>
                        <a:pt x="216444" y="570462"/>
                        <a:pt x="151726" y="220429"/>
                        <a:pt x="157989" y="173109"/>
                      </a:cubicBezTo>
                      <a:cubicBezTo>
                        <a:pt x="164252" y="125789"/>
                        <a:pt x="241496" y="333860"/>
                        <a:pt x="245671" y="327597"/>
                      </a:cubicBezTo>
                      <a:cubicBezTo>
                        <a:pt x="249846" y="321334"/>
                        <a:pt x="180953" y="168238"/>
                        <a:pt x="183041" y="135531"/>
                      </a:cubicBezTo>
                      <a:cubicBezTo>
                        <a:pt x="185129" y="102824"/>
                        <a:pt x="244975" y="149449"/>
                        <a:pt x="258197" y="131356"/>
                      </a:cubicBezTo>
                      <a:cubicBezTo>
                        <a:pt x="271419" y="113263"/>
                        <a:pt x="256110" y="10271"/>
                        <a:pt x="262373" y="26972"/>
                      </a:cubicBezTo>
                      <a:cubicBezTo>
                        <a:pt x="268636" y="43673"/>
                        <a:pt x="279770" y="232260"/>
                        <a:pt x="295775" y="231564"/>
                      </a:cubicBezTo>
                      <a:cubicBezTo>
                        <a:pt x="311780" y="230868"/>
                        <a:pt x="352143" y="-24524"/>
                        <a:pt x="358406" y="192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 1101">
                  <a:extLst>
                    <a:ext uri="{FF2B5EF4-FFF2-40B4-BE49-F238E27FC236}">
                      <a16:creationId xmlns:a16="http://schemas.microsoft.com/office/drawing/2014/main" id="{CFA31557-B4CE-0FA1-15C5-F796E4E99923}"/>
                    </a:ext>
                  </a:extLst>
                </p:cNvPr>
                <p:cNvSpPr/>
                <p:nvPr/>
              </p:nvSpPr>
              <p:spPr>
                <a:xfrm>
                  <a:off x="5301446" y="2829630"/>
                  <a:ext cx="1049902" cy="2702955"/>
                </a:xfrm>
                <a:custGeom>
                  <a:avLst/>
                  <a:gdLst>
                    <a:gd name="connsiteX0" fmla="*/ 545901 w 1049902"/>
                    <a:gd name="connsiteY0" fmla="*/ 17844 h 2702955"/>
                    <a:gd name="connsiteX1" fmla="*/ 553922 w 1049902"/>
                    <a:gd name="connsiteY1" fmla="*/ 1541844 h 2702955"/>
                    <a:gd name="connsiteX2" fmla="*/ 618091 w 1049902"/>
                    <a:gd name="connsiteY2" fmla="*/ 1309233 h 2702955"/>
                    <a:gd name="connsiteX3" fmla="*/ 160891 w 1049902"/>
                    <a:gd name="connsiteY3" fmla="*/ 2327907 h 2702955"/>
                    <a:gd name="connsiteX4" fmla="*/ 393501 w 1049902"/>
                    <a:gd name="connsiteY4" fmla="*/ 2055191 h 2702955"/>
                    <a:gd name="connsiteX5" fmla="*/ 470 w 1049902"/>
                    <a:gd name="connsiteY5" fmla="*/ 2696875 h 2702955"/>
                    <a:gd name="connsiteX6" fmla="*/ 313291 w 1049902"/>
                    <a:gd name="connsiteY6" fmla="*/ 2384054 h 2702955"/>
                    <a:gd name="connsiteX7" fmla="*/ 305270 w 1049902"/>
                    <a:gd name="connsiteY7" fmla="*/ 2488328 h 2702955"/>
                    <a:gd name="connsiteX8" fmla="*/ 882786 w 1049902"/>
                    <a:gd name="connsiteY8" fmla="*/ 1999044 h 2702955"/>
                    <a:gd name="connsiteX9" fmla="*/ 626112 w 1049902"/>
                    <a:gd name="connsiteY9" fmla="*/ 2007065 h 2702955"/>
                    <a:gd name="connsiteX10" fmla="*/ 1043207 w 1049902"/>
                    <a:gd name="connsiteY10" fmla="*/ 571296 h 2702955"/>
                    <a:gd name="connsiteX11" fmla="*/ 882786 w 1049902"/>
                    <a:gd name="connsiteY11" fmla="*/ 1124749 h 2702955"/>
                    <a:gd name="connsiteX12" fmla="*/ 874765 w 1049902"/>
                    <a:gd name="connsiteY12" fmla="*/ 731717 h 2702955"/>
                    <a:gd name="connsiteX13" fmla="*/ 545901 w 1049902"/>
                    <a:gd name="connsiteY13" fmla="*/ 17844 h 270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9902" h="2702955">
                      <a:moveTo>
                        <a:pt x="545901" y="17844"/>
                      </a:moveTo>
                      <a:cubicBezTo>
                        <a:pt x="492427" y="152865"/>
                        <a:pt x="541890" y="1326613"/>
                        <a:pt x="553922" y="1541844"/>
                      </a:cubicBezTo>
                      <a:cubicBezTo>
                        <a:pt x="565954" y="1757075"/>
                        <a:pt x="683596" y="1178223"/>
                        <a:pt x="618091" y="1309233"/>
                      </a:cubicBezTo>
                      <a:cubicBezTo>
                        <a:pt x="552586" y="1440243"/>
                        <a:pt x="198323" y="2203581"/>
                        <a:pt x="160891" y="2327907"/>
                      </a:cubicBezTo>
                      <a:cubicBezTo>
                        <a:pt x="123459" y="2452233"/>
                        <a:pt x="420238" y="1993696"/>
                        <a:pt x="393501" y="2055191"/>
                      </a:cubicBezTo>
                      <a:cubicBezTo>
                        <a:pt x="366764" y="2116686"/>
                        <a:pt x="13838" y="2642065"/>
                        <a:pt x="470" y="2696875"/>
                      </a:cubicBezTo>
                      <a:cubicBezTo>
                        <a:pt x="-12898" y="2751685"/>
                        <a:pt x="262491" y="2418812"/>
                        <a:pt x="313291" y="2384054"/>
                      </a:cubicBezTo>
                      <a:cubicBezTo>
                        <a:pt x="364091" y="2349296"/>
                        <a:pt x="210354" y="2552496"/>
                        <a:pt x="305270" y="2488328"/>
                      </a:cubicBezTo>
                      <a:cubicBezTo>
                        <a:pt x="400186" y="2424160"/>
                        <a:pt x="829312" y="2079254"/>
                        <a:pt x="882786" y="1999044"/>
                      </a:cubicBezTo>
                      <a:cubicBezTo>
                        <a:pt x="936260" y="1918834"/>
                        <a:pt x="599375" y="2245023"/>
                        <a:pt x="626112" y="2007065"/>
                      </a:cubicBezTo>
                      <a:cubicBezTo>
                        <a:pt x="652849" y="1769107"/>
                        <a:pt x="1000428" y="718349"/>
                        <a:pt x="1043207" y="571296"/>
                      </a:cubicBezTo>
                      <a:cubicBezTo>
                        <a:pt x="1085986" y="424243"/>
                        <a:pt x="910860" y="1098012"/>
                        <a:pt x="882786" y="1124749"/>
                      </a:cubicBezTo>
                      <a:cubicBezTo>
                        <a:pt x="854712" y="1151486"/>
                        <a:pt x="928239" y="910854"/>
                        <a:pt x="874765" y="731717"/>
                      </a:cubicBezTo>
                      <a:cubicBezTo>
                        <a:pt x="821291" y="552580"/>
                        <a:pt x="599375" y="-117177"/>
                        <a:pt x="545901" y="1784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 1103">
                  <a:extLst>
                    <a:ext uri="{FF2B5EF4-FFF2-40B4-BE49-F238E27FC236}">
                      <a16:creationId xmlns:a16="http://schemas.microsoft.com/office/drawing/2014/main" id="{BCF8F027-EEFE-46EF-4BA3-AB17BC6E6AF8}"/>
                    </a:ext>
                  </a:extLst>
                </p:cNvPr>
                <p:cNvSpPr/>
                <p:nvPr/>
              </p:nvSpPr>
              <p:spPr>
                <a:xfrm>
                  <a:off x="3119728" y="4312086"/>
                  <a:ext cx="503009" cy="957781"/>
                </a:xfrm>
                <a:custGeom>
                  <a:avLst/>
                  <a:gdLst>
                    <a:gd name="connsiteX0" fmla="*/ 297240 w 503009"/>
                    <a:gd name="connsiteY0" fmla="*/ 3240 h 957781"/>
                    <a:gd name="connsiteX1" fmla="*/ 329325 w 503009"/>
                    <a:gd name="connsiteY1" fmla="*/ 259914 h 957781"/>
                    <a:gd name="connsiteX2" fmla="*/ 449640 w 503009"/>
                    <a:gd name="connsiteY2" fmla="*/ 508567 h 957781"/>
                    <a:gd name="connsiteX3" fmla="*/ 369430 w 503009"/>
                    <a:gd name="connsiteY3" fmla="*/ 428356 h 957781"/>
                    <a:gd name="connsiteX4" fmla="*/ 465683 w 503009"/>
                    <a:gd name="connsiteY4" fmla="*/ 693051 h 957781"/>
                    <a:gd name="connsiteX5" fmla="*/ 497767 w 503009"/>
                    <a:gd name="connsiteY5" fmla="*/ 957746 h 957781"/>
                    <a:gd name="connsiteX6" fmla="*/ 449640 w 503009"/>
                    <a:gd name="connsiteY6" fmla="*/ 709093 h 957781"/>
                    <a:gd name="connsiteX7" fmla="*/ 16504 w 503009"/>
                    <a:gd name="connsiteY7" fmla="*/ 332103 h 957781"/>
                    <a:gd name="connsiteX8" fmla="*/ 160883 w 503009"/>
                    <a:gd name="connsiteY8" fmla="*/ 428356 h 957781"/>
                    <a:gd name="connsiteX9" fmla="*/ 461 w 503009"/>
                    <a:gd name="connsiteY9" fmla="*/ 139598 h 957781"/>
                    <a:gd name="connsiteX10" fmla="*/ 112756 w 503009"/>
                    <a:gd name="connsiteY10" fmla="*/ 19282 h 957781"/>
                    <a:gd name="connsiteX11" fmla="*/ 128798 w 503009"/>
                    <a:gd name="connsiteY11" fmla="*/ 107514 h 957781"/>
                    <a:gd name="connsiteX12" fmla="*/ 297240 w 503009"/>
                    <a:gd name="connsiteY12" fmla="*/ 3240 h 957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3009" h="957781">
                      <a:moveTo>
                        <a:pt x="297240" y="3240"/>
                      </a:moveTo>
                      <a:cubicBezTo>
                        <a:pt x="330661" y="28640"/>
                        <a:pt x="303925" y="175693"/>
                        <a:pt x="329325" y="259914"/>
                      </a:cubicBezTo>
                      <a:cubicBezTo>
                        <a:pt x="354725" y="344135"/>
                        <a:pt x="442956" y="480493"/>
                        <a:pt x="449640" y="508567"/>
                      </a:cubicBezTo>
                      <a:cubicBezTo>
                        <a:pt x="456324" y="536641"/>
                        <a:pt x="366756" y="397609"/>
                        <a:pt x="369430" y="428356"/>
                      </a:cubicBezTo>
                      <a:cubicBezTo>
                        <a:pt x="372104" y="459103"/>
                        <a:pt x="444294" y="604819"/>
                        <a:pt x="465683" y="693051"/>
                      </a:cubicBezTo>
                      <a:cubicBezTo>
                        <a:pt x="487073" y="781283"/>
                        <a:pt x="500441" y="955072"/>
                        <a:pt x="497767" y="957746"/>
                      </a:cubicBezTo>
                      <a:cubicBezTo>
                        <a:pt x="495093" y="960420"/>
                        <a:pt x="529850" y="813367"/>
                        <a:pt x="449640" y="709093"/>
                      </a:cubicBezTo>
                      <a:cubicBezTo>
                        <a:pt x="369430" y="604819"/>
                        <a:pt x="64630" y="378892"/>
                        <a:pt x="16504" y="332103"/>
                      </a:cubicBezTo>
                      <a:cubicBezTo>
                        <a:pt x="-31622" y="285314"/>
                        <a:pt x="163557" y="460440"/>
                        <a:pt x="160883" y="428356"/>
                      </a:cubicBezTo>
                      <a:cubicBezTo>
                        <a:pt x="158209" y="396272"/>
                        <a:pt x="8482" y="207777"/>
                        <a:pt x="461" y="139598"/>
                      </a:cubicBezTo>
                      <a:cubicBezTo>
                        <a:pt x="-7560" y="71419"/>
                        <a:pt x="91367" y="24629"/>
                        <a:pt x="112756" y="19282"/>
                      </a:cubicBezTo>
                      <a:cubicBezTo>
                        <a:pt x="134145" y="13935"/>
                        <a:pt x="98051" y="104840"/>
                        <a:pt x="128798" y="107514"/>
                      </a:cubicBezTo>
                      <a:cubicBezTo>
                        <a:pt x="159545" y="110188"/>
                        <a:pt x="263819" y="-22160"/>
                        <a:pt x="297240" y="324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 1104">
                  <a:extLst>
                    <a:ext uri="{FF2B5EF4-FFF2-40B4-BE49-F238E27FC236}">
                      <a16:creationId xmlns:a16="http://schemas.microsoft.com/office/drawing/2014/main" id="{3567BEC3-2DA3-D886-A725-35E5A0627569}"/>
                    </a:ext>
                  </a:extLst>
                </p:cNvPr>
                <p:cNvSpPr/>
                <p:nvPr/>
              </p:nvSpPr>
              <p:spPr>
                <a:xfrm>
                  <a:off x="3165239" y="4381983"/>
                  <a:ext cx="169453" cy="376501"/>
                </a:xfrm>
                <a:custGeom>
                  <a:avLst/>
                  <a:gdLst>
                    <a:gd name="connsiteX0" fmla="*/ 655 w 169453"/>
                    <a:gd name="connsiteY0" fmla="*/ 236 h 376501"/>
                    <a:gd name="connsiteX1" fmla="*/ 13595 w 169453"/>
                    <a:gd name="connsiteY1" fmla="*/ 133945 h 376501"/>
                    <a:gd name="connsiteX2" fmla="*/ 73980 w 169453"/>
                    <a:gd name="connsiteY2" fmla="*/ 233149 h 376501"/>
                    <a:gd name="connsiteX3" fmla="*/ 78293 w 169453"/>
                    <a:gd name="connsiteY3" fmla="*/ 194330 h 376501"/>
                    <a:gd name="connsiteX4" fmla="*/ 168870 w 169453"/>
                    <a:gd name="connsiteY4" fmla="*/ 375485 h 376501"/>
                    <a:gd name="connsiteX5" fmla="*/ 112799 w 169453"/>
                    <a:gd name="connsiteY5" fmla="*/ 263342 h 376501"/>
                    <a:gd name="connsiteX6" fmla="*/ 26535 w 169453"/>
                    <a:gd name="connsiteY6" fmla="*/ 168451 h 376501"/>
                    <a:gd name="connsiteX7" fmla="*/ 655 w 169453"/>
                    <a:gd name="connsiteY7" fmla="*/ 236 h 376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453" h="376501">
                      <a:moveTo>
                        <a:pt x="655" y="236"/>
                      </a:moveTo>
                      <a:cubicBezTo>
                        <a:pt x="-1502" y="-5515"/>
                        <a:pt x="1374" y="95126"/>
                        <a:pt x="13595" y="133945"/>
                      </a:cubicBezTo>
                      <a:cubicBezTo>
                        <a:pt x="25816" y="172764"/>
                        <a:pt x="63197" y="223085"/>
                        <a:pt x="73980" y="233149"/>
                      </a:cubicBezTo>
                      <a:cubicBezTo>
                        <a:pt x="84763" y="243213"/>
                        <a:pt x="62478" y="170607"/>
                        <a:pt x="78293" y="194330"/>
                      </a:cubicBezTo>
                      <a:cubicBezTo>
                        <a:pt x="94108" y="218053"/>
                        <a:pt x="168870" y="375485"/>
                        <a:pt x="168870" y="375485"/>
                      </a:cubicBezTo>
                      <a:cubicBezTo>
                        <a:pt x="174621" y="386987"/>
                        <a:pt x="136521" y="297848"/>
                        <a:pt x="112799" y="263342"/>
                      </a:cubicBezTo>
                      <a:cubicBezTo>
                        <a:pt x="89077" y="228836"/>
                        <a:pt x="44507" y="206551"/>
                        <a:pt x="26535" y="168451"/>
                      </a:cubicBezTo>
                      <a:cubicBezTo>
                        <a:pt x="8563" y="130351"/>
                        <a:pt x="2812" y="5987"/>
                        <a:pt x="655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 1105">
                  <a:extLst>
                    <a:ext uri="{FF2B5EF4-FFF2-40B4-BE49-F238E27FC236}">
                      <a16:creationId xmlns:a16="http://schemas.microsoft.com/office/drawing/2014/main" id="{896C786A-BFCB-7FD7-5898-B440C5495247}"/>
                    </a:ext>
                  </a:extLst>
                </p:cNvPr>
                <p:cNvSpPr/>
                <p:nvPr/>
              </p:nvSpPr>
              <p:spPr>
                <a:xfrm>
                  <a:off x="3342104" y="4407973"/>
                  <a:ext cx="78466" cy="375966"/>
                </a:xfrm>
                <a:custGeom>
                  <a:avLst/>
                  <a:gdLst>
                    <a:gd name="connsiteX0" fmla="*/ 39451 w 78466"/>
                    <a:gd name="connsiteY0" fmla="*/ 125 h 375966"/>
                    <a:gd name="connsiteX1" fmla="*/ 632 w 78466"/>
                    <a:gd name="connsiteY1" fmla="*/ 271857 h 375966"/>
                    <a:gd name="connsiteX2" fmla="*/ 78270 w 78466"/>
                    <a:gd name="connsiteY2" fmla="*/ 375374 h 375966"/>
                    <a:gd name="connsiteX3" fmla="*/ 22198 w 78466"/>
                    <a:gd name="connsiteY3" fmla="*/ 310676 h 375966"/>
                    <a:gd name="connsiteX4" fmla="*/ 632 w 78466"/>
                    <a:gd name="connsiteY4" fmla="*/ 237352 h 375966"/>
                    <a:gd name="connsiteX5" fmla="*/ 39451 w 78466"/>
                    <a:gd name="connsiteY5" fmla="*/ 125 h 375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66" h="375966">
                      <a:moveTo>
                        <a:pt x="39451" y="125"/>
                      </a:moveTo>
                      <a:cubicBezTo>
                        <a:pt x="39451" y="5876"/>
                        <a:pt x="-5838" y="209316"/>
                        <a:pt x="632" y="271857"/>
                      </a:cubicBezTo>
                      <a:cubicBezTo>
                        <a:pt x="7102" y="334399"/>
                        <a:pt x="74676" y="368904"/>
                        <a:pt x="78270" y="375374"/>
                      </a:cubicBezTo>
                      <a:cubicBezTo>
                        <a:pt x="81864" y="381844"/>
                        <a:pt x="35138" y="333680"/>
                        <a:pt x="22198" y="310676"/>
                      </a:cubicBezTo>
                      <a:cubicBezTo>
                        <a:pt x="9258" y="287672"/>
                        <a:pt x="-2243" y="286954"/>
                        <a:pt x="632" y="237352"/>
                      </a:cubicBezTo>
                      <a:cubicBezTo>
                        <a:pt x="3507" y="187750"/>
                        <a:pt x="39451" y="-5626"/>
                        <a:pt x="39451" y="1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 1106">
                  <a:extLst>
                    <a:ext uri="{FF2B5EF4-FFF2-40B4-BE49-F238E27FC236}">
                      <a16:creationId xmlns:a16="http://schemas.microsoft.com/office/drawing/2014/main" id="{0CB43B9D-43A7-936A-E46B-EFCFA55D9FEA}"/>
                    </a:ext>
                  </a:extLst>
                </p:cNvPr>
                <p:cNvSpPr/>
                <p:nvPr/>
              </p:nvSpPr>
              <p:spPr>
                <a:xfrm>
                  <a:off x="4408785" y="2552373"/>
                  <a:ext cx="909783" cy="322511"/>
                </a:xfrm>
                <a:custGeom>
                  <a:avLst/>
                  <a:gdLst>
                    <a:gd name="connsiteX0" fmla="*/ 2281 w 909783"/>
                    <a:gd name="connsiteY0" fmla="*/ 632 h 322511"/>
                    <a:gd name="connsiteX1" fmla="*/ 580181 w 909783"/>
                    <a:gd name="connsiteY1" fmla="*/ 59153 h 322511"/>
                    <a:gd name="connsiteX2" fmla="*/ 528975 w 909783"/>
                    <a:gd name="connsiteY2" fmla="*/ 81099 h 322511"/>
                    <a:gd name="connsiteX3" fmla="*/ 763061 w 909783"/>
                    <a:gd name="connsiteY3" fmla="*/ 161566 h 322511"/>
                    <a:gd name="connsiteX4" fmla="*/ 909365 w 909783"/>
                    <a:gd name="connsiteY4" fmla="*/ 322501 h 322511"/>
                    <a:gd name="connsiteX5" fmla="*/ 719170 w 909783"/>
                    <a:gd name="connsiteY5" fmla="*/ 168881 h 322511"/>
                    <a:gd name="connsiteX6" fmla="*/ 389986 w 909783"/>
                    <a:gd name="connsiteY6" fmla="*/ 37208 h 322511"/>
                    <a:gd name="connsiteX7" fmla="*/ 2281 w 909783"/>
                    <a:gd name="connsiteY7" fmla="*/ 632 h 322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9783" h="322511">
                      <a:moveTo>
                        <a:pt x="2281" y="632"/>
                      </a:moveTo>
                      <a:cubicBezTo>
                        <a:pt x="33980" y="4289"/>
                        <a:pt x="492399" y="45742"/>
                        <a:pt x="580181" y="59153"/>
                      </a:cubicBezTo>
                      <a:cubicBezTo>
                        <a:pt x="667963" y="72564"/>
                        <a:pt x="498495" y="64030"/>
                        <a:pt x="528975" y="81099"/>
                      </a:cubicBezTo>
                      <a:cubicBezTo>
                        <a:pt x="559455" y="98168"/>
                        <a:pt x="699663" y="121332"/>
                        <a:pt x="763061" y="161566"/>
                      </a:cubicBezTo>
                      <a:cubicBezTo>
                        <a:pt x="826459" y="201800"/>
                        <a:pt x="916680" y="321282"/>
                        <a:pt x="909365" y="322501"/>
                      </a:cubicBezTo>
                      <a:cubicBezTo>
                        <a:pt x="902050" y="323720"/>
                        <a:pt x="805733" y="216430"/>
                        <a:pt x="719170" y="168881"/>
                      </a:cubicBezTo>
                      <a:cubicBezTo>
                        <a:pt x="632607" y="121332"/>
                        <a:pt x="502152" y="65250"/>
                        <a:pt x="389986" y="37208"/>
                      </a:cubicBezTo>
                      <a:cubicBezTo>
                        <a:pt x="277820" y="9167"/>
                        <a:pt x="-29418" y="-3025"/>
                        <a:pt x="2281" y="63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 1107">
                  <a:extLst>
                    <a:ext uri="{FF2B5EF4-FFF2-40B4-BE49-F238E27FC236}">
                      <a16:creationId xmlns:a16="http://schemas.microsoft.com/office/drawing/2014/main" id="{E27A3B68-9855-BC9C-30D0-11256564FE99}"/>
                    </a:ext>
                  </a:extLst>
                </p:cNvPr>
                <p:cNvSpPr/>
                <p:nvPr/>
              </p:nvSpPr>
              <p:spPr>
                <a:xfrm>
                  <a:off x="4915779" y="4593262"/>
                  <a:ext cx="337186" cy="505821"/>
                </a:xfrm>
                <a:custGeom>
                  <a:avLst/>
                  <a:gdLst>
                    <a:gd name="connsiteX0" fmla="*/ 336535 w 337186"/>
                    <a:gd name="connsiteY0" fmla="*/ 684 h 505821"/>
                    <a:gd name="connsiteX1" fmla="*/ 102448 w 337186"/>
                    <a:gd name="connsiteY1" fmla="*/ 117727 h 505821"/>
                    <a:gd name="connsiteX2" fmla="*/ 36611 w 337186"/>
                    <a:gd name="connsiteY2" fmla="*/ 315237 h 505821"/>
                    <a:gd name="connsiteX3" fmla="*/ 51242 w 337186"/>
                    <a:gd name="connsiteY3" fmla="*/ 505432 h 505821"/>
                    <a:gd name="connsiteX4" fmla="*/ 29296 w 337186"/>
                    <a:gd name="connsiteY4" fmla="*/ 359128 h 505821"/>
                    <a:gd name="connsiteX5" fmla="*/ 21981 w 337186"/>
                    <a:gd name="connsiteY5" fmla="*/ 168933 h 505821"/>
                    <a:gd name="connsiteX6" fmla="*/ 336535 w 337186"/>
                    <a:gd name="connsiteY6" fmla="*/ 684 h 50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7186" h="505821">
                      <a:moveTo>
                        <a:pt x="336535" y="684"/>
                      </a:moveTo>
                      <a:cubicBezTo>
                        <a:pt x="349946" y="-7850"/>
                        <a:pt x="152435" y="65302"/>
                        <a:pt x="102448" y="117727"/>
                      </a:cubicBezTo>
                      <a:cubicBezTo>
                        <a:pt x="52461" y="170152"/>
                        <a:pt x="45145" y="250620"/>
                        <a:pt x="36611" y="315237"/>
                      </a:cubicBezTo>
                      <a:cubicBezTo>
                        <a:pt x="28077" y="379855"/>
                        <a:pt x="52461" y="498117"/>
                        <a:pt x="51242" y="505432"/>
                      </a:cubicBezTo>
                      <a:cubicBezTo>
                        <a:pt x="50023" y="512747"/>
                        <a:pt x="34173" y="415211"/>
                        <a:pt x="29296" y="359128"/>
                      </a:cubicBezTo>
                      <a:cubicBezTo>
                        <a:pt x="24419" y="303045"/>
                        <a:pt x="-29225" y="221358"/>
                        <a:pt x="21981" y="168933"/>
                      </a:cubicBezTo>
                      <a:cubicBezTo>
                        <a:pt x="73187" y="116508"/>
                        <a:pt x="323124" y="9218"/>
                        <a:pt x="336535" y="68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 1108">
                  <a:extLst>
                    <a:ext uri="{FF2B5EF4-FFF2-40B4-BE49-F238E27FC236}">
                      <a16:creationId xmlns:a16="http://schemas.microsoft.com/office/drawing/2014/main" id="{CE540703-FCFB-4C54-D4DF-38A32C672016}"/>
                    </a:ext>
                  </a:extLst>
                </p:cNvPr>
                <p:cNvSpPr/>
                <p:nvPr/>
              </p:nvSpPr>
              <p:spPr>
                <a:xfrm>
                  <a:off x="3239723" y="4385891"/>
                  <a:ext cx="2756669" cy="1558498"/>
                </a:xfrm>
                <a:custGeom>
                  <a:avLst/>
                  <a:gdLst>
                    <a:gd name="connsiteX0" fmla="*/ 2429557 w 2756669"/>
                    <a:gd name="connsiteY0" fmla="*/ 3229 h 1558498"/>
                    <a:gd name="connsiteX1" fmla="*/ 1032354 w 2756669"/>
                    <a:gd name="connsiteY1" fmla="*/ 295837 h 1558498"/>
                    <a:gd name="connsiteX2" fmla="*/ 1273755 w 2756669"/>
                    <a:gd name="connsiteY2" fmla="*/ 288522 h 1558498"/>
                    <a:gd name="connsiteX3" fmla="*/ 447138 w 2756669"/>
                    <a:gd name="connsiteY3" fmla="*/ 383619 h 1558498"/>
                    <a:gd name="connsiteX4" fmla="*/ 776322 w 2756669"/>
                    <a:gd name="connsiteY4" fmla="*/ 610391 h 1558498"/>
                    <a:gd name="connsiteX5" fmla="*/ 359355 w 2756669"/>
                    <a:gd name="connsiteY5" fmla="*/ 595760 h 1558498"/>
                    <a:gd name="connsiteX6" fmla="*/ 469083 w 2756669"/>
                    <a:gd name="connsiteY6" fmla="*/ 1093194 h 1558498"/>
                    <a:gd name="connsiteX7" fmla="*/ 432507 w 2756669"/>
                    <a:gd name="connsiteY7" fmla="*/ 1078563 h 1558498"/>
                    <a:gd name="connsiteX8" fmla="*/ 842159 w 2756669"/>
                    <a:gd name="connsiteY8" fmla="*/ 1195607 h 1558498"/>
                    <a:gd name="connsiteX9" fmla="*/ 8226 w 2756669"/>
                    <a:gd name="connsiteY9" fmla="*/ 1422378 h 1558498"/>
                    <a:gd name="connsiteX10" fmla="*/ 1449320 w 2756669"/>
                    <a:gd name="connsiteY10" fmla="*/ 1451639 h 1558498"/>
                    <a:gd name="connsiteX11" fmla="*/ 966517 w 2756669"/>
                    <a:gd name="connsiteY11" fmla="*/ 1524791 h 1558498"/>
                    <a:gd name="connsiteX12" fmla="*/ 2736795 w 2756669"/>
                    <a:gd name="connsiteY12" fmla="*/ 844477 h 1558498"/>
                    <a:gd name="connsiteX13" fmla="*/ 1954069 w 2756669"/>
                    <a:gd name="connsiteY13" fmla="*/ 1049303 h 1558498"/>
                    <a:gd name="connsiteX14" fmla="*/ 2517339 w 2756669"/>
                    <a:gd name="connsiteY14" fmla="*/ 376304 h 1558498"/>
                    <a:gd name="connsiteX15" fmla="*/ 1961384 w 2756669"/>
                    <a:gd name="connsiteY15" fmla="*/ 712803 h 1558498"/>
                    <a:gd name="connsiteX16" fmla="*/ 2371035 w 2756669"/>
                    <a:gd name="connsiteY16" fmla="*/ 230000 h 1558498"/>
                    <a:gd name="connsiteX17" fmla="*/ 1281071 w 2756669"/>
                    <a:gd name="connsiteY17" fmla="*/ 515293 h 1558498"/>
                    <a:gd name="connsiteX18" fmla="*/ 2312514 w 2756669"/>
                    <a:gd name="connsiteY18" fmla="*/ 164163 h 1558498"/>
                    <a:gd name="connsiteX19" fmla="*/ 2429557 w 2756669"/>
                    <a:gd name="connsiteY19" fmla="*/ 3229 h 155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756669" h="1558498">
                      <a:moveTo>
                        <a:pt x="2429557" y="3229"/>
                      </a:moveTo>
                      <a:cubicBezTo>
                        <a:pt x="2216197" y="25175"/>
                        <a:pt x="1224988" y="248288"/>
                        <a:pt x="1032354" y="295837"/>
                      </a:cubicBezTo>
                      <a:cubicBezTo>
                        <a:pt x="839720" y="343386"/>
                        <a:pt x="1371291" y="273892"/>
                        <a:pt x="1273755" y="288522"/>
                      </a:cubicBezTo>
                      <a:cubicBezTo>
                        <a:pt x="1176219" y="303152"/>
                        <a:pt x="530043" y="329974"/>
                        <a:pt x="447138" y="383619"/>
                      </a:cubicBezTo>
                      <a:cubicBezTo>
                        <a:pt x="364232" y="437264"/>
                        <a:pt x="790953" y="575034"/>
                        <a:pt x="776322" y="610391"/>
                      </a:cubicBezTo>
                      <a:cubicBezTo>
                        <a:pt x="761691" y="645748"/>
                        <a:pt x="410561" y="515293"/>
                        <a:pt x="359355" y="595760"/>
                      </a:cubicBezTo>
                      <a:cubicBezTo>
                        <a:pt x="308149" y="676227"/>
                        <a:pt x="456891" y="1012727"/>
                        <a:pt x="469083" y="1093194"/>
                      </a:cubicBezTo>
                      <a:cubicBezTo>
                        <a:pt x="481275" y="1173661"/>
                        <a:pt x="370328" y="1061494"/>
                        <a:pt x="432507" y="1078563"/>
                      </a:cubicBezTo>
                      <a:cubicBezTo>
                        <a:pt x="494686" y="1095632"/>
                        <a:pt x="912872" y="1138305"/>
                        <a:pt x="842159" y="1195607"/>
                      </a:cubicBezTo>
                      <a:cubicBezTo>
                        <a:pt x="771446" y="1252909"/>
                        <a:pt x="-92967" y="1379706"/>
                        <a:pt x="8226" y="1422378"/>
                      </a:cubicBezTo>
                      <a:cubicBezTo>
                        <a:pt x="109419" y="1465050"/>
                        <a:pt x="1289605" y="1434570"/>
                        <a:pt x="1449320" y="1451639"/>
                      </a:cubicBezTo>
                      <a:cubicBezTo>
                        <a:pt x="1609035" y="1468708"/>
                        <a:pt x="751938" y="1625985"/>
                        <a:pt x="966517" y="1524791"/>
                      </a:cubicBezTo>
                      <a:cubicBezTo>
                        <a:pt x="1181096" y="1423597"/>
                        <a:pt x="2572203" y="923725"/>
                        <a:pt x="2736795" y="844477"/>
                      </a:cubicBezTo>
                      <a:cubicBezTo>
                        <a:pt x="2901387" y="765229"/>
                        <a:pt x="1990645" y="1127332"/>
                        <a:pt x="1954069" y="1049303"/>
                      </a:cubicBezTo>
                      <a:cubicBezTo>
                        <a:pt x="1917493" y="971274"/>
                        <a:pt x="2516120" y="432387"/>
                        <a:pt x="2517339" y="376304"/>
                      </a:cubicBezTo>
                      <a:cubicBezTo>
                        <a:pt x="2518558" y="320221"/>
                        <a:pt x="1985768" y="737187"/>
                        <a:pt x="1961384" y="712803"/>
                      </a:cubicBezTo>
                      <a:cubicBezTo>
                        <a:pt x="1937000" y="688419"/>
                        <a:pt x="2484420" y="262918"/>
                        <a:pt x="2371035" y="230000"/>
                      </a:cubicBezTo>
                      <a:cubicBezTo>
                        <a:pt x="2257650" y="197082"/>
                        <a:pt x="1290824" y="526266"/>
                        <a:pt x="1281071" y="515293"/>
                      </a:cubicBezTo>
                      <a:cubicBezTo>
                        <a:pt x="1271317" y="504320"/>
                        <a:pt x="2117442" y="253165"/>
                        <a:pt x="2312514" y="164163"/>
                      </a:cubicBezTo>
                      <a:cubicBezTo>
                        <a:pt x="2507586" y="75161"/>
                        <a:pt x="2642917" y="-18717"/>
                        <a:pt x="2429557" y="322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 1110">
                  <a:extLst>
                    <a:ext uri="{FF2B5EF4-FFF2-40B4-BE49-F238E27FC236}">
                      <a16:creationId xmlns:a16="http://schemas.microsoft.com/office/drawing/2014/main" id="{801A46E2-6130-F0B9-5A83-19085BF9D5EA}"/>
                    </a:ext>
                  </a:extLst>
                </p:cNvPr>
                <p:cNvSpPr/>
                <p:nvPr/>
              </p:nvSpPr>
              <p:spPr>
                <a:xfrm>
                  <a:off x="3816253" y="3957008"/>
                  <a:ext cx="178054" cy="167653"/>
                </a:xfrm>
                <a:custGeom>
                  <a:avLst/>
                  <a:gdLst>
                    <a:gd name="connsiteX0" fmla="*/ 177846 w 178054"/>
                    <a:gd name="connsiteY0" fmla="*/ 515 h 167653"/>
                    <a:gd name="connsiteX1" fmla="*/ 2281 w 178054"/>
                    <a:gd name="connsiteY1" fmla="*/ 161450 h 167653"/>
                    <a:gd name="connsiteX2" fmla="*/ 75433 w 178054"/>
                    <a:gd name="connsiteY2" fmla="*/ 132189 h 167653"/>
                    <a:gd name="connsiteX3" fmla="*/ 38857 w 178054"/>
                    <a:gd name="connsiteY3" fmla="*/ 110243 h 167653"/>
                    <a:gd name="connsiteX4" fmla="*/ 177846 w 178054"/>
                    <a:gd name="connsiteY4" fmla="*/ 515 h 16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054" h="167653">
                      <a:moveTo>
                        <a:pt x="177846" y="515"/>
                      </a:moveTo>
                      <a:cubicBezTo>
                        <a:pt x="171750" y="9050"/>
                        <a:pt x="19350" y="139504"/>
                        <a:pt x="2281" y="161450"/>
                      </a:cubicBezTo>
                      <a:cubicBezTo>
                        <a:pt x="-14788" y="183396"/>
                        <a:pt x="69337" y="140724"/>
                        <a:pt x="75433" y="132189"/>
                      </a:cubicBezTo>
                      <a:cubicBezTo>
                        <a:pt x="81529" y="123654"/>
                        <a:pt x="23007" y="128531"/>
                        <a:pt x="38857" y="110243"/>
                      </a:cubicBezTo>
                      <a:cubicBezTo>
                        <a:pt x="54707" y="91955"/>
                        <a:pt x="183942" y="-8020"/>
                        <a:pt x="177846" y="515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 1111">
                  <a:extLst>
                    <a:ext uri="{FF2B5EF4-FFF2-40B4-BE49-F238E27FC236}">
                      <a16:creationId xmlns:a16="http://schemas.microsoft.com/office/drawing/2014/main" id="{5B5EB07B-C552-3C97-2F73-564AB2449701}"/>
                    </a:ext>
                  </a:extLst>
                </p:cNvPr>
                <p:cNvSpPr/>
                <p:nvPr/>
              </p:nvSpPr>
              <p:spPr>
                <a:xfrm>
                  <a:off x="4432591" y="4037983"/>
                  <a:ext cx="95532" cy="307418"/>
                </a:xfrm>
                <a:custGeom>
                  <a:avLst/>
                  <a:gdLst>
                    <a:gd name="connsiteX0" fmla="*/ 95518 w 95532"/>
                    <a:gd name="connsiteY0" fmla="*/ 7 h 307418"/>
                    <a:gd name="connsiteX1" fmla="*/ 420 w 95532"/>
                    <a:gd name="connsiteY1" fmla="*/ 182887 h 307418"/>
                    <a:gd name="connsiteX2" fmla="*/ 58942 w 95532"/>
                    <a:gd name="connsiteY2" fmla="*/ 307246 h 307418"/>
                    <a:gd name="connsiteX3" fmla="*/ 15051 w 95532"/>
                    <a:gd name="connsiteY3" fmla="*/ 212148 h 307418"/>
                    <a:gd name="connsiteX4" fmla="*/ 7735 w 95532"/>
                    <a:gd name="connsiteY4" fmla="*/ 175572 h 307418"/>
                    <a:gd name="connsiteX5" fmla="*/ 95518 w 95532"/>
                    <a:gd name="connsiteY5" fmla="*/ 7 h 30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32" h="307418">
                      <a:moveTo>
                        <a:pt x="95518" y="7"/>
                      </a:moveTo>
                      <a:cubicBezTo>
                        <a:pt x="94299" y="1226"/>
                        <a:pt x="6516" y="131681"/>
                        <a:pt x="420" y="182887"/>
                      </a:cubicBezTo>
                      <a:cubicBezTo>
                        <a:pt x="-5676" y="234094"/>
                        <a:pt x="56504" y="302369"/>
                        <a:pt x="58942" y="307246"/>
                      </a:cubicBezTo>
                      <a:cubicBezTo>
                        <a:pt x="61380" y="312123"/>
                        <a:pt x="15051" y="212148"/>
                        <a:pt x="15051" y="212148"/>
                      </a:cubicBezTo>
                      <a:cubicBezTo>
                        <a:pt x="6517" y="190202"/>
                        <a:pt x="-5676" y="208490"/>
                        <a:pt x="7735" y="175572"/>
                      </a:cubicBezTo>
                      <a:cubicBezTo>
                        <a:pt x="21146" y="142654"/>
                        <a:pt x="96737" y="-1212"/>
                        <a:pt x="95518" y="7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 1112">
                  <a:extLst>
                    <a:ext uri="{FF2B5EF4-FFF2-40B4-BE49-F238E27FC236}">
                      <a16:creationId xmlns:a16="http://schemas.microsoft.com/office/drawing/2014/main" id="{86F289B4-8501-7A04-D880-38E3DC23C24C}"/>
                    </a:ext>
                  </a:extLst>
                </p:cNvPr>
                <p:cNvSpPr/>
                <p:nvPr/>
              </p:nvSpPr>
              <p:spPr>
                <a:xfrm>
                  <a:off x="3931130" y="4184170"/>
                  <a:ext cx="143444" cy="375990"/>
                </a:xfrm>
                <a:custGeom>
                  <a:avLst/>
                  <a:gdLst>
                    <a:gd name="connsiteX0" fmla="*/ 143436 w 143444"/>
                    <a:gd name="connsiteY0" fmla="*/ 124 h 375990"/>
                    <a:gd name="connsiteX1" fmla="*/ 11763 w 143444"/>
                    <a:gd name="connsiteY1" fmla="*/ 197635 h 375990"/>
                    <a:gd name="connsiteX2" fmla="*/ 92230 w 143444"/>
                    <a:gd name="connsiteY2" fmla="*/ 373200 h 375990"/>
                    <a:gd name="connsiteX3" fmla="*/ 33708 w 143444"/>
                    <a:gd name="connsiteY3" fmla="*/ 300048 h 375990"/>
                    <a:gd name="connsiteX4" fmla="*/ 4448 w 143444"/>
                    <a:gd name="connsiteY4" fmla="*/ 226896 h 375990"/>
                    <a:gd name="connsiteX5" fmla="*/ 143436 w 143444"/>
                    <a:gd name="connsiteY5" fmla="*/ 124 h 37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444" h="375990">
                      <a:moveTo>
                        <a:pt x="143436" y="124"/>
                      </a:moveTo>
                      <a:cubicBezTo>
                        <a:pt x="144655" y="-4753"/>
                        <a:pt x="20297" y="135456"/>
                        <a:pt x="11763" y="197635"/>
                      </a:cubicBezTo>
                      <a:cubicBezTo>
                        <a:pt x="3229" y="259814"/>
                        <a:pt x="88573" y="356131"/>
                        <a:pt x="92230" y="373200"/>
                      </a:cubicBezTo>
                      <a:cubicBezTo>
                        <a:pt x="95887" y="390269"/>
                        <a:pt x="48338" y="324432"/>
                        <a:pt x="33708" y="300048"/>
                      </a:cubicBezTo>
                      <a:cubicBezTo>
                        <a:pt x="19078" y="275664"/>
                        <a:pt x="-11402" y="279322"/>
                        <a:pt x="4448" y="226896"/>
                      </a:cubicBezTo>
                      <a:cubicBezTo>
                        <a:pt x="20298" y="174470"/>
                        <a:pt x="142217" y="5001"/>
                        <a:pt x="143436" y="12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 1113">
                  <a:extLst>
                    <a:ext uri="{FF2B5EF4-FFF2-40B4-BE49-F238E27FC236}">
                      <a16:creationId xmlns:a16="http://schemas.microsoft.com/office/drawing/2014/main" id="{CA18EE22-3831-B30F-B9BB-DC11D804A4D1}"/>
                    </a:ext>
                  </a:extLst>
                </p:cNvPr>
                <p:cNvSpPr/>
                <p:nvPr/>
              </p:nvSpPr>
              <p:spPr>
                <a:xfrm>
                  <a:off x="5002891" y="2600633"/>
                  <a:ext cx="981034" cy="2141405"/>
                </a:xfrm>
                <a:custGeom>
                  <a:avLst/>
                  <a:gdLst>
                    <a:gd name="connsiteX0" fmla="*/ 549346 w 981034"/>
                    <a:gd name="connsiteY0" fmla="*/ 18209 h 2141405"/>
                    <a:gd name="connsiteX1" fmla="*/ 805378 w 981034"/>
                    <a:gd name="connsiteY1" fmla="*/ 1049652 h 2141405"/>
                    <a:gd name="connsiteX2" fmla="*/ 980943 w 981034"/>
                    <a:gd name="connsiteY2" fmla="*/ 939924 h 2141405"/>
                    <a:gd name="connsiteX3" fmla="*/ 783432 w 981034"/>
                    <a:gd name="connsiteY3" fmla="*/ 1993313 h 2141405"/>
                    <a:gd name="connsiteX4" fmla="*/ 768802 w 981034"/>
                    <a:gd name="connsiteY4" fmla="*/ 2103041 h 2141405"/>
                    <a:gd name="connsiteX5" fmla="*/ 710280 w 981034"/>
                    <a:gd name="connsiteY5" fmla="*/ 1700705 h 2141405"/>
                    <a:gd name="connsiteX6" fmla="*/ 234792 w 981034"/>
                    <a:gd name="connsiteY6" fmla="*/ 1093543 h 2141405"/>
                    <a:gd name="connsiteX7" fmla="*/ 439618 w 981034"/>
                    <a:gd name="connsiteY7" fmla="*/ 1217901 h 2141405"/>
                    <a:gd name="connsiteX8" fmla="*/ 706 w 981034"/>
                    <a:gd name="connsiteY8" fmla="*/ 742413 h 2141405"/>
                    <a:gd name="connsiteX9" fmla="*/ 337205 w 981034"/>
                    <a:gd name="connsiteY9" fmla="*/ 947239 h 2141405"/>
                    <a:gd name="connsiteX10" fmla="*/ 337205 w 981034"/>
                    <a:gd name="connsiteY10" fmla="*/ 544903 h 2141405"/>
                    <a:gd name="connsiteX11" fmla="*/ 344520 w 981034"/>
                    <a:gd name="connsiteY11" fmla="*/ 522957 h 2141405"/>
                    <a:gd name="connsiteX12" fmla="*/ 403042 w 981034"/>
                    <a:gd name="connsiteY12" fmla="*/ 405914 h 2141405"/>
                    <a:gd name="connsiteX13" fmla="*/ 446933 w 981034"/>
                    <a:gd name="connsiteY13" fmla="*/ 391284 h 2141405"/>
                    <a:gd name="connsiteX14" fmla="*/ 549346 w 981034"/>
                    <a:gd name="connsiteY14" fmla="*/ 18209 h 214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81034" h="2141405">
                      <a:moveTo>
                        <a:pt x="549346" y="18209"/>
                      </a:moveTo>
                      <a:cubicBezTo>
                        <a:pt x="609087" y="127937"/>
                        <a:pt x="733445" y="896033"/>
                        <a:pt x="805378" y="1049652"/>
                      </a:cubicBezTo>
                      <a:cubicBezTo>
                        <a:pt x="877311" y="1203271"/>
                        <a:pt x="984601" y="782647"/>
                        <a:pt x="980943" y="939924"/>
                      </a:cubicBezTo>
                      <a:cubicBezTo>
                        <a:pt x="977285" y="1097201"/>
                        <a:pt x="818789" y="1799460"/>
                        <a:pt x="783432" y="1993313"/>
                      </a:cubicBezTo>
                      <a:cubicBezTo>
                        <a:pt x="748075" y="2187166"/>
                        <a:pt x="780994" y="2151809"/>
                        <a:pt x="768802" y="2103041"/>
                      </a:cubicBezTo>
                      <a:cubicBezTo>
                        <a:pt x="756610" y="2054273"/>
                        <a:pt x="799282" y="1868955"/>
                        <a:pt x="710280" y="1700705"/>
                      </a:cubicBezTo>
                      <a:cubicBezTo>
                        <a:pt x="621278" y="1532455"/>
                        <a:pt x="279902" y="1174010"/>
                        <a:pt x="234792" y="1093543"/>
                      </a:cubicBezTo>
                      <a:cubicBezTo>
                        <a:pt x="189682" y="1013076"/>
                        <a:pt x="478632" y="1276423"/>
                        <a:pt x="439618" y="1217901"/>
                      </a:cubicBezTo>
                      <a:cubicBezTo>
                        <a:pt x="400604" y="1159379"/>
                        <a:pt x="17775" y="787523"/>
                        <a:pt x="706" y="742413"/>
                      </a:cubicBezTo>
                      <a:cubicBezTo>
                        <a:pt x="-16363" y="697303"/>
                        <a:pt x="281122" y="980157"/>
                        <a:pt x="337205" y="947239"/>
                      </a:cubicBezTo>
                      <a:cubicBezTo>
                        <a:pt x="393288" y="914321"/>
                        <a:pt x="335986" y="615617"/>
                        <a:pt x="337205" y="544903"/>
                      </a:cubicBezTo>
                      <a:cubicBezTo>
                        <a:pt x="338424" y="474189"/>
                        <a:pt x="333547" y="546122"/>
                        <a:pt x="344520" y="522957"/>
                      </a:cubicBezTo>
                      <a:cubicBezTo>
                        <a:pt x="355493" y="499792"/>
                        <a:pt x="385973" y="427859"/>
                        <a:pt x="403042" y="405914"/>
                      </a:cubicBezTo>
                      <a:cubicBezTo>
                        <a:pt x="420111" y="383969"/>
                        <a:pt x="421330" y="454682"/>
                        <a:pt x="446933" y="391284"/>
                      </a:cubicBezTo>
                      <a:cubicBezTo>
                        <a:pt x="472536" y="327886"/>
                        <a:pt x="489605" y="-91519"/>
                        <a:pt x="549346" y="1820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 1114">
                  <a:extLst>
                    <a:ext uri="{FF2B5EF4-FFF2-40B4-BE49-F238E27FC236}">
                      <a16:creationId xmlns:a16="http://schemas.microsoft.com/office/drawing/2014/main" id="{1303607C-6DA3-A42A-E682-55CE47A2A4CF}"/>
                    </a:ext>
                  </a:extLst>
                </p:cNvPr>
                <p:cNvSpPr/>
                <p:nvPr/>
              </p:nvSpPr>
              <p:spPr>
                <a:xfrm>
                  <a:off x="4892467" y="2825774"/>
                  <a:ext cx="1224471" cy="2034676"/>
                </a:xfrm>
                <a:custGeom>
                  <a:avLst/>
                  <a:gdLst>
                    <a:gd name="connsiteX0" fmla="*/ 871911 w 1224471"/>
                    <a:gd name="connsiteY0" fmla="*/ 422175 h 2034676"/>
                    <a:gd name="connsiteX1" fmla="*/ 469575 w 1224471"/>
                    <a:gd name="connsiteY1" fmla="*/ 1058597 h 2034676"/>
                    <a:gd name="connsiteX2" fmla="*/ 550042 w 1224471"/>
                    <a:gd name="connsiteY2" fmla="*/ 1321944 h 2034676"/>
                    <a:gd name="connsiteX3" fmla="*/ 352531 w 1224471"/>
                    <a:gd name="connsiteY3" fmla="*/ 1658444 h 2034676"/>
                    <a:gd name="connsiteX4" fmla="*/ 564672 w 1224471"/>
                    <a:gd name="connsiteY4" fmla="*/ 1541400 h 2034676"/>
                    <a:gd name="connsiteX5" fmla="*/ 8717 w 1224471"/>
                    <a:gd name="connsiteY5" fmla="*/ 2031519 h 2034676"/>
                    <a:gd name="connsiteX6" fmla="*/ 1084051 w 1224471"/>
                    <a:gd name="connsiteY6" fmla="*/ 1687704 h 2034676"/>
                    <a:gd name="connsiteX7" fmla="*/ 1208410 w 1224471"/>
                    <a:gd name="connsiteY7" fmla="*/ 524588 h 2034676"/>
                    <a:gd name="connsiteX8" fmla="*/ 1054791 w 1224471"/>
                    <a:gd name="connsiteY8" fmla="*/ 19839 h 2034676"/>
                    <a:gd name="connsiteX9" fmla="*/ 945063 w 1224471"/>
                    <a:gd name="connsiteY9" fmla="*/ 1153695 h 2034676"/>
                    <a:gd name="connsiteX10" fmla="*/ 871911 w 1224471"/>
                    <a:gd name="connsiteY10" fmla="*/ 422175 h 2034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24471" h="2034676">
                      <a:moveTo>
                        <a:pt x="871911" y="422175"/>
                      </a:moveTo>
                      <a:cubicBezTo>
                        <a:pt x="792663" y="406325"/>
                        <a:pt x="523220" y="908636"/>
                        <a:pt x="469575" y="1058597"/>
                      </a:cubicBezTo>
                      <a:cubicBezTo>
                        <a:pt x="415930" y="1208559"/>
                        <a:pt x="569549" y="1221970"/>
                        <a:pt x="550042" y="1321944"/>
                      </a:cubicBezTo>
                      <a:cubicBezTo>
                        <a:pt x="530535" y="1421918"/>
                        <a:pt x="350093" y="1621868"/>
                        <a:pt x="352531" y="1658444"/>
                      </a:cubicBezTo>
                      <a:cubicBezTo>
                        <a:pt x="354969" y="1695020"/>
                        <a:pt x="621974" y="1479221"/>
                        <a:pt x="564672" y="1541400"/>
                      </a:cubicBezTo>
                      <a:cubicBezTo>
                        <a:pt x="507370" y="1603579"/>
                        <a:pt x="-77846" y="2007135"/>
                        <a:pt x="8717" y="2031519"/>
                      </a:cubicBezTo>
                      <a:cubicBezTo>
                        <a:pt x="95280" y="2055903"/>
                        <a:pt x="884102" y="1938859"/>
                        <a:pt x="1084051" y="1687704"/>
                      </a:cubicBezTo>
                      <a:cubicBezTo>
                        <a:pt x="1284000" y="1436549"/>
                        <a:pt x="1213287" y="802565"/>
                        <a:pt x="1208410" y="524588"/>
                      </a:cubicBezTo>
                      <a:cubicBezTo>
                        <a:pt x="1203533" y="246611"/>
                        <a:pt x="1098682" y="-85012"/>
                        <a:pt x="1054791" y="19839"/>
                      </a:cubicBezTo>
                      <a:cubicBezTo>
                        <a:pt x="1010900" y="124690"/>
                        <a:pt x="969447" y="1087858"/>
                        <a:pt x="945063" y="1153695"/>
                      </a:cubicBezTo>
                      <a:cubicBezTo>
                        <a:pt x="920679" y="1219532"/>
                        <a:pt x="951159" y="438025"/>
                        <a:pt x="871911" y="42217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 1115">
                  <a:extLst>
                    <a:ext uri="{FF2B5EF4-FFF2-40B4-BE49-F238E27FC236}">
                      <a16:creationId xmlns:a16="http://schemas.microsoft.com/office/drawing/2014/main" id="{B6754C43-C6BA-401B-8E65-6BDFF136EC5E}"/>
                    </a:ext>
                  </a:extLst>
                </p:cNvPr>
                <p:cNvSpPr/>
                <p:nvPr/>
              </p:nvSpPr>
              <p:spPr>
                <a:xfrm>
                  <a:off x="3024094" y="5175624"/>
                  <a:ext cx="639110" cy="193441"/>
                </a:xfrm>
                <a:custGeom>
                  <a:avLst/>
                  <a:gdLst>
                    <a:gd name="connsiteX0" fmla="*/ 0 w 639110"/>
                    <a:gd name="connsiteY0" fmla="*/ 0 h 193441"/>
                    <a:gd name="connsiteX1" fmla="*/ 233082 w 639110"/>
                    <a:gd name="connsiteY1" fmla="*/ 95623 h 193441"/>
                    <a:gd name="connsiteX2" fmla="*/ 549835 w 639110"/>
                    <a:gd name="connsiteY2" fmla="*/ 59764 h 193441"/>
                    <a:gd name="connsiteX3" fmla="*/ 508000 w 639110"/>
                    <a:gd name="connsiteY3" fmla="*/ 71717 h 193441"/>
                    <a:gd name="connsiteX4" fmla="*/ 633506 w 639110"/>
                    <a:gd name="connsiteY4" fmla="*/ 191247 h 193441"/>
                    <a:gd name="connsiteX5" fmla="*/ 597647 w 639110"/>
                    <a:gd name="connsiteY5" fmla="*/ 143435 h 193441"/>
                    <a:gd name="connsiteX6" fmla="*/ 424330 w 639110"/>
                    <a:gd name="connsiteY6" fmla="*/ 71717 h 193441"/>
                    <a:gd name="connsiteX7" fmla="*/ 292847 w 639110"/>
                    <a:gd name="connsiteY7" fmla="*/ 77694 h 193441"/>
                    <a:gd name="connsiteX8" fmla="*/ 304800 w 639110"/>
                    <a:gd name="connsiteY8" fmla="*/ 191247 h 193441"/>
                    <a:gd name="connsiteX9" fmla="*/ 274918 w 639110"/>
                    <a:gd name="connsiteY9" fmla="*/ 89647 h 193441"/>
                    <a:gd name="connsiteX10" fmla="*/ 161365 w 639110"/>
                    <a:gd name="connsiteY10" fmla="*/ 77694 h 193441"/>
                    <a:gd name="connsiteX11" fmla="*/ 35859 w 639110"/>
                    <a:gd name="connsiteY11" fmla="*/ 47811 h 193441"/>
                    <a:gd name="connsiteX12" fmla="*/ 0 w 639110"/>
                    <a:gd name="connsiteY12" fmla="*/ 0 h 193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9110" h="193441">
                      <a:moveTo>
                        <a:pt x="0" y="0"/>
                      </a:moveTo>
                      <a:cubicBezTo>
                        <a:pt x="70721" y="42831"/>
                        <a:pt x="141443" y="85662"/>
                        <a:pt x="233082" y="95623"/>
                      </a:cubicBezTo>
                      <a:lnTo>
                        <a:pt x="549835" y="59764"/>
                      </a:lnTo>
                      <a:cubicBezTo>
                        <a:pt x="595655" y="55780"/>
                        <a:pt x="494055" y="49803"/>
                        <a:pt x="508000" y="71717"/>
                      </a:cubicBezTo>
                      <a:cubicBezTo>
                        <a:pt x="521945" y="93631"/>
                        <a:pt x="618565" y="179294"/>
                        <a:pt x="633506" y="191247"/>
                      </a:cubicBezTo>
                      <a:cubicBezTo>
                        <a:pt x="648447" y="203200"/>
                        <a:pt x="632510" y="163357"/>
                        <a:pt x="597647" y="143435"/>
                      </a:cubicBezTo>
                      <a:cubicBezTo>
                        <a:pt x="562784" y="123513"/>
                        <a:pt x="475130" y="82674"/>
                        <a:pt x="424330" y="71717"/>
                      </a:cubicBezTo>
                      <a:cubicBezTo>
                        <a:pt x="373530" y="60760"/>
                        <a:pt x="312769" y="57772"/>
                        <a:pt x="292847" y="77694"/>
                      </a:cubicBezTo>
                      <a:cubicBezTo>
                        <a:pt x="272925" y="97616"/>
                        <a:pt x="307788" y="189255"/>
                        <a:pt x="304800" y="191247"/>
                      </a:cubicBezTo>
                      <a:cubicBezTo>
                        <a:pt x="301812" y="193239"/>
                        <a:pt x="298824" y="108573"/>
                        <a:pt x="274918" y="89647"/>
                      </a:cubicBezTo>
                      <a:cubicBezTo>
                        <a:pt x="251012" y="70721"/>
                        <a:pt x="201208" y="84667"/>
                        <a:pt x="161365" y="77694"/>
                      </a:cubicBezTo>
                      <a:cubicBezTo>
                        <a:pt x="121522" y="70721"/>
                        <a:pt x="61757" y="59764"/>
                        <a:pt x="35859" y="47811"/>
                      </a:cubicBezTo>
                      <a:cubicBezTo>
                        <a:pt x="9961" y="35858"/>
                        <a:pt x="7969" y="20917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 1116">
                  <a:extLst>
                    <a:ext uri="{FF2B5EF4-FFF2-40B4-BE49-F238E27FC236}">
                      <a16:creationId xmlns:a16="http://schemas.microsoft.com/office/drawing/2014/main" id="{7738726B-1BB4-71C8-5F7A-C25B93E8F477}"/>
                    </a:ext>
                  </a:extLst>
                </p:cNvPr>
                <p:cNvSpPr/>
                <p:nvPr/>
              </p:nvSpPr>
              <p:spPr>
                <a:xfrm>
                  <a:off x="2655918" y="5107399"/>
                  <a:ext cx="1197541" cy="570311"/>
                </a:xfrm>
                <a:custGeom>
                  <a:avLst/>
                  <a:gdLst>
                    <a:gd name="connsiteX0" fmla="*/ 3611 w 1197541"/>
                    <a:gd name="connsiteY0" fmla="*/ 2483 h 570311"/>
                    <a:gd name="connsiteX1" fmla="*/ 708835 w 1197541"/>
                    <a:gd name="connsiteY1" fmla="*/ 50295 h 570311"/>
                    <a:gd name="connsiteX2" fmla="*/ 1192929 w 1197541"/>
                    <a:gd name="connsiteY2" fmla="*/ 337166 h 570311"/>
                    <a:gd name="connsiteX3" fmla="*/ 959847 w 1197541"/>
                    <a:gd name="connsiteY3" fmla="*/ 343142 h 570311"/>
                    <a:gd name="connsiteX4" fmla="*/ 1079376 w 1197541"/>
                    <a:gd name="connsiteY4" fmla="*/ 402907 h 570311"/>
                    <a:gd name="connsiteX5" fmla="*/ 559423 w 1197541"/>
                    <a:gd name="connsiteY5" fmla="*/ 570248 h 570311"/>
                    <a:gd name="connsiteX6" fmla="*/ 935941 w 1197541"/>
                    <a:gd name="connsiteY6" fmla="*/ 420836 h 570311"/>
                    <a:gd name="connsiteX7" fmla="*/ 714811 w 1197541"/>
                    <a:gd name="connsiteY7" fmla="*/ 277401 h 570311"/>
                    <a:gd name="connsiteX8" fmla="*/ 900082 w 1197541"/>
                    <a:gd name="connsiteY8" fmla="*/ 295330 h 570311"/>
                    <a:gd name="connsiteX9" fmla="*/ 421964 w 1197541"/>
                    <a:gd name="connsiteY9" fmla="*/ 127989 h 570311"/>
                    <a:gd name="connsiteX10" fmla="*/ 105211 w 1197541"/>
                    <a:gd name="connsiteY10" fmla="*/ 163848 h 570311"/>
                    <a:gd name="connsiteX11" fmla="*/ 445870 w 1197541"/>
                    <a:gd name="connsiteY11" fmla="*/ 157872 h 570311"/>
                    <a:gd name="connsiteX12" fmla="*/ 153023 w 1197541"/>
                    <a:gd name="connsiteY12" fmla="*/ 116036 h 570311"/>
                    <a:gd name="connsiteX13" fmla="*/ 421964 w 1197541"/>
                    <a:gd name="connsiteY13" fmla="*/ 80177 h 570311"/>
                    <a:gd name="connsiteX14" fmla="*/ 3611 w 1197541"/>
                    <a:gd name="connsiteY14" fmla="*/ 2483 h 570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7541" h="570311">
                      <a:moveTo>
                        <a:pt x="3611" y="2483"/>
                      </a:moveTo>
                      <a:cubicBezTo>
                        <a:pt x="51423" y="-2497"/>
                        <a:pt x="510615" y="-5485"/>
                        <a:pt x="708835" y="50295"/>
                      </a:cubicBezTo>
                      <a:cubicBezTo>
                        <a:pt x="907055" y="106075"/>
                        <a:pt x="1151094" y="288358"/>
                        <a:pt x="1192929" y="337166"/>
                      </a:cubicBezTo>
                      <a:cubicBezTo>
                        <a:pt x="1234764" y="385974"/>
                        <a:pt x="978773" y="332185"/>
                        <a:pt x="959847" y="343142"/>
                      </a:cubicBezTo>
                      <a:cubicBezTo>
                        <a:pt x="940922" y="354099"/>
                        <a:pt x="1146113" y="365056"/>
                        <a:pt x="1079376" y="402907"/>
                      </a:cubicBezTo>
                      <a:cubicBezTo>
                        <a:pt x="1012639" y="440758"/>
                        <a:pt x="583329" y="567260"/>
                        <a:pt x="559423" y="570248"/>
                      </a:cubicBezTo>
                      <a:cubicBezTo>
                        <a:pt x="535517" y="573236"/>
                        <a:pt x="910043" y="469644"/>
                        <a:pt x="935941" y="420836"/>
                      </a:cubicBezTo>
                      <a:cubicBezTo>
                        <a:pt x="961839" y="372028"/>
                        <a:pt x="720788" y="298319"/>
                        <a:pt x="714811" y="277401"/>
                      </a:cubicBezTo>
                      <a:cubicBezTo>
                        <a:pt x="708834" y="256483"/>
                        <a:pt x="948890" y="320232"/>
                        <a:pt x="900082" y="295330"/>
                      </a:cubicBezTo>
                      <a:cubicBezTo>
                        <a:pt x="851274" y="270428"/>
                        <a:pt x="554442" y="149903"/>
                        <a:pt x="421964" y="127989"/>
                      </a:cubicBezTo>
                      <a:cubicBezTo>
                        <a:pt x="289486" y="106075"/>
                        <a:pt x="101227" y="158868"/>
                        <a:pt x="105211" y="163848"/>
                      </a:cubicBezTo>
                      <a:cubicBezTo>
                        <a:pt x="109195" y="168829"/>
                        <a:pt x="437901" y="165841"/>
                        <a:pt x="445870" y="157872"/>
                      </a:cubicBezTo>
                      <a:cubicBezTo>
                        <a:pt x="453839" y="149903"/>
                        <a:pt x="157007" y="128985"/>
                        <a:pt x="153023" y="116036"/>
                      </a:cubicBezTo>
                      <a:cubicBezTo>
                        <a:pt x="149039" y="103087"/>
                        <a:pt x="445870" y="99103"/>
                        <a:pt x="421964" y="80177"/>
                      </a:cubicBezTo>
                      <a:cubicBezTo>
                        <a:pt x="398058" y="61251"/>
                        <a:pt x="-44201" y="7463"/>
                        <a:pt x="3611" y="2483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7615DA3F-A6D9-C691-438D-837C6B16BC95}"/>
                  </a:ext>
                </a:extLst>
              </p:cNvPr>
              <p:cNvSpPr/>
              <p:nvPr/>
            </p:nvSpPr>
            <p:spPr>
              <a:xfrm>
                <a:off x="3272181" y="1103172"/>
                <a:ext cx="2515085" cy="1136061"/>
              </a:xfrm>
              <a:custGeom>
                <a:avLst/>
                <a:gdLst>
                  <a:gd name="connsiteX0" fmla="*/ 2484185 w 2515085"/>
                  <a:gd name="connsiteY0" fmla="*/ 577582 h 1136061"/>
                  <a:gd name="connsiteX1" fmla="*/ 1099522 w 2515085"/>
                  <a:gd name="connsiteY1" fmla="*/ 150862 h 1136061"/>
                  <a:gd name="connsiteX2" fmla="*/ 1421739 w 2515085"/>
                  <a:gd name="connsiteY2" fmla="*/ 63777 h 1136061"/>
                  <a:gd name="connsiteX3" fmla="*/ 664093 w 2515085"/>
                  <a:gd name="connsiteY3" fmla="*/ 403411 h 1136061"/>
                  <a:gd name="connsiteX4" fmla="*/ 820848 w 2515085"/>
                  <a:gd name="connsiteY4" fmla="*/ 316325 h 1136061"/>
                  <a:gd name="connsiteX5" fmla="*/ 211248 w 2515085"/>
                  <a:gd name="connsiteY5" fmla="*/ 804005 h 1136061"/>
                  <a:gd name="connsiteX6" fmla="*/ 19659 w 2515085"/>
                  <a:gd name="connsiteY6" fmla="*/ 1126222 h 1136061"/>
                  <a:gd name="connsiteX7" fmla="*/ 629259 w 2515085"/>
                  <a:gd name="connsiteY7" fmla="*/ 429537 h 1136061"/>
                  <a:gd name="connsiteX8" fmla="*/ 1116939 w 2515085"/>
                  <a:gd name="connsiteY8" fmla="*/ 2817 h 1136061"/>
                  <a:gd name="connsiteX9" fmla="*/ 855682 w 2515085"/>
                  <a:gd name="connsiteY9" fmla="*/ 237948 h 1136061"/>
                  <a:gd name="connsiteX10" fmla="*/ 1491408 w 2515085"/>
                  <a:gd name="connsiteY10" fmla="*/ 107319 h 1136061"/>
                  <a:gd name="connsiteX11" fmla="*/ 1360779 w 2515085"/>
                  <a:gd name="connsiteY11" fmla="*/ 159571 h 1136061"/>
                  <a:gd name="connsiteX12" fmla="*/ 2005213 w 2515085"/>
                  <a:gd name="connsiteY12" fmla="*/ 403411 h 1136061"/>
                  <a:gd name="connsiteX13" fmla="*/ 2484185 w 2515085"/>
                  <a:gd name="connsiteY13" fmla="*/ 577582 h 113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15085" h="1136061">
                    <a:moveTo>
                      <a:pt x="2484185" y="577582"/>
                    </a:moveTo>
                    <a:cubicBezTo>
                      <a:pt x="2333237" y="535491"/>
                      <a:pt x="1276596" y="236496"/>
                      <a:pt x="1099522" y="150862"/>
                    </a:cubicBezTo>
                    <a:cubicBezTo>
                      <a:pt x="922448" y="65228"/>
                      <a:pt x="1494310" y="21686"/>
                      <a:pt x="1421739" y="63777"/>
                    </a:cubicBezTo>
                    <a:cubicBezTo>
                      <a:pt x="1349168" y="105868"/>
                      <a:pt x="764242" y="361320"/>
                      <a:pt x="664093" y="403411"/>
                    </a:cubicBezTo>
                    <a:cubicBezTo>
                      <a:pt x="563944" y="445502"/>
                      <a:pt x="896322" y="249559"/>
                      <a:pt x="820848" y="316325"/>
                    </a:cubicBezTo>
                    <a:cubicBezTo>
                      <a:pt x="745374" y="383091"/>
                      <a:pt x="344779" y="669022"/>
                      <a:pt x="211248" y="804005"/>
                    </a:cubicBezTo>
                    <a:cubicBezTo>
                      <a:pt x="77717" y="938988"/>
                      <a:pt x="-50010" y="1188633"/>
                      <a:pt x="19659" y="1126222"/>
                    </a:cubicBezTo>
                    <a:cubicBezTo>
                      <a:pt x="89327" y="1063811"/>
                      <a:pt x="446379" y="616771"/>
                      <a:pt x="629259" y="429537"/>
                    </a:cubicBezTo>
                    <a:cubicBezTo>
                      <a:pt x="812139" y="242303"/>
                      <a:pt x="1079202" y="34748"/>
                      <a:pt x="1116939" y="2817"/>
                    </a:cubicBezTo>
                    <a:cubicBezTo>
                      <a:pt x="1154676" y="-29114"/>
                      <a:pt x="793271" y="220531"/>
                      <a:pt x="855682" y="237948"/>
                    </a:cubicBezTo>
                    <a:cubicBezTo>
                      <a:pt x="918093" y="255365"/>
                      <a:pt x="1407225" y="120382"/>
                      <a:pt x="1491408" y="107319"/>
                    </a:cubicBezTo>
                    <a:cubicBezTo>
                      <a:pt x="1575591" y="94256"/>
                      <a:pt x="1275145" y="110222"/>
                      <a:pt x="1360779" y="159571"/>
                    </a:cubicBezTo>
                    <a:cubicBezTo>
                      <a:pt x="1446413" y="208920"/>
                      <a:pt x="1816527" y="338097"/>
                      <a:pt x="2005213" y="403411"/>
                    </a:cubicBezTo>
                    <a:cubicBezTo>
                      <a:pt x="2193899" y="468725"/>
                      <a:pt x="2635133" y="619673"/>
                      <a:pt x="2484185" y="577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512A8060-006E-938F-AE2B-FE2FE3AEE858}"/>
                  </a:ext>
                </a:extLst>
              </p:cNvPr>
              <p:cNvSpPr/>
              <p:nvPr/>
            </p:nvSpPr>
            <p:spPr>
              <a:xfrm>
                <a:off x="3734561" y="701893"/>
                <a:ext cx="2437639" cy="726857"/>
              </a:xfrm>
              <a:custGeom>
                <a:avLst/>
                <a:gdLst>
                  <a:gd name="connsiteX0" fmla="*/ 2437639 w 2437639"/>
                  <a:gd name="connsiteY0" fmla="*/ 726857 h 726857"/>
                  <a:gd name="connsiteX1" fmla="*/ 1587533 w 2437639"/>
                  <a:gd name="connsiteY1" fmla="*/ 433963 h 726857"/>
                  <a:gd name="connsiteX2" fmla="*/ 523114 w 2437639"/>
                  <a:gd name="connsiteY2" fmla="*/ 5338 h 726857"/>
                  <a:gd name="connsiteX3" fmla="*/ 944595 w 2437639"/>
                  <a:gd name="connsiteY3" fmla="*/ 205363 h 726857"/>
                  <a:gd name="connsiteX4" fmla="*/ 123064 w 2437639"/>
                  <a:gd name="connsiteY4" fmla="*/ 376813 h 726857"/>
                  <a:gd name="connsiteX5" fmla="*/ 73058 w 2437639"/>
                  <a:gd name="connsiteY5" fmla="*/ 426820 h 726857"/>
                  <a:gd name="connsiteX6" fmla="*/ 794577 w 2437639"/>
                  <a:gd name="connsiteY6" fmla="*/ 283945 h 726857"/>
                  <a:gd name="connsiteX7" fmla="*/ 1180339 w 2437639"/>
                  <a:gd name="connsiteY7" fmla="*/ 305376 h 726857"/>
                  <a:gd name="connsiteX8" fmla="*/ 816008 w 2437639"/>
                  <a:gd name="connsiteY8" fmla="*/ 198220 h 726857"/>
                  <a:gd name="connsiteX9" fmla="*/ 1730408 w 2437639"/>
                  <a:gd name="connsiteY9" fmla="*/ 505401 h 726857"/>
                  <a:gd name="connsiteX10" fmla="*/ 2437639 w 2437639"/>
                  <a:gd name="connsiteY10" fmla="*/ 726857 h 72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7639" h="726857">
                    <a:moveTo>
                      <a:pt x="2437639" y="726857"/>
                    </a:moveTo>
                    <a:cubicBezTo>
                      <a:pt x="2172129" y="640536"/>
                      <a:pt x="1906620" y="554216"/>
                      <a:pt x="1587533" y="433963"/>
                    </a:cubicBezTo>
                    <a:cubicBezTo>
                      <a:pt x="1268445" y="313710"/>
                      <a:pt x="630270" y="43438"/>
                      <a:pt x="523114" y="5338"/>
                    </a:cubicBezTo>
                    <a:cubicBezTo>
                      <a:pt x="415958" y="-32762"/>
                      <a:pt x="1011270" y="143450"/>
                      <a:pt x="944595" y="205363"/>
                    </a:cubicBezTo>
                    <a:cubicBezTo>
                      <a:pt x="877920" y="267275"/>
                      <a:pt x="268320" y="339903"/>
                      <a:pt x="123064" y="376813"/>
                    </a:cubicBezTo>
                    <a:cubicBezTo>
                      <a:pt x="-22192" y="413722"/>
                      <a:pt x="-38861" y="442298"/>
                      <a:pt x="73058" y="426820"/>
                    </a:cubicBezTo>
                    <a:cubicBezTo>
                      <a:pt x="184977" y="411342"/>
                      <a:pt x="610030" y="304186"/>
                      <a:pt x="794577" y="283945"/>
                    </a:cubicBezTo>
                    <a:cubicBezTo>
                      <a:pt x="979124" y="263704"/>
                      <a:pt x="1176767" y="319663"/>
                      <a:pt x="1180339" y="305376"/>
                    </a:cubicBezTo>
                    <a:cubicBezTo>
                      <a:pt x="1183911" y="291089"/>
                      <a:pt x="724330" y="164882"/>
                      <a:pt x="816008" y="198220"/>
                    </a:cubicBezTo>
                    <a:cubicBezTo>
                      <a:pt x="907686" y="231557"/>
                      <a:pt x="1730408" y="505401"/>
                      <a:pt x="1730408" y="505401"/>
                    </a:cubicBezTo>
                    <a:lnTo>
                      <a:pt x="2437639" y="72685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71072AA4-A350-81CB-2B38-D001BD9A2A8C}"/>
                  </a:ext>
                </a:extLst>
              </p:cNvPr>
              <p:cNvSpPr/>
              <p:nvPr/>
            </p:nvSpPr>
            <p:spPr>
              <a:xfrm>
                <a:off x="5148740" y="1303285"/>
                <a:ext cx="2275671" cy="504860"/>
              </a:xfrm>
              <a:custGeom>
                <a:avLst/>
                <a:gdLst>
                  <a:gd name="connsiteX0" fmla="*/ 1904 w 2275671"/>
                  <a:gd name="connsiteY0" fmla="*/ 261196 h 504860"/>
                  <a:gd name="connsiteX1" fmla="*/ 1287779 w 2275671"/>
                  <a:gd name="connsiteY1" fmla="*/ 46884 h 504860"/>
                  <a:gd name="connsiteX2" fmla="*/ 1187766 w 2275671"/>
                  <a:gd name="connsiteY2" fmla="*/ 39740 h 504860"/>
                  <a:gd name="connsiteX3" fmla="*/ 1730691 w 2275671"/>
                  <a:gd name="connsiteY3" fmla="*/ 32596 h 504860"/>
                  <a:gd name="connsiteX4" fmla="*/ 2266473 w 2275671"/>
                  <a:gd name="connsiteY4" fmla="*/ 496940 h 504860"/>
                  <a:gd name="connsiteX5" fmla="*/ 2045016 w 2275671"/>
                  <a:gd name="connsiteY5" fmla="*/ 311203 h 504860"/>
                  <a:gd name="connsiteX6" fmla="*/ 1730691 w 2275671"/>
                  <a:gd name="connsiteY6" fmla="*/ 125465 h 504860"/>
                  <a:gd name="connsiteX7" fmla="*/ 1852135 w 2275671"/>
                  <a:gd name="connsiteY7" fmla="*/ 132609 h 504860"/>
                  <a:gd name="connsiteX8" fmla="*/ 1616391 w 2275671"/>
                  <a:gd name="connsiteY8" fmla="*/ 39740 h 504860"/>
                  <a:gd name="connsiteX9" fmla="*/ 1904 w 2275671"/>
                  <a:gd name="connsiteY9" fmla="*/ 261196 h 50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5671" h="504860">
                    <a:moveTo>
                      <a:pt x="1904" y="261196"/>
                    </a:moveTo>
                    <a:cubicBezTo>
                      <a:pt x="-52865" y="262387"/>
                      <a:pt x="1090135" y="83793"/>
                      <a:pt x="1287779" y="46884"/>
                    </a:cubicBezTo>
                    <a:cubicBezTo>
                      <a:pt x="1485423" y="9975"/>
                      <a:pt x="1113947" y="42121"/>
                      <a:pt x="1187766" y="39740"/>
                    </a:cubicBezTo>
                    <a:cubicBezTo>
                      <a:pt x="1261585" y="37359"/>
                      <a:pt x="1550907" y="-43604"/>
                      <a:pt x="1730691" y="32596"/>
                    </a:cubicBezTo>
                    <a:cubicBezTo>
                      <a:pt x="1910475" y="108796"/>
                      <a:pt x="2214086" y="450506"/>
                      <a:pt x="2266473" y="496940"/>
                    </a:cubicBezTo>
                    <a:cubicBezTo>
                      <a:pt x="2318860" y="543374"/>
                      <a:pt x="2134313" y="373115"/>
                      <a:pt x="2045016" y="311203"/>
                    </a:cubicBezTo>
                    <a:cubicBezTo>
                      <a:pt x="1955719" y="249291"/>
                      <a:pt x="1762838" y="155231"/>
                      <a:pt x="1730691" y="125465"/>
                    </a:cubicBezTo>
                    <a:cubicBezTo>
                      <a:pt x="1698544" y="95699"/>
                      <a:pt x="1871185" y="146896"/>
                      <a:pt x="1852135" y="132609"/>
                    </a:cubicBezTo>
                    <a:cubicBezTo>
                      <a:pt x="1833085" y="118321"/>
                      <a:pt x="1925953" y="13546"/>
                      <a:pt x="1616391" y="39740"/>
                    </a:cubicBezTo>
                    <a:cubicBezTo>
                      <a:pt x="1306829" y="65934"/>
                      <a:pt x="56673" y="260005"/>
                      <a:pt x="1904" y="2611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620EAB15-A3FA-DF44-543C-CB9ECB1B7679}"/>
                  </a:ext>
                </a:extLst>
              </p:cNvPr>
              <p:cNvSpPr/>
              <p:nvPr/>
            </p:nvSpPr>
            <p:spPr>
              <a:xfrm>
                <a:off x="5633981" y="619702"/>
                <a:ext cx="1185060" cy="756649"/>
              </a:xfrm>
              <a:custGeom>
                <a:avLst/>
                <a:gdLst>
                  <a:gd name="connsiteX0" fmla="*/ 1174013 w 1185060"/>
                  <a:gd name="connsiteY0" fmla="*/ 751898 h 756649"/>
                  <a:gd name="connsiteX1" fmla="*/ 266757 w 1185060"/>
                  <a:gd name="connsiteY1" fmla="*/ 94673 h 756649"/>
                  <a:gd name="connsiteX2" fmla="*/ 581082 w 1185060"/>
                  <a:gd name="connsiteY2" fmla="*/ 273267 h 756649"/>
                  <a:gd name="connsiteX3" fmla="*/ 2438 w 1185060"/>
                  <a:gd name="connsiteY3" fmla="*/ 1804 h 756649"/>
                  <a:gd name="connsiteX4" fmla="*/ 388200 w 1185060"/>
                  <a:gd name="connsiteY4" fmla="*/ 166111 h 756649"/>
                  <a:gd name="connsiteX5" fmla="*/ 745388 w 1185060"/>
                  <a:gd name="connsiteY5" fmla="*/ 380423 h 756649"/>
                  <a:gd name="connsiteX6" fmla="*/ 1174013 w 1185060"/>
                  <a:gd name="connsiteY6" fmla="*/ 751898 h 75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060" h="756649">
                    <a:moveTo>
                      <a:pt x="1174013" y="751898"/>
                    </a:moveTo>
                    <a:cubicBezTo>
                      <a:pt x="1094241" y="704273"/>
                      <a:pt x="365579" y="174445"/>
                      <a:pt x="266757" y="94673"/>
                    </a:cubicBezTo>
                    <a:cubicBezTo>
                      <a:pt x="167935" y="14901"/>
                      <a:pt x="625135" y="288745"/>
                      <a:pt x="581082" y="273267"/>
                    </a:cubicBezTo>
                    <a:cubicBezTo>
                      <a:pt x="537029" y="257789"/>
                      <a:pt x="34585" y="19663"/>
                      <a:pt x="2438" y="1804"/>
                    </a:cubicBezTo>
                    <a:cubicBezTo>
                      <a:pt x="-29709" y="-16055"/>
                      <a:pt x="264375" y="103008"/>
                      <a:pt x="388200" y="166111"/>
                    </a:cubicBezTo>
                    <a:cubicBezTo>
                      <a:pt x="512025" y="229214"/>
                      <a:pt x="610847" y="285173"/>
                      <a:pt x="745388" y="380423"/>
                    </a:cubicBezTo>
                    <a:cubicBezTo>
                      <a:pt x="879929" y="475673"/>
                      <a:pt x="1253785" y="799523"/>
                      <a:pt x="1174013" y="7518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BE2731E0-04BE-C36B-4909-21827411AF43}"/>
                  </a:ext>
                </a:extLst>
              </p:cNvPr>
              <p:cNvSpPr/>
              <p:nvPr/>
            </p:nvSpPr>
            <p:spPr>
              <a:xfrm>
                <a:off x="4464341" y="792837"/>
                <a:ext cx="1344653" cy="739790"/>
              </a:xfrm>
              <a:custGeom>
                <a:avLst/>
                <a:gdLst>
                  <a:gd name="connsiteX0" fmla="*/ 1329240 w 1344653"/>
                  <a:gd name="connsiteY0" fmla="*/ 728782 h 739790"/>
                  <a:gd name="connsiteX1" fmla="*/ 800603 w 1344653"/>
                  <a:gd name="connsiteY1" fmla="*/ 150138 h 739790"/>
                  <a:gd name="connsiteX2" fmla="*/ 503 w 1344653"/>
                  <a:gd name="connsiteY2" fmla="*/ 119 h 739790"/>
                  <a:gd name="connsiteX3" fmla="*/ 686303 w 1344653"/>
                  <a:gd name="connsiteY3" fmla="*/ 128707 h 739790"/>
                  <a:gd name="connsiteX4" fmla="*/ 1072065 w 1344653"/>
                  <a:gd name="connsiteY4" fmla="*/ 328732 h 739790"/>
                  <a:gd name="connsiteX5" fmla="*/ 1193509 w 1344653"/>
                  <a:gd name="connsiteY5" fmla="*/ 514469 h 739790"/>
                  <a:gd name="connsiteX6" fmla="*/ 1329240 w 1344653"/>
                  <a:gd name="connsiteY6" fmla="*/ 728782 h 73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4653" h="739790">
                    <a:moveTo>
                      <a:pt x="1329240" y="728782"/>
                    </a:moveTo>
                    <a:cubicBezTo>
                      <a:pt x="1263756" y="668060"/>
                      <a:pt x="1022059" y="271582"/>
                      <a:pt x="800603" y="150138"/>
                    </a:cubicBezTo>
                    <a:cubicBezTo>
                      <a:pt x="579147" y="28694"/>
                      <a:pt x="503" y="119"/>
                      <a:pt x="503" y="119"/>
                    </a:cubicBezTo>
                    <a:cubicBezTo>
                      <a:pt x="-18547" y="-3453"/>
                      <a:pt x="507709" y="73938"/>
                      <a:pt x="686303" y="128707"/>
                    </a:cubicBezTo>
                    <a:cubicBezTo>
                      <a:pt x="864897" y="183476"/>
                      <a:pt x="987531" y="264438"/>
                      <a:pt x="1072065" y="328732"/>
                    </a:cubicBezTo>
                    <a:cubicBezTo>
                      <a:pt x="1156599" y="393026"/>
                      <a:pt x="1154218" y="446603"/>
                      <a:pt x="1193509" y="514469"/>
                    </a:cubicBezTo>
                    <a:cubicBezTo>
                      <a:pt x="1232800" y="582335"/>
                      <a:pt x="1394724" y="789504"/>
                      <a:pt x="1329240" y="7287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354A2E68-CC26-5302-F445-DA8DF1FC48C4}"/>
                  </a:ext>
                </a:extLst>
              </p:cNvPr>
              <p:cNvSpPr/>
              <p:nvPr/>
            </p:nvSpPr>
            <p:spPr>
              <a:xfrm>
                <a:off x="4892909" y="599764"/>
                <a:ext cx="1315541" cy="758055"/>
              </a:xfrm>
              <a:custGeom>
                <a:avLst/>
                <a:gdLst>
                  <a:gd name="connsiteX0" fmla="*/ 1293579 w 1315541"/>
                  <a:gd name="connsiteY0" fmla="*/ 743261 h 758055"/>
                  <a:gd name="connsiteX1" fmla="*/ 714935 w 1315541"/>
                  <a:gd name="connsiteY1" fmla="*/ 143186 h 758055"/>
                  <a:gd name="connsiteX2" fmla="*/ 560 w 1315541"/>
                  <a:gd name="connsiteY2" fmla="*/ 311 h 758055"/>
                  <a:gd name="connsiteX3" fmla="*/ 600635 w 1315541"/>
                  <a:gd name="connsiteY3" fmla="*/ 107467 h 758055"/>
                  <a:gd name="connsiteX4" fmla="*/ 886385 w 1315541"/>
                  <a:gd name="connsiteY4" fmla="*/ 193192 h 758055"/>
                  <a:gd name="connsiteX5" fmla="*/ 1164991 w 1315541"/>
                  <a:gd name="connsiteY5" fmla="*/ 543236 h 758055"/>
                  <a:gd name="connsiteX6" fmla="*/ 1293579 w 1315541"/>
                  <a:gd name="connsiteY6" fmla="*/ 743261 h 75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5541" h="758055">
                    <a:moveTo>
                      <a:pt x="1293579" y="743261"/>
                    </a:moveTo>
                    <a:cubicBezTo>
                      <a:pt x="1218570" y="676586"/>
                      <a:pt x="930438" y="267011"/>
                      <a:pt x="714935" y="143186"/>
                    </a:cubicBezTo>
                    <a:cubicBezTo>
                      <a:pt x="499432" y="19361"/>
                      <a:pt x="19610" y="6264"/>
                      <a:pt x="560" y="311"/>
                    </a:cubicBezTo>
                    <a:cubicBezTo>
                      <a:pt x="-18490" y="-5642"/>
                      <a:pt x="452998" y="75320"/>
                      <a:pt x="600635" y="107467"/>
                    </a:cubicBezTo>
                    <a:cubicBezTo>
                      <a:pt x="748272" y="139614"/>
                      <a:pt x="792326" y="120564"/>
                      <a:pt x="886385" y="193192"/>
                    </a:cubicBezTo>
                    <a:cubicBezTo>
                      <a:pt x="980444" y="265820"/>
                      <a:pt x="1097125" y="451558"/>
                      <a:pt x="1164991" y="543236"/>
                    </a:cubicBezTo>
                    <a:cubicBezTo>
                      <a:pt x="1232857" y="634914"/>
                      <a:pt x="1368588" y="809936"/>
                      <a:pt x="1293579" y="743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718EF87F-C641-06F2-14AD-7D59C68C0510}"/>
                  </a:ext>
                </a:extLst>
              </p:cNvPr>
              <p:cNvSpPr/>
              <p:nvPr/>
            </p:nvSpPr>
            <p:spPr>
              <a:xfrm>
                <a:off x="2683903" y="1119149"/>
                <a:ext cx="1721869" cy="2368524"/>
              </a:xfrm>
              <a:custGeom>
                <a:avLst/>
                <a:gdLst>
                  <a:gd name="connsiteX0" fmla="*/ 1716647 w 1721869"/>
                  <a:gd name="connsiteY0" fmla="*/ 9564 h 2368524"/>
                  <a:gd name="connsiteX1" fmla="*/ 916547 w 1721869"/>
                  <a:gd name="connsiteY1" fmla="*/ 523914 h 2368524"/>
                  <a:gd name="connsiteX2" fmla="*/ 745097 w 1721869"/>
                  <a:gd name="connsiteY2" fmla="*/ 831095 h 2368524"/>
                  <a:gd name="connsiteX3" fmla="*/ 787960 w 1721869"/>
                  <a:gd name="connsiteY3" fmla="*/ 681076 h 2368524"/>
                  <a:gd name="connsiteX4" fmla="*/ 366478 w 1721869"/>
                  <a:gd name="connsiteY4" fmla="*/ 1388307 h 2368524"/>
                  <a:gd name="connsiteX5" fmla="*/ 580791 w 1721869"/>
                  <a:gd name="connsiteY5" fmla="*/ 945395 h 2368524"/>
                  <a:gd name="connsiteX6" fmla="*/ 16435 w 1721869"/>
                  <a:gd name="connsiteY6" fmla="*/ 2352714 h 2368524"/>
                  <a:gd name="connsiteX7" fmla="*/ 216460 w 1721869"/>
                  <a:gd name="connsiteY7" fmla="*/ 1616907 h 2368524"/>
                  <a:gd name="connsiteX8" fmla="*/ 880828 w 1721869"/>
                  <a:gd name="connsiteY8" fmla="*/ 309601 h 2368524"/>
                  <a:gd name="connsiteX9" fmla="*/ 759385 w 1721869"/>
                  <a:gd name="connsiteY9" fmla="*/ 652501 h 2368524"/>
                  <a:gd name="connsiteX10" fmla="*/ 1238016 w 1721869"/>
                  <a:gd name="connsiteY10" fmla="*/ 223876 h 2368524"/>
                  <a:gd name="connsiteX11" fmla="*/ 1716647 w 1721869"/>
                  <a:gd name="connsiteY11" fmla="*/ 9564 h 236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1869" h="2368524">
                    <a:moveTo>
                      <a:pt x="1716647" y="9564"/>
                    </a:moveTo>
                    <a:cubicBezTo>
                      <a:pt x="1663069" y="59570"/>
                      <a:pt x="1078472" y="386992"/>
                      <a:pt x="916547" y="523914"/>
                    </a:cubicBezTo>
                    <a:cubicBezTo>
                      <a:pt x="754622" y="660836"/>
                      <a:pt x="766528" y="804901"/>
                      <a:pt x="745097" y="831095"/>
                    </a:cubicBezTo>
                    <a:cubicBezTo>
                      <a:pt x="723666" y="857289"/>
                      <a:pt x="851063" y="588207"/>
                      <a:pt x="787960" y="681076"/>
                    </a:cubicBezTo>
                    <a:cubicBezTo>
                      <a:pt x="724857" y="773945"/>
                      <a:pt x="401006" y="1344254"/>
                      <a:pt x="366478" y="1388307"/>
                    </a:cubicBezTo>
                    <a:cubicBezTo>
                      <a:pt x="331950" y="1432360"/>
                      <a:pt x="639131" y="784661"/>
                      <a:pt x="580791" y="945395"/>
                    </a:cubicBezTo>
                    <a:cubicBezTo>
                      <a:pt x="522450" y="1106130"/>
                      <a:pt x="77157" y="2240795"/>
                      <a:pt x="16435" y="2352714"/>
                    </a:cubicBezTo>
                    <a:cubicBezTo>
                      <a:pt x="-44287" y="2464633"/>
                      <a:pt x="72394" y="1957426"/>
                      <a:pt x="216460" y="1616907"/>
                    </a:cubicBezTo>
                    <a:cubicBezTo>
                      <a:pt x="360526" y="1276388"/>
                      <a:pt x="790341" y="470335"/>
                      <a:pt x="880828" y="309601"/>
                    </a:cubicBezTo>
                    <a:cubicBezTo>
                      <a:pt x="971315" y="148867"/>
                      <a:pt x="699854" y="666788"/>
                      <a:pt x="759385" y="652501"/>
                    </a:cubicBezTo>
                    <a:cubicBezTo>
                      <a:pt x="818916" y="638214"/>
                      <a:pt x="1078472" y="331032"/>
                      <a:pt x="1238016" y="223876"/>
                    </a:cubicBezTo>
                    <a:cubicBezTo>
                      <a:pt x="1397560" y="116720"/>
                      <a:pt x="1770225" y="-40442"/>
                      <a:pt x="1716647" y="95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F90FB0F4-F883-C58A-E7D5-3DA46A40A649}"/>
                  </a:ext>
                </a:extLst>
              </p:cNvPr>
              <p:cNvSpPr/>
              <p:nvPr/>
            </p:nvSpPr>
            <p:spPr>
              <a:xfrm>
                <a:off x="2081046" y="1159985"/>
                <a:ext cx="2114506" cy="2481425"/>
              </a:xfrm>
              <a:custGeom>
                <a:avLst/>
                <a:gdLst>
                  <a:gd name="connsiteX0" fmla="*/ 2076617 w 2114506"/>
                  <a:gd name="connsiteY0" fmla="*/ 33021 h 2481425"/>
                  <a:gd name="connsiteX1" fmla="*/ 855035 w 2114506"/>
                  <a:gd name="connsiteY1" fmla="*/ 854553 h 2481425"/>
                  <a:gd name="connsiteX2" fmla="*/ 1047917 w 2114506"/>
                  <a:gd name="connsiteY2" fmla="*/ 668815 h 2481425"/>
                  <a:gd name="connsiteX3" fmla="*/ 454985 w 2114506"/>
                  <a:gd name="connsiteY3" fmla="*/ 1776096 h 2481425"/>
                  <a:gd name="connsiteX4" fmla="*/ 447842 w 2114506"/>
                  <a:gd name="connsiteY4" fmla="*/ 1611790 h 2481425"/>
                  <a:gd name="connsiteX5" fmla="*/ 4929 w 2114506"/>
                  <a:gd name="connsiteY5" fmla="*/ 2476184 h 2481425"/>
                  <a:gd name="connsiteX6" fmla="*/ 269248 w 2114506"/>
                  <a:gd name="connsiteY6" fmla="*/ 1904684 h 2481425"/>
                  <a:gd name="connsiteX7" fmla="*/ 1126498 w 2114506"/>
                  <a:gd name="connsiteY7" fmla="*/ 554515 h 2481425"/>
                  <a:gd name="connsiteX8" fmla="*/ 1212223 w 2114506"/>
                  <a:gd name="connsiteY8" fmla="*/ 561659 h 2481425"/>
                  <a:gd name="connsiteX9" fmla="*/ 1690854 w 2114506"/>
                  <a:gd name="connsiteY9" fmla="*/ 40165 h 2481425"/>
                  <a:gd name="connsiteX10" fmla="*/ 1062204 w 2114506"/>
                  <a:gd name="connsiteY10" fmla="*/ 733109 h 2481425"/>
                  <a:gd name="connsiteX11" fmla="*/ 1733717 w 2114506"/>
                  <a:gd name="connsiteY11" fmla="*/ 218759 h 2481425"/>
                  <a:gd name="connsiteX12" fmla="*/ 2076617 w 2114506"/>
                  <a:gd name="connsiteY12" fmla="*/ 33021 h 24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14506" h="2481425">
                    <a:moveTo>
                      <a:pt x="2076617" y="33021"/>
                    </a:moveTo>
                    <a:cubicBezTo>
                      <a:pt x="1930170" y="138987"/>
                      <a:pt x="1026485" y="748587"/>
                      <a:pt x="855035" y="854553"/>
                    </a:cubicBezTo>
                    <a:cubicBezTo>
                      <a:pt x="683585" y="960519"/>
                      <a:pt x="1114592" y="515225"/>
                      <a:pt x="1047917" y="668815"/>
                    </a:cubicBezTo>
                    <a:cubicBezTo>
                      <a:pt x="981242" y="822405"/>
                      <a:pt x="554997" y="1618934"/>
                      <a:pt x="454985" y="1776096"/>
                    </a:cubicBezTo>
                    <a:cubicBezTo>
                      <a:pt x="354973" y="1933258"/>
                      <a:pt x="522851" y="1495109"/>
                      <a:pt x="447842" y="1611790"/>
                    </a:cubicBezTo>
                    <a:cubicBezTo>
                      <a:pt x="372833" y="1728471"/>
                      <a:pt x="34695" y="2427368"/>
                      <a:pt x="4929" y="2476184"/>
                    </a:cubicBezTo>
                    <a:cubicBezTo>
                      <a:pt x="-24837" y="2525000"/>
                      <a:pt x="82320" y="2224962"/>
                      <a:pt x="269248" y="1904684"/>
                    </a:cubicBezTo>
                    <a:cubicBezTo>
                      <a:pt x="456176" y="1584406"/>
                      <a:pt x="969336" y="778352"/>
                      <a:pt x="1126498" y="554515"/>
                    </a:cubicBezTo>
                    <a:cubicBezTo>
                      <a:pt x="1283660" y="330678"/>
                      <a:pt x="1118164" y="647384"/>
                      <a:pt x="1212223" y="561659"/>
                    </a:cubicBezTo>
                    <a:cubicBezTo>
                      <a:pt x="1306282" y="475934"/>
                      <a:pt x="1715857" y="11590"/>
                      <a:pt x="1690854" y="40165"/>
                    </a:cubicBezTo>
                    <a:cubicBezTo>
                      <a:pt x="1665851" y="68740"/>
                      <a:pt x="1055060" y="703343"/>
                      <a:pt x="1062204" y="733109"/>
                    </a:cubicBezTo>
                    <a:cubicBezTo>
                      <a:pt x="1069348" y="762875"/>
                      <a:pt x="1557505" y="337821"/>
                      <a:pt x="1733717" y="218759"/>
                    </a:cubicBezTo>
                    <a:cubicBezTo>
                      <a:pt x="1909929" y="99697"/>
                      <a:pt x="2223064" y="-72945"/>
                      <a:pt x="2076617" y="330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DD97E7E7-39D4-8101-CFA4-17F159F21E5E}"/>
                  </a:ext>
                </a:extLst>
              </p:cNvPr>
              <p:cNvSpPr/>
              <p:nvPr/>
            </p:nvSpPr>
            <p:spPr>
              <a:xfrm>
                <a:off x="2066759" y="2764525"/>
                <a:ext cx="726860" cy="3348796"/>
              </a:xfrm>
              <a:custGeom>
                <a:avLst/>
                <a:gdLst>
                  <a:gd name="connsiteX0" fmla="*/ 590716 w 726860"/>
                  <a:gd name="connsiteY0" fmla="*/ 778775 h 3348796"/>
                  <a:gd name="connsiteX1" fmla="*/ 262104 w 726860"/>
                  <a:gd name="connsiteY1" fmla="*/ 1564588 h 3348796"/>
                  <a:gd name="connsiteX2" fmla="*/ 147804 w 726860"/>
                  <a:gd name="connsiteY2" fmla="*/ 2200381 h 3348796"/>
                  <a:gd name="connsiteX3" fmla="*/ 154947 w 726860"/>
                  <a:gd name="connsiteY3" fmla="*/ 2007500 h 3348796"/>
                  <a:gd name="connsiteX4" fmla="*/ 4929 w 726860"/>
                  <a:gd name="connsiteY4" fmla="*/ 3314806 h 3348796"/>
                  <a:gd name="connsiteX5" fmla="*/ 76366 w 726860"/>
                  <a:gd name="connsiteY5" fmla="*/ 2793313 h 3348796"/>
                  <a:gd name="connsiteX6" fmla="*/ 454985 w 726860"/>
                  <a:gd name="connsiteY6" fmla="*/ 978800 h 3348796"/>
                  <a:gd name="connsiteX7" fmla="*/ 726447 w 726860"/>
                  <a:gd name="connsiteY7" fmla="*/ 106 h 3348796"/>
                  <a:gd name="connsiteX8" fmla="*/ 519279 w 726860"/>
                  <a:gd name="connsiteY8" fmla="*/ 914506 h 3348796"/>
                  <a:gd name="connsiteX9" fmla="*/ 626435 w 726860"/>
                  <a:gd name="connsiteY9" fmla="*/ 743056 h 3348796"/>
                  <a:gd name="connsiteX10" fmla="*/ 590716 w 726860"/>
                  <a:gd name="connsiteY10" fmla="*/ 778775 h 334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6860" h="3348796">
                    <a:moveTo>
                      <a:pt x="590716" y="778775"/>
                    </a:moveTo>
                    <a:cubicBezTo>
                      <a:pt x="529994" y="915697"/>
                      <a:pt x="335923" y="1327654"/>
                      <a:pt x="262104" y="1564588"/>
                    </a:cubicBezTo>
                    <a:cubicBezTo>
                      <a:pt x="188285" y="1801522"/>
                      <a:pt x="165663" y="2126562"/>
                      <a:pt x="147804" y="2200381"/>
                    </a:cubicBezTo>
                    <a:cubicBezTo>
                      <a:pt x="129944" y="2274200"/>
                      <a:pt x="178759" y="1821763"/>
                      <a:pt x="154947" y="2007500"/>
                    </a:cubicBezTo>
                    <a:cubicBezTo>
                      <a:pt x="131134" y="2193238"/>
                      <a:pt x="18026" y="3183837"/>
                      <a:pt x="4929" y="3314806"/>
                    </a:cubicBezTo>
                    <a:cubicBezTo>
                      <a:pt x="-8168" y="3445775"/>
                      <a:pt x="1357" y="3182647"/>
                      <a:pt x="76366" y="2793313"/>
                    </a:cubicBezTo>
                    <a:cubicBezTo>
                      <a:pt x="151375" y="2403979"/>
                      <a:pt x="346638" y="1444335"/>
                      <a:pt x="454985" y="978800"/>
                    </a:cubicBezTo>
                    <a:cubicBezTo>
                      <a:pt x="563332" y="513265"/>
                      <a:pt x="715731" y="10822"/>
                      <a:pt x="726447" y="106"/>
                    </a:cubicBezTo>
                    <a:cubicBezTo>
                      <a:pt x="737163" y="-10610"/>
                      <a:pt x="535948" y="790681"/>
                      <a:pt x="519279" y="914506"/>
                    </a:cubicBezTo>
                    <a:cubicBezTo>
                      <a:pt x="502610" y="1038331"/>
                      <a:pt x="612148" y="766868"/>
                      <a:pt x="626435" y="743056"/>
                    </a:cubicBezTo>
                    <a:cubicBezTo>
                      <a:pt x="640722" y="719244"/>
                      <a:pt x="651438" y="641853"/>
                      <a:pt x="590716" y="778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F3F12BE0-EC61-4064-2EF3-5861AB27BB22}"/>
                  </a:ext>
                </a:extLst>
              </p:cNvPr>
              <p:cNvSpPr/>
              <p:nvPr/>
            </p:nvSpPr>
            <p:spPr>
              <a:xfrm>
                <a:off x="1685786" y="3330832"/>
                <a:ext cx="714700" cy="3768103"/>
              </a:xfrm>
              <a:custGeom>
                <a:avLst/>
                <a:gdLst>
                  <a:gd name="connsiteX0" fmla="*/ 707370 w 714700"/>
                  <a:gd name="connsiteY0" fmla="*/ 98168 h 3768103"/>
                  <a:gd name="connsiteX1" fmla="*/ 321608 w 714700"/>
                  <a:gd name="connsiteY1" fmla="*/ 1084006 h 3768103"/>
                  <a:gd name="connsiteX2" fmla="*/ 400189 w 714700"/>
                  <a:gd name="connsiteY2" fmla="*/ 798256 h 3768103"/>
                  <a:gd name="connsiteX3" fmla="*/ 164445 w 714700"/>
                  <a:gd name="connsiteY3" fmla="*/ 1948399 h 3768103"/>
                  <a:gd name="connsiteX4" fmla="*/ 264458 w 714700"/>
                  <a:gd name="connsiteY4" fmla="*/ 1798381 h 3768103"/>
                  <a:gd name="connsiteX5" fmla="*/ 150158 w 714700"/>
                  <a:gd name="connsiteY5" fmla="*/ 2998531 h 3768103"/>
                  <a:gd name="connsiteX6" fmla="*/ 143014 w 714700"/>
                  <a:gd name="connsiteY6" fmla="*/ 2627056 h 3768103"/>
                  <a:gd name="connsiteX7" fmla="*/ 50145 w 714700"/>
                  <a:gd name="connsiteY7" fmla="*/ 3455731 h 3768103"/>
                  <a:gd name="connsiteX8" fmla="*/ 139 w 714700"/>
                  <a:gd name="connsiteY8" fmla="*/ 3762912 h 3768103"/>
                  <a:gd name="connsiteX9" fmla="*/ 64433 w 714700"/>
                  <a:gd name="connsiteY9" fmla="*/ 3241418 h 3768103"/>
                  <a:gd name="connsiteX10" fmla="*/ 300177 w 714700"/>
                  <a:gd name="connsiteY10" fmla="*/ 1455481 h 3768103"/>
                  <a:gd name="connsiteX11" fmla="*/ 500202 w 714700"/>
                  <a:gd name="connsiteY11" fmla="*/ 5299 h 3768103"/>
                  <a:gd name="connsiteX12" fmla="*/ 350183 w 714700"/>
                  <a:gd name="connsiteY12" fmla="*/ 948274 h 3768103"/>
                  <a:gd name="connsiteX13" fmla="*/ 557352 w 714700"/>
                  <a:gd name="connsiteY13" fmla="*/ 448212 h 3768103"/>
                  <a:gd name="connsiteX14" fmla="*/ 707370 w 714700"/>
                  <a:gd name="connsiteY14" fmla="*/ 98168 h 376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700" h="3768103">
                    <a:moveTo>
                      <a:pt x="707370" y="98168"/>
                    </a:moveTo>
                    <a:cubicBezTo>
                      <a:pt x="668079" y="204134"/>
                      <a:pt x="372805" y="967325"/>
                      <a:pt x="321608" y="1084006"/>
                    </a:cubicBezTo>
                    <a:cubicBezTo>
                      <a:pt x="270411" y="1200687"/>
                      <a:pt x="426383" y="654191"/>
                      <a:pt x="400189" y="798256"/>
                    </a:cubicBezTo>
                    <a:cubicBezTo>
                      <a:pt x="373995" y="942321"/>
                      <a:pt x="187067" y="1781712"/>
                      <a:pt x="164445" y="1948399"/>
                    </a:cubicBezTo>
                    <a:cubicBezTo>
                      <a:pt x="141823" y="2115087"/>
                      <a:pt x="266839" y="1623359"/>
                      <a:pt x="264458" y="1798381"/>
                    </a:cubicBezTo>
                    <a:cubicBezTo>
                      <a:pt x="262077" y="1973403"/>
                      <a:pt x="170399" y="2860419"/>
                      <a:pt x="150158" y="2998531"/>
                    </a:cubicBezTo>
                    <a:cubicBezTo>
                      <a:pt x="129917" y="3136643"/>
                      <a:pt x="159683" y="2550856"/>
                      <a:pt x="143014" y="2627056"/>
                    </a:cubicBezTo>
                    <a:cubicBezTo>
                      <a:pt x="126345" y="2703256"/>
                      <a:pt x="73957" y="3266422"/>
                      <a:pt x="50145" y="3455731"/>
                    </a:cubicBezTo>
                    <a:cubicBezTo>
                      <a:pt x="26332" y="3645040"/>
                      <a:pt x="-2242" y="3798631"/>
                      <a:pt x="139" y="3762912"/>
                    </a:cubicBezTo>
                    <a:cubicBezTo>
                      <a:pt x="2520" y="3727193"/>
                      <a:pt x="14427" y="3625990"/>
                      <a:pt x="64433" y="3241418"/>
                    </a:cubicBezTo>
                    <a:cubicBezTo>
                      <a:pt x="114439" y="2856846"/>
                      <a:pt x="227549" y="1994834"/>
                      <a:pt x="300177" y="1455481"/>
                    </a:cubicBezTo>
                    <a:cubicBezTo>
                      <a:pt x="372805" y="916128"/>
                      <a:pt x="491868" y="89833"/>
                      <a:pt x="500202" y="5299"/>
                    </a:cubicBezTo>
                    <a:cubicBezTo>
                      <a:pt x="508536" y="-79235"/>
                      <a:pt x="340658" y="874455"/>
                      <a:pt x="350183" y="948274"/>
                    </a:cubicBezTo>
                    <a:cubicBezTo>
                      <a:pt x="359708" y="1022093"/>
                      <a:pt x="496630" y="583943"/>
                      <a:pt x="557352" y="448212"/>
                    </a:cubicBezTo>
                    <a:cubicBezTo>
                      <a:pt x="618074" y="312481"/>
                      <a:pt x="746661" y="-7798"/>
                      <a:pt x="707370" y="98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BCD4B98E-5B53-66BB-E956-3AD262456D49}"/>
                  </a:ext>
                </a:extLst>
              </p:cNvPr>
              <p:cNvSpPr/>
              <p:nvPr/>
            </p:nvSpPr>
            <p:spPr>
              <a:xfrm>
                <a:off x="5259304" y="1632042"/>
                <a:ext cx="927272" cy="2068546"/>
              </a:xfrm>
              <a:custGeom>
                <a:avLst/>
                <a:gdLst>
                  <a:gd name="connsiteX0" fmla="*/ 91365 w 927272"/>
                  <a:gd name="connsiteY0" fmla="*/ 32452 h 2068546"/>
                  <a:gd name="connsiteX1" fmla="*/ 55646 w 927272"/>
                  <a:gd name="connsiteY1" fmla="*/ 375352 h 2068546"/>
                  <a:gd name="connsiteX2" fmla="*/ 398546 w 927272"/>
                  <a:gd name="connsiteY2" fmla="*/ 768258 h 2068546"/>
                  <a:gd name="connsiteX3" fmla="*/ 312821 w 927272"/>
                  <a:gd name="connsiteY3" fmla="*/ 789689 h 2068546"/>
                  <a:gd name="connsiteX4" fmla="*/ 734302 w 927272"/>
                  <a:gd name="connsiteY4" fmla="*/ 1368333 h 2068546"/>
                  <a:gd name="connsiteX5" fmla="*/ 491415 w 927272"/>
                  <a:gd name="connsiteY5" fmla="*/ 1204027 h 2068546"/>
                  <a:gd name="connsiteX6" fmla="*/ 834315 w 927272"/>
                  <a:gd name="connsiteY6" fmla="*/ 1739808 h 2068546"/>
                  <a:gd name="connsiteX7" fmla="*/ 670009 w 927272"/>
                  <a:gd name="connsiteY7" fmla="*/ 1582646 h 2068546"/>
                  <a:gd name="connsiteX8" fmla="*/ 927184 w 927272"/>
                  <a:gd name="connsiteY8" fmla="*/ 2068421 h 2068546"/>
                  <a:gd name="connsiteX9" fmla="*/ 691440 w 927272"/>
                  <a:gd name="connsiteY9" fmla="*/ 1618364 h 2068546"/>
                  <a:gd name="connsiteX10" fmla="*/ 119940 w 927272"/>
                  <a:gd name="connsiteY10" fmla="*/ 568233 h 2068546"/>
                  <a:gd name="connsiteX11" fmla="*/ 5640 w 927272"/>
                  <a:gd name="connsiteY11" fmla="*/ 396783 h 2068546"/>
                  <a:gd name="connsiteX12" fmla="*/ 19927 w 927272"/>
                  <a:gd name="connsiteY12" fmla="*/ 375352 h 2068546"/>
                  <a:gd name="connsiteX13" fmla="*/ 41359 w 927272"/>
                  <a:gd name="connsiteY13" fmla="*/ 53883 h 2068546"/>
                  <a:gd name="connsiteX14" fmla="*/ 91365 w 927272"/>
                  <a:gd name="connsiteY14" fmla="*/ 32452 h 206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7272" h="2068546">
                    <a:moveTo>
                      <a:pt x="91365" y="32452"/>
                    </a:moveTo>
                    <a:cubicBezTo>
                      <a:pt x="93746" y="86030"/>
                      <a:pt x="4449" y="252718"/>
                      <a:pt x="55646" y="375352"/>
                    </a:cubicBezTo>
                    <a:cubicBezTo>
                      <a:pt x="106843" y="497986"/>
                      <a:pt x="355684" y="699202"/>
                      <a:pt x="398546" y="768258"/>
                    </a:cubicBezTo>
                    <a:cubicBezTo>
                      <a:pt x="441408" y="837314"/>
                      <a:pt x="256862" y="689677"/>
                      <a:pt x="312821" y="789689"/>
                    </a:cubicBezTo>
                    <a:cubicBezTo>
                      <a:pt x="368780" y="889701"/>
                      <a:pt x="704536" y="1299277"/>
                      <a:pt x="734302" y="1368333"/>
                    </a:cubicBezTo>
                    <a:cubicBezTo>
                      <a:pt x="764068" y="1437389"/>
                      <a:pt x="474746" y="1142115"/>
                      <a:pt x="491415" y="1204027"/>
                    </a:cubicBezTo>
                    <a:cubicBezTo>
                      <a:pt x="508084" y="1265939"/>
                      <a:pt x="804549" y="1676705"/>
                      <a:pt x="834315" y="1739808"/>
                    </a:cubicBezTo>
                    <a:cubicBezTo>
                      <a:pt x="864081" y="1802911"/>
                      <a:pt x="654531" y="1527877"/>
                      <a:pt x="670009" y="1582646"/>
                    </a:cubicBezTo>
                    <a:cubicBezTo>
                      <a:pt x="685487" y="1637415"/>
                      <a:pt x="923612" y="2062468"/>
                      <a:pt x="927184" y="2068421"/>
                    </a:cubicBezTo>
                    <a:cubicBezTo>
                      <a:pt x="930756" y="2074374"/>
                      <a:pt x="825981" y="1868395"/>
                      <a:pt x="691440" y="1618364"/>
                    </a:cubicBezTo>
                    <a:cubicBezTo>
                      <a:pt x="556899" y="1368333"/>
                      <a:pt x="234240" y="771830"/>
                      <a:pt x="119940" y="568233"/>
                    </a:cubicBezTo>
                    <a:cubicBezTo>
                      <a:pt x="5640" y="364636"/>
                      <a:pt x="22309" y="428930"/>
                      <a:pt x="5640" y="396783"/>
                    </a:cubicBezTo>
                    <a:cubicBezTo>
                      <a:pt x="-11029" y="364636"/>
                      <a:pt x="13974" y="432502"/>
                      <a:pt x="19927" y="375352"/>
                    </a:cubicBezTo>
                    <a:cubicBezTo>
                      <a:pt x="25880" y="318202"/>
                      <a:pt x="29453" y="112224"/>
                      <a:pt x="41359" y="53883"/>
                    </a:cubicBezTo>
                    <a:cubicBezTo>
                      <a:pt x="53265" y="-4458"/>
                      <a:pt x="88984" y="-21126"/>
                      <a:pt x="91365" y="324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8AB7A7E6-4E64-CDED-5307-F6BFE65A20C6}"/>
                  </a:ext>
                </a:extLst>
              </p:cNvPr>
              <p:cNvSpPr/>
              <p:nvPr/>
            </p:nvSpPr>
            <p:spPr>
              <a:xfrm>
                <a:off x="5469820" y="2928312"/>
                <a:ext cx="523808" cy="2101731"/>
              </a:xfrm>
              <a:custGeom>
                <a:avLst/>
                <a:gdLst>
                  <a:gd name="connsiteX0" fmla="*/ 95161 w 523808"/>
                  <a:gd name="connsiteY0" fmla="*/ 626 h 2101731"/>
                  <a:gd name="connsiteX1" fmla="*/ 459493 w 523808"/>
                  <a:gd name="connsiteY1" fmla="*/ 436394 h 2101731"/>
                  <a:gd name="connsiteX2" fmla="*/ 459493 w 523808"/>
                  <a:gd name="connsiteY2" fmla="*/ 650707 h 2101731"/>
                  <a:gd name="connsiteX3" fmla="*/ 523786 w 523808"/>
                  <a:gd name="connsiteY3" fmla="*/ 650707 h 2101731"/>
                  <a:gd name="connsiteX4" fmla="*/ 466636 w 523808"/>
                  <a:gd name="connsiteY4" fmla="*/ 1393657 h 2101731"/>
                  <a:gd name="connsiteX5" fmla="*/ 452349 w 523808"/>
                  <a:gd name="connsiteY5" fmla="*/ 1215063 h 2101731"/>
                  <a:gd name="connsiteX6" fmla="*/ 359480 w 523808"/>
                  <a:gd name="connsiteY6" fmla="*/ 1607969 h 2101731"/>
                  <a:gd name="connsiteX7" fmla="*/ 2293 w 523808"/>
                  <a:gd name="connsiteY7" fmla="*/ 2100888 h 2101731"/>
                  <a:gd name="connsiteX8" fmla="*/ 216605 w 523808"/>
                  <a:gd name="connsiteY8" fmla="*/ 1700838 h 2101731"/>
                  <a:gd name="connsiteX9" fmla="*/ 423774 w 523808"/>
                  <a:gd name="connsiteY9" fmla="*/ 807869 h 2101731"/>
                  <a:gd name="connsiteX10" fmla="*/ 388055 w 523808"/>
                  <a:gd name="connsiteY10" fmla="*/ 350669 h 2101731"/>
                  <a:gd name="connsiteX11" fmla="*/ 95161 w 523808"/>
                  <a:gd name="connsiteY11" fmla="*/ 626 h 210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808" h="2101731">
                    <a:moveTo>
                      <a:pt x="95161" y="626"/>
                    </a:moveTo>
                    <a:cubicBezTo>
                      <a:pt x="107067" y="14913"/>
                      <a:pt x="398771" y="328047"/>
                      <a:pt x="459493" y="436394"/>
                    </a:cubicBezTo>
                    <a:cubicBezTo>
                      <a:pt x="520215" y="544741"/>
                      <a:pt x="448778" y="614988"/>
                      <a:pt x="459493" y="650707"/>
                    </a:cubicBezTo>
                    <a:cubicBezTo>
                      <a:pt x="470208" y="686426"/>
                      <a:pt x="522596" y="526882"/>
                      <a:pt x="523786" y="650707"/>
                    </a:cubicBezTo>
                    <a:cubicBezTo>
                      <a:pt x="524977" y="774532"/>
                      <a:pt x="478542" y="1299598"/>
                      <a:pt x="466636" y="1393657"/>
                    </a:cubicBezTo>
                    <a:cubicBezTo>
                      <a:pt x="454730" y="1487716"/>
                      <a:pt x="470208" y="1179344"/>
                      <a:pt x="452349" y="1215063"/>
                    </a:cubicBezTo>
                    <a:cubicBezTo>
                      <a:pt x="434490" y="1250782"/>
                      <a:pt x="434489" y="1460331"/>
                      <a:pt x="359480" y="1607969"/>
                    </a:cubicBezTo>
                    <a:cubicBezTo>
                      <a:pt x="284471" y="1755607"/>
                      <a:pt x="26105" y="2085410"/>
                      <a:pt x="2293" y="2100888"/>
                    </a:cubicBezTo>
                    <a:cubicBezTo>
                      <a:pt x="-21520" y="2116366"/>
                      <a:pt x="146358" y="1916341"/>
                      <a:pt x="216605" y="1700838"/>
                    </a:cubicBezTo>
                    <a:cubicBezTo>
                      <a:pt x="286852" y="1485335"/>
                      <a:pt x="395199" y="1032897"/>
                      <a:pt x="423774" y="807869"/>
                    </a:cubicBezTo>
                    <a:cubicBezTo>
                      <a:pt x="452349" y="582841"/>
                      <a:pt x="446396" y="481638"/>
                      <a:pt x="388055" y="350669"/>
                    </a:cubicBezTo>
                    <a:cubicBezTo>
                      <a:pt x="329714" y="219700"/>
                      <a:pt x="83255" y="-13661"/>
                      <a:pt x="95161" y="6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0F2983EF-1BC5-05D8-C0F1-877FBA64F2D1}"/>
                  </a:ext>
                </a:extLst>
              </p:cNvPr>
              <p:cNvSpPr/>
              <p:nvPr/>
            </p:nvSpPr>
            <p:spPr>
              <a:xfrm>
                <a:off x="5743026" y="1588847"/>
                <a:ext cx="772087" cy="1990178"/>
              </a:xfrm>
              <a:custGeom>
                <a:avLst/>
                <a:gdLst>
                  <a:gd name="connsiteX0" fmla="*/ 164855 w 772087"/>
                  <a:gd name="connsiteY0" fmla="*/ 25641 h 1990178"/>
                  <a:gd name="connsiteX1" fmla="*/ 36268 w 772087"/>
                  <a:gd name="connsiteY1" fmla="*/ 461409 h 1990178"/>
                  <a:gd name="connsiteX2" fmla="*/ 464893 w 772087"/>
                  <a:gd name="connsiteY2" fmla="*/ 1268653 h 1990178"/>
                  <a:gd name="connsiteX3" fmla="*/ 322018 w 772087"/>
                  <a:gd name="connsiteY3" fmla="*/ 1090059 h 1990178"/>
                  <a:gd name="connsiteX4" fmla="*/ 772074 w 772087"/>
                  <a:gd name="connsiteY4" fmla="*/ 1990172 h 1990178"/>
                  <a:gd name="connsiteX5" fmla="*/ 336305 w 772087"/>
                  <a:gd name="connsiteY5" fmla="*/ 1104347 h 1990178"/>
                  <a:gd name="connsiteX6" fmla="*/ 14837 w 772087"/>
                  <a:gd name="connsiteY6" fmla="*/ 589997 h 1990178"/>
                  <a:gd name="connsiteX7" fmla="*/ 57699 w 772087"/>
                  <a:gd name="connsiteY7" fmla="*/ 411403 h 1990178"/>
                  <a:gd name="connsiteX8" fmla="*/ 93418 w 772087"/>
                  <a:gd name="connsiteY8" fmla="*/ 368541 h 1990178"/>
                  <a:gd name="connsiteX9" fmla="*/ 129137 w 772087"/>
                  <a:gd name="connsiteY9" fmla="*/ 82791 h 1990178"/>
                  <a:gd name="connsiteX10" fmla="*/ 164855 w 772087"/>
                  <a:gd name="connsiteY10" fmla="*/ 25641 h 199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2087" h="1990178">
                    <a:moveTo>
                      <a:pt x="164855" y="25641"/>
                    </a:moveTo>
                    <a:cubicBezTo>
                      <a:pt x="149377" y="88744"/>
                      <a:pt x="-13738" y="254240"/>
                      <a:pt x="36268" y="461409"/>
                    </a:cubicBezTo>
                    <a:cubicBezTo>
                      <a:pt x="86274" y="668578"/>
                      <a:pt x="417268" y="1163878"/>
                      <a:pt x="464893" y="1268653"/>
                    </a:cubicBezTo>
                    <a:cubicBezTo>
                      <a:pt x="512518" y="1373428"/>
                      <a:pt x="270821" y="969806"/>
                      <a:pt x="322018" y="1090059"/>
                    </a:cubicBezTo>
                    <a:cubicBezTo>
                      <a:pt x="373215" y="1210312"/>
                      <a:pt x="769693" y="1987791"/>
                      <a:pt x="772074" y="1990172"/>
                    </a:cubicBezTo>
                    <a:cubicBezTo>
                      <a:pt x="774455" y="1992553"/>
                      <a:pt x="462511" y="1337709"/>
                      <a:pt x="336305" y="1104347"/>
                    </a:cubicBezTo>
                    <a:cubicBezTo>
                      <a:pt x="210099" y="870985"/>
                      <a:pt x="61271" y="705488"/>
                      <a:pt x="14837" y="589997"/>
                    </a:cubicBezTo>
                    <a:cubicBezTo>
                      <a:pt x="-31597" y="474506"/>
                      <a:pt x="44602" y="448312"/>
                      <a:pt x="57699" y="411403"/>
                    </a:cubicBezTo>
                    <a:cubicBezTo>
                      <a:pt x="70796" y="374494"/>
                      <a:pt x="81512" y="423310"/>
                      <a:pt x="93418" y="368541"/>
                    </a:cubicBezTo>
                    <a:cubicBezTo>
                      <a:pt x="105324" y="313772"/>
                      <a:pt x="129137" y="82791"/>
                      <a:pt x="129137" y="82791"/>
                    </a:cubicBezTo>
                    <a:cubicBezTo>
                      <a:pt x="137471" y="29213"/>
                      <a:pt x="180333" y="-37462"/>
                      <a:pt x="164855" y="256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8AD455EC-5230-8FE9-DA16-AC66CC1AC735}"/>
                  </a:ext>
                </a:extLst>
              </p:cNvPr>
              <p:cNvSpPr/>
              <p:nvPr/>
            </p:nvSpPr>
            <p:spPr>
              <a:xfrm>
                <a:off x="5283456" y="1641641"/>
                <a:ext cx="2885579" cy="2221248"/>
              </a:xfrm>
              <a:custGeom>
                <a:avLst/>
                <a:gdLst>
                  <a:gd name="connsiteX0" fmla="*/ 24350 w 2885579"/>
                  <a:gd name="connsiteY0" fmla="*/ 1422 h 2221248"/>
                  <a:gd name="connsiteX1" fmla="*/ 1674557 w 2885579"/>
                  <a:gd name="connsiteY1" fmla="*/ 137153 h 2221248"/>
                  <a:gd name="connsiteX2" fmla="*/ 1438813 w 2885579"/>
                  <a:gd name="connsiteY2" fmla="*/ 180015 h 2221248"/>
                  <a:gd name="connsiteX3" fmla="*/ 2131757 w 2885579"/>
                  <a:gd name="connsiteY3" fmla="*/ 365753 h 2221248"/>
                  <a:gd name="connsiteX4" fmla="*/ 2460369 w 2885579"/>
                  <a:gd name="connsiteY4" fmla="*/ 737228 h 2221248"/>
                  <a:gd name="connsiteX5" fmla="*/ 2310350 w 2885579"/>
                  <a:gd name="connsiteY5" fmla="*/ 672934 h 2221248"/>
                  <a:gd name="connsiteX6" fmla="*/ 2646107 w 2885579"/>
                  <a:gd name="connsiteY6" fmla="*/ 1315872 h 2221248"/>
                  <a:gd name="connsiteX7" fmla="*/ 2881850 w 2885579"/>
                  <a:gd name="connsiteY7" fmla="*/ 2208840 h 2221248"/>
                  <a:gd name="connsiteX8" fmla="*/ 2760407 w 2885579"/>
                  <a:gd name="connsiteY8" fmla="*/ 1765928 h 2221248"/>
                  <a:gd name="connsiteX9" fmla="*/ 2374644 w 2885579"/>
                  <a:gd name="connsiteY9" fmla="*/ 780090 h 2221248"/>
                  <a:gd name="connsiteX10" fmla="*/ 1953163 w 2885579"/>
                  <a:gd name="connsiteY10" fmla="*/ 180015 h 2221248"/>
                  <a:gd name="connsiteX11" fmla="*/ 1145919 w 2885579"/>
                  <a:gd name="connsiteY11" fmla="*/ 22853 h 2221248"/>
                  <a:gd name="connsiteX12" fmla="*/ 1524538 w 2885579"/>
                  <a:gd name="connsiteY12" fmla="*/ 180015 h 2221248"/>
                  <a:gd name="connsiteX13" fmla="*/ 745869 w 2885579"/>
                  <a:gd name="connsiteY13" fmla="*/ 72859 h 2221248"/>
                  <a:gd name="connsiteX14" fmla="*/ 24350 w 2885579"/>
                  <a:gd name="connsiteY14" fmla="*/ 1422 h 222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85579" h="2221248">
                    <a:moveTo>
                      <a:pt x="24350" y="1422"/>
                    </a:moveTo>
                    <a:cubicBezTo>
                      <a:pt x="179131" y="12138"/>
                      <a:pt x="1438813" y="107388"/>
                      <a:pt x="1674557" y="137153"/>
                    </a:cubicBezTo>
                    <a:cubicBezTo>
                      <a:pt x="1910301" y="166918"/>
                      <a:pt x="1362613" y="141915"/>
                      <a:pt x="1438813" y="180015"/>
                    </a:cubicBezTo>
                    <a:cubicBezTo>
                      <a:pt x="1515013" y="218115"/>
                      <a:pt x="1961498" y="272884"/>
                      <a:pt x="2131757" y="365753"/>
                    </a:cubicBezTo>
                    <a:cubicBezTo>
                      <a:pt x="2302016" y="458622"/>
                      <a:pt x="2430604" y="686031"/>
                      <a:pt x="2460369" y="737228"/>
                    </a:cubicBezTo>
                    <a:cubicBezTo>
                      <a:pt x="2490135" y="788425"/>
                      <a:pt x="2279394" y="576493"/>
                      <a:pt x="2310350" y="672934"/>
                    </a:cubicBezTo>
                    <a:cubicBezTo>
                      <a:pt x="2341306" y="769375"/>
                      <a:pt x="2550857" y="1059888"/>
                      <a:pt x="2646107" y="1315872"/>
                    </a:cubicBezTo>
                    <a:cubicBezTo>
                      <a:pt x="2741357" y="1571856"/>
                      <a:pt x="2862800" y="2133831"/>
                      <a:pt x="2881850" y="2208840"/>
                    </a:cubicBezTo>
                    <a:cubicBezTo>
                      <a:pt x="2900900" y="2283849"/>
                      <a:pt x="2844941" y="2004053"/>
                      <a:pt x="2760407" y="1765928"/>
                    </a:cubicBezTo>
                    <a:cubicBezTo>
                      <a:pt x="2675873" y="1527803"/>
                      <a:pt x="2509185" y="1044409"/>
                      <a:pt x="2374644" y="780090"/>
                    </a:cubicBezTo>
                    <a:cubicBezTo>
                      <a:pt x="2240103" y="515771"/>
                      <a:pt x="2157951" y="306221"/>
                      <a:pt x="1953163" y="180015"/>
                    </a:cubicBezTo>
                    <a:cubicBezTo>
                      <a:pt x="1748376" y="53809"/>
                      <a:pt x="1217356" y="22853"/>
                      <a:pt x="1145919" y="22853"/>
                    </a:cubicBezTo>
                    <a:cubicBezTo>
                      <a:pt x="1074482" y="22853"/>
                      <a:pt x="1591213" y="171681"/>
                      <a:pt x="1524538" y="180015"/>
                    </a:cubicBezTo>
                    <a:cubicBezTo>
                      <a:pt x="1457863" y="188349"/>
                      <a:pt x="998281" y="102624"/>
                      <a:pt x="745869" y="72859"/>
                    </a:cubicBezTo>
                    <a:cubicBezTo>
                      <a:pt x="493457" y="43094"/>
                      <a:pt x="-130431" y="-9294"/>
                      <a:pt x="24350" y="14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83917156-F765-5881-8C08-172F939ED722}"/>
                  </a:ext>
                </a:extLst>
              </p:cNvPr>
              <p:cNvSpPr/>
              <p:nvPr/>
            </p:nvSpPr>
            <p:spPr>
              <a:xfrm>
                <a:off x="5527333" y="1761529"/>
                <a:ext cx="2795773" cy="2804359"/>
              </a:xfrm>
              <a:custGeom>
                <a:avLst/>
                <a:gdLst>
                  <a:gd name="connsiteX0" fmla="*/ 151948 w 2795773"/>
                  <a:gd name="connsiteY0" fmla="*/ 102990 h 2804359"/>
                  <a:gd name="connsiteX1" fmla="*/ 216242 w 2795773"/>
                  <a:gd name="connsiteY1" fmla="*/ 174427 h 2804359"/>
                  <a:gd name="connsiteX2" fmla="*/ 1952173 w 2795773"/>
                  <a:gd name="connsiteY2" fmla="*/ 1460302 h 2804359"/>
                  <a:gd name="connsiteX3" fmla="*/ 1916455 w 2795773"/>
                  <a:gd name="connsiteY3" fmla="*/ 1431727 h 2804359"/>
                  <a:gd name="connsiteX4" fmla="*/ 2530817 w 2795773"/>
                  <a:gd name="connsiteY4" fmla="*/ 1867496 h 2804359"/>
                  <a:gd name="connsiteX5" fmla="*/ 2452236 w 2795773"/>
                  <a:gd name="connsiteY5" fmla="*/ 1888927 h 2804359"/>
                  <a:gd name="connsiteX6" fmla="*/ 2666548 w 2795773"/>
                  <a:gd name="connsiteY6" fmla="*/ 2146102 h 2804359"/>
                  <a:gd name="connsiteX7" fmla="*/ 2795136 w 2795773"/>
                  <a:gd name="connsiteY7" fmla="*/ 2803327 h 2804359"/>
                  <a:gd name="connsiteX8" fmla="*/ 2687980 w 2795773"/>
                  <a:gd name="connsiteY8" fmla="*/ 2281834 h 2804359"/>
                  <a:gd name="connsiteX9" fmla="*/ 2180773 w 2795773"/>
                  <a:gd name="connsiteY9" fmla="*/ 1667471 h 2804359"/>
                  <a:gd name="connsiteX10" fmla="*/ 1209223 w 2795773"/>
                  <a:gd name="connsiteY10" fmla="*/ 910234 h 2804359"/>
                  <a:gd name="connsiteX11" fmla="*/ 66223 w 2795773"/>
                  <a:gd name="connsiteY11" fmla="*/ 52984 h 2804359"/>
                  <a:gd name="connsiteX12" fmla="*/ 151948 w 2795773"/>
                  <a:gd name="connsiteY12" fmla="*/ 102990 h 280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5773" h="2804359">
                    <a:moveTo>
                      <a:pt x="151948" y="102990"/>
                    </a:moveTo>
                    <a:cubicBezTo>
                      <a:pt x="176951" y="123230"/>
                      <a:pt x="-83795" y="-51792"/>
                      <a:pt x="216242" y="174427"/>
                    </a:cubicBezTo>
                    <a:cubicBezTo>
                      <a:pt x="516279" y="400646"/>
                      <a:pt x="1668804" y="1250752"/>
                      <a:pt x="1952173" y="1460302"/>
                    </a:cubicBezTo>
                    <a:cubicBezTo>
                      <a:pt x="2235542" y="1669852"/>
                      <a:pt x="1916455" y="1431727"/>
                      <a:pt x="1916455" y="1431727"/>
                    </a:cubicBezTo>
                    <a:cubicBezTo>
                      <a:pt x="2012896" y="1499593"/>
                      <a:pt x="2441520" y="1791296"/>
                      <a:pt x="2530817" y="1867496"/>
                    </a:cubicBezTo>
                    <a:cubicBezTo>
                      <a:pt x="2620114" y="1943696"/>
                      <a:pt x="2429614" y="1842493"/>
                      <a:pt x="2452236" y="1888927"/>
                    </a:cubicBezTo>
                    <a:cubicBezTo>
                      <a:pt x="2474858" y="1935361"/>
                      <a:pt x="2609398" y="1993702"/>
                      <a:pt x="2666548" y="2146102"/>
                    </a:cubicBezTo>
                    <a:cubicBezTo>
                      <a:pt x="2723698" y="2298502"/>
                      <a:pt x="2791564" y="2780705"/>
                      <a:pt x="2795136" y="2803327"/>
                    </a:cubicBezTo>
                    <a:cubicBezTo>
                      <a:pt x="2798708" y="2825949"/>
                      <a:pt x="2790374" y="2471143"/>
                      <a:pt x="2687980" y="2281834"/>
                    </a:cubicBezTo>
                    <a:cubicBezTo>
                      <a:pt x="2585586" y="2092525"/>
                      <a:pt x="2427233" y="1896071"/>
                      <a:pt x="2180773" y="1667471"/>
                    </a:cubicBezTo>
                    <a:cubicBezTo>
                      <a:pt x="1934313" y="1438871"/>
                      <a:pt x="1561648" y="1179315"/>
                      <a:pt x="1209223" y="910234"/>
                    </a:cubicBezTo>
                    <a:cubicBezTo>
                      <a:pt x="856798" y="641153"/>
                      <a:pt x="246007" y="188715"/>
                      <a:pt x="66223" y="52984"/>
                    </a:cubicBezTo>
                    <a:cubicBezTo>
                      <a:pt x="-113561" y="-82747"/>
                      <a:pt x="126945" y="82750"/>
                      <a:pt x="151948" y="1029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47696762-9107-7499-D09E-3B5E114D8DB5}"/>
                  </a:ext>
                </a:extLst>
              </p:cNvPr>
              <p:cNvSpPr/>
              <p:nvPr/>
            </p:nvSpPr>
            <p:spPr>
              <a:xfrm>
                <a:off x="5822656" y="1759935"/>
                <a:ext cx="2274207" cy="1922458"/>
              </a:xfrm>
              <a:custGeom>
                <a:avLst/>
                <a:gdLst>
                  <a:gd name="connsiteX0" fmla="*/ 56650 w 2274207"/>
                  <a:gd name="connsiteY0" fmla="*/ 61721 h 1922458"/>
                  <a:gd name="connsiteX1" fmla="*/ 113800 w 2274207"/>
                  <a:gd name="connsiteY1" fmla="*/ 68865 h 1922458"/>
                  <a:gd name="connsiteX2" fmla="*/ 935332 w 2274207"/>
                  <a:gd name="connsiteY2" fmla="*/ 590359 h 1922458"/>
                  <a:gd name="connsiteX3" fmla="*/ 1371100 w 2274207"/>
                  <a:gd name="connsiteY3" fmla="*/ 890396 h 1922458"/>
                  <a:gd name="connsiteX4" fmla="*/ 1356813 w 2274207"/>
                  <a:gd name="connsiteY4" fmla="*/ 804671 h 1922458"/>
                  <a:gd name="connsiteX5" fmla="*/ 1835444 w 2274207"/>
                  <a:gd name="connsiteY5" fmla="*/ 1226153 h 1922458"/>
                  <a:gd name="connsiteX6" fmla="*/ 2271213 w 2274207"/>
                  <a:gd name="connsiteY6" fmla="*/ 1919096 h 1922458"/>
                  <a:gd name="connsiteX7" fmla="*/ 1992607 w 2274207"/>
                  <a:gd name="connsiteY7" fmla="*/ 1461896 h 1922458"/>
                  <a:gd name="connsiteX8" fmla="*/ 1342525 w 2274207"/>
                  <a:gd name="connsiteY8" fmla="*/ 826103 h 1922458"/>
                  <a:gd name="connsiteX9" fmla="*/ 1385388 w 2274207"/>
                  <a:gd name="connsiteY9" fmla="*/ 961834 h 1922458"/>
                  <a:gd name="connsiteX10" fmla="*/ 520994 w 2274207"/>
                  <a:gd name="connsiteY10" fmla="*/ 318896 h 1922458"/>
                  <a:gd name="connsiteX11" fmla="*/ 28075 w 2274207"/>
                  <a:gd name="connsiteY11" fmla="*/ 11715 h 1922458"/>
                  <a:gd name="connsiteX12" fmla="*/ 56650 w 2274207"/>
                  <a:gd name="connsiteY12" fmla="*/ 61721 h 192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4207" h="1922458">
                    <a:moveTo>
                      <a:pt x="56650" y="61721"/>
                    </a:moveTo>
                    <a:cubicBezTo>
                      <a:pt x="70937" y="71246"/>
                      <a:pt x="-32647" y="-19241"/>
                      <a:pt x="113800" y="68865"/>
                    </a:cubicBezTo>
                    <a:cubicBezTo>
                      <a:pt x="260247" y="156971"/>
                      <a:pt x="725782" y="453437"/>
                      <a:pt x="935332" y="590359"/>
                    </a:cubicBezTo>
                    <a:cubicBezTo>
                      <a:pt x="1144882" y="727281"/>
                      <a:pt x="1300853" y="854677"/>
                      <a:pt x="1371100" y="890396"/>
                    </a:cubicBezTo>
                    <a:cubicBezTo>
                      <a:pt x="1441347" y="926115"/>
                      <a:pt x="1279422" y="748712"/>
                      <a:pt x="1356813" y="804671"/>
                    </a:cubicBezTo>
                    <a:cubicBezTo>
                      <a:pt x="1434204" y="860630"/>
                      <a:pt x="1683044" y="1040415"/>
                      <a:pt x="1835444" y="1226153"/>
                    </a:cubicBezTo>
                    <a:cubicBezTo>
                      <a:pt x="1987844" y="1411891"/>
                      <a:pt x="2245019" y="1879806"/>
                      <a:pt x="2271213" y="1919096"/>
                    </a:cubicBezTo>
                    <a:cubicBezTo>
                      <a:pt x="2297407" y="1958387"/>
                      <a:pt x="2147388" y="1644061"/>
                      <a:pt x="1992607" y="1461896"/>
                    </a:cubicBezTo>
                    <a:cubicBezTo>
                      <a:pt x="1837826" y="1279731"/>
                      <a:pt x="1443728" y="909447"/>
                      <a:pt x="1342525" y="826103"/>
                    </a:cubicBezTo>
                    <a:cubicBezTo>
                      <a:pt x="1241322" y="742759"/>
                      <a:pt x="1522310" y="1046368"/>
                      <a:pt x="1385388" y="961834"/>
                    </a:cubicBezTo>
                    <a:cubicBezTo>
                      <a:pt x="1248466" y="877300"/>
                      <a:pt x="747213" y="477249"/>
                      <a:pt x="520994" y="318896"/>
                    </a:cubicBezTo>
                    <a:cubicBezTo>
                      <a:pt x="294775" y="160543"/>
                      <a:pt x="99512" y="53387"/>
                      <a:pt x="28075" y="11715"/>
                    </a:cubicBezTo>
                    <a:cubicBezTo>
                      <a:pt x="-43362" y="-29957"/>
                      <a:pt x="42363" y="52196"/>
                      <a:pt x="56650" y="617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3E52C1E0-373A-28A3-2746-AE7D5EE4EEAA}"/>
                  </a:ext>
                </a:extLst>
              </p:cNvPr>
              <p:cNvSpPr/>
              <p:nvPr/>
            </p:nvSpPr>
            <p:spPr>
              <a:xfrm>
                <a:off x="5963671" y="3206653"/>
                <a:ext cx="792268" cy="2358393"/>
              </a:xfrm>
              <a:custGeom>
                <a:avLst/>
                <a:gdLst>
                  <a:gd name="connsiteX0" fmla="*/ 1360 w 792268"/>
                  <a:gd name="connsiteY0" fmla="*/ 891 h 2358393"/>
                  <a:gd name="connsiteX1" fmla="*/ 301398 w 792268"/>
                  <a:gd name="connsiteY1" fmla="*/ 765272 h 2358393"/>
                  <a:gd name="connsiteX2" fmla="*/ 244248 w 792268"/>
                  <a:gd name="connsiteY2" fmla="*/ 958153 h 2358393"/>
                  <a:gd name="connsiteX3" fmla="*/ 608579 w 792268"/>
                  <a:gd name="connsiteY3" fmla="*/ 1515366 h 2358393"/>
                  <a:gd name="connsiteX4" fmla="*/ 387123 w 792268"/>
                  <a:gd name="connsiteY4" fmla="*/ 1336772 h 2358393"/>
                  <a:gd name="connsiteX5" fmla="*/ 708592 w 792268"/>
                  <a:gd name="connsiteY5" fmla="*/ 1615378 h 2358393"/>
                  <a:gd name="connsiteX6" fmla="*/ 787173 w 792268"/>
                  <a:gd name="connsiteY6" fmla="*/ 2358328 h 2358393"/>
                  <a:gd name="connsiteX7" fmla="*/ 601435 w 792268"/>
                  <a:gd name="connsiteY7" fmla="*/ 1572516 h 2358393"/>
                  <a:gd name="connsiteX8" fmla="*/ 258535 w 792268"/>
                  <a:gd name="connsiteY8" fmla="*/ 979585 h 2358393"/>
                  <a:gd name="connsiteX9" fmla="*/ 437129 w 792268"/>
                  <a:gd name="connsiteY9" fmla="*/ 1122460 h 2358393"/>
                  <a:gd name="connsiteX10" fmla="*/ 201385 w 792268"/>
                  <a:gd name="connsiteY10" fmla="*/ 622397 h 2358393"/>
                  <a:gd name="connsiteX11" fmla="*/ 1360 w 792268"/>
                  <a:gd name="connsiteY11" fmla="*/ 891 h 235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2268" h="2358393">
                    <a:moveTo>
                      <a:pt x="1360" y="891"/>
                    </a:moveTo>
                    <a:cubicBezTo>
                      <a:pt x="18029" y="24704"/>
                      <a:pt x="260917" y="605728"/>
                      <a:pt x="301398" y="765272"/>
                    </a:cubicBezTo>
                    <a:cubicBezTo>
                      <a:pt x="341879" y="924816"/>
                      <a:pt x="193051" y="833138"/>
                      <a:pt x="244248" y="958153"/>
                    </a:cubicBezTo>
                    <a:cubicBezTo>
                      <a:pt x="295445" y="1083168"/>
                      <a:pt x="584767" y="1452263"/>
                      <a:pt x="608579" y="1515366"/>
                    </a:cubicBezTo>
                    <a:cubicBezTo>
                      <a:pt x="632392" y="1578469"/>
                      <a:pt x="370454" y="1320103"/>
                      <a:pt x="387123" y="1336772"/>
                    </a:cubicBezTo>
                    <a:cubicBezTo>
                      <a:pt x="403792" y="1353441"/>
                      <a:pt x="641917" y="1445119"/>
                      <a:pt x="708592" y="1615378"/>
                    </a:cubicBezTo>
                    <a:cubicBezTo>
                      <a:pt x="775267" y="1785637"/>
                      <a:pt x="805032" y="2365472"/>
                      <a:pt x="787173" y="2358328"/>
                    </a:cubicBezTo>
                    <a:cubicBezTo>
                      <a:pt x="769314" y="2351184"/>
                      <a:pt x="689541" y="1802306"/>
                      <a:pt x="601435" y="1572516"/>
                    </a:cubicBezTo>
                    <a:cubicBezTo>
                      <a:pt x="513329" y="1342726"/>
                      <a:pt x="285919" y="1054594"/>
                      <a:pt x="258535" y="979585"/>
                    </a:cubicBezTo>
                    <a:cubicBezTo>
                      <a:pt x="231151" y="904576"/>
                      <a:pt x="446654" y="1181991"/>
                      <a:pt x="437129" y="1122460"/>
                    </a:cubicBezTo>
                    <a:cubicBezTo>
                      <a:pt x="427604" y="1062929"/>
                      <a:pt x="277585" y="808135"/>
                      <a:pt x="201385" y="622397"/>
                    </a:cubicBezTo>
                    <a:cubicBezTo>
                      <a:pt x="125185" y="436659"/>
                      <a:pt x="-15309" y="-22922"/>
                      <a:pt x="1360" y="8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F87ED2C7-F6BF-B985-D8D3-535044A53AD6}"/>
                  </a:ext>
                </a:extLst>
              </p:cNvPr>
              <p:cNvSpPr/>
              <p:nvPr/>
            </p:nvSpPr>
            <p:spPr>
              <a:xfrm>
                <a:off x="5896700" y="1680426"/>
                <a:ext cx="1997654" cy="1492647"/>
              </a:xfrm>
              <a:custGeom>
                <a:avLst/>
                <a:gdLst>
                  <a:gd name="connsiteX0" fmla="*/ 89763 w 1997654"/>
                  <a:gd name="connsiteY0" fmla="*/ 48362 h 1492647"/>
                  <a:gd name="connsiteX1" fmla="*/ 196919 w 1997654"/>
                  <a:gd name="connsiteY1" fmla="*/ 91224 h 1492647"/>
                  <a:gd name="connsiteX2" fmla="*/ 1318488 w 1997654"/>
                  <a:gd name="connsiteY2" fmla="*/ 691299 h 1492647"/>
                  <a:gd name="connsiteX3" fmla="*/ 1139894 w 1997654"/>
                  <a:gd name="connsiteY3" fmla="*/ 698443 h 1492647"/>
                  <a:gd name="connsiteX4" fmla="*/ 1597094 w 1997654"/>
                  <a:gd name="connsiteY4" fmla="*/ 891324 h 1492647"/>
                  <a:gd name="connsiteX5" fmla="*/ 1997144 w 1997654"/>
                  <a:gd name="connsiteY5" fmla="*/ 1491399 h 1492647"/>
                  <a:gd name="connsiteX6" fmla="*/ 1668531 w 1997654"/>
                  <a:gd name="connsiteY6" fmla="*/ 1034199 h 1492647"/>
                  <a:gd name="connsiteX7" fmla="*/ 1147038 w 1997654"/>
                  <a:gd name="connsiteY7" fmla="*/ 541280 h 1492647"/>
                  <a:gd name="connsiteX8" fmla="*/ 89763 w 1997654"/>
                  <a:gd name="connsiteY8" fmla="*/ 48362 h 14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7654" h="1492647">
                    <a:moveTo>
                      <a:pt x="89763" y="48362"/>
                    </a:moveTo>
                    <a:cubicBezTo>
                      <a:pt x="-68590" y="-26647"/>
                      <a:pt x="-7868" y="-15932"/>
                      <a:pt x="196919" y="91224"/>
                    </a:cubicBezTo>
                    <a:cubicBezTo>
                      <a:pt x="401706" y="198380"/>
                      <a:pt x="1161326" y="590096"/>
                      <a:pt x="1318488" y="691299"/>
                    </a:cubicBezTo>
                    <a:cubicBezTo>
                      <a:pt x="1475651" y="792502"/>
                      <a:pt x="1093460" y="665105"/>
                      <a:pt x="1139894" y="698443"/>
                    </a:cubicBezTo>
                    <a:cubicBezTo>
                      <a:pt x="1186328" y="731781"/>
                      <a:pt x="1454219" y="759165"/>
                      <a:pt x="1597094" y="891324"/>
                    </a:cubicBezTo>
                    <a:cubicBezTo>
                      <a:pt x="1739969" y="1023483"/>
                      <a:pt x="1985238" y="1467587"/>
                      <a:pt x="1997144" y="1491399"/>
                    </a:cubicBezTo>
                    <a:cubicBezTo>
                      <a:pt x="2009050" y="1515211"/>
                      <a:pt x="1810215" y="1192552"/>
                      <a:pt x="1668531" y="1034199"/>
                    </a:cubicBezTo>
                    <a:cubicBezTo>
                      <a:pt x="1526847" y="875846"/>
                      <a:pt x="1414928" y="709158"/>
                      <a:pt x="1147038" y="541280"/>
                    </a:cubicBezTo>
                    <a:cubicBezTo>
                      <a:pt x="879148" y="373402"/>
                      <a:pt x="248116" y="123371"/>
                      <a:pt x="89763" y="48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D996A579-040A-FA94-5AB7-E6868C43AA68}"/>
                  </a:ext>
                </a:extLst>
              </p:cNvPr>
              <p:cNvSpPr/>
              <p:nvPr/>
            </p:nvSpPr>
            <p:spPr>
              <a:xfrm>
                <a:off x="5966111" y="2218775"/>
                <a:ext cx="2186223" cy="2910036"/>
              </a:xfrm>
              <a:custGeom>
                <a:avLst/>
                <a:gdLst>
                  <a:gd name="connsiteX0" fmla="*/ 13208 w 2186223"/>
                  <a:gd name="connsiteY0" fmla="*/ 10075 h 2910036"/>
                  <a:gd name="connsiteX1" fmla="*/ 1284795 w 2186223"/>
                  <a:gd name="connsiteY1" fmla="*/ 1560269 h 2910036"/>
                  <a:gd name="connsiteX2" fmla="*/ 1363377 w 2186223"/>
                  <a:gd name="connsiteY2" fmla="*/ 1567413 h 2910036"/>
                  <a:gd name="connsiteX3" fmla="*/ 1927733 w 2186223"/>
                  <a:gd name="connsiteY3" fmla="*/ 1960319 h 2910036"/>
                  <a:gd name="connsiteX4" fmla="*/ 2177764 w 2186223"/>
                  <a:gd name="connsiteY4" fmla="*/ 2889006 h 2910036"/>
                  <a:gd name="connsiteX5" fmla="*/ 2106327 w 2186223"/>
                  <a:gd name="connsiteY5" fmla="*/ 2553250 h 2910036"/>
                  <a:gd name="connsiteX6" fmla="*/ 1899158 w 2186223"/>
                  <a:gd name="connsiteY6" fmla="*/ 1917456 h 2910036"/>
                  <a:gd name="connsiteX7" fmla="*/ 1206214 w 2186223"/>
                  <a:gd name="connsiteY7" fmla="*/ 1503119 h 2910036"/>
                  <a:gd name="connsiteX8" fmla="*/ 691864 w 2186223"/>
                  <a:gd name="connsiteY8" fmla="*/ 945906 h 2910036"/>
                  <a:gd name="connsiteX9" fmla="*/ 370395 w 2186223"/>
                  <a:gd name="connsiteY9" fmla="*/ 538713 h 2910036"/>
                  <a:gd name="connsiteX10" fmla="*/ 606139 w 2186223"/>
                  <a:gd name="connsiteY10" fmla="*/ 874469 h 2910036"/>
                  <a:gd name="connsiteX11" fmla="*/ 13208 w 2186223"/>
                  <a:gd name="connsiteY11" fmla="*/ 10075 h 291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6223" h="2910036">
                    <a:moveTo>
                      <a:pt x="13208" y="10075"/>
                    </a:moveTo>
                    <a:cubicBezTo>
                      <a:pt x="126317" y="124375"/>
                      <a:pt x="1059767" y="1300713"/>
                      <a:pt x="1284795" y="1560269"/>
                    </a:cubicBezTo>
                    <a:cubicBezTo>
                      <a:pt x="1509823" y="1819825"/>
                      <a:pt x="1256221" y="1500738"/>
                      <a:pt x="1363377" y="1567413"/>
                    </a:cubicBezTo>
                    <a:cubicBezTo>
                      <a:pt x="1470533" y="1634088"/>
                      <a:pt x="1792002" y="1740054"/>
                      <a:pt x="1927733" y="1960319"/>
                    </a:cubicBezTo>
                    <a:cubicBezTo>
                      <a:pt x="2063464" y="2180584"/>
                      <a:pt x="2147998" y="2790184"/>
                      <a:pt x="2177764" y="2889006"/>
                    </a:cubicBezTo>
                    <a:cubicBezTo>
                      <a:pt x="2207530" y="2987828"/>
                      <a:pt x="2152761" y="2715175"/>
                      <a:pt x="2106327" y="2553250"/>
                    </a:cubicBezTo>
                    <a:cubicBezTo>
                      <a:pt x="2059893" y="2391325"/>
                      <a:pt x="2049177" y="2092478"/>
                      <a:pt x="1899158" y="1917456"/>
                    </a:cubicBezTo>
                    <a:cubicBezTo>
                      <a:pt x="1749139" y="1742434"/>
                      <a:pt x="1407430" y="1665044"/>
                      <a:pt x="1206214" y="1503119"/>
                    </a:cubicBezTo>
                    <a:cubicBezTo>
                      <a:pt x="1004998" y="1341194"/>
                      <a:pt x="831167" y="1106640"/>
                      <a:pt x="691864" y="945906"/>
                    </a:cubicBezTo>
                    <a:cubicBezTo>
                      <a:pt x="552561" y="785172"/>
                      <a:pt x="384682" y="550619"/>
                      <a:pt x="370395" y="538713"/>
                    </a:cubicBezTo>
                    <a:cubicBezTo>
                      <a:pt x="356108" y="526807"/>
                      <a:pt x="663289" y="959003"/>
                      <a:pt x="606139" y="874469"/>
                    </a:cubicBezTo>
                    <a:cubicBezTo>
                      <a:pt x="548989" y="789935"/>
                      <a:pt x="-99901" y="-104225"/>
                      <a:pt x="13208" y="100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AEAAD212-75E1-88F6-958D-A66618ED464E}"/>
                  </a:ext>
                </a:extLst>
              </p:cNvPr>
              <p:cNvSpPr/>
              <p:nvPr/>
            </p:nvSpPr>
            <p:spPr>
              <a:xfrm>
                <a:off x="5972298" y="3081799"/>
                <a:ext cx="1614032" cy="1902435"/>
              </a:xfrm>
              <a:custGeom>
                <a:avLst/>
                <a:gdLst>
                  <a:gd name="connsiteX0" fmla="*/ 21308 w 1614032"/>
                  <a:gd name="connsiteY0" fmla="*/ 18589 h 1902435"/>
                  <a:gd name="connsiteX1" fmla="*/ 57027 w 1614032"/>
                  <a:gd name="connsiteY1" fmla="*/ 54307 h 1902435"/>
                  <a:gd name="connsiteX2" fmla="*/ 1000002 w 1614032"/>
                  <a:gd name="connsiteY2" fmla="*/ 918701 h 1902435"/>
                  <a:gd name="connsiteX3" fmla="*/ 1585790 w 1614032"/>
                  <a:gd name="connsiteY3" fmla="*/ 1868820 h 1902435"/>
                  <a:gd name="connsiteX4" fmla="*/ 1485777 w 1614032"/>
                  <a:gd name="connsiteY4" fmla="*/ 1640220 h 1902435"/>
                  <a:gd name="connsiteX5" fmla="*/ 1171452 w 1614032"/>
                  <a:gd name="connsiteY5" fmla="*/ 1168732 h 1902435"/>
                  <a:gd name="connsiteX6" fmla="*/ 699965 w 1614032"/>
                  <a:gd name="connsiteY6" fmla="*/ 675814 h 1902435"/>
                  <a:gd name="connsiteX7" fmla="*/ 792833 w 1614032"/>
                  <a:gd name="connsiteY7" fmla="*/ 761539 h 1902435"/>
                  <a:gd name="connsiteX8" fmla="*/ 21308 w 1614032"/>
                  <a:gd name="connsiteY8" fmla="*/ 18589 h 190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4032" h="1902435">
                    <a:moveTo>
                      <a:pt x="21308" y="18589"/>
                    </a:moveTo>
                    <a:cubicBezTo>
                      <a:pt x="-42391" y="-38562"/>
                      <a:pt x="57027" y="54307"/>
                      <a:pt x="57027" y="54307"/>
                    </a:cubicBezTo>
                    <a:cubicBezTo>
                      <a:pt x="220143" y="204326"/>
                      <a:pt x="745208" y="616282"/>
                      <a:pt x="1000002" y="918701"/>
                    </a:cubicBezTo>
                    <a:cubicBezTo>
                      <a:pt x="1254796" y="1221120"/>
                      <a:pt x="1504828" y="1748567"/>
                      <a:pt x="1585790" y="1868820"/>
                    </a:cubicBezTo>
                    <a:cubicBezTo>
                      <a:pt x="1666752" y="1989073"/>
                      <a:pt x="1554833" y="1756901"/>
                      <a:pt x="1485777" y="1640220"/>
                    </a:cubicBezTo>
                    <a:cubicBezTo>
                      <a:pt x="1416721" y="1523539"/>
                      <a:pt x="1302421" y="1329466"/>
                      <a:pt x="1171452" y="1168732"/>
                    </a:cubicBezTo>
                    <a:cubicBezTo>
                      <a:pt x="1040483" y="1007998"/>
                      <a:pt x="763068" y="743680"/>
                      <a:pt x="699965" y="675814"/>
                    </a:cubicBezTo>
                    <a:cubicBezTo>
                      <a:pt x="636862" y="607949"/>
                      <a:pt x="792833" y="761539"/>
                      <a:pt x="792833" y="761539"/>
                    </a:cubicBezTo>
                    <a:lnTo>
                      <a:pt x="21308" y="1858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D022AFA8-EB7B-0C07-B623-24B4ED01FBE4}"/>
                  </a:ext>
                </a:extLst>
              </p:cNvPr>
              <p:cNvSpPr/>
              <p:nvPr/>
            </p:nvSpPr>
            <p:spPr>
              <a:xfrm>
                <a:off x="5913044" y="3998505"/>
                <a:ext cx="1033947" cy="2444086"/>
              </a:xfrm>
              <a:custGeom>
                <a:avLst/>
                <a:gdLst>
                  <a:gd name="connsiteX0" fmla="*/ 1981 w 1033947"/>
                  <a:gd name="connsiteY0" fmla="*/ 1995 h 2444086"/>
                  <a:gd name="connsiteX1" fmla="*/ 473469 w 1033947"/>
                  <a:gd name="connsiteY1" fmla="*/ 552064 h 2444086"/>
                  <a:gd name="connsiteX2" fmla="*/ 1002106 w 1033947"/>
                  <a:gd name="connsiteY2" fmla="*/ 752089 h 2444086"/>
                  <a:gd name="connsiteX3" fmla="*/ 973531 w 1033947"/>
                  <a:gd name="connsiteY3" fmla="*/ 2430870 h 2444086"/>
                  <a:gd name="connsiteX4" fmla="*/ 1030681 w 1033947"/>
                  <a:gd name="connsiteY4" fmla="*/ 1495039 h 2444086"/>
                  <a:gd name="connsiteX5" fmla="*/ 973531 w 1033947"/>
                  <a:gd name="connsiteY5" fmla="*/ 752089 h 2444086"/>
                  <a:gd name="connsiteX6" fmla="*/ 544906 w 1033947"/>
                  <a:gd name="connsiteY6" fmla="*/ 594926 h 2444086"/>
                  <a:gd name="connsiteX7" fmla="*/ 644919 w 1033947"/>
                  <a:gd name="connsiteY7" fmla="*/ 616358 h 2444086"/>
                  <a:gd name="connsiteX8" fmla="*/ 637775 w 1033947"/>
                  <a:gd name="connsiteY8" fmla="*/ 616358 h 2444086"/>
                  <a:gd name="connsiteX9" fmla="*/ 337737 w 1033947"/>
                  <a:gd name="connsiteY9" fmla="*/ 587783 h 2444086"/>
                  <a:gd name="connsiteX10" fmla="*/ 402031 w 1033947"/>
                  <a:gd name="connsiteY10" fmla="*/ 737801 h 2444086"/>
                  <a:gd name="connsiteX11" fmla="*/ 309162 w 1033947"/>
                  <a:gd name="connsiteY11" fmla="*/ 380614 h 2444086"/>
                  <a:gd name="connsiteX12" fmla="*/ 1981 w 1033947"/>
                  <a:gd name="connsiteY12" fmla="*/ 1995 h 244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3947" h="2444086">
                    <a:moveTo>
                      <a:pt x="1981" y="1995"/>
                    </a:moveTo>
                    <a:cubicBezTo>
                      <a:pt x="29365" y="30570"/>
                      <a:pt x="306782" y="427048"/>
                      <a:pt x="473469" y="552064"/>
                    </a:cubicBezTo>
                    <a:cubicBezTo>
                      <a:pt x="640157" y="677080"/>
                      <a:pt x="918762" y="438955"/>
                      <a:pt x="1002106" y="752089"/>
                    </a:cubicBezTo>
                    <a:cubicBezTo>
                      <a:pt x="1085450" y="1065223"/>
                      <a:pt x="968769" y="2307045"/>
                      <a:pt x="973531" y="2430870"/>
                    </a:cubicBezTo>
                    <a:cubicBezTo>
                      <a:pt x="978293" y="2554695"/>
                      <a:pt x="1030681" y="1774836"/>
                      <a:pt x="1030681" y="1495039"/>
                    </a:cubicBezTo>
                    <a:cubicBezTo>
                      <a:pt x="1030681" y="1215242"/>
                      <a:pt x="1054494" y="902108"/>
                      <a:pt x="973531" y="752089"/>
                    </a:cubicBezTo>
                    <a:cubicBezTo>
                      <a:pt x="892569" y="602070"/>
                      <a:pt x="599675" y="617548"/>
                      <a:pt x="544906" y="594926"/>
                    </a:cubicBezTo>
                    <a:cubicBezTo>
                      <a:pt x="490137" y="572304"/>
                      <a:pt x="629441" y="612786"/>
                      <a:pt x="644919" y="616358"/>
                    </a:cubicBezTo>
                    <a:cubicBezTo>
                      <a:pt x="660397" y="619930"/>
                      <a:pt x="637775" y="616358"/>
                      <a:pt x="637775" y="616358"/>
                    </a:cubicBezTo>
                    <a:cubicBezTo>
                      <a:pt x="586578" y="611596"/>
                      <a:pt x="377028" y="567543"/>
                      <a:pt x="337737" y="587783"/>
                    </a:cubicBezTo>
                    <a:cubicBezTo>
                      <a:pt x="298446" y="608024"/>
                      <a:pt x="406794" y="772329"/>
                      <a:pt x="402031" y="737801"/>
                    </a:cubicBezTo>
                    <a:cubicBezTo>
                      <a:pt x="397269" y="703273"/>
                      <a:pt x="379409" y="502058"/>
                      <a:pt x="309162" y="380614"/>
                    </a:cubicBezTo>
                    <a:cubicBezTo>
                      <a:pt x="238915" y="259170"/>
                      <a:pt x="-25403" y="-26580"/>
                      <a:pt x="1981" y="19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6B926231-8AA0-D57B-3A4B-4683F47A75EB}"/>
                  </a:ext>
                </a:extLst>
              </p:cNvPr>
              <p:cNvSpPr/>
              <p:nvPr/>
            </p:nvSpPr>
            <p:spPr>
              <a:xfrm>
                <a:off x="5560223" y="4379738"/>
                <a:ext cx="1003656" cy="974238"/>
              </a:xfrm>
              <a:custGeom>
                <a:avLst/>
                <a:gdLst>
                  <a:gd name="connsiteX0" fmla="*/ 990596 w 1003656"/>
                  <a:gd name="connsiteY0" fmla="*/ 13668 h 974238"/>
                  <a:gd name="connsiteX1" fmla="*/ 326227 w 1003656"/>
                  <a:gd name="connsiteY1" fmla="*/ 385143 h 974238"/>
                  <a:gd name="connsiteX2" fmla="*/ 111915 w 1003656"/>
                  <a:gd name="connsiteY2" fmla="*/ 820912 h 974238"/>
                  <a:gd name="connsiteX3" fmla="*/ 226215 w 1003656"/>
                  <a:gd name="connsiteY3" fmla="*/ 556593 h 974238"/>
                  <a:gd name="connsiteX4" fmla="*/ 4758 w 1003656"/>
                  <a:gd name="connsiteY4" fmla="*/ 963787 h 974238"/>
                  <a:gd name="connsiteX5" fmla="*/ 476246 w 1003656"/>
                  <a:gd name="connsiteY5" fmla="*/ 42243 h 974238"/>
                  <a:gd name="connsiteX6" fmla="*/ 397665 w 1003656"/>
                  <a:gd name="connsiteY6" fmla="*/ 320850 h 974238"/>
                  <a:gd name="connsiteX7" fmla="*/ 740565 w 1003656"/>
                  <a:gd name="connsiteY7" fmla="*/ 106537 h 974238"/>
                  <a:gd name="connsiteX8" fmla="*/ 990596 w 1003656"/>
                  <a:gd name="connsiteY8" fmla="*/ 13668 h 97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656" h="974238">
                    <a:moveTo>
                      <a:pt x="990596" y="13668"/>
                    </a:moveTo>
                    <a:cubicBezTo>
                      <a:pt x="921540" y="60102"/>
                      <a:pt x="472674" y="250602"/>
                      <a:pt x="326227" y="385143"/>
                    </a:cubicBezTo>
                    <a:cubicBezTo>
                      <a:pt x="179780" y="519684"/>
                      <a:pt x="128584" y="792337"/>
                      <a:pt x="111915" y="820912"/>
                    </a:cubicBezTo>
                    <a:cubicBezTo>
                      <a:pt x="95246" y="849487"/>
                      <a:pt x="244074" y="532781"/>
                      <a:pt x="226215" y="556593"/>
                    </a:cubicBezTo>
                    <a:cubicBezTo>
                      <a:pt x="208356" y="580405"/>
                      <a:pt x="-36914" y="1049512"/>
                      <a:pt x="4758" y="963787"/>
                    </a:cubicBezTo>
                    <a:cubicBezTo>
                      <a:pt x="46430" y="878062"/>
                      <a:pt x="410762" y="149399"/>
                      <a:pt x="476246" y="42243"/>
                    </a:cubicBezTo>
                    <a:cubicBezTo>
                      <a:pt x="541730" y="-64913"/>
                      <a:pt x="353612" y="310134"/>
                      <a:pt x="397665" y="320850"/>
                    </a:cubicBezTo>
                    <a:cubicBezTo>
                      <a:pt x="441718" y="331566"/>
                      <a:pt x="644125" y="163687"/>
                      <a:pt x="740565" y="106537"/>
                    </a:cubicBezTo>
                    <a:cubicBezTo>
                      <a:pt x="837005" y="49387"/>
                      <a:pt x="1059652" y="-32766"/>
                      <a:pt x="990596" y="13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0946DA6D-C51B-4014-B59B-BF8904526D88}"/>
                  </a:ext>
                </a:extLst>
              </p:cNvPr>
              <p:cNvSpPr/>
              <p:nvPr/>
            </p:nvSpPr>
            <p:spPr>
              <a:xfrm>
                <a:off x="5857875" y="4828842"/>
                <a:ext cx="943840" cy="2130309"/>
              </a:xfrm>
              <a:custGeom>
                <a:avLst/>
                <a:gdLst>
                  <a:gd name="connsiteX0" fmla="*/ 407194 w 943840"/>
                  <a:gd name="connsiteY0" fmla="*/ 28908 h 2130309"/>
                  <a:gd name="connsiteX1" fmla="*/ 885825 w 943840"/>
                  <a:gd name="connsiteY1" fmla="*/ 400383 h 2130309"/>
                  <a:gd name="connsiteX2" fmla="*/ 378619 w 943840"/>
                  <a:gd name="connsiteY2" fmla="*/ 1864852 h 2130309"/>
                  <a:gd name="connsiteX3" fmla="*/ 707231 w 943840"/>
                  <a:gd name="connsiteY3" fmla="*/ 1357646 h 2130309"/>
                  <a:gd name="connsiteX4" fmla="*/ 0 w 943840"/>
                  <a:gd name="connsiteY4" fmla="*/ 2129171 h 2130309"/>
                  <a:gd name="connsiteX5" fmla="*/ 707231 w 943840"/>
                  <a:gd name="connsiteY5" fmla="*/ 1150477 h 2130309"/>
                  <a:gd name="connsiteX6" fmla="*/ 942975 w 943840"/>
                  <a:gd name="connsiteY6" fmla="*/ 228933 h 2130309"/>
                  <a:gd name="connsiteX7" fmla="*/ 642938 w 943840"/>
                  <a:gd name="connsiteY7" fmla="*/ 114633 h 2130309"/>
                  <a:gd name="connsiteX8" fmla="*/ 521494 w 943840"/>
                  <a:gd name="connsiteY8" fmla="*/ 36052 h 2130309"/>
                  <a:gd name="connsiteX9" fmla="*/ 407194 w 943840"/>
                  <a:gd name="connsiteY9" fmla="*/ 28908 h 213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3840" h="2130309">
                    <a:moveTo>
                      <a:pt x="407194" y="28908"/>
                    </a:moveTo>
                    <a:cubicBezTo>
                      <a:pt x="467916" y="89630"/>
                      <a:pt x="890588" y="94392"/>
                      <a:pt x="885825" y="400383"/>
                    </a:cubicBezTo>
                    <a:cubicBezTo>
                      <a:pt x="881063" y="706374"/>
                      <a:pt x="408385" y="1705308"/>
                      <a:pt x="378619" y="1864852"/>
                    </a:cubicBezTo>
                    <a:cubicBezTo>
                      <a:pt x="348853" y="2024396"/>
                      <a:pt x="770334" y="1313593"/>
                      <a:pt x="707231" y="1357646"/>
                    </a:cubicBezTo>
                    <a:cubicBezTo>
                      <a:pt x="644128" y="1401699"/>
                      <a:pt x="0" y="2163699"/>
                      <a:pt x="0" y="2129171"/>
                    </a:cubicBezTo>
                    <a:cubicBezTo>
                      <a:pt x="0" y="2094643"/>
                      <a:pt x="550069" y="1467183"/>
                      <a:pt x="707231" y="1150477"/>
                    </a:cubicBezTo>
                    <a:cubicBezTo>
                      <a:pt x="864393" y="833771"/>
                      <a:pt x="953690" y="401573"/>
                      <a:pt x="942975" y="228933"/>
                    </a:cubicBezTo>
                    <a:cubicBezTo>
                      <a:pt x="932260" y="56293"/>
                      <a:pt x="713185" y="146780"/>
                      <a:pt x="642938" y="114633"/>
                    </a:cubicBezTo>
                    <a:cubicBezTo>
                      <a:pt x="572691" y="82486"/>
                      <a:pt x="559594" y="52721"/>
                      <a:pt x="521494" y="36052"/>
                    </a:cubicBezTo>
                    <a:cubicBezTo>
                      <a:pt x="483394" y="19383"/>
                      <a:pt x="346472" y="-31814"/>
                      <a:pt x="407194" y="289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99BE1E0C-20AE-818E-142D-11AF9BC896EB}"/>
                  </a:ext>
                </a:extLst>
              </p:cNvPr>
              <p:cNvSpPr/>
              <p:nvPr/>
            </p:nvSpPr>
            <p:spPr>
              <a:xfrm>
                <a:off x="6391506" y="4053176"/>
                <a:ext cx="1809572" cy="3650058"/>
              </a:xfrm>
              <a:custGeom>
                <a:avLst/>
                <a:gdLst>
                  <a:gd name="connsiteX0" fmla="*/ 30725 w 1809572"/>
                  <a:gd name="connsiteY0" fmla="*/ 33049 h 3650058"/>
                  <a:gd name="connsiteX1" fmla="*/ 73588 w 1809572"/>
                  <a:gd name="connsiteY1" fmla="*/ 90199 h 3650058"/>
                  <a:gd name="connsiteX2" fmla="*/ 1352319 w 1809572"/>
                  <a:gd name="connsiteY2" fmla="*/ 1568955 h 3650058"/>
                  <a:gd name="connsiteX3" fmla="*/ 1252307 w 1809572"/>
                  <a:gd name="connsiteY3" fmla="*/ 1433224 h 3650058"/>
                  <a:gd name="connsiteX4" fmla="*/ 1695219 w 1809572"/>
                  <a:gd name="connsiteY4" fmla="*/ 1618962 h 3650058"/>
                  <a:gd name="connsiteX5" fmla="*/ 1788088 w 1809572"/>
                  <a:gd name="connsiteY5" fmla="*/ 1797555 h 3650058"/>
                  <a:gd name="connsiteX6" fmla="*/ 1780944 w 1809572"/>
                  <a:gd name="connsiteY6" fmla="*/ 1711830 h 3650058"/>
                  <a:gd name="connsiteX7" fmla="*/ 1709507 w 1809572"/>
                  <a:gd name="connsiteY7" fmla="*/ 2776249 h 3650058"/>
                  <a:gd name="connsiteX8" fmla="*/ 1809519 w 1809572"/>
                  <a:gd name="connsiteY8" fmla="*/ 3647787 h 3650058"/>
                  <a:gd name="connsiteX9" fmla="*/ 1723794 w 1809572"/>
                  <a:gd name="connsiteY9" fmla="*/ 2983418 h 3650058"/>
                  <a:gd name="connsiteX10" fmla="*/ 1745225 w 1809572"/>
                  <a:gd name="connsiteY10" fmla="*/ 1647537 h 3650058"/>
                  <a:gd name="connsiteX11" fmla="*/ 1073713 w 1809572"/>
                  <a:gd name="connsiteY11" fmla="*/ 1247487 h 3650058"/>
                  <a:gd name="connsiteX12" fmla="*/ 252182 w 1809572"/>
                  <a:gd name="connsiteY12" fmla="*/ 554543 h 3650058"/>
                  <a:gd name="connsiteX13" fmla="*/ 795107 w 1809572"/>
                  <a:gd name="connsiteY13" fmla="*/ 897443 h 3650058"/>
                  <a:gd name="connsiteX14" fmla="*/ 30725 w 1809572"/>
                  <a:gd name="connsiteY14" fmla="*/ 33049 h 36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572" h="3650058">
                    <a:moveTo>
                      <a:pt x="30725" y="33049"/>
                    </a:moveTo>
                    <a:cubicBezTo>
                      <a:pt x="-57977" y="-66368"/>
                      <a:pt x="73588" y="90199"/>
                      <a:pt x="73588" y="90199"/>
                    </a:cubicBezTo>
                    <a:lnTo>
                      <a:pt x="1352319" y="1568955"/>
                    </a:lnTo>
                    <a:cubicBezTo>
                      <a:pt x="1548772" y="1792792"/>
                      <a:pt x="1195157" y="1424890"/>
                      <a:pt x="1252307" y="1433224"/>
                    </a:cubicBezTo>
                    <a:cubicBezTo>
                      <a:pt x="1309457" y="1441559"/>
                      <a:pt x="1605922" y="1558240"/>
                      <a:pt x="1695219" y="1618962"/>
                    </a:cubicBezTo>
                    <a:cubicBezTo>
                      <a:pt x="1784516" y="1679684"/>
                      <a:pt x="1773801" y="1782077"/>
                      <a:pt x="1788088" y="1797555"/>
                    </a:cubicBezTo>
                    <a:cubicBezTo>
                      <a:pt x="1802375" y="1813033"/>
                      <a:pt x="1794041" y="1548714"/>
                      <a:pt x="1780944" y="1711830"/>
                    </a:cubicBezTo>
                    <a:cubicBezTo>
                      <a:pt x="1767847" y="1874946"/>
                      <a:pt x="1704745" y="2453590"/>
                      <a:pt x="1709507" y="2776249"/>
                    </a:cubicBezTo>
                    <a:cubicBezTo>
                      <a:pt x="1714269" y="3098908"/>
                      <a:pt x="1807138" y="3613259"/>
                      <a:pt x="1809519" y="3647787"/>
                    </a:cubicBezTo>
                    <a:cubicBezTo>
                      <a:pt x="1811900" y="3682315"/>
                      <a:pt x="1734510" y="3316793"/>
                      <a:pt x="1723794" y="2983418"/>
                    </a:cubicBezTo>
                    <a:cubicBezTo>
                      <a:pt x="1713078" y="2650043"/>
                      <a:pt x="1853572" y="1936859"/>
                      <a:pt x="1745225" y="1647537"/>
                    </a:cubicBezTo>
                    <a:cubicBezTo>
                      <a:pt x="1636878" y="1358215"/>
                      <a:pt x="1322553" y="1429653"/>
                      <a:pt x="1073713" y="1247487"/>
                    </a:cubicBezTo>
                    <a:cubicBezTo>
                      <a:pt x="824873" y="1065321"/>
                      <a:pt x="298616" y="612884"/>
                      <a:pt x="252182" y="554543"/>
                    </a:cubicBezTo>
                    <a:cubicBezTo>
                      <a:pt x="205748" y="496202"/>
                      <a:pt x="830826" y="983168"/>
                      <a:pt x="795107" y="897443"/>
                    </a:cubicBezTo>
                    <a:cubicBezTo>
                      <a:pt x="759388" y="811718"/>
                      <a:pt x="398628" y="425955"/>
                      <a:pt x="30725" y="330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E66FB94D-FF5C-B279-6FCD-461DCEC1ABEE}"/>
                  </a:ext>
                </a:extLst>
              </p:cNvPr>
              <p:cNvSpPr/>
              <p:nvPr/>
            </p:nvSpPr>
            <p:spPr>
              <a:xfrm>
                <a:off x="5697567" y="5602637"/>
                <a:ext cx="1028697" cy="1192012"/>
              </a:xfrm>
              <a:custGeom>
                <a:avLst/>
                <a:gdLst>
                  <a:gd name="connsiteX0" fmla="*/ 1028697 w 1028697"/>
                  <a:gd name="connsiteY0" fmla="*/ 0 h 1192012"/>
                  <a:gd name="connsiteX1" fmla="*/ 44555 w 1028697"/>
                  <a:gd name="connsiteY1" fmla="*/ 402956 h 1192012"/>
                  <a:gd name="connsiteX2" fmla="*/ 207287 w 1028697"/>
                  <a:gd name="connsiteY2" fmla="*/ 387458 h 1192012"/>
                  <a:gd name="connsiteX3" fmla="*/ 5809 w 1028697"/>
                  <a:gd name="connsiteY3" fmla="*/ 488197 h 1192012"/>
                  <a:gd name="connsiteX4" fmla="*/ 52304 w 1028697"/>
                  <a:gd name="connsiteY4" fmla="*/ 1185621 h 1192012"/>
                  <a:gd name="connsiteX5" fmla="*/ 29057 w 1028697"/>
                  <a:gd name="connsiteY5" fmla="*/ 805912 h 1192012"/>
                  <a:gd name="connsiteX6" fmla="*/ 83301 w 1028697"/>
                  <a:gd name="connsiteY6" fmla="*/ 325465 h 1192012"/>
                  <a:gd name="connsiteX7" fmla="*/ 176291 w 1028697"/>
                  <a:gd name="connsiteY7" fmla="*/ 340963 h 1192012"/>
                  <a:gd name="connsiteX8" fmla="*/ 455260 w 1028697"/>
                  <a:gd name="connsiteY8" fmla="*/ 147234 h 1192012"/>
                  <a:gd name="connsiteX9" fmla="*/ 323525 w 1028697"/>
                  <a:gd name="connsiteY9" fmla="*/ 185980 h 1192012"/>
                  <a:gd name="connsiteX10" fmla="*/ 1028697 w 1028697"/>
                  <a:gd name="connsiteY10" fmla="*/ 0 h 119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697" h="1192012">
                    <a:moveTo>
                      <a:pt x="1028697" y="0"/>
                    </a:moveTo>
                    <a:cubicBezTo>
                      <a:pt x="605077" y="169190"/>
                      <a:pt x="181457" y="338380"/>
                      <a:pt x="44555" y="402956"/>
                    </a:cubicBezTo>
                    <a:cubicBezTo>
                      <a:pt x="-92347" y="467532"/>
                      <a:pt x="213745" y="373251"/>
                      <a:pt x="207287" y="387458"/>
                    </a:cubicBezTo>
                    <a:cubicBezTo>
                      <a:pt x="200829" y="401665"/>
                      <a:pt x="31639" y="355170"/>
                      <a:pt x="5809" y="488197"/>
                    </a:cubicBezTo>
                    <a:cubicBezTo>
                      <a:pt x="-20021" y="621224"/>
                      <a:pt x="48429" y="1132669"/>
                      <a:pt x="52304" y="1185621"/>
                    </a:cubicBezTo>
                    <a:cubicBezTo>
                      <a:pt x="56179" y="1238574"/>
                      <a:pt x="23891" y="949271"/>
                      <a:pt x="29057" y="805912"/>
                    </a:cubicBezTo>
                    <a:cubicBezTo>
                      <a:pt x="34223" y="662553"/>
                      <a:pt x="58762" y="402956"/>
                      <a:pt x="83301" y="325465"/>
                    </a:cubicBezTo>
                    <a:cubicBezTo>
                      <a:pt x="107840" y="247974"/>
                      <a:pt x="114298" y="370668"/>
                      <a:pt x="176291" y="340963"/>
                    </a:cubicBezTo>
                    <a:cubicBezTo>
                      <a:pt x="238284" y="311258"/>
                      <a:pt x="430721" y="173064"/>
                      <a:pt x="455260" y="147234"/>
                    </a:cubicBezTo>
                    <a:cubicBezTo>
                      <a:pt x="479799" y="121404"/>
                      <a:pt x="323525" y="185980"/>
                      <a:pt x="323525" y="185980"/>
                    </a:cubicBezTo>
                    <a:lnTo>
                      <a:pt x="1028697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C69D7173-B09B-B412-7F4E-45410A93CBC8}"/>
                  </a:ext>
                </a:extLst>
              </p:cNvPr>
              <p:cNvSpPr/>
              <p:nvPr/>
            </p:nvSpPr>
            <p:spPr>
              <a:xfrm>
                <a:off x="4293219" y="6055319"/>
                <a:ext cx="2693860" cy="2384035"/>
              </a:xfrm>
              <a:custGeom>
                <a:avLst/>
                <a:gdLst>
                  <a:gd name="connsiteX0" fmla="*/ 2692339 w 2693860"/>
                  <a:gd name="connsiteY0" fmla="*/ 1889 h 2384035"/>
                  <a:gd name="connsiteX1" fmla="*/ 817044 w 2693860"/>
                  <a:gd name="connsiteY1" fmla="*/ 544330 h 2384035"/>
                  <a:gd name="connsiteX2" fmla="*/ 1591959 w 2693860"/>
                  <a:gd name="connsiteY2" fmla="*/ 327354 h 2384035"/>
                  <a:gd name="connsiteX3" fmla="*/ 282353 w 2693860"/>
                  <a:gd name="connsiteY3" fmla="*/ 978283 h 2384035"/>
                  <a:gd name="connsiteX4" fmla="*/ 693058 w 2693860"/>
                  <a:gd name="connsiteY4" fmla="*/ 908540 h 2384035"/>
                  <a:gd name="connsiteX5" fmla="*/ 65376 w 2693860"/>
                  <a:gd name="connsiteY5" fmla="*/ 1381239 h 2384035"/>
                  <a:gd name="connsiteX6" fmla="*/ 383092 w 2693860"/>
                  <a:gd name="connsiteY6" fmla="*/ 1226255 h 2384035"/>
                  <a:gd name="connsiteX7" fmla="*/ 3383 w 2693860"/>
                  <a:gd name="connsiteY7" fmla="*/ 1714452 h 2384035"/>
                  <a:gd name="connsiteX8" fmla="*/ 189363 w 2693860"/>
                  <a:gd name="connsiteY8" fmla="*/ 1644710 h 2384035"/>
                  <a:gd name="connsiteX9" fmla="*/ 57627 w 2693860"/>
                  <a:gd name="connsiteY9" fmla="*/ 1892683 h 2384035"/>
                  <a:gd name="connsiteX10" fmla="*/ 212610 w 2693860"/>
                  <a:gd name="connsiteY10" fmla="*/ 2202649 h 2384035"/>
                  <a:gd name="connsiteX11" fmla="*/ 507078 w 2693860"/>
                  <a:gd name="connsiteY11" fmla="*/ 2256893 h 2384035"/>
                  <a:gd name="connsiteX12" fmla="*/ 1212251 w 2693860"/>
                  <a:gd name="connsiteY12" fmla="*/ 2380879 h 2384035"/>
                  <a:gd name="connsiteX13" fmla="*/ 925532 w 2693860"/>
                  <a:gd name="connsiteY13" fmla="*/ 2342133 h 2384035"/>
                  <a:gd name="connsiteX14" fmla="*/ 336597 w 2693860"/>
                  <a:gd name="connsiteY14" fmla="*/ 2287889 h 2384035"/>
                  <a:gd name="connsiteX15" fmla="*/ 197112 w 2693860"/>
                  <a:gd name="connsiteY15" fmla="*/ 2264642 h 2384035"/>
                  <a:gd name="connsiteX16" fmla="*/ 476081 w 2693860"/>
                  <a:gd name="connsiteY16" fmla="*/ 1125516 h 2384035"/>
                  <a:gd name="connsiteX17" fmla="*/ 352095 w 2693860"/>
                  <a:gd name="connsiteY17" fmla="*/ 1172011 h 2384035"/>
                  <a:gd name="connsiteX18" fmla="*/ 1010773 w 2693860"/>
                  <a:gd name="connsiteY18" fmla="*/ 606323 h 2384035"/>
                  <a:gd name="connsiteX19" fmla="*/ 700807 w 2693860"/>
                  <a:gd name="connsiteY19" fmla="*/ 776805 h 2384035"/>
                  <a:gd name="connsiteX20" fmla="*/ 1560963 w 2693860"/>
                  <a:gd name="connsiteY20" fmla="*/ 389347 h 2384035"/>
                  <a:gd name="connsiteX21" fmla="*/ 1142508 w 2693860"/>
                  <a:gd name="connsiteY21" fmla="*/ 366100 h 2384035"/>
                  <a:gd name="connsiteX22" fmla="*/ 2692339 w 2693860"/>
                  <a:gd name="connsiteY22" fmla="*/ 1889 h 238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93860" h="2384035">
                    <a:moveTo>
                      <a:pt x="2692339" y="1889"/>
                    </a:moveTo>
                    <a:cubicBezTo>
                      <a:pt x="2638095" y="31594"/>
                      <a:pt x="1000441" y="490086"/>
                      <a:pt x="817044" y="544330"/>
                    </a:cubicBezTo>
                    <a:cubicBezTo>
                      <a:pt x="633647" y="598574"/>
                      <a:pt x="1681074" y="255029"/>
                      <a:pt x="1591959" y="327354"/>
                    </a:cubicBezTo>
                    <a:cubicBezTo>
                      <a:pt x="1502844" y="399679"/>
                      <a:pt x="432170" y="881419"/>
                      <a:pt x="282353" y="978283"/>
                    </a:cubicBezTo>
                    <a:cubicBezTo>
                      <a:pt x="132536" y="1075147"/>
                      <a:pt x="729221" y="841381"/>
                      <a:pt x="693058" y="908540"/>
                    </a:cubicBezTo>
                    <a:cubicBezTo>
                      <a:pt x="656895" y="975699"/>
                      <a:pt x="117037" y="1328287"/>
                      <a:pt x="65376" y="1381239"/>
                    </a:cubicBezTo>
                    <a:cubicBezTo>
                      <a:pt x="13715" y="1434191"/>
                      <a:pt x="393424" y="1170720"/>
                      <a:pt x="383092" y="1226255"/>
                    </a:cubicBezTo>
                    <a:cubicBezTo>
                      <a:pt x="372760" y="1281790"/>
                      <a:pt x="35671" y="1644710"/>
                      <a:pt x="3383" y="1714452"/>
                    </a:cubicBezTo>
                    <a:cubicBezTo>
                      <a:pt x="-28905" y="1784195"/>
                      <a:pt x="180322" y="1615005"/>
                      <a:pt x="189363" y="1644710"/>
                    </a:cubicBezTo>
                    <a:cubicBezTo>
                      <a:pt x="198404" y="1674415"/>
                      <a:pt x="53753" y="1799693"/>
                      <a:pt x="57627" y="1892683"/>
                    </a:cubicBezTo>
                    <a:cubicBezTo>
                      <a:pt x="61501" y="1985673"/>
                      <a:pt x="137702" y="2141947"/>
                      <a:pt x="212610" y="2202649"/>
                    </a:cubicBezTo>
                    <a:cubicBezTo>
                      <a:pt x="287518" y="2263351"/>
                      <a:pt x="507078" y="2256893"/>
                      <a:pt x="507078" y="2256893"/>
                    </a:cubicBezTo>
                    <a:lnTo>
                      <a:pt x="1212251" y="2380879"/>
                    </a:lnTo>
                    <a:cubicBezTo>
                      <a:pt x="1281993" y="2395086"/>
                      <a:pt x="1071474" y="2357631"/>
                      <a:pt x="925532" y="2342133"/>
                    </a:cubicBezTo>
                    <a:cubicBezTo>
                      <a:pt x="779590" y="2326635"/>
                      <a:pt x="458000" y="2300804"/>
                      <a:pt x="336597" y="2287889"/>
                    </a:cubicBezTo>
                    <a:cubicBezTo>
                      <a:pt x="215194" y="2274974"/>
                      <a:pt x="173865" y="2458371"/>
                      <a:pt x="197112" y="2264642"/>
                    </a:cubicBezTo>
                    <a:cubicBezTo>
                      <a:pt x="220359" y="2070913"/>
                      <a:pt x="450251" y="1307621"/>
                      <a:pt x="476081" y="1125516"/>
                    </a:cubicBezTo>
                    <a:cubicBezTo>
                      <a:pt x="501911" y="943411"/>
                      <a:pt x="262980" y="1258543"/>
                      <a:pt x="352095" y="1172011"/>
                    </a:cubicBezTo>
                    <a:cubicBezTo>
                      <a:pt x="441210" y="1085479"/>
                      <a:pt x="952654" y="672191"/>
                      <a:pt x="1010773" y="606323"/>
                    </a:cubicBezTo>
                    <a:cubicBezTo>
                      <a:pt x="1068892" y="540455"/>
                      <a:pt x="609109" y="812968"/>
                      <a:pt x="700807" y="776805"/>
                    </a:cubicBezTo>
                    <a:cubicBezTo>
                      <a:pt x="792505" y="740642"/>
                      <a:pt x="1487346" y="457798"/>
                      <a:pt x="1560963" y="389347"/>
                    </a:cubicBezTo>
                    <a:cubicBezTo>
                      <a:pt x="1634580" y="320896"/>
                      <a:pt x="951362" y="430676"/>
                      <a:pt x="1142508" y="366100"/>
                    </a:cubicBezTo>
                    <a:cubicBezTo>
                      <a:pt x="1333654" y="301524"/>
                      <a:pt x="2746583" y="-27816"/>
                      <a:pt x="2692339" y="188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35B3D3E5-7A5E-E6B7-0DF4-4BFF8D5C88C2}"/>
                  </a:ext>
                </a:extLst>
              </p:cNvPr>
              <p:cNvSpPr/>
              <p:nvPr/>
            </p:nvSpPr>
            <p:spPr>
              <a:xfrm>
                <a:off x="4906705" y="6410870"/>
                <a:ext cx="2567705" cy="2913011"/>
              </a:xfrm>
              <a:custGeom>
                <a:avLst/>
                <a:gdLst>
                  <a:gd name="connsiteX0" fmla="*/ 2300007 w 2567705"/>
                  <a:gd name="connsiteY0" fmla="*/ 113916 h 2913011"/>
                  <a:gd name="connsiteX1" fmla="*/ 672685 w 2567705"/>
                  <a:gd name="connsiteY1" fmla="*/ 1005069 h 2913011"/>
                  <a:gd name="connsiteX2" fmla="*/ 1222875 w 2567705"/>
                  <a:gd name="connsiteY2" fmla="*/ 803591 h 2913011"/>
                  <a:gd name="connsiteX3" fmla="*/ 323973 w 2567705"/>
                  <a:gd name="connsiteY3" fmla="*/ 1361530 h 2913011"/>
                  <a:gd name="connsiteX4" fmla="*/ 548698 w 2567705"/>
                  <a:gd name="connsiteY4" fmla="*/ 1733489 h 2913011"/>
                  <a:gd name="connsiteX5" fmla="*/ 323973 w 2567705"/>
                  <a:gd name="connsiteY5" fmla="*/ 1586255 h 2913011"/>
                  <a:gd name="connsiteX6" fmla="*/ 788922 w 2567705"/>
                  <a:gd name="connsiteY6" fmla="*/ 2190689 h 2913011"/>
                  <a:gd name="connsiteX7" fmla="*/ 316224 w 2567705"/>
                  <a:gd name="connsiteY7" fmla="*/ 1942716 h 2913011"/>
                  <a:gd name="connsiteX8" fmla="*/ 1184129 w 2567705"/>
                  <a:gd name="connsiteY8" fmla="*/ 2454161 h 2913011"/>
                  <a:gd name="connsiteX9" fmla="*/ 1695573 w 2567705"/>
                  <a:gd name="connsiteY9" fmla="*/ 2911361 h 2913011"/>
                  <a:gd name="connsiteX10" fmla="*/ 1261620 w 2567705"/>
                  <a:gd name="connsiteY10" fmla="*/ 2578147 h 2913011"/>
                  <a:gd name="connsiteX11" fmla="*/ 424712 w 2567705"/>
                  <a:gd name="connsiteY11" fmla="*/ 1849727 h 2913011"/>
                  <a:gd name="connsiteX12" fmla="*/ 331722 w 2567705"/>
                  <a:gd name="connsiteY12" fmla="*/ 1694744 h 2913011"/>
                  <a:gd name="connsiteX13" fmla="*/ 68251 w 2567705"/>
                  <a:gd name="connsiteY13" fmla="*/ 1369279 h 2913011"/>
                  <a:gd name="connsiteX14" fmla="*/ 99248 w 2567705"/>
                  <a:gd name="connsiteY14" fmla="*/ 1315035 h 2913011"/>
                  <a:gd name="connsiteX15" fmla="*/ 1137634 w 2567705"/>
                  <a:gd name="connsiteY15" fmla="*/ 726099 h 2913011"/>
                  <a:gd name="connsiteX16" fmla="*/ 858664 w 2567705"/>
                  <a:gd name="connsiteY16" fmla="*/ 764845 h 2913011"/>
                  <a:gd name="connsiteX17" fmla="*/ 2423993 w 2567705"/>
                  <a:gd name="connsiteY17" fmla="*/ 82920 h 2913011"/>
                  <a:gd name="connsiteX18" fmla="*/ 2300007 w 2567705"/>
                  <a:gd name="connsiteY18" fmla="*/ 113916 h 291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7705" h="2913011">
                    <a:moveTo>
                      <a:pt x="2300007" y="113916"/>
                    </a:moveTo>
                    <a:cubicBezTo>
                      <a:pt x="2008122" y="267608"/>
                      <a:pt x="852207" y="890123"/>
                      <a:pt x="672685" y="1005069"/>
                    </a:cubicBezTo>
                    <a:cubicBezTo>
                      <a:pt x="493163" y="1120015"/>
                      <a:pt x="1280994" y="744181"/>
                      <a:pt x="1222875" y="803591"/>
                    </a:cubicBezTo>
                    <a:cubicBezTo>
                      <a:pt x="1164756" y="863001"/>
                      <a:pt x="436336" y="1206547"/>
                      <a:pt x="323973" y="1361530"/>
                    </a:cubicBezTo>
                    <a:cubicBezTo>
                      <a:pt x="211610" y="1516513"/>
                      <a:pt x="548698" y="1696035"/>
                      <a:pt x="548698" y="1733489"/>
                    </a:cubicBezTo>
                    <a:cubicBezTo>
                      <a:pt x="548698" y="1770943"/>
                      <a:pt x="283936" y="1510055"/>
                      <a:pt x="323973" y="1586255"/>
                    </a:cubicBezTo>
                    <a:cubicBezTo>
                      <a:pt x="364010" y="1662455"/>
                      <a:pt x="790213" y="2131279"/>
                      <a:pt x="788922" y="2190689"/>
                    </a:cubicBezTo>
                    <a:cubicBezTo>
                      <a:pt x="787631" y="2250099"/>
                      <a:pt x="250356" y="1898804"/>
                      <a:pt x="316224" y="1942716"/>
                    </a:cubicBezTo>
                    <a:cubicBezTo>
                      <a:pt x="382092" y="1986628"/>
                      <a:pt x="954238" y="2292720"/>
                      <a:pt x="1184129" y="2454161"/>
                    </a:cubicBezTo>
                    <a:cubicBezTo>
                      <a:pt x="1414020" y="2615602"/>
                      <a:pt x="1682658" y="2890697"/>
                      <a:pt x="1695573" y="2911361"/>
                    </a:cubicBezTo>
                    <a:cubicBezTo>
                      <a:pt x="1708488" y="2932025"/>
                      <a:pt x="1473430" y="2755086"/>
                      <a:pt x="1261620" y="2578147"/>
                    </a:cubicBezTo>
                    <a:cubicBezTo>
                      <a:pt x="1049810" y="2401208"/>
                      <a:pt x="579695" y="1996961"/>
                      <a:pt x="424712" y="1849727"/>
                    </a:cubicBezTo>
                    <a:cubicBezTo>
                      <a:pt x="269729" y="1702493"/>
                      <a:pt x="391132" y="1774819"/>
                      <a:pt x="331722" y="1694744"/>
                    </a:cubicBezTo>
                    <a:cubicBezTo>
                      <a:pt x="272312" y="1614669"/>
                      <a:pt x="106997" y="1432564"/>
                      <a:pt x="68251" y="1369279"/>
                    </a:cubicBezTo>
                    <a:cubicBezTo>
                      <a:pt x="29505" y="1305994"/>
                      <a:pt x="-78982" y="1422232"/>
                      <a:pt x="99248" y="1315035"/>
                    </a:cubicBezTo>
                    <a:cubicBezTo>
                      <a:pt x="277478" y="1207838"/>
                      <a:pt x="1011065" y="817797"/>
                      <a:pt x="1137634" y="726099"/>
                    </a:cubicBezTo>
                    <a:cubicBezTo>
                      <a:pt x="1264203" y="634401"/>
                      <a:pt x="644271" y="872042"/>
                      <a:pt x="858664" y="764845"/>
                    </a:cubicBezTo>
                    <a:cubicBezTo>
                      <a:pt x="1073057" y="657649"/>
                      <a:pt x="2185061" y="191408"/>
                      <a:pt x="2423993" y="82920"/>
                    </a:cubicBezTo>
                    <a:cubicBezTo>
                      <a:pt x="2662925" y="-25568"/>
                      <a:pt x="2591892" y="-39776"/>
                      <a:pt x="2300007" y="113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D294EAD0-9D40-E91F-26AB-38C40A04F9F7}"/>
                  </a:ext>
                </a:extLst>
              </p:cNvPr>
              <p:cNvSpPr/>
              <p:nvPr/>
            </p:nvSpPr>
            <p:spPr>
              <a:xfrm>
                <a:off x="7453236" y="6324857"/>
                <a:ext cx="742216" cy="3524124"/>
              </a:xfrm>
              <a:custGeom>
                <a:avLst/>
                <a:gdLst>
                  <a:gd name="connsiteX0" fmla="*/ 598133 w 742216"/>
                  <a:gd name="connsiteY0" fmla="*/ 122438 h 3524124"/>
                  <a:gd name="connsiteX1" fmla="*/ 598133 w 742216"/>
                  <a:gd name="connsiteY1" fmla="*/ 184431 h 3524124"/>
                  <a:gd name="connsiteX2" fmla="*/ 9198 w 742216"/>
                  <a:gd name="connsiteY2" fmla="*/ 1734262 h 3524124"/>
                  <a:gd name="connsiteX3" fmla="*/ 249422 w 742216"/>
                  <a:gd name="connsiteY3" fmla="*/ 1191821 h 3524124"/>
                  <a:gd name="connsiteX4" fmla="*/ 396656 w 742216"/>
                  <a:gd name="connsiteY4" fmla="*/ 1974485 h 3524124"/>
                  <a:gd name="connsiteX5" fmla="*/ 458649 w 742216"/>
                  <a:gd name="connsiteY5" fmla="*/ 1664519 h 3524124"/>
                  <a:gd name="connsiteX6" fmla="*/ 419903 w 742216"/>
                  <a:gd name="connsiteY6" fmla="*/ 2361943 h 3524124"/>
                  <a:gd name="connsiteX7" fmla="*/ 737618 w 742216"/>
                  <a:gd name="connsiteY7" fmla="*/ 3501068 h 3524124"/>
                  <a:gd name="connsiteX8" fmla="*/ 582635 w 742216"/>
                  <a:gd name="connsiteY8" fmla="*/ 2958628 h 3524124"/>
                  <a:gd name="connsiteX9" fmla="*/ 233923 w 742216"/>
                  <a:gd name="connsiteY9" fmla="*/ 1029089 h 3524124"/>
                  <a:gd name="connsiteX10" fmla="*/ 241672 w 742216"/>
                  <a:gd name="connsiteY10" fmla="*/ 1308058 h 3524124"/>
                  <a:gd name="connsiteX11" fmla="*/ 652378 w 742216"/>
                  <a:gd name="connsiteY11" fmla="*/ 83692 h 3524124"/>
                  <a:gd name="connsiteX12" fmla="*/ 598133 w 742216"/>
                  <a:gd name="connsiteY12" fmla="*/ 122438 h 352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216" h="3524124">
                    <a:moveTo>
                      <a:pt x="598133" y="122438"/>
                    </a:moveTo>
                    <a:cubicBezTo>
                      <a:pt x="589092" y="139228"/>
                      <a:pt x="696289" y="-84206"/>
                      <a:pt x="598133" y="184431"/>
                    </a:cubicBezTo>
                    <a:cubicBezTo>
                      <a:pt x="499977" y="453068"/>
                      <a:pt x="67316" y="1566364"/>
                      <a:pt x="9198" y="1734262"/>
                    </a:cubicBezTo>
                    <a:cubicBezTo>
                      <a:pt x="-48920" y="1902160"/>
                      <a:pt x="184846" y="1151784"/>
                      <a:pt x="249422" y="1191821"/>
                    </a:cubicBezTo>
                    <a:cubicBezTo>
                      <a:pt x="313998" y="1231858"/>
                      <a:pt x="361785" y="1895702"/>
                      <a:pt x="396656" y="1974485"/>
                    </a:cubicBezTo>
                    <a:cubicBezTo>
                      <a:pt x="431527" y="2053268"/>
                      <a:pt x="454775" y="1599943"/>
                      <a:pt x="458649" y="1664519"/>
                    </a:cubicBezTo>
                    <a:cubicBezTo>
                      <a:pt x="462523" y="1729095"/>
                      <a:pt x="373408" y="2055852"/>
                      <a:pt x="419903" y="2361943"/>
                    </a:cubicBezTo>
                    <a:cubicBezTo>
                      <a:pt x="466398" y="2668035"/>
                      <a:pt x="710496" y="3401620"/>
                      <a:pt x="737618" y="3501068"/>
                    </a:cubicBezTo>
                    <a:cubicBezTo>
                      <a:pt x="764740" y="3600516"/>
                      <a:pt x="666584" y="3370624"/>
                      <a:pt x="582635" y="2958628"/>
                    </a:cubicBezTo>
                    <a:cubicBezTo>
                      <a:pt x="498686" y="2546632"/>
                      <a:pt x="290750" y="1304184"/>
                      <a:pt x="233923" y="1029089"/>
                    </a:cubicBezTo>
                    <a:cubicBezTo>
                      <a:pt x="177096" y="753994"/>
                      <a:pt x="171930" y="1465624"/>
                      <a:pt x="241672" y="1308058"/>
                    </a:cubicBezTo>
                    <a:cubicBezTo>
                      <a:pt x="311414" y="1150492"/>
                      <a:pt x="586510" y="285170"/>
                      <a:pt x="652378" y="83692"/>
                    </a:cubicBezTo>
                    <a:cubicBezTo>
                      <a:pt x="718246" y="-117786"/>
                      <a:pt x="607174" y="105648"/>
                      <a:pt x="598133" y="1224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B81014E1-083B-1C2B-FEFC-110A76EB0354}"/>
                  </a:ext>
                </a:extLst>
              </p:cNvPr>
              <p:cNvSpPr/>
              <p:nvPr/>
            </p:nvSpPr>
            <p:spPr>
              <a:xfrm>
                <a:off x="5913191" y="7675088"/>
                <a:ext cx="1679199" cy="2819647"/>
              </a:xfrm>
              <a:custGeom>
                <a:avLst/>
                <a:gdLst>
                  <a:gd name="connsiteX0" fmla="*/ 61406 w 1679199"/>
                  <a:gd name="connsiteY0" fmla="*/ 66315 h 2819647"/>
                  <a:gd name="connsiteX1" fmla="*/ 107901 w 1679199"/>
                  <a:gd name="connsiteY1" fmla="*/ 105061 h 2819647"/>
                  <a:gd name="connsiteX2" fmla="*/ 1347765 w 1679199"/>
                  <a:gd name="connsiteY2" fmla="*/ 1337176 h 2819647"/>
                  <a:gd name="connsiteX3" fmla="*/ 1068795 w 1679199"/>
                  <a:gd name="connsiteY3" fmla="*/ 1189943 h 2819647"/>
                  <a:gd name="connsiteX4" fmla="*/ 1673229 w 1679199"/>
                  <a:gd name="connsiteY4" fmla="*/ 2801766 h 2819647"/>
                  <a:gd name="connsiteX5" fmla="*/ 1394260 w 1679199"/>
                  <a:gd name="connsiteY5" fmla="*/ 2096593 h 2819647"/>
                  <a:gd name="connsiteX6" fmla="*/ 944809 w 1679199"/>
                  <a:gd name="connsiteY6" fmla="*/ 949719 h 2819647"/>
                  <a:gd name="connsiteX7" fmla="*/ 1076545 w 1679199"/>
                  <a:gd name="connsiteY7" fmla="*/ 1120200 h 2819647"/>
                  <a:gd name="connsiteX8" fmla="*/ 61406 w 1679199"/>
                  <a:gd name="connsiteY8" fmla="*/ 66315 h 281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9199" h="2819647">
                    <a:moveTo>
                      <a:pt x="61406" y="66315"/>
                    </a:moveTo>
                    <a:cubicBezTo>
                      <a:pt x="-100035" y="-102875"/>
                      <a:pt x="107901" y="105061"/>
                      <a:pt x="107901" y="105061"/>
                    </a:cubicBezTo>
                    <a:cubicBezTo>
                      <a:pt x="322294" y="316871"/>
                      <a:pt x="1187616" y="1156362"/>
                      <a:pt x="1347765" y="1337176"/>
                    </a:cubicBezTo>
                    <a:cubicBezTo>
                      <a:pt x="1507914" y="1517990"/>
                      <a:pt x="1014551" y="945845"/>
                      <a:pt x="1068795" y="1189943"/>
                    </a:cubicBezTo>
                    <a:cubicBezTo>
                      <a:pt x="1123039" y="1434041"/>
                      <a:pt x="1618985" y="2650658"/>
                      <a:pt x="1673229" y="2801766"/>
                    </a:cubicBezTo>
                    <a:cubicBezTo>
                      <a:pt x="1727473" y="2952874"/>
                      <a:pt x="1394260" y="2096593"/>
                      <a:pt x="1394260" y="2096593"/>
                    </a:cubicBezTo>
                    <a:cubicBezTo>
                      <a:pt x="1272857" y="1787919"/>
                      <a:pt x="997761" y="1112451"/>
                      <a:pt x="944809" y="949719"/>
                    </a:cubicBezTo>
                    <a:cubicBezTo>
                      <a:pt x="891857" y="786987"/>
                      <a:pt x="1219904" y="1267434"/>
                      <a:pt x="1076545" y="1120200"/>
                    </a:cubicBezTo>
                    <a:cubicBezTo>
                      <a:pt x="933186" y="972966"/>
                      <a:pt x="222847" y="235505"/>
                      <a:pt x="61406" y="66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441B5892-DF2B-8FBE-0BA8-DDD158FFBC77}"/>
                  </a:ext>
                </a:extLst>
              </p:cNvPr>
              <p:cNvSpPr/>
              <p:nvPr/>
            </p:nvSpPr>
            <p:spPr>
              <a:xfrm>
                <a:off x="7306852" y="8570253"/>
                <a:ext cx="1199428" cy="2248840"/>
              </a:xfrm>
              <a:custGeom>
                <a:avLst/>
                <a:gdLst>
                  <a:gd name="connsiteX0" fmla="*/ 233073 w 1199428"/>
                  <a:gd name="connsiteY0" fmla="*/ 147544 h 2248840"/>
                  <a:gd name="connsiteX1" fmla="*/ 1155223 w 1199428"/>
                  <a:gd name="connsiteY1" fmla="*/ 1883354 h 2248840"/>
                  <a:gd name="connsiteX2" fmla="*/ 961494 w 1199428"/>
                  <a:gd name="connsiteY2" fmla="*/ 1581137 h 2248840"/>
                  <a:gd name="connsiteX3" fmla="*/ 163331 w 1199428"/>
                  <a:gd name="connsiteY3" fmla="*/ 713232 h 2248840"/>
                  <a:gd name="connsiteX4" fmla="*/ 589534 w 1199428"/>
                  <a:gd name="connsiteY4" fmla="*/ 1123937 h 2248840"/>
                  <a:gd name="connsiteX5" fmla="*/ 1062233 w 1199428"/>
                  <a:gd name="connsiteY5" fmla="*/ 1960845 h 2248840"/>
                  <a:gd name="connsiteX6" fmla="*/ 434551 w 1199428"/>
                  <a:gd name="connsiteY6" fmla="*/ 1077442 h 2248840"/>
                  <a:gd name="connsiteX7" fmla="*/ 721270 w 1199428"/>
                  <a:gd name="connsiteY7" fmla="*/ 1906601 h 2248840"/>
                  <a:gd name="connsiteX8" fmla="*/ 543040 w 1199428"/>
                  <a:gd name="connsiteY8" fmla="*/ 1604384 h 2248840"/>
                  <a:gd name="connsiteX9" fmla="*/ 527541 w 1199428"/>
                  <a:gd name="connsiteY9" fmla="*/ 2239815 h 2248840"/>
                  <a:gd name="connsiteX10" fmla="*/ 599 w 1199428"/>
                  <a:gd name="connsiteY10" fmla="*/ 1038696 h 2248840"/>
                  <a:gd name="connsiteX11" fmla="*/ 643779 w 1199428"/>
                  <a:gd name="connsiteY11" fmla="*/ 2084832 h 2248840"/>
                  <a:gd name="connsiteX12" fmla="*/ 612782 w 1199428"/>
                  <a:gd name="connsiteY12" fmla="*/ 1410655 h 2248840"/>
                  <a:gd name="connsiteX13" fmla="*/ 1108728 w 1199428"/>
                  <a:gd name="connsiteY13" fmla="*/ 1782615 h 2248840"/>
                  <a:gd name="connsiteX14" fmla="*/ 643779 w 1199428"/>
                  <a:gd name="connsiteY14" fmla="*/ 1015449 h 2248840"/>
                  <a:gd name="connsiteX15" fmla="*/ 256321 w 1199428"/>
                  <a:gd name="connsiteY15" fmla="*/ 194039 h 2248840"/>
                  <a:gd name="connsiteX16" fmla="*/ 233073 w 1199428"/>
                  <a:gd name="connsiteY16" fmla="*/ 147544 h 2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9428" h="2248840">
                    <a:moveTo>
                      <a:pt x="233073" y="147544"/>
                    </a:moveTo>
                    <a:cubicBezTo>
                      <a:pt x="382890" y="429097"/>
                      <a:pt x="1033820" y="1644422"/>
                      <a:pt x="1155223" y="1883354"/>
                    </a:cubicBezTo>
                    <a:cubicBezTo>
                      <a:pt x="1276626" y="2122286"/>
                      <a:pt x="1126809" y="1776157"/>
                      <a:pt x="961494" y="1581137"/>
                    </a:cubicBezTo>
                    <a:cubicBezTo>
                      <a:pt x="796179" y="1386117"/>
                      <a:pt x="225324" y="789432"/>
                      <a:pt x="163331" y="713232"/>
                    </a:cubicBezTo>
                    <a:cubicBezTo>
                      <a:pt x="101338" y="637032"/>
                      <a:pt x="439717" y="916002"/>
                      <a:pt x="589534" y="1123937"/>
                    </a:cubicBezTo>
                    <a:cubicBezTo>
                      <a:pt x="739351" y="1331873"/>
                      <a:pt x="1088064" y="1968594"/>
                      <a:pt x="1062233" y="1960845"/>
                    </a:cubicBezTo>
                    <a:cubicBezTo>
                      <a:pt x="1036403" y="1953096"/>
                      <a:pt x="491378" y="1086483"/>
                      <a:pt x="434551" y="1077442"/>
                    </a:cubicBezTo>
                    <a:cubicBezTo>
                      <a:pt x="377724" y="1068401"/>
                      <a:pt x="703189" y="1818777"/>
                      <a:pt x="721270" y="1906601"/>
                    </a:cubicBezTo>
                    <a:cubicBezTo>
                      <a:pt x="739352" y="1994425"/>
                      <a:pt x="575328" y="1548848"/>
                      <a:pt x="543040" y="1604384"/>
                    </a:cubicBezTo>
                    <a:cubicBezTo>
                      <a:pt x="510752" y="1659920"/>
                      <a:pt x="617948" y="2334096"/>
                      <a:pt x="527541" y="2239815"/>
                    </a:cubicBezTo>
                    <a:cubicBezTo>
                      <a:pt x="437134" y="2145534"/>
                      <a:pt x="-18774" y="1064526"/>
                      <a:pt x="599" y="1038696"/>
                    </a:cubicBezTo>
                    <a:cubicBezTo>
                      <a:pt x="19972" y="1012866"/>
                      <a:pt x="541749" y="2022839"/>
                      <a:pt x="643779" y="2084832"/>
                    </a:cubicBezTo>
                    <a:cubicBezTo>
                      <a:pt x="745810" y="2146825"/>
                      <a:pt x="535291" y="1461025"/>
                      <a:pt x="612782" y="1410655"/>
                    </a:cubicBezTo>
                    <a:cubicBezTo>
                      <a:pt x="690274" y="1360286"/>
                      <a:pt x="1103562" y="1848483"/>
                      <a:pt x="1108728" y="1782615"/>
                    </a:cubicBezTo>
                    <a:cubicBezTo>
                      <a:pt x="1113894" y="1716747"/>
                      <a:pt x="785847" y="1280212"/>
                      <a:pt x="643779" y="1015449"/>
                    </a:cubicBezTo>
                    <a:cubicBezTo>
                      <a:pt x="501711" y="750686"/>
                      <a:pt x="327355" y="339981"/>
                      <a:pt x="256321" y="194039"/>
                    </a:cubicBezTo>
                    <a:cubicBezTo>
                      <a:pt x="185287" y="48097"/>
                      <a:pt x="83256" y="-134009"/>
                      <a:pt x="233073" y="147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6B7BAADA-A9F6-10F3-9EB6-21CAE999A40A}"/>
                  </a:ext>
                </a:extLst>
              </p:cNvPr>
              <p:cNvSpPr/>
              <p:nvPr/>
            </p:nvSpPr>
            <p:spPr>
              <a:xfrm>
                <a:off x="7178831" y="5543992"/>
                <a:ext cx="508370" cy="4219950"/>
              </a:xfrm>
              <a:custGeom>
                <a:avLst/>
                <a:gdLst>
                  <a:gd name="connsiteX0" fmla="*/ 89874 w 508370"/>
                  <a:gd name="connsiteY0" fmla="*/ 4401 h 4219950"/>
                  <a:gd name="connsiteX1" fmla="*/ 477332 w 508370"/>
                  <a:gd name="connsiteY1" fmla="*/ 663079 h 4219950"/>
                  <a:gd name="connsiteX2" fmla="*/ 35630 w 508370"/>
                  <a:gd name="connsiteY2" fmla="*/ 1399249 h 4219950"/>
                  <a:gd name="connsiteX3" fmla="*/ 508328 w 508370"/>
                  <a:gd name="connsiteY3" fmla="*/ 1368252 h 4219950"/>
                  <a:gd name="connsiteX4" fmla="*/ 4633 w 508370"/>
                  <a:gd name="connsiteY4" fmla="*/ 1794455 h 4219950"/>
                  <a:gd name="connsiteX5" fmla="*/ 252606 w 508370"/>
                  <a:gd name="connsiteY5" fmla="*/ 2840591 h 4219950"/>
                  <a:gd name="connsiteX6" fmla="*/ 159616 w 508370"/>
                  <a:gd name="connsiteY6" fmla="*/ 2623615 h 4219950"/>
                  <a:gd name="connsiteX7" fmla="*/ 430837 w 508370"/>
                  <a:gd name="connsiteY7" fmla="*/ 4219940 h 4219950"/>
                  <a:gd name="connsiteX8" fmla="*/ 144118 w 508370"/>
                  <a:gd name="connsiteY8" fmla="*/ 2646862 h 4219950"/>
                  <a:gd name="connsiteX9" fmla="*/ 237108 w 508370"/>
                  <a:gd name="connsiteY9" fmla="*/ 1267513 h 4219950"/>
                  <a:gd name="connsiteX10" fmla="*/ 345596 w 508370"/>
                  <a:gd name="connsiteY10" fmla="*/ 701825 h 4219950"/>
                  <a:gd name="connsiteX11" fmla="*/ 430837 w 508370"/>
                  <a:gd name="connsiteY11" fmla="*/ 391859 h 4219950"/>
                  <a:gd name="connsiteX12" fmla="*/ 89874 w 508370"/>
                  <a:gd name="connsiteY12" fmla="*/ 4401 h 421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370" h="4219950">
                    <a:moveTo>
                      <a:pt x="89874" y="4401"/>
                    </a:moveTo>
                    <a:cubicBezTo>
                      <a:pt x="97623" y="49604"/>
                      <a:pt x="486373" y="430604"/>
                      <a:pt x="477332" y="663079"/>
                    </a:cubicBezTo>
                    <a:cubicBezTo>
                      <a:pt x="468291" y="895554"/>
                      <a:pt x="30464" y="1281720"/>
                      <a:pt x="35630" y="1399249"/>
                    </a:cubicBezTo>
                    <a:cubicBezTo>
                      <a:pt x="40796" y="1516778"/>
                      <a:pt x="513494" y="1302384"/>
                      <a:pt x="508328" y="1368252"/>
                    </a:cubicBezTo>
                    <a:cubicBezTo>
                      <a:pt x="503162" y="1434120"/>
                      <a:pt x="47253" y="1549065"/>
                      <a:pt x="4633" y="1794455"/>
                    </a:cubicBezTo>
                    <a:cubicBezTo>
                      <a:pt x="-37987" y="2039845"/>
                      <a:pt x="226776" y="2702398"/>
                      <a:pt x="252606" y="2840591"/>
                    </a:cubicBezTo>
                    <a:cubicBezTo>
                      <a:pt x="278436" y="2978784"/>
                      <a:pt x="129911" y="2393724"/>
                      <a:pt x="159616" y="2623615"/>
                    </a:cubicBezTo>
                    <a:cubicBezTo>
                      <a:pt x="189321" y="2853506"/>
                      <a:pt x="433420" y="4216066"/>
                      <a:pt x="430837" y="4219940"/>
                    </a:cubicBezTo>
                    <a:cubicBezTo>
                      <a:pt x="428254" y="4223815"/>
                      <a:pt x="176406" y="3138933"/>
                      <a:pt x="144118" y="2646862"/>
                    </a:cubicBezTo>
                    <a:cubicBezTo>
                      <a:pt x="111830" y="2154791"/>
                      <a:pt x="203528" y="1591686"/>
                      <a:pt x="237108" y="1267513"/>
                    </a:cubicBezTo>
                    <a:cubicBezTo>
                      <a:pt x="270688" y="943340"/>
                      <a:pt x="313308" y="847767"/>
                      <a:pt x="345596" y="701825"/>
                    </a:cubicBezTo>
                    <a:cubicBezTo>
                      <a:pt x="377884" y="555883"/>
                      <a:pt x="476040" y="509388"/>
                      <a:pt x="430837" y="391859"/>
                    </a:cubicBezTo>
                    <a:cubicBezTo>
                      <a:pt x="385634" y="274330"/>
                      <a:pt x="82125" y="-40802"/>
                      <a:pt x="89874" y="4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 hidden="1">
                <a:extLst>
                  <a:ext uri="{FF2B5EF4-FFF2-40B4-BE49-F238E27FC236}">
                    <a16:creationId xmlns:a16="http://schemas.microsoft.com/office/drawing/2014/main" id="{9A208F44-D901-265A-BF1E-55BF960A5F71}"/>
                  </a:ext>
                </a:extLst>
              </p:cNvPr>
              <p:cNvSpPr/>
              <p:nvPr/>
            </p:nvSpPr>
            <p:spPr>
              <a:xfrm>
                <a:off x="6260287" y="5804039"/>
                <a:ext cx="1514097" cy="3852854"/>
              </a:xfrm>
              <a:custGeom>
                <a:avLst/>
                <a:gdLst>
                  <a:gd name="connsiteX0" fmla="*/ 1419123 w 1514097"/>
                  <a:gd name="connsiteY0" fmla="*/ 62069 h 3852854"/>
                  <a:gd name="connsiteX1" fmla="*/ 396235 w 1514097"/>
                  <a:gd name="connsiteY1" fmla="*/ 891229 h 3852854"/>
                  <a:gd name="connsiteX2" fmla="*/ 977421 w 1514097"/>
                  <a:gd name="connsiteY2" fmla="*/ 906727 h 3852854"/>
                  <a:gd name="connsiteX3" fmla="*/ 125015 w 1514097"/>
                  <a:gd name="connsiteY3" fmla="*/ 1743636 h 3852854"/>
                  <a:gd name="connsiteX4" fmla="*/ 512472 w 1514097"/>
                  <a:gd name="connsiteY4" fmla="*/ 1813378 h 3852854"/>
                  <a:gd name="connsiteX5" fmla="*/ 1028 w 1514097"/>
                  <a:gd name="connsiteY5" fmla="*/ 1976110 h 3852854"/>
                  <a:gd name="connsiteX6" fmla="*/ 675205 w 1514097"/>
                  <a:gd name="connsiteY6" fmla="*/ 2867263 h 3852854"/>
                  <a:gd name="connsiteX7" fmla="*/ 202506 w 1514097"/>
                  <a:gd name="connsiteY7" fmla="*/ 2588293 h 3852854"/>
                  <a:gd name="connsiteX8" fmla="*/ 1155652 w 1514097"/>
                  <a:gd name="connsiteY8" fmla="*/ 3851405 h 3852854"/>
                  <a:gd name="connsiteX9" fmla="*/ 341991 w 1514097"/>
                  <a:gd name="connsiteY9" fmla="*/ 2805269 h 3852854"/>
                  <a:gd name="connsiteX10" fmla="*/ 558967 w 1514097"/>
                  <a:gd name="connsiteY10" fmla="*/ 1247690 h 3852854"/>
                  <a:gd name="connsiteX11" fmla="*/ 791442 w 1514097"/>
                  <a:gd name="connsiteY11" fmla="*/ 883480 h 3852854"/>
                  <a:gd name="connsiteX12" fmla="*/ 628710 w 1514097"/>
                  <a:gd name="connsiteY12" fmla="*/ 813737 h 3852854"/>
                  <a:gd name="connsiteX13" fmla="*/ 845686 w 1514097"/>
                  <a:gd name="connsiteY13" fmla="*/ 565764 h 3852854"/>
                  <a:gd name="connsiteX14" fmla="*/ 512472 w 1514097"/>
                  <a:gd name="connsiteY14" fmla="*/ 558015 h 3852854"/>
                  <a:gd name="connsiteX15" fmla="*/ 1364879 w 1514097"/>
                  <a:gd name="connsiteY15" fmla="*/ 116314 h 3852854"/>
                  <a:gd name="connsiteX16" fmla="*/ 1419123 w 1514097"/>
                  <a:gd name="connsiteY16" fmla="*/ 62069 h 3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14097" h="3852854">
                    <a:moveTo>
                      <a:pt x="1419123" y="62069"/>
                    </a:moveTo>
                    <a:cubicBezTo>
                      <a:pt x="1257682" y="191221"/>
                      <a:pt x="469852" y="750453"/>
                      <a:pt x="396235" y="891229"/>
                    </a:cubicBezTo>
                    <a:cubicBezTo>
                      <a:pt x="322618" y="1032005"/>
                      <a:pt x="1022624" y="764659"/>
                      <a:pt x="977421" y="906727"/>
                    </a:cubicBezTo>
                    <a:cubicBezTo>
                      <a:pt x="932218" y="1048795"/>
                      <a:pt x="202506" y="1592528"/>
                      <a:pt x="125015" y="1743636"/>
                    </a:cubicBezTo>
                    <a:cubicBezTo>
                      <a:pt x="47524" y="1894744"/>
                      <a:pt x="533136" y="1774632"/>
                      <a:pt x="512472" y="1813378"/>
                    </a:cubicBezTo>
                    <a:cubicBezTo>
                      <a:pt x="491808" y="1852124"/>
                      <a:pt x="-26094" y="1800463"/>
                      <a:pt x="1028" y="1976110"/>
                    </a:cubicBezTo>
                    <a:cubicBezTo>
                      <a:pt x="28150" y="2151758"/>
                      <a:pt x="641625" y="2765233"/>
                      <a:pt x="675205" y="2867263"/>
                    </a:cubicBezTo>
                    <a:cubicBezTo>
                      <a:pt x="708785" y="2969293"/>
                      <a:pt x="122432" y="2424269"/>
                      <a:pt x="202506" y="2588293"/>
                    </a:cubicBezTo>
                    <a:cubicBezTo>
                      <a:pt x="282580" y="2752317"/>
                      <a:pt x="1132404" y="3815242"/>
                      <a:pt x="1155652" y="3851405"/>
                    </a:cubicBezTo>
                    <a:cubicBezTo>
                      <a:pt x="1178900" y="3887568"/>
                      <a:pt x="441438" y="3239222"/>
                      <a:pt x="341991" y="2805269"/>
                    </a:cubicBezTo>
                    <a:cubicBezTo>
                      <a:pt x="242543" y="2371317"/>
                      <a:pt x="484058" y="1567988"/>
                      <a:pt x="558967" y="1247690"/>
                    </a:cubicBezTo>
                    <a:cubicBezTo>
                      <a:pt x="633876" y="927392"/>
                      <a:pt x="779818" y="955805"/>
                      <a:pt x="791442" y="883480"/>
                    </a:cubicBezTo>
                    <a:cubicBezTo>
                      <a:pt x="803066" y="811155"/>
                      <a:pt x="619669" y="866690"/>
                      <a:pt x="628710" y="813737"/>
                    </a:cubicBezTo>
                    <a:cubicBezTo>
                      <a:pt x="637751" y="760784"/>
                      <a:pt x="865059" y="608384"/>
                      <a:pt x="845686" y="565764"/>
                    </a:cubicBezTo>
                    <a:cubicBezTo>
                      <a:pt x="826313" y="523144"/>
                      <a:pt x="425940" y="632923"/>
                      <a:pt x="512472" y="558015"/>
                    </a:cubicBezTo>
                    <a:cubicBezTo>
                      <a:pt x="599004" y="483107"/>
                      <a:pt x="1211188" y="200263"/>
                      <a:pt x="1364879" y="116314"/>
                    </a:cubicBezTo>
                    <a:cubicBezTo>
                      <a:pt x="1518570" y="32365"/>
                      <a:pt x="1580564" y="-67083"/>
                      <a:pt x="1419123" y="620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903A80E4-264F-05F2-2910-7E446EB612FC}"/>
                  </a:ext>
                </a:extLst>
              </p:cNvPr>
              <p:cNvSpPr/>
              <p:nvPr/>
            </p:nvSpPr>
            <p:spPr>
              <a:xfrm>
                <a:off x="6675366" y="2519770"/>
                <a:ext cx="1479910" cy="4381544"/>
              </a:xfrm>
              <a:custGeom>
                <a:avLst/>
                <a:gdLst>
                  <a:gd name="connsiteX0" fmla="*/ 55043 w 1479910"/>
                  <a:gd name="connsiteY0" fmla="*/ 138370 h 4381544"/>
                  <a:gd name="connsiteX1" fmla="*/ 97574 w 1479910"/>
                  <a:gd name="connsiteY1" fmla="*/ 212797 h 4381544"/>
                  <a:gd name="connsiteX2" fmla="*/ 1235257 w 1479910"/>
                  <a:gd name="connsiteY2" fmla="*/ 1690723 h 4381544"/>
                  <a:gd name="connsiteX3" fmla="*/ 1245890 w 1479910"/>
                  <a:gd name="connsiteY3" fmla="*/ 1509970 h 4381544"/>
                  <a:gd name="connsiteX4" fmla="*/ 1479806 w 1479910"/>
                  <a:gd name="connsiteY4" fmla="*/ 2902835 h 4381544"/>
                  <a:gd name="connsiteX5" fmla="*/ 1213992 w 1479910"/>
                  <a:gd name="connsiteY5" fmla="*/ 2615756 h 4381544"/>
                  <a:gd name="connsiteX6" fmla="*/ 1277787 w 1479910"/>
                  <a:gd name="connsiteY6" fmla="*/ 4380760 h 4381544"/>
                  <a:gd name="connsiteX7" fmla="*/ 1288420 w 1479910"/>
                  <a:gd name="connsiteY7" fmla="*/ 2371207 h 4381544"/>
                  <a:gd name="connsiteX8" fmla="*/ 1075769 w 1479910"/>
                  <a:gd name="connsiteY8" fmla="*/ 1552500 h 4381544"/>
                  <a:gd name="connsiteX9" fmla="*/ 405918 w 1479910"/>
                  <a:gd name="connsiteY9" fmla="*/ 351021 h 4381544"/>
                  <a:gd name="connsiteX10" fmla="*/ 522876 w 1479910"/>
                  <a:gd name="connsiteY10" fmla="*/ 988974 h 4381544"/>
                  <a:gd name="connsiteX11" fmla="*/ 44411 w 1479910"/>
                  <a:gd name="connsiteY11" fmla="*/ 53309 h 4381544"/>
                  <a:gd name="connsiteX12" fmla="*/ 55043 w 1479910"/>
                  <a:gd name="connsiteY12" fmla="*/ 138370 h 438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910" h="4381544">
                    <a:moveTo>
                      <a:pt x="55043" y="138370"/>
                    </a:moveTo>
                    <a:cubicBezTo>
                      <a:pt x="63904" y="164951"/>
                      <a:pt x="-99128" y="-45928"/>
                      <a:pt x="97574" y="212797"/>
                    </a:cubicBezTo>
                    <a:cubicBezTo>
                      <a:pt x="294276" y="471522"/>
                      <a:pt x="1043871" y="1474527"/>
                      <a:pt x="1235257" y="1690723"/>
                    </a:cubicBezTo>
                    <a:cubicBezTo>
                      <a:pt x="1426643" y="1906919"/>
                      <a:pt x="1205132" y="1307951"/>
                      <a:pt x="1245890" y="1509970"/>
                    </a:cubicBezTo>
                    <a:cubicBezTo>
                      <a:pt x="1286648" y="1711989"/>
                      <a:pt x="1485122" y="2718537"/>
                      <a:pt x="1479806" y="2902835"/>
                    </a:cubicBezTo>
                    <a:cubicBezTo>
                      <a:pt x="1474490" y="3087133"/>
                      <a:pt x="1247662" y="2369435"/>
                      <a:pt x="1213992" y="2615756"/>
                    </a:cubicBezTo>
                    <a:cubicBezTo>
                      <a:pt x="1180322" y="2862077"/>
                      <a:pt x="1265382" y="4421518"/>
                      <a:pt x="1277787" y="4380760"/>
                    </a:cubicBezTo>
                    <a:cubicBezTo>
                      <a:pt x="1290192" y="4340002"/>
                      <a:pt x="1322090" y="2842583"/>
                      <a:pt x="1288420" y="2371207"/>
                    </a:cubicBezTo>
                    <a:cubicBezTo>
                      <a:pt x="1254750" y="1899831"/>
                      <a:pt x="1222853" y="1889198"/>
                      <a:pt x="1075769" y="1552500"/>
                    </a:cubicBezTo>
                    <a:cubicBezTo>
                      <a:pt x="928685" y="1215802"/>
                      <a:pt x="498067" y="444942"/>
                      <a:pt x="405918" y="351021"/>
                    </a:cubicBezTo>
                    <a:cubicBezTo>
                      <a:pt x="313769" y="257100"/>
                      <a:pt x="583127" y="1038593"/>
                      <a:pt x="522876" y="988974"/>
                    </a:cubicBezTo>
                    <a:cubicBezTo>
                      <a:pt x="462625" y="939355"/>
                      <a:pt x="122383" y="202165"/>
                      <a:pt x="44411" y="53309"/>
                    </a:cubicBezTo>
                    <a:cubicBezTo>
                      <a:pt x="-33561" y="-95547"/>
                      <a:pt x="46182" y="111789"/>
                      <a:pt x="55043" y="1383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F5793DC4-C04B-A786-4C75-EAF4CC59E4CD}"/>
                  </a:ext>
                </a:extLst>
              </p:cNvPr>
              <p:cNvSpPr/>
              <p:nvPr/>
            </p:nvSpPr>
            <p:spPr>
              <a:xfrm>
                <a:off x="6271340" y="3721084"/>
                <a:ext cx="1211228" cy="3517355"/>
              </a:xfrm>
              <a:custGeom>
                <a:avLst/>
                <a:gdLst>
                  <a:gd name="connsiteX0" fmla="*/ 86930 w 1211228"/>
                  <a:gd name="connsiteY0" fmla="*/ 311 h 3517355"/>
                  <a:gd name="connsiteX1" fmla="*/ 629190 w 1211228"/>
                  <a:gd name="connsiteY1" fmla="*/ 574469 h 3517355"/>
                  <a:gd name="connsiteX2" fmla="*/ 1203348 w 1211228"/>
                  <a:gd name="connsiteY2" fmla="*/ 1350646 h 3517355"/>
                  <a:gd name="connsiteX3" fmla="*/ 948167 w 1211228"/>
                  <a:gd name="connsiteY3" fmla="*/ 1201790 h 3517355"/>
                  <a:gd name="connsiteX4" fmla="*/ 735516 w 1211228"/>
                  <a:gd name="connsiteY4" fmla="*/ 1956702 h 3517355"/>
                  <a:gd name="connsiteX5" fmla="*/ 427172 w 1211228"/>
                  <a:gd name="connsiteY5" fmla="*/ 2881735 h 3517355"/>
                  <a:gd name="connsiteX6" fmla="*/ 565395 w 1211228"/>
                  <a:gd name="connsiteY6" fmla="*/ 2498963 h 3517355"/>
                  <a:gd name="connsiteX7" fmla="*/ 1869 w 1211228"/>
                  <a:gd name="connsiteY7" fmla="*/ 3509056 h 3517355"/>
                  <a:gd name="connsiteX8" fmla="*/ 788679 w 1211228"/>
                  <a:gd name="connsiteY8" fmla="*/ 1839744 h 3517355"/>
                  <a:gd name="connsiteX9" fmla="*/ 1086390 w 1211228"/>
                  <a:gd name="connsiteY9" fmla="*/ 1276218 h 3517355"/>
                  <a:gd name="connsiteX10" fmla="*/ 756781 w 1211228"/>
                  <a:gd name="connsiteY10" fmla="*/ 648897 h 3517355"/>
                  <a:gd name="connsiteX11" fmla="*/ 86930 w 1211228"/>
                  <a:gd name="connsiteY11" fmla="*/ 311 h 35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1228" h="3517355">
                    <a:moveTo>
                      <a:pt x="86930" y="311"/>
                    </a:moveTo>
                    <a:cubicBezTo>
                      <a:pt x="65665" y="-12094"/>
                      <a:pt x="443120" y="349413"/>
                      <a:pt x="629190" y="574469"/>
                    </a:cubicBezTo>
                    <a:cubicBezTo>
                      <a:pt x="815260" y="799525"/>
                      <a:pt x="1150185" y="1246093"/>
                      <a:pt x="1203348" y="1350646"/>
                    </a:cubicBezTo>
                    <a:cubicBezTo>
                      <a:pt x="1256511" y="1455199"/>
                      <a:pt x="1026139" y="1100781"/>
                      <a:pt x="948167" y="1201790"/>
                    </a:cubicBezTo>
                    <a:cubicBezTo>
                      <a:pt x="870195" y="1302799"/>
                      <a:pt x="822348" y="1676711"/>
                      <a:pt x="735516" y="1956702"/>
                    </a:cubicBezTo>
                    <a:cubicBezTo>
                      <a:pt x="648684" y="2236693"/>
                      <a:pt x="455525" y="2791358"/>
                      <a:pt x="427172" y="2881735"/>
                    </a:cubicBezTo>
                    <a:cubicBezTo>
                      <a:pt x="398819" y="2972112"/>
                      <a:pt x="636279" y="2394410"/>
                      <a:pt x="565395" y="2498963"/>
                    </a:cubicBezTo>
                    <a:cubicBezTo>
                      <a:pt x="494511" y="2603516"/>
                      <a:pt x="-35345" y="3618926"/>
                      <a:pt x="1869" y="3509056"/>
                    </a:cubicBezTo>
                    <a:cubicBezTo>
                      <a:pt x="39083" y="3399186"/>
                      <a:pt x="607926" y="2211884"/>
                      <a:pt x="788679" y="1839744"/>
                    </a:cubicBezTo>
                    <a:cubicBezTo>
                      <a:pt x="969432" y="1467604"/>
                      <a:pt x="1091706" y="1474692"/>
                      <a:pt x="1086390" y="1276218"/>
                    </a:cubicBezTo>
                    <a:cubicBezTo>
                      <a:pt x="1081074" y="1077744"/>
                      <a:pt x="926902" y="861548"/>
                      <a:pt x="756781" y="648897"/>
                    </a:cubicBezTo>
                    <a:cubicBezTo>
                      <a:pt x="586660" y="436246"/>
                      <a:pt x="108195" y="12716"/>
                      <a:pt x="86930" y="3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BEA2980E-61E4-7B80-23E2-2F50DC251E6E}"/>
                  </a:ext>
                </a:extLst>
              </p:cNvPr>
              <p:cNvSpPr/>
              <p:nvPr/>
            </p:nvSpPr>
            <p:spPr>
              <a:xfrm>
                <a:off x="5488835" y="5822429"/>
                <a:ext cx="1201438" cy="2705669"/>
              </a:xfrm>
              <a:custGeom>
                <a:avLst/>
                <a:gdLst>
                  <a:gd name="connsiteX0" fmla="*/ 224446 w 1201438"/>
                  <a:gd name="connsiteY0" fmla="*/ 7730 h 2705669"/>
                  <a:gd name="connsiteX1" fmla="*/ 38816 w 1201438"/>
                  <a:gd name="connsiteY1" fmla="*/ 688374 h 2705669"/>
                  <a:gd name="connsiteX2" fmla="*/ 272573 w 1201438"/>
                  <a:gd name="connsiteY2" fmla="*/ 1410269 h 2705669"/>
                  <a:gd name="connsiteX3" fmla="*/ 135069 w 1201438"/>
                  <a:gd name="connsiteY3" fmla="*/ 1479021 h 2705669"/>
                  <a:gd name="connsiteX4" fmla="*/ 430702 w 1201438"/>
                  <a:gd name="connsiteY4" fmla="*/ 1939658 h 2705669"/>
                  <a:gd name="connsiteX5" fmla="*/ 671333 w 1201438"/>
                  <a:gd name="connsiteY5" fmla="*/ 1946533 h 2705669"/>
                  <a:gd name="connsiteX6" fmla="*/ 1200723 w 1201438"/>
                  <a:gd name="connsiteY6" fmla="*/ 2702804 h 2705669"/>
                  <a:gd name="connsiteX7" fmla="*/ 774461 w 1201438"/>
                  <a:gd name="connsiteY7" fmla="*/ 2180290 h 2705669"/>
                  <a:gd name="connsiteX8" fmla="*/ 320699 w 1201438"/>
                  <a:gd name="connsiteY8" fmla="*/ 1540897 h 2705669"/>
                  <a:gd name="connsiteX9" fmla="*/ 25066 w 1201438"/>
                  <a:gd name="connsiteY9" fmla="*/ 860254 h 2705669"/>
                  <a:gd name="connsiteX10" fmla="*/ 38816 w 1201438"/>
                  <a:gd name="connsiteY10" fmla="*/ 351490 h 2705669"/>
                  <a:gd name="connsiteX11" fmla="*/ 224446 w 1201438"/>
                  <a:gd name="connsiteY11" fmla="*/ 7730 h 270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438" h="2705669">
                    <a:moveTo>
                      <a:pt x="224446" y="7730"/>
                    </a:moveTo>
                    <a:cubicBezTo>
                      <a:pt x="224446" y="63877"/>
                      <a:pt x="30795" y="454618"/>
                      <a:pt x="38816" y="688374"/>
                    </a:cubicBezTo>
                    <a:cubicBezTo>
                      <a:pt x="46837" y="922130"/>
                      <a:pt x="256531" y="1278495"/>
                      <a:pt x="272573" y="1410269"/>
                    </a:cubicBezTo>
                    <a:cubicBezTo>
                      <a:pt x="288615" y="1542044"/>
                      <a:pt x="108714" y="1390790"/>
                      <a:pt x="135069" y="1479021"/>
                    </a:cubicBezTo>
                    <a:cubicBezTo>
                      <a:pt x="161424" y="1567253"/>
                      <a:pt x="341325" y="1861739"/>
                      <a:pt x="430702" y="1939658"/>
                    </a:cubicBezTo>
                    <a:cubicBezTo>
                      <a:pt x="520079" y="2017577"/>
                      <a:pt x="542996" y="1819342"/>
                      <a:pt x="671333" y="1946533"/>
                    </a:cubicBezTo>
                    <a:cubicBezTo>
                      <a:pt x="799670" y="2073724"/>
                      <a:pt x="1183535" y="2663845"/>
                      <a:pt x="1200723" y="2702804"/>
                    </a:cubicBezTo>
                    <a:cubicBezTo>
                      <a:pt x="1217911" y="2741763"/>
                      <a:pt x="921132" y="2373941"/>
                      <a:pt x="774461" y="2180290"/>
                    </a:cubicBezTo>
                    <a:cubicBezTo>
                      <a:pt x="627790" y="1986639"/>
                      <a:pt x="445598" y="1760903"/>
                      <a:pt x="320699" y="1540897"/>
                    </a:cubicBezTo>
                    <a:cubicBezTo>
                      <a:pt x="195800" y="1320891"/>
                      <a:pt x="72046" y="1058489"/>
                      <a:pt x="25066" y="860254"/>
                    </a:cubicBezTo>
                    <a:cubicBezTo>
                      <a:pt x="-21915" y="662020"/>
                      <a:pt x="5586" y="487848"/>
                      <a:pt x="38816" y="351490"/>
                    </a:cubicBezTo>
                    <a:cubicBezTo>
                      <a:pt x="72046" y="215132"/>
                      <a:pt x="224446" y="-48417"/>
                      <a:pt x="224446" y="77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B1516984-6EF8-9EE8-0294-272D08F36F76}"/>
                  </a:ext>
                </a:extLst>
              </p:cNvPr>
              <p:cNvSpPr/>
              <p:nvPr/>
            </p:nvSpPr>
            <p:spPr>
              <a:xfrm>
                <a:off x="3031936" y="6063035"/>
                <a:ext cx="689167" cy="2442234"/>
              </a:xfrm>
              <a:custGeom>
                <a:avLst/>
                <a:gdLst>
                  <a:gd name="connsiteX0" fmla="*/ 171902 w 689167"/>
                  <a:gd name="connsiteY0" fmla="*/ 881 h 2442234"/>
                  <a:gd name="connsiteX1" fmla="*/ 96275 w 689167"/>
                  <a:gd name="connsiteY1" fmla="*/ 358391 h 2442234"/>
                  <a:gd name="connsiteX2" fmla="*/ 165026 w 689167"/>
                  <a:gd name="connsiteY2" fmla="*/ 619648 h 2442234"/>
                  <a:gd name="connsiteX3" fmla="*/ 123775 w 689167"/>
                  <a:gd name="connsiteY3" fmla="*/ 599022 h 2442234"/>
                  <a:gd name="connsiteX4" fmla="*/ 288780 w 689167"/>
                  <a:gd name="connsiteY4" fmla="*/ 894655 h 2442234"/>
                  <a:gd name="connsiteX5" fmla="*/ 309405 w 689167"/>
                  <a:gd name="connsiteY5" fmla="*/ 1424045 h 2442234"/>
                  <a:gd name="connsiteX6" fmla="*/ 453784 w 689167"/>
                  <a:gd name="connsiteY6" fmla="*/ 1870932 h 2442234"/>
                  <a:gd name="connsiteX7" fmla="*/ 687541 w 689167"/>
                  <a:gd name="connsiteY7" fmla="*/ 2434697 h 2442234"/>
                  <a:gd name="connsiteX8" fmla="*/ 543162 w 689167"/>
                  <a:gd name="connsiteY8" fmla="*/ 2152815 h 2442234"/>
                  <a:gd name="connsiteX9" fmla="*/ 275029 w 689167"/>
                  <a:gd name="connsiteY9" fmla="*/ 1554673 h 2442234"/>
                  <a:gd name="connsiteX10" fmla="*/ 343781 w 689167"/>
                  <a:gd name="connsiteY10" fmla="*/ 1410294 h 2442234"/>
                  <a:gd name="connsiteX11" fmla="*/ 199402 w 689167"/>
                  <a:gd name="connsiteY11" fmla="*/ 846529 h 2442234"/>
                  <a:gd name="connsiteX12" fmla="*/ 75649 w 689167"/>
                  <a:gd name="connsiteY12" fmla="*/ 695275 h 2442234"/>
                  <a:gd name="connsiteX13" fmla="*/ 22 w 689167"/>
                  <a:gd name="connsiteY13" fmla="*/ 372141 h 2442234"/>
                  <a:gd name="connsiteX14" fmla="*/ 68774 w 689167"/>
                  <a:gd name="connsiteY14" fmla="*/ 468394 h 2442234"/>
                  <a:gd name="connsiteX15" fmla="*/ 171902 w 689167"/>
                  <a:gd name="connsiteY15" fmla="*/ 881 h 244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9167" h="2442234">
                    <a:moveTo>
                      <a:pt x="171902" y="881"/>
                    </a:moveTo>
                    <a:cubicBezTo>
                      <a:pt x="176485" y="-17453"/>
                      <a:pt x="97421" y="255263"/>
                      <a:pt x="96275" y="358391"/>
                    </a:cubicBezTo>
                    <a:cubicBezTo>
                      <a:pt x="95129" y="461519"/>
                      <a:pt x="160443" y="579543"/>
                      <a:pt x="165026" y="619648"/>
                    </a:cubicBezTo>
                    <a:cubicBezTo>
                      <a:pt x="169609" y="659753"/>
                      <a:pt x="103149" y="553188"/>
                      <a:pt x="123775" y="599022"/>
                    </a:cubicBezTo>
                    <a:cubicBezTo>
                      <a:pt x="144401" y="644857"/>
                      <a:pt x="257842" y="757151"/>
                      <a:pt x="288780" y="894655"/>
                    </a:cubicBezTo>
                    <a:cubicBezTo>
                      <a:pt x="319718" y="1032159"/>
                      <a:pt x="281904" y="1261332"/>
                      <a:pt x="309405" y="1424045"/>
                    </a:cubicBezTo>
                    <a:cubicBezTo>
                      <a:pt x="336906" y="1586758"/>
                      <a:pt x="390761" y="1702490"/>
                      <a:pt x="453784" y="1870932"/>
                    </a:cubicBezTo>
                    <a:cubicBezTo>
                      <a:pt x="516807" y="2039374"/>
                      <a:pt x="672645" y="2387717"/>
                      <a:pt x="687541" y="2434697"/>
                    </a:cubicBezTo>
                    <a:cubicBezTo>
                      <a:pt x="702437" y="2481678"/>
                      <a:pt x="611914" y="2299486"/>
                      <a:pt x="543162" y="2152815"/>
                    </a:cubicBezTo>
                    <a:cubicBezTo>
                      <a:pt x="474410" y="2006144"/>
                      <a:pt x="308259" y="1678426"/>
                      <a:pt x="275029" y="1554673"/>
                    </a:cubicBezTo>
                    <a:cubicBezTo>
                      <a:pt x="241799" y="1430920"/>
                      <a:pt x="356385" y="1528318"/>
                      <a:pt x="343781" y="1410294"/>
                    </a:cubicBezTo>
                    <a:cubicBezTo>
                      <a:pt x="331177" y="1292270"/>
                      <a:pt x="244091" y="965699"/>
                      <a:pt x="199402" y="846529"/>
                    </a:cubicBezTo>
                    <a:cubicBezTo>
                      <a:pt x="154713" y="727359"/>
                      <a:pt x="108879" y="774340"/>
                      <a:pt x="75649" y="695275"/>
                    </a:cubicBezTo>
                    <a:cubicBezTo>
                      <a:pt x="42419" y="616210"/>
                      <a:pt x="1168" y="409954"/>
                      <a:pt x="22" y="372141"/>
                    </a:cubicBezTo>
                    <a:cubicBezTo>
                      <a:pt x="-1124" y="334328"/>
                      <a:pt x="41273" y="523395"/>
                      <a:pt x="68774" y="468394"/>
                    </a:cubicBezTo>
                    <a:cubicBezTo>
                      <a:pt x="96275" y="413393"/>
                      <a:pt x="167319" y="19215"/>
                      <a:pt x="171902" y="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F211D660-37B9-9BFC-7D5D-2CF862ACA0E1}"/>
                  </a:ext>
                </a:extLst>
              </p:cNvPr>
              <p:cNvSpPr/>
              <p:nvPr/>
            </p:nvSpPr>
            <p:spPr>
              <a:xfrm>
                <a:off x="2978338" y="5911107"/>
                <a:ext cx="275906" cy="1205099"/>
              </a:xfrm>
              <a:custGeom>
                <a:avLst/>
                <a:gdLst>
                  <a:gd name="connsiteX0" fmla="*/ 272862 w 275906"/>
                  <a:gd name="connsiteY0" fmla="*/ 7093 h 1205099"/>
                  <a:gd name="connsiteX1" fmla="*/ 78129 w 275906"/>
                  <a:gd name="connsiteY1" fmla="*/ 235693 h 1205099"/>
                  <a:gd name="connsiteX2" fmla="*/ 86595 w 275906"/>
                  <a:gd name="connsiteY2" fmla="*/ 548960 h 1205099"/>
                  <a:gd name="connsiteX3" fmla="*/ 61195 w 275906"/>
                  <a:gd name="connsiteY3" fmla="*/ 506626 h 1205099"/>
                  <a:gd name="connsiteX4" fmla="*/ 230529 w 275906"/>
                  <a:gd name="connsiteY4" fmla="*/ 1200893 h 1205099"/>
                  <a:gd name="connsiteX5" fmla="*/ 86595 w 275906"/>
                  <a:gd name="connsiteY5" fmla="*/ 777560 h 1205099"/>
                  <a:gd name="connsiteX6" fmla="*/ 1929 w 275906"/>
                  <a:gd name="connsiteY6" fmla="*/ 371160 h 1205099"/>
                  <a:gd name="connsiteX7" fmla="*/ 27329 w 275906"/>
                  <a:gd name="connsiteY7" fmla="*/ 354226 h 1205099"/>
                  <a:gd name="connsiteX8" fmla="*/ 27329 w 275906"/>
                  <a:gd name="connsiteY8" fmla="*/ 117160 h 1205099"/>
                  <a:gd name="connsiteX9" fmla="*/ 52729 w 275906"/>
                  <a:gd name="connsiteY9" fmla="*/ 176426 h 1205099"/>
                  <a:gd name="connsiteX10" fmla="*/ 188195 w 275906"/>
                  <a:gd name="connsiteY10" fmla="*/ 66360 h 1205099"/>
                  <a:gd name="connsiteX11" fmla="*/ 272862 w 275906"/>
                  <a:gd name="connsiteY11" fmla="*/ 7093 h 12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06" h="1205099">
                    <a:moveTo>
                      <a:pt x="272862" y="7093"/>
                    </a:moveTo>
                    <a:cubicBezTo>
                      <a:pt x="254518" y="35315"/>
                      <a:pt x="109174" y="145382"/>
                      <a:pt x="78129" y="235693"/>
                    </a:cubicBezTo>
                    <a:cubicBezTo>
                      <a:pt x="47084" y="326004"/>
                      <a:pt x="89417" y="503805"/>
                      <a:pt x="86595" y="548960"/>
                    </a:cubicBezTo>
                    <a:cubicBezTo>
                      <a:pt x="83773" y="594115"/>
                      <a:pt x="37206" y="397971"/>
                      <a:pt x="61195" y="506626"/>
                    </a:cubicBezTo>
                    <a:cubicBezTo>
                      <a:pt x="85184" y="615281"/>
                      <a:pt x="226296" y="1155737"/>
                      <a:pt x="230529" y="1200893"/>
                    </a:cubicBezTo>
                    <a:cubicBezTo>
                      <a:pt x="234762" y="1246049"/>
                      <a:pt x="124695" y="915849"/>
                      <a:pt x="86595" y="777560"/>
                    </a:cubicBezTo>
                    <a:cubicBezTo>
                      <a:pt x="48495" y="639271"/>
                      <a:pt x="11807" y="441716"/>
                      <a:pt x="1929" y="371160"/>
                    </a:cubicBezTo>
                    <a:cubicBezTo>
                      <a:pt x="-7949" y="300604"/>
                      <a:pt x="23096" y="396559"/>
                      <a:pt x="27329" y="354226"/>
                    </a:cubicBezTo>
                    <a:cubicBezTo>
                      <a:pt x="31562" y="311893"/>
                      <a:pt x="23096" y="146793"/>
                      <a:pt x="27329" y="117160"/>
                    </a:cubicBezTo>
                    <a:cubicBezTo>
                      <a:pt x="31562" y="87527"/>
                      <a:pt x="25918" y="184893"/>
                      <a:pt x="52729" y="176426"/>
                    </a:cubicBezTo>
                    <a:cubicBezTo>
                      <a:pt x="79540" y="167959"/>
                      <a:pt x="154328" y="90349"/>
                      <a:pt x="188195" y="66360"/>
                    </a:cubicBezTo>
                    <a:cubicBezTo>
                      <a:pt x="222062" y="42371"/>
                      <a:pt x="291206" y="-21129"/>
                      <a:pt x="272862" y="7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FB73C967-223D-5E73-2A68-AE2A1D26E99C}"/>
                  </a:ext>
                </a:extLst>
              </p:cNvPr>
              <p:cNvSpPr/>
              <p:nvPr/>
            </p:nvSpPr>
            <p:spPr>
              <a:xfrm>
                <a:off x="2857083" y="5899866"/>
                <a:ext cx="190339" cy="1669527"/>
              </a:xfrm>
              <a:custGeom>
                <a:avLst/>
                <a:gdLst>
                  <a:gd name="connsiteX0" fmla="*/ 187393 w 190339"/>
                  <a:gd name="connsiteY0" fmla="*/ 9378 h 1669527"/>
                  <a:gd name="connsiteX1" fmla="*/ 7685 w 190339"/>
                  <a:gd name="connsiteY1" fmla="*/ 559075 h 1669527"/>
                  <a:gd name="connsiteX2" fmla="*/ 34112 w 190339"/>
                  <a:gd name="connsiteY2" fmla="*/ 458650 h 1669527"/>
                  <a:gd name="connsiteX3" fmla="*/ 44683 w 190339"/>
                  <a:gd name="connsiteY3" fmla="*/ 1172199 h 1669527"/>
                  <a:gd name="connsiteX4" fmla="*/ 55255 w 190339"/>
                  <a:gd name="connsiteY4" fmla="*/ 1055917 h 1669527"/>
                  <a:gd name="connsiteX5" fmla="*/ 92253 w 190339"/>
                  <a:gd name="connsiteY5" fmla="*/ 1669040 h 1669527"/>
                  <a:gd name="connsiteX6" fmla="*/ 28827 w 190339"/>
                  <a:gd name="connsiteY6" fmla="*/ 1145771 h 1669527"/>
                  <a:gd name="connsiteX7" fmla="*/ 34112 w 190339"/>
                  <a:gd name="connsiteY7" fmla="*/ 442793 h 1669527"/>
                  <a:gd name="connsiteX8" fmla="*/ 113396 w 190339"/>
                  <a:gd name="connsiteY8" fmla="*/ 226085 h 1669527"/>
                  <a:gd name="connsiteX9" fmla="*/ 187393 w 190339"/>
                  <a:gd name="connsiteY9" fmla="*/ 9378 h 166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339" h="1669527">
                    <a:moveTo>
                      <a:pt x="187393" y="9378"/>
                    </a:moveTo>
                    <a:cubicBezTo>
                      <a:pt x="169775" y="64876"/>
                      <a:pt x="33232" y="484196"/>
                      <a:pt x="7685" y="559075"/>
                    </a:cubicBezTo>
                    <a:cubicBezTo>
                      <a:pt x="-17862" y="633954"/>
                      <a:pt x="27946" y="356463"/>
                      <a:pt x="34112" y="458650"/>
                    </a:cubicBezTo>
                    <a:cubicBezTo>
                      <a:pt x="40278" y="560837"/>
                      <a:pt x="41159" y="1072655"/>
                      <a:pt x="44683" y="1172199"/>
                    </a:cubicBezTo>
                    <a:cubicBezTo>
                      <a:pt x="48207" y="1271743"/>
                      <a:pt x="47327" y="973110"/>
                      <a:pt x="55255" y="1055917"/>
                    </a:cubicBezTo>
                    <a:cubicBezTo>
                      <a:pt x="63183" y="1138724"/>
                      <a:pt x="96658" y="1654064"/>
                      <a:pt x="92253" y="1669040"/>
                    </a:cubicBezTo>
                    <a:cubicBezTo>
                      <a:pt x="87848" y="1684016"/>
                      <a:pt x="38517" y="1350146"/>
                      <a:pt x="28827" y="1145771"/>
                    </a:cubicBezTo>
                    <a:cubicBezTo>
                      <a:pt x="19137" y="941397"/>
                      <a:pt x="20017" y="596074"/>
                      <a:pt x="34112" y="442793"/>
                    </a:cubicBezTo>
                    <a:cubicBezTo>
                      <a:pt x="48207" y="289512"/>
                      <a:pt x="87849" y="292154"/>
                      <a:pt x="113396" y="226085"/>
                    </a:cubicBezTo>
                    <a:cubicBezTo>
                      <a:pt x="138943" y="160016"/>
                      <a:pt x="205011" y="-46120"/>
                      <a:pt x="187393" y="93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7229C815-0753-24C3-F612-8CA7BD656BE6}"/>
                  </a:ext>
                </a:extLst>
              </p:cNvPr>
              <p:cNvSpPr/>
              <p:nvPr/>
            </p:nvSpPr>
            <p:spPr>
              <a:xfrm>
                <a:off x="2130162" y="5980674"/>
                <a:ext cx="143711" cy="1967053"/>
              </a:xfrm>
              <a:custGeom>
                <a:avLst/>
                <a:gdLst>
                  <a:gd name="connsiteX0" fmla="*/ 142624 w 143711"/>
                  <a:gd name="connsiteY0" fmla="*/ 2568 h 1967053"/>
                  <a:gd name="connsiteX1" fmla="*/ 5200 w 143711"/>
                  <a:gd name="connsiteY1" fmla="*/ 441268 h 1967053"/>
                  <a:gd name="connsiteX2" fmla="*/ 31628 w 143711"/>
                  <a:gd name="connsiteY2" fmla="*/ 330272 h 1967053"/>
                  <a:gd name="connsiteX3" fmla="*/ 58055 w 143711"/>
                  <a:gd name="connsiteY3" fmla="*/ 1604089 h 1967053"/>
                  <a:gd name="connsiteX4" fmla="*/ 89769 w 143711"/>
                  <a:gd name="connsiteY4" fmla="*/ 1958221 h 1967053"/>
                  <a:gd name="connsiteX5" fmla="*/ 116196 w 143711"/>
                  <a:gd name="connsiteY5" fmla="*/ 1334526 h 1967053"/>
                  <a:gd name="connsiteX6" fmla="*/ 26342 w 143711"/>
                  <a:gd name="connsiteY6" fmla="*/ 208704 h 1967053"/>
                  <a:gd name="connsiteX7" fmla="*/ 68626 w 143711"/>
                  <a:gd name="connsiteY7" fmla="*/ 256274 h 1967053"/>
                  <a:gd name="connsiteX8" fmla="*/ 142624 w 143711"/>
                  <a:gd name="connsiteY8" fmla="*/ 2568 h 196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711" h="1967053">
                    <a:moveTo>
                      <a:pt x="142624" y="2568"/>
                    </a:moveTo>
                    <a:cubicBezTo>
                      <a:pt x="132053" y="33400"/>
                      <a:pt x="23699" y="386651"/>
                      <a:pt x="5200" y="441268"/>
                    </a:cubicBezTo>
                    <a:cubicBezTo>
                      <a:pt x="-13299" y="495885"/>
                      <a:pt x="22819" y="136469"/>
                      <a:pt x="31628" y="330272"/>
                    </a:cubicBezTo>
                    <a:cubicBezTo>
                      <a:pt x="40437" y="524075"/>
                      <a:pt x="48365" y="1332764"/>
                      <a:pt x="58055" y="1604089"/>
                    </a:cubicBezTo>
                    <a:cubicBezTo>
                      <a:pt x="67745" y="1875414"/>
                      <a:pt x="80079" y="2003148"/>
                      <a:pt x="89769" y="1958221"/>
                    </a:cubicBezTo>
                    <a:cubicBezTo>
                      <a:pt x="99459" y="1913294"/>
                      <a:pt x="126767" y="1626112"/>
                      <a:pt x="116196" y="1334526"/>
                    </a:cubicBezTo>
                    <a:cubicBezTo>
                      <a:pt x="105625" y="1042940"/>
                      <a:pt x="34270" y="388413"/>
                      <a:pt x="26342" y="208704"/>
                    </a:cubicBezTo>
                    <a:cubicBezTo>
                      <a:pt x="18414" y="28995"/>
                      <a:pt x="53650" y="284464"/>
                      <a:pt x="68626" y="256274"/>
                    </a:cubicBezTo>
                    <a:cubicBezTo>
                      <a:pt x="83602" y="228084"/>
                      <a:pt x="153195" y="-28264"/>
                      <a:pt x="142624" y="25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F58F51DB-58A0-28F8-CB6C-5CB35BD677D5}"/>
                  </a:ext>
                </a:extLst>
              </p:cNvPr>
              <p:cNvSpPr/>
              <p:nvPr/>
            </p:nvSpPr>
            <p:spPr>
              <a:xfrm>
                <a:off x="2362589" y="5943766"/>
                <a:ext cx="375353" cy="1964174"/>
              </a:xfrm>
              <a:custGeom>
                <a:avLst/>
                <a:gdLst>
                  <a:gd name="connsiteX0" fmla="*/ 375325 w 375353"/>
                  <a:gd name="connsiteY0" fmla="*/ 2477 h 1964174"/>
                  <a:gd name="connsiteX1" fmla="*/ 148047 w 375353"/>
                  <a:gd name="connsiteY1" fmla="*/ 710740 h 1964174"/>
                  <a:gd name="connsiteX2" fmla="*/ 185046 w 375353"/>
                  <a:gd name="connsiteY2" fmla="*/ 541603 h 1964174"/>
                  <a:gd name="connsiteX3" fmla="*/ 116334 w 375353"/>
                  <a:gd name="connsiteY3" fmla="*/ 1640997 h 1964174"/>
                  <a:gd name="connsiteX4" fmla="*/ 116334 w 375353"/>
                  <a:gd name="connsiteY4" fmla="*/ 1503573 h 1964174"/>
                  <a:gd name="connsiteX5" fmla="*/ 51 w 375353"/>
                  <a:gd name="connsiteY5" fmla="*/ 1963416 h 1964174"/>
                  <a:gd name="connsiteX6" fmla="*/ 132190 w 375353"/>
                  <a:gd name="connsiteY6" fmla="*/ 1376720 h 1964174"/>
                  <a:gd name="connsiteX7" fmla="*/ 174475 w 375353"/>
                  <a:gd name="connsiteY7" fmla="*/ 383036 h 1964174"/>
                  <a:gd name="connsiteX8" fmla="*/ 163903 w 375353"/>
                  <a:gd name="connsiteY8" fmla="*/ 472891 h 1964174"/>
                  <a:gd name="connsiteX9" fmla="*/ 375325 w 375353"/>
                  <a:gd name="connsiteY9" fmla="*/ 2477 h 196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353" h="1964174">
                    <a:moveTo>
                      <a:pt x="375325" y="2477"/>
                    </a:moveTo>
                    <a:cubicBezTo>
                      <a:pt x="372682" y="42119"/>
                      <a:pt x="179760" y="620886"/>
                      <a:pt x="148047" y="710740"/>
                    </a:cubicBezTo>
                    <a:cubicBezTo>
                      <a:pt x="116334" y="800594"/>
                      <a:pt x="190331" y="386560"/>
                      <a:pt x="185046" y="541603"/>
                    </a:cubicBezTo>
                    <a:cubicBezTo>
                      <a:pt x="179761" y="696646"/>
                      <a:pt x="127786" y="1480669"/>
                      <a:pt x="116334" y="1640997"/>
                    </a:cubicBezTo>
                    <a:cubicBezTo>
                      <a:pt x="104882" y="1801325"/>
                      <a:pt x="135714" y="1449837"/>
                      <a:pt x="116334" y="1503573"/>
                    </a:cubicBezTo>
                    <a:cubicBezTo>
                      <a:pt x="96954" y="1557309"/>
                      <a:pt x="-2592" y="1984558"/>
                      <a:pt x="51" y="1963416"/>
                    </a:cubicBezTo>
                    <a:cubicBezTo>
                      <a:pt x="2694" y="1942274"/>
                      <a:pt x="103119" y="1640117"/>
                      <a:pt x="132190" y="1376720"/>
                    </a:cubicBezTo>
                    <a:cubicBezTo>
                      <a:pt x="161261" y="1113323"/>
                      <a:pt x="169190" y="533674"/>
                      <a:pt x="174475" y="383036"/>
                    </a:cubicBezTo>
                    <a:cubicBezTo>
                      <a:pt x="179760" y="232398"/>
                      <a:pt x="132190" y="534556"/>
                      <a:pt x="163903" y="472891"/>
                    </a:cubicBezTo>
                    <a:cubicBezTo>
                      <a:pt x="195616" y="411226"/>
                      <a:pt x="377968" y="-37165"/>
                      <a:pt x="375325" y="2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7F61CFF7-B3A2-AC67-FBB4-52FE7DB414EF}"/>
                  </a:ext>
                </a:extLst>
              </p:cNvPr>
              <p:cNvSpPr/>
              <p:nvPr/>
            </p:nvSpPr>
            <p:spPr>
              <a:xfrm>
                <a:off x="1928407" y="6045158"/>
                <a:ext cx="85769" cy="1464059"/>
              </a:xfrm>
              <a:custGeom>
                <a:avLst/>
                <a:gdLst>
                  <a:gd name="connsiteX0" fmla="*/ 85387 w 85769"/>
                  <a:gd name="connsiteY0" fmla="*/ 1510 h 1464059"/>
                  <a:gd name="connsiteX1" fmla="*/ 818 w 85769"/>
                  <a:gd name="connsiteY1" fmla="*/ 604063 h 1464059"/>
                  <a:gd name="connsiteX2" fmla="*/ 43103 w 85769"/>
                  <a:gd name="connsiteY2" fmla="*/ 1433894 h 1464059"/>
                  <a:gd name="connsiteX3" fmla="*/ 53674 w 85769"/>
                  <a:gd name="connsiteY3" fmla="*/ 1275328 h 1464059"/>
                  <a:gd name="connsiteX4" fmla="*/ 37817 w 85769"/>
                  <a:gd name="connsiteY4" fmla="*/ 1206615 h 1464059"/>
                  <a:gd name="connsiteX5" fmla="*/ 32532 w 85769"/>
                  <a:gd name="connsiteY5" fmla="*/ 456067 h 1464059"/>
                  <a:gd name="connsiteX6" fmla="*/ 85387 w 85769"/>
                  <a:gd name="connsiteY6" fmla="*/ 1510 h 146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69" h="1464059">
                    <a:moveTo>
                      <a:pt x="85387" y="1510"/>
                    </a:moveTo>
                    <a:cubicBezTo>
                      <a:pt x="80101" y="26176"/>
                      <a:pt x="7865" y="365332"/>
                      <a:pt x="818" y="604063"/>
                    </a:cubicBezTo>
                    <a:cubicBezTo>
                      <a:pt x="-6229" y="842794"/>
                      <a:pt x="34294" y="1322017"/>
                      <a:pt x="43103" y="1433894"/>
                    </a:cubicBezTo>
                    <a:cubicBezTo>
                      <a:pt x="51912" y="1545771"/>
                      <a:pt x="54555" y="1313208"/>
                      <a:pt x="53674" y="1275328"/>
                    </a:cubicBezTo>
                    <a:cubicBezTo>
                      <a:pt x="52793" y="1237448"/>
                      <a:pt x="41341" y="1343158"/>
                      <a:pt x="37817" y="1206615"/>
                    </a:cubicBezTo>
                    <a:cubicBezTo>
                      <a:pt x="34293" y="1070072"/>
                      <a:pt x="25485" y="652513"/>
                      <a:pt x="32532" y="456067"/>
                    </a:cubicBezTo>
                    <a:cubicBezTo>
                      <a:pt x="39579" y="259621"/>
                      <a:pt x="90673" y="-23156"/>
                      <a:pt x="85387" y="15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CE108266-3ABD-CB50-9CAC-5F591EB484E3}"/>
                  </a:ext>
                </a:extLst>
              </p:cNvPr>
              <p:cNvSpPr/>
              <p:nvPr/>
            </p:nvSpPr>
            <p:spPr>
              <a:xfrm>
                <a:off x="2293816" y="5718895"/>
                <a:ext cx="111246" cy="2220747"/>
              </a:xfrm>
              <a:custGeom>
                <a:avLst/>
                <a:gdLst>
                  <a:gd name="connsiteX0" fmla="*/ 112 w 111246"/>
                  <a:gd name="connsiteY0" fmla="*/ 69 h 2220747"/>
                  <a:gd name="connsiteX1" fmla="*/ 89967 w 111246"/>
                  <a:gd name="connsiteY1" fmla="*/ 586765 h 2220747"/>
                  <a:gd name="connsiteX2" fmla="*/ 79396 w 111246"/>
                  <a:gd name="connsiteY2" fmla="*/ 507482 h 2220747"/>
                  <a:gd name="connsiteX3" fmla="*/ 31826 w 111246"/>
                  <a:gd name="connsiteY3" fmla="*/ 1326742 h 2220747"/>
                  <a:gd name="connsiteX4" fmla="*/ 31826 w 111246"/>
                  <a:gd name="connsiteY4" fmla="*/ 1088892 h 2220747"/>
                  <a:gd name="connsiteX5" fmla="*/ 5398 w 111246"/>
                  <a:gd name="connsiteY5" fmla="*/ 2209429 h 2220747"/>
                  <a:gd name="connsiteX6" fmla="*/ 31826 w 111246"/>
                  <a:gd name="connsiteY6" fmla="*/ 1601591 h 2220747"/>
                  <a:gd name="connsiteX7" fmla="*/ 111109 w 111246"/>
                  <a:gd name="connsiteY7" fmla="*/ 555052 h 2220747"/>
                  <a:gd name="connsiteX8" fmla="*/ 112 w 111246"/>
                  <a:gd name="connsiteY8" fmla="*/ 69 h 22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46" h="2220747">
                    <a:moveTo>
                      <a:pt x="112" y="69"/>
                    </a:moveTo>
                    <a:cubicBezTo>
                      <a:pt x="-3412" y="5354"/>
                      <a:pt x="76753" y="502196"/>
                      <a:pt x="89967" y="586765"/>
                    </a:cubicBezTo>
                    <a:cubicBezTo>
                      <a:pt x="103181" y="671334"/>
                      <a:pt x="89086" y="384153"/>
                      <a:pt x="79396" y="507482"/>
                    </a:cubicBezTo>
                    <a:cubicBezTo>
                      <a:pt x="69706" y="630811"/>
                      <a:pt x="39754" y="1229840"/>
                      <a:pt x="31826" y="1326742"/>
                    </a:cubicBezTo>
                    <a:cubicBezTo>
                      <a:pt x="23898" y="1423644"/>
                      <a:pt x="36231" y="941778"/>
                      <a:pt x="31826" y="1088892"/>
                    </a:cubicBezTo>
                    <a:cubicBezTo>
                      <a:pt x="27421" y="1236006"/>
                      <a:pt x="5398" y="2123979"/>
                      <a:pt x="5398" y="2209429"/>
                    </a:cubicBezTo>
                    <a:cubicBezTo>
                      <a:pt x="5398" y="2294879"/>
                      <a:pt x="14208" y="1877320"/>
                      <a:pt x="31826" y="1601591"/>
                    </a:cubicBezTo>
                    <a:cubicBezTo>
                      <a:pt x="49444" y="1325862"/>
                      <a:pt x="114633" y="818449"/>
                      <a:pt x="111109" y="555052"/>
                    </a:cubicBezTo>
                    <a:cubicBezTo>
                      <a:pt x="107585" y="291655"/>
                      <a:pt x="3636" y="-5216"/>
                      <a:pt x="112" y="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197B61D3-AA18-7AED-6649-21ACE503ECAE}"/>
                  </a:ext>
                </a:extLst>
              </p:cNvPr>
              <p:cNvSpPr/>
              <p:nvPr/>
            </p:nvSpPr>
            <p:spPr>
              <a:xfrm>
                <a:off x="2656035" y="5934965"/>
                <a:ext cx="151434" cy="1751771"/>
              </a:xfrm>
              <a:custGeom>
                <a:avLst/>
                <a:gdLst>
                  <a:gd name="connsiteX0" fmla="*/ 150592 w 151434"/>
                  <a:gd name="connsiteY0" fmla="*/ 11278 h 1751771"/>
                  <a:gd name="connsiteX1" fmla="*/ 2596 w 151434"/>
                  <a:gd name="connsiteY1" fmla="*/ 883393 h 1751771"/>
                  <a:gd name="connsiteX2" fmla="*/ 55452 w 151434"/>
                  <a:gd name="connsiteY2" fmla="*/ 798825 h 1751771"/>
                  <a:gd name="connsiteX3" fmla="*/ 44881 w 151434"/>
                  <a:gd name="connsiteY3" fmla="*/ 1517659 h 1751771"/>
                  <a:gd name="connsiteX4" fmla="*/ 2596 w 151434"/>
                  <a:gd name="connsiteY4" fmla="*/ 1744938 h 1751771"/>
                  <a:gd name="connsiteX5" fmla="*/ 50166 w 151434"/>
                  <a:gd name="connsiteY5" fmla="*/ 1306237 h 1751771"/>
                  <a:gd name="connsiteX6" fmla="*/ 7882 w 151434"/>
                  <a:gd name="connsiteY6" fmla="*/ 682543 h 1751771"/>
                  <a:gd name="connsiteX7" fmla="*/ 13167 w 151434"/>
                  <a:gd name="connsiteY7" fmla="*/ 819967 h 1751771"/>
                  <a:gd name="connsiteX8" fmla="*/ 60737 w 151434"/>
                  <a:gd name="connsiteY8" fmla="*/ 412980 h 1751771"/>
                  <a:gd name="connsiteX9" fmla="*/ 150592 w 151434"/>
                  <a:gd name="connsiteY9" fmla="*/ 11278 h 175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434" h="1751771">
                    <a:moveTo>
                      <a:pt x="150592" y="11278"/>
                    </a:moveTo>
                    <a:cubicBezTo>
                      <a:pt x="140902" y="89680"/>
                      <a:pt x="18453" y="752135"/>
                      <a:pt x="2596" y="883393"/>
                    </a:cubicBezTo>
                    <a:cubicBezTo>
                      <a:pt x="-13261" y="1014651"/>
                      <a:pt x="48405" y="693114"/>
                      <a:pt x="55452" y="798825"/>
                    </a:cubicBezTo>
                    <a:cubicBezTo>
                      <a:pt x="62499" y="904536"/>
                      <a:pt x="53690" y="1359974"/>
                      <a:pt x="44881" y="1517659"/>
                    </a:cubicBezTo>
                    <a:cubicBezTo>
                      <a:pt x="36072" y="1675345"/>
                      <a:pt x="1715" y="1780175"/>
                      <a:pt x="2596" y="1744938"/>
                    </a:cubicBezTo>
                    <a:cubicBezTo>
                      <a:pt x="3477" y="1709701"/>
                      <a:pt x="49285" y="1483303"/>
                      <a:pt x="50166" y="1306237"/>
                    </a:cubicBezTo>
                    <a:cubicBezTo>
                      <a:pt x="51047" y="1129171"/>
                      <a:pt x="14048" y="763588"/>
                      <a:pt x="7882" y="682543"/>
                    </a:cubicBezTo>
                    <a:cubicBezTo>
                      <a:pt x="1716" y="601498"/>
                      <a:pt x="4358" y="864894"/>
                      <a:pt x="13167" y="819967"/>
                    </a:cubicBezTo>
                    <a:cubicBezTo>
                      <a:pt x="21976" y="775040"/>
                      <a:pt x="37833" y="541595"/>
                      <a:pt x="60737" y="412980"/>
                    </a:cubicBezTo>
                    <a:cubicBezTo>
                      <a:pt x="83641" y="284365"/>
                      <a:pt x="160282" y="-67124"/>
                      <a:pt x="150592" y="11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FF2AA834-A32A-E330-AFBD-BCF7B9489989}"/>
                  </a:ext>
                </a:extLst>
              </p:cNvPr>
              <p:cNvSpPr/>
              <p:nvPr/>
            </p:nvSpPr>
            <p:spPr>
              <a:xfrm>
                <a:off x="3209540" y="2450609"/>
                <a:ext cx="602125" cy="1140117"/>
              </a:xfrm>
              <a:custGeom>
                <a:avLst/>
                <a:gdLst>
                  <a:gd name="connsiteX0" fmla="*/ 580582 w 602125"/>
                  <a:gd name="connsiteY0" fmla="*/ 1043 h 1140117"/>
                  <a:gd name="connsiteX1" fmla="*/ 501069 w 602125"/>
                  <a:gd name="connsiteY1" fmla="*/ 385356 h 1140117"/>
                  <a:gd name="connsiteX2" fmla="*/ 434808 w 602125"/>
                  <a:gd name="connsiteY2" fmla="*/ 617269 h 1140117"/>
                  <a:gd name="connsiteX3" fmla="*/ 587208 w 602125"/>
                  <a:gd name="connsiteY3" fmla="*/ 511252 h 1140117"/>
                  <a:gd name="connsiteX4" fmla="*/ 4112 w 602125"/>
                  <a:gd name="connsiteY4" fmla="*/ 1134104 h 1140117"/>
                  <a:gd name="connsiteX5" fmla="*/ 328790 w 602125"/>
                  <a:gd name="connsiteY5" fmla="*/ 809426 h 1140117"/>
                  <a:gd name="connsiteX6" fmla="*/ 361921 w 602125"/>
                  <a:gd name="connsiteY6" fmla="*/ 517878 h 1140117"/>
                  <a:gd name="connsiteX7" fmla="*/ 183017 w 602125"/>
                  <a:gd name="connsiteY7" fmla="*/ 80556 h 1140117"/>
                  <a:gd name="connsiteX8" fmla="*/ 395051 w 602125"/>
                  <a:gd name="connsiteY8" fmla="*/ 338974 h 1140117"/>
                  <a:gd name="connsiteX9" fmla="*/ 395051 w 602125"/>
                  <a:gd name="connsiteY9" fmla="*/ 219704 h 1140117"/>
                  <a:gd name="connsiteX10" fmla="*/ 421556 w 602125"/>
                  <a:gd name="connsiteY10" fmla="*/ 206452 h 1140117"/>
                  <a:gd name="connsiteX11" fmla="*/ 441434 w 602125"/>
                  <a:gd name="connsiteY11" fmla="*/ 1043 h 1140117"/>
                  <a:gd name="connsiteX12" fmla="*/ 414930 w 602125"/>
                  <a:gd name="connsiteY12" fmla="*/ 305843 h 1140117"/>
                  <a:gd name="connsiteX13" fmla="*/ 580582 w 602125"/>
                  <a:gd name="connsiteY13" fmla="*/ 1043 h 11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2125" h="1140117">
                    <a:moveTo>
                      <a:pt x="580582" y="1043"/>
                    </a:moveTo>
                    <a:cubicBezTo>
                      <a:pt x="594939" y="14295"/>
                      <a:pt x="525365" y="282652"/>
                      <a:pt x="501069" y="385356"/>
                    </a:cubicBezTo>
                    <a:cubicBezTo>
                      <a:pt x="476773" y="488060"/>
                      <a:pt x="420452" y="596286"/>
                      <a:pt x="434808" y="617269"/>
                    </a:cubicBezTo>
                    <a:cubicBezTo>
                      <a:pt x="449164" y="638252"/>
                      <a:pt x="658991" y="425113"/>
                      <a:pt x="587208" y="511252"/>
                    </a:cubicBezTo>
                    <a:cubicBezTo>
                      <a:pt x="515425" y="597391"/>
                      <a:pt x="47182" y="1084408"/>
                      <a:pt x="4112" y="1134104"/>
                    </a:cubicBezTo>
                    <a:cubicBezTo>
                      <a:pt x="-38958" y="1183800"/>
                      <a:pt x="269155" y="912130"/>
                      <a:pt x="328790" y="809426"/>
                    </a:cubicBezTo>
                    <a:cubicBezTo>
                      <a:pt x="388425" y="706722"/>
                      <a:pt x="386216" y="639356"/>
                      <a:pt x="361921" y="517878"/>
                    </a:cubicBezTo>
                    <a:cubicBezTo>
                      <a:pt x="337626" y="396400"/>
                      <a:pt x="177495" y="110373"/>
                      <a:pt x="183017" y="80556"/>
                    </a:cubicBezTo>
                    <a:cubicBezTo>
                      <a:pt x="188539" y="50739"/>
                      <a:pt x="359712" y="315783"/>
                      <a:pt x="395051" y="338974"/>
                    </a:cubicBezTo>
                    <a:cubicBezTo>
                      <a:pt x="430390" y="362165"/>
                      <a:pt x="390633" y="241791"/>
                      <a:pt x="395051" y="219704"/>
                    </a:cubicBezTo>
                    <a:cubicBezTo>
                      <a:pt x="399468" y="197617"/>
                      <a:pt x="413826" y="242895"/>
                      <a:pt x="421556" y="206452"/>
                    </a:cubicBezTo>
                    <a:cubicBezTo>
                      <a:pt x="429286" y="170009"/>
                      <a:pt x="442538" y="-15522"/>
                      <a:pt x="441434" y="1043"/>
                    </a:cubicBezTo>
                    <a:cubicBezTo>
                      <a:pt x="440330" y="17608"/>
                      <a:pt x="390634" y="300321"/>
                      <a:pt x="414930" y="305843"/>
                    </a:cubicBezTo>
                    <a:cubicBezTo>
                      <a:pt x="439226" y="311365"/>
                      <a:pt x="566225" y="-12209"/>
                      <a:pt x="580582" y="104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9BFD3462-89FF-22F6-65B1-2E73FB80FACB}"/>
                  </a:ext>
                </a:extLst>
              </p:cNvPr>
              <p:cNvSpPr/>
              <p:nvPr/>
            </p:nvSpPr>
            <p:spPr>
              <a:xfrm>
                <a:off x="4004435" y="4733435"/>
                <a:ext cx="872961" cy="696643"/>
              </a:xfrm>
              <a:custGeom>
                <a:avLst/>
                <a:gdLst>
                  <a:gd name="connsiteX0" fmla="*/ 870263 w 872961"/>
                  <a:gd name="connsiteY0" fmla="*/ 2526 h 696643"/>
                  <a:gd name="connsiteX1" fmla="*/ 208111 w 872961"/>
                  <a:gd name="connsiteY1" fmla="*/ 261081 h 696643"/>
                  <a:gd name="connsiteX2" fmla="*/ 182886 w 872961"/>
                  <a:gd name="connsiteY2" fmla="*/ 431348 h 696643"/>
                  <a:gd name="connsiteX3" fmla="*/ 170274 w 872961"/>
                  <a:gd name="connsiteY3" fmla="*/ 393511 h 696643"/>
                  <a:gd name="connsiteX4" fmla="*/ 6 w 872961"/>
                  <a:gd name="connsiteY4" fmla="*/ 696209 h 696643"/>
                  <a:gd name="connsiteX5" fmla="*/ 163968 w 872961"/>
                  <a:gd name="connsiteY5" fmla="*/ 456573 h 696643"/>
                  <a:gd name="connsiteX6" fmla="*/ 170274 w 872961"/>
                  <a:gd name="connsiteY6" fmla="*/ 292612 h 696643"/>
                  <a:gd name="connsiteX7" fmla="*/ 397297 w 872961"/>
                  <a:gd name="connsiteY7" fmla="*/ 147569 h 696643"/>
                  <a:gd name="connsiteX8" fmla="*/ 441441 w 872961"/>
                  <a:gd name="connsiteY8" fmla="*/ 128651 h 696643"/>
                  <a:gd name="connsiteX9" fmla="*/ 870263 w 872961"/>
                  <a:gd name="connsiteY9" fmla="*/ 2526 h 696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961" h="696643">
                    <a:moveTo>
                      <a:pt x="870263" y="2526"/>
                    </a:moveTo>
                    <a:cubicBezTo>
                      <a:pt x="831375" y="24598"/>
                      <a:pt x="322674" y="189611"/>
                      <a:pt x="208111" y="261081"/>
                    </a:cubicBezTo>
                    <a:cubicBezTo>
                      <a:pt x="93548" y="332551"/>
                      <a:pt x="189192" y="409276"/>
                      <a:pt x="182886" y="431348"/>
                    </a:cubicBezTo>
                    <a:cubicBezTo>
                      <a:pt x="176580" y="453420"/>
                      <a:pt x="200754" y="349368"/>
                      <a:pt x="170274" y="393511"/>
                    </a:cubicBezTo>
                    <a:cubicBezTo>
                      <a:pt x="139794" y="437655"/>
                      <a:pt x="1057" y="685699"/>
                      <a:pt x="6" y="696209"/>
                    </a:cubicBezTo>
                    <a:cubicBezTo>
                      <a:pt x="-1045" y="706719"/>
                      <a:pt x="135590" y="523839"/>
                      <a:pt x="163968" y="456573"/>
                    </a:cubicBezTo>
                    <a:cubicBezTo>
                      <a:pt x="192346" y="389307"/>
                      <a:pt x="131386" y="344113"/>
                      <a:pt x="170274" y="292612"/>
                    </a:cubicBezTo>
                    <a:cubicBezTo>
                      <a:pt x="209162" y="241111"/>
                      <a:pt x="352103" y="174896"/>
                      <a:pt x="397297" y="147569"/>
                    </a:cubicBezTo>
                    <a:cubicBezTo>
                      <a:pt x="442491" y="120242"/>
                      <a:pt x="366817" y="147570"/>
                      <a:pt x="441441" y="128651"/>
                    </a:cubicBezTo>
                    <a:cubicBezTo>
                      <a:pt x="516064" y="109732"/>
                      <a:pt x="909151" y="-19546"/>
                      <a:pt x="870263" y="252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9AD6086D-9547-9677-90E8-448D5D313464}"/>
                  </a:ext>
                </a:extLst>
              </p:cNvPr>
              <p:cNvSpPr/>
              <p:nvPr/>
            </p:nvSpPr>
            <p:spPr>
              <a:xfrm>
                <a:off x="2140879" y="2942985"/>
                <a:ext cx="630064" cy="1814611"/>
              </a:xfrm>
              <a:custGeom>
                <a:avLst/>
                <a:gdLst>
                  <a:gd name="connsiteX0" fmla="*/ 625470 w 630064"/>
                  <a:gd name="connsiteY0" fmla="*/ 8559 h 1814611"/>
                  <a:gd name="connsiteX1" fmla="*/ 127759 w 630064"/>
                  <a:gd name="connsiteY1" fmla="*/ 865086 h 1814611"/>
                  <a:gd name="connsiteX2" fmla="*/ 255080 w 630064"/>
                  <a:gd name="connsiteY2" fmla="*/ 679891 h 1814611"/>
                  <a:gd name="connsiteX3" fmla="*/ 437 w 630064"/>
                  <a:gd name="connsiteY3" fmla="*/ 1802635 h 1814611"/>
                  <a:gd name="connsiteX4" fmla="*/ 197207 w 630064"/>
                  <a:gd name="connsiteY4" fmla="*/ 1235476 h 1814611"/>
                  <a:gd name="connsiteX5" fmla="*/ 324529 w 630064"/>
                  <a:gd name="connsiteY5" fmla="*/ 656742 h 1814611"/>
                  <a:gd name="connsiteX6" fmla="*/ 370827 w 630064"/>
                  <a:gd name="connsiteY6" fmla="*/ 436823 h 1814611"/>
                  <a:gd name="connsiteX7" fmla="*/ 625470 w 630064"/>
                  <a:gd name="connsiteY7" fmla="*/ 8559 h 181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064" h="1814611">
                    <a:moveTo>
                      <a:pt x="625470" y="8559"/>
                    </a:moveTo>
                    <a:cubicBezTo>
                      <a:pt x="584959" y="79936"/>
                      <a:pt x="189491" y="753197"/>
                      <a:pt x="127759" y="865086"/>
                    </a:cubicBezTo>
                    <a:cubicBezTo>
                      <a:pt x="66027" y="976975"/>
                      <a:pt x="276300" y="523633"/>
                      <a:pt x="255080" y="679891"/>
                    </a:cubicBezTo>
                    <a:cubicBezTo>
                      <a:pt x="233860" y="836149"/>
                      <a:pt x="10082" y="1710038"/>
                      <a:pt x="437" y="1802635"/>
                    </a:cubicBezTo>
                    <a:cubicBezTo>
                      <a:pt x="-9209" y="1895233"/>
                      <a:pt x="143192" y="1426458"/>
                      <a:pt x="197207" y="1235476"/>
                    </a:cubicBezTo>
                    <a:cubicBezTo>
                      <a:pt x="251222" y="1044494"/>
                      <a:pt x="295592" y="789851"/>
                      <a:pt x="324529" y="656742"/>
                    </a:cubicBezTo>
                    <a:cubicBezTo>
                      <a:pt x="353466" y="523633"/>
                      <a:pt x="314883" y="540995"/>
                      <a:pt x="370827" y="436823"/>
                    </a:cubicBezTo>
                    <a:cubicBezTo>
                      <a:pt x="426771" y="332651"/>
                      <a:pt x="665981" y="-62818"/>
                      <a:pt x="625470" y="85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7A771E39-558F-93E1-FCA2-01915177CD01}"/>
                  </a:ext>
                </a:extLst>
              </p:cNvPr>
              <p:cNvSpPr/>
              <p:nvPr/>
            </p:nvSpPr>
            <p:spPr>
              <a:xfrm>
                <a:off x="2025374" y="2814581"/>
                <a:ext cx="526240" cy="2968038"/>
              </a:xfrm>
              <a:custGeom>
                <a:avLst/>
                <a:gdLst>
                  <a:gd name="connsiteX0" fmla="*/ 497907 w 526240"/>
                  <a:gd name="connsiteY0" fmla="*/ 55941 h 2968038"/>
                  <a:gd name="connsiteX1" fmla="*/ 115942 w 526240"/>
                  <a:gd name="connsiteY1" fmla="*/ 970341 h 2968038"/>
                  <a:gd name="connsiteX2" fmla="*/ 185391 w 526240"/>
                  <a:gd name="connsiteY2" fmla="*/ 843019 h 2968038"/>
                  <a:gd name="connsiteX3" fmla="*/ 92793 w 526240"/>
                  <a:gd name="connsiteY3" fmla="*/ 1421753 h 2968038"/>
                  <a:gd name="connsiteX4" fmla="*/ 196 w 526240"/>
                  <a:gd name="connsiteY4" fmla="*/ 2949611 h 2968038"/>
                  <a:gd name="connsiteX5" fmla="*/ 69644 w 526240"/>
                  <a:gd name="connsiteY5" fmla="*/ 2197257 h 2968038"/>
                  <a:gd name="connsiteX6" fmla="*/ 115942 w 526240"/>
                  <a:gd name="connsiteY6" fmla="*/ 1155535 h 2968038"/>
                  <a:gd name="connsiteX7" fmla="*/ 162241 w 526240"/>
                  <a:gd name="connsiteY7" fmla="*/ 785146 h 2968038"/>
                  <a:gd name="connsiteX8" fmla="*/ 463183 w 526240"/>
                  <a:gd name="connsiteY8" fmla="*/ 171687 h 2968038"/>
                  <a:gd name="connsiteX9" fmla="*/ 497907 w 526240"/>
                  <a:gd name="connsiteY9" fmla="*/ 55941 h 296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6240" h="2968038">
                    <a:moveTo>
                      <a:pt x="497907" y="55941"/>
                    </a:moveTo>
                    <a:cubicBezTo>
                      <a:pt x="440034" y="189050"/>
                      <a:pt x="168028" y="839161"/>
                      <a:pt x="115942" y="970341"/>
                    </a:cubicBezTo>
                    <a:cubicBezTo>
                      <a:pt x="63856" y="1101521"/>
                      <a:pt x="189249" y="767784"/>
                      <a:pt x="185391" y="843019"/>
                    </a:cubicBezTo>
                    <a:cubicBezTo>
                      <a:pt x="181533" y="918254"/>
                      <a:pt x="123659" y="1070654"/>
                      <a:pt x="92793" y="1421753"/>
                    </a:cubicBezTo>
                    <a:cubicBezTo>
                      <a:pt x="61927" y="1772852"/>
                      <a:pt x="4054" y="2820360"/>
                      <a:pt x="196" y="2949611"/>
                    </a:cubicBezTo>
                    <a:cubicBezTo>
                      <a:pt x="-3662" y="3078862"/>
                      <a:pt x="50353" y="2496270"/>
                      <a:pt x="69644" y="2197257"/>
                    </a:cubicBezTo>
                    <a:cubicBezTo>
                      <a:pt x="88935" y="1898244"/>
                      <a:pt x="100509" y="1390887"/>
                      <a:pt x="115942" y="1155535"/>
                    </a:cubicBezTo>
                    <a:cubicBezTo>
                      <a:pt x="131375" y="920183"/>
                      <a:pt x="104368" y="949121"/>
                      <a:pt x="162241" y="785146"/>
                    </a:cubicBezTo>
                    <a:cubicBezTo>
                      <a:pt x="220114" y="621171"/>
                      <a:pt x="411097" y="289363"/>
                      <a:pt x="463183" y="171687"/>
                    </a:cubicBezTo>
                    <a:cubicBezTo>
                      <a:pt x="515269" y="54011"/>
                      <a:pt x="555780" y="-77168"/>
                      <a:pt x="497907" y="55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FE18342B-72B5-7640-DEE9-BDD64151E23C}"/>
                  </a:ext>
                </a:extLst>
              </p:cNvPr>
              <p:cNvSpPr/>
              <p:nvPr/>
            </p:nvSpPr>
            <p:spPr>
              <a:xfrm>
                <a:off x="2614600" y="2483100"/>
                <a:ext cx="580075" cy="794500"/>
              </a:xfrm>
              <a:custGeom>
                <a:avLst/>
                <a:gdLst>
                  <a:gd name="connsiteX0" fmla="*/ 580013 w 580075"/>
                  <a:gd name="connsiteY0" fmla="*/ 155928 h 794500"/>
                  <a:gd name="connsiteX1" fmla="*/ 383243 w 580075"/>
                  <a:gd name="connsiteY1" fmla="*/ 422146 h 794500"/>
                  <a:gd name="connsiteX2" fmla="*/ 429542 w 580075"/>
                  <a:gd name="connsiteY2" fmla="*/ 595766 h 794500"/>
                  <a:gd name="connsiteX3" fmla="*/ 1278 w 580075"/>
                  <a:gd name="connsiteY3" fmla="*/ 792535 h 794500"/>
                  <a:gd name="connsiteX4" fmla="*/ 302220 w 580075"/>
                  <a:gd name="connsiteY4" fmla="*/ 468444 h 794500"/>
                  <a:gd name="connsiteX5" fmla="*/ 441116 w 580075"/>
                  <a:gd name="connsiteY5" fmla="*/ 5457 h 794500"/>
                  <a:gd name="connsiteX6" fmla="*/ 360094 w 580075"/>
                  <a:gd name="connsiteY6" fmla="*/ 213801 h 794500"/>
                  <a:gd name="connsiteX7" fmla="*/ 580013 w 580075"/>
                  <a:gd name="connsiteY7" fmla="*/ 155928 h 79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075" h="794500">
                    <a:moveTo>
                      <a:pt x="580013" y="155928"/>
                    </a:moveTo>
                    <a:cubicBezTo>
                      <a:pt x="583871" y="190652"/>
                      <a:pt x="408321" y="348840"/>
                      <a:pt x="383243" y="422146"/>
                    </a:cubicBezTo>
                    <a:cubicBezTo>
                      <a:pt x="358165" y="495452"/>
                      <a:pt x="493203" y="534034"/>
                      <a:pt x="429542" y="595766"/>
                    </a:cubicBezTo>
                    <a:cubicBezTo>
                      <a:pt x="365881" y="657498"/>
                      <a:pt x="22498" y="813755"/>
                      <a:pt x="1278" y="792535"/>
                    </a:cubicBezTo>
                    <a:cubicBezTo>
                      <a:pt x="-19942" y="771315"/>
                      <a:pt x="228914" y="599624"/>
                      <a:pt x="302220" y="468444"/>
                    </a:cubicBezTo>
                    <a:cubicBezTo>
                      <a:pt x="375526" y="337264"/>
                      <a:pt x="431470" y="47897"/>
                      <a:pt x="441116" y="5457"/>
                    </a:cubicBezTo>
                    <a:cubicBezTo>
                      <a:pt x="450762" y="-36983"/>
                      <a:pt x="338874" y="181006"/>
                      <a:pt x="360094" y="213801"/>
                    </a:cubicBezTo>
                    <a:cubicBezTo>
                      <a:pt x="381314" y="246596"/>
                      <a:pt x="576155" y="121204"/>
                      <a:pt x="580013" y="155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FD36F9F4-FF31-D93A-53CE-71CD2A559660}"/>
                  </a:ext>
                </a:extLst>
              </p:cNvPr>
              <p:cNvSpPr/>
              <p:nvPr/>
            </p:nvSpPr>
            <p:spPr>
              <a:xfrm>
                <a:off x="4975598" y="3460199"/>
                <a:ext cx="337212" cy="468141"/>
              </a:xfrm>
              <a:custGeom>
                <a:avLst/>
                <a:gdLst>
                  <a:gd name="connsiteX0" fmla="*/ 24665 w 337212"/>
                  <a:gd name="connsiteY0" fmla="*/ 631 h 468141"/>
                  <a:gd name="connsiteX1" fmla="*/ 233010 w 337212"/>
                  <a:gd name="connsiteY1" fmla="*/ 417320 h 468141"/>
                  <a:gd name="connsiteX2" fmla="*/ 337182 w 337212"/>
                  <a:gd name="connsiteY2" fmla="*/ 463619 h 468141"/>
                  <a:gd name="connsiteX3" fmla="*/ 244584 w 337212"/>
                  <a:gd name="connsiteY3" fmla="*/ 440469 h 468141"/>
                  <a:gd name="connsiteX4" fmla="*/ 302458 w 337212"/>
                  <a:gd name="connsiteY4" fmla="*/ 440469 h 468141"/>
                  <a:gd name="connsiteX5" fmla="*/ 36240 w 337212"/>
                  <a:gd name="connsiteY5" fmla="*/ 324723 h 468141"/>
                  <a:gd name="connsiteX6" fmla="*/ 24665 w 337212"/>
                  <a:gd name="connsiteY6" fmla="*/ 631 h 4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212" h="468141">
                    <a:moveTo>
                      <a:pt x="24665" y="631"/>
                    </a:moveTo>
                    <a:cubicBezTo>
                      <a:pt x="57460" y="16064"/>
                      <a:pt x="180924" y="340155"/>
                      <a:pt x="233010" y="417320"/>
                    </a:cubicBezTo>
                    <a:cubicBezTo>
                      <a:pt x="285096" y="494485"/>
                      <a:pt x="335253" y="459761"/>
                      <a:pt x="337182" y="463619"/>
                    </a:cubicBezTo>
                    <a:cubicBezTo>
                      <a:pt x="339111" y="467477"/>
                      <a:pt x="250371" y="444327"/>
                      <a:pt x="244584" y="440469"/>
                    </a:cubicBezTo>
                    <a:cubicBezTo>
                      <a:pt x="238797" y="436611"/>
                      <a:pt x="337182" y="459760"/>
                      <a:pt x="302458" y="440469"/>
                    </a:cubicBezTo>
                    <a:cubicBezTo>
                      <a:pt x="267734" y="421178"/>
                      <a:pt x="84468" y="392242"/>
                      <a:pt x="36240" y="324723"/>
                    </a:cubicBezTo>
                    <a:cubicBezTo>
                      <a:pt x="-11988" y="257204"/>
                      <a:pt x="-8130" y="-14802"/>
                      <a:pt x="24665" y="6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D2C5213A-C488-8388-083F-895E68909E06}"/>
                  </a:ext>
                </a:extLst>
              </p:cNvPr>
              <p:cNvSpPr/>
              <p:nvPr/>
            </p:nvSpPr>
            <p:spPr>
              <a:xfrm>
                <a:off x="3190981" y="2336993"/>
                <a:ext cx="614089" cy="1243792"/>
              </a:xfrm>
              <a:custGeom>
                <a:avLst/>
                <a:gdLst>
                  <a:gd name="connsiteX0" fmla="*/ 605515 w 614089"/>
                  <a:gd name="connsiteY0" fmla="*/ 1093 h 1243792"/>
                  <a:gd name="connsiteX1" fmla="*/ 547642 w 614089"/>
                  <a:gd name="connsiteY1" fmla="*/ 429356 h 1243792"/>
                  <a:gd name="connsiteX2" fmla="*/ 593941 w 614089"/>
                  <a:gd name="connsiteY2" fmla="*/ 660850 h 1243792"/>
                  <a:gd name="connsiteX3" fmla="*/ 281424 w 614089"/>
                  <a:gd name="connsiteY3" fmla="*/ 973366 h 1243792"/>
                  <a:gd name="connsiteX4" fmla="*/ 570791 w 614089"/>
                  <a:gd name="connsiteY4" fmla="*/ 869194 h 1243792"/>
                  <a:gd name="connsiteX5" fmla="*/ 3632 w 614089"/>
                  <a:gd name="connsiteY5" fmla="*/ 1239584 h 1243792"/>
                  <a:gd name="connsiteX6" fmla="*/ 327723 w 614089"/>
                  <a:gd name="connsiteY6" fmla="*/ 1019665 h 1243792"/>
                  <a:gd name="connsiteX7" fmla="*/ 327723 w 614089"/>
                  <a:gd name="connsiteY7" fmla="*/ 302035 h 1243792"/>
                  <a:gd name="connsiteX8" fmla="*/ 385596 w 614089"/>
                  <a:gd name="connsiteY8" fmla="*/ 545103 h 1243792"/>
                  <a:gd name="connsiteX9" fmla="*/ 327723 w 614089"/>
                  <a:gd name="connsiteY9" fmla="*/ 313610 h 1243792"/>
                  <a:gd name="connsiteX10" fmla="*/ 605515 w 614089"/>
                  <a:gd name="connsiteY10" fmla="*/ 1093 h 124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089" h="1243792">
                    <a:moveTo>
                      <a:pt x="605515" y="1093"/>
                    </a:moveTo>
                    <a:cubicBezTo>
                      <a:pt x="642168" y="20384"/>
                      <a:pt x="549571" y="319397"/>
                      <a:pt x="547642" y="429356"/>
                    </a:cubicBezTo>
                    <a:cubicBezTo>
                      <a:pt x="545713" y="539315"/>
                      <a:pt x="638311" y="570182"/>
                      <a:pt x="593941" y="660850"/>
                    </a:cubicBezTo>
                    <a:cubicBezTo>
                      <a:pt x="549571" y="751518"/>
                      <a:pt x="285282" y="938642"/>
                      <a:pt x="281424" y="973366"/>
                    </a:cubicBezTo>
                    <a:cubicBezTo>
                      <a:pt x="277566" y="1008090"/>
                      <a:pt x="617090" y="824824"/>
                      <a:pt x="570791" y="869194"/>
                    </a:cubicBezTo>
                    <a:cubicBezTo>
                      <a:pt x="524492" y="913564"/>
                      <a:pt x="44143" y="1214506"/>
                      <a:pt x="3632" y="1239584"/>
                    </a:cubicBezTo>
                    <a:cubicBezTo>
                      <a:pt x="-36879" y="1264663"/>
                      <a:pt x="273708" y="1175923"/>
                      <a:pt x="327723" y="1019665"/>
                    </a:cubicBezTo>
                    <a:cubicBezTo>
                      <a:pt x="381738" y="863407"/>
                      <a:pt x="318077" y="381129"/>
                      <a:pt x="327723" y="302035"/>
                    </a:cubicBezTo>
                    <a:cubicBezTo>
                      <a:pt x="337368" y="222941"/>
                      <a:pt x="385596" y="543174"/>
                      <a:pt x="385596" y="545103"/>
                    </a:cubicBezTo>
                    <a:cubicBezTo>
                      <a:pt x="385596" y="547032"/>
                      <a:pt x="291070" y="404278"/>
                      <a:pt x="327723" y="313610"/>
                    </a:cubicBezTo>
                    <a:cubicBezTo>
                      <a:pt x="364376" y="222942"/>
                      <a:pt x="568862" y="-18198"/>
                      <a:pt x="605515" y="109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4135EE8B-EDBC-5763-C52C-18EAC8093B3A}"/>
                  </a:ext>
                </a:extLst>
              </p:cNvPr>
              <p:cNvSpPr/>
              <p:nvPr/>
            </p:nvSpPr>
            <p:spPr>
              <a:xfrm>
                <a:off x="1883718" y="4166886"/>
                <a:ext cx="4501106" cy="2221540"/>
              </a:xfrm>
              <a:custGeom>
                <a:avLst/>
                <a:gdLst>
                  <a:gd name="connsiteX0" fmla="*/ 4389760 w 4501106"/>
                  <a:gd name="connsiteY0" fmla="*/ 0 h 2221540"/>
                  <a:gd name="connsiteX1" fmla="*/ 2248444 w 4501106"/>
                  <a:gd name="connsiteY1" fmla="*/ 462987 h 2221540"/>
                  <a:gd name="connsiteX2" fmla="*/ 3081821 w 4501106"/>
                  <a:gd name="connsiteY2" fmla="*/ 555585 h 2221540"/>
                  <a:gd name="connsiteX3" fmla="*/ 2028525 w 4501106"/>
                  <a:gd name="connsiteY3" fmla="*/ 1076446 h 2221540"/>
                  <a:gd name="connsiteX4" fmla="*/ 1368768 w 4501106"/>
                  <a:gd name="connsiteY4" fmla="*/ 1377387 h 2221540"/>
                  <a:gd name="connsiteX5" fmla="*/ 546966 w 4501106"/>
                  <a:gd name="connsiteY5" fmla="*/ 1215342 h 2221540"/>
                  <a:gd name="connsiteX6" fmla="*/ 1334044 w 4501106"/>
                  <a:gd name="connsiteY6" fmla="*/ 1273215 h 2221540"/>
                  <a:gd name="connsiteX7" fmla="*/ 2955 w 4501106"/>
                  <a:gd name="connsiteY7" fmla="*/ 1261641 h 2221540"/>
                  <a:gd name="connsiteX8" fmla="*/ 1773882 w 4501106"/>
                  <a:gd name="connsiteY8" fmla="*/ 2176041 h 2221540"/>
                  <a:gd name="connsiteX9" fmla="*/ 3104971 w 4501106"/>
                  <a:gd name="connsiteY9" fmla="*/ 1944547 h 2221540"/>
                  <a:gd name="connsiteX10" fmla="*/ 4493933 w 4501106"/>
                  <a:gd name="connsiteY10" fmla="*/ 752355 h 2221540"/>
                  <a:gd name="connsiteX11" fmla="*/ 3672130 w 4501106"/>
                  <a:gd name="connsiteY11" fmla="*/ 1076446 h 2221540"/>
                  <a:gd name="connsiteX12" fmla="*/ 4216140 w 4501106"/>
                  <a:gd name="connsiteY12" fmla="*/ 486137 h 2221540"/>
                  <a:gd name="connsiteX13" fmla="*/ 4054095 w 4501106"/>
                  <a:gd name="connsiteY13" fmla="*/ 462987 h 2221540"/>
                  <a:gd name="connsiteX14" fmla="*/ 4389760 w 4501106"/>
                  <a:gd name="connsiteY14" fmla="*/ 0 h 222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01106" h="2221540">
                    <a:moveTo>
                      <a:pt x="4389760" y="0"/>
                    </a:moveTo>
                    <a:cubicBezTo>
                      <a:pt x="4088818" y="0"/>
                      <a:pt x="2466434" y="370390"/>
                      <a:pt x="2248444" y="462987"/>
                    </a:cubicBezTo>
                    <a:cubicBezTo>
                      <a:pt x="2030454" y="555584"/>
                      <a:pt x="3118474" y="453342"/>
                      <a:pt x="3081821" y="555585"/>
                    </a:cubicBezTo>
                    <a:cubicBezTo>
                      <a:pt x="3045168" y="657828"/>
                      <a:pt x="2314034" y="939479"/>
                      <a:pt x="2028525" y="1076446"/>
                    </a:cubicBezTo>
                    <a:cubicBezTo>
                      <a:pt x="1743016" y="1213413"/>
                      <a:pt x="1615694" y="1354238"/>
                      <a:pt x="1368768" y="1377387"/>
                    </a:cubicBezTo>
                    <a:cubicBezTo>
                      <a:pt x="1121841" y="1400536"/>
                      <a:pt x="552753" y="1232704"/>
                      <a:pt x="546966" y="1215342"/>
                    </a:cubicBezTo>
                    <a:cubicBezTo>
                      <a:pt x="541179" y="1197980"/>
                      <a:pt x="1424712" y="1265499"/>
                      <a:pt x="1334044" y="1273215"/>
                    </a:cubicBezTo>
                    <a:cubicBezTo>
                      <a:pt x="1243376" y="1280931"/>
                      <a:pt x="-70351" y="1111170"/>
                      <a:pt x="2955" y="1261641"/>
                    </a:cubicBezTo>
                    <a:cubicBezTo>
                      <a:pt x="76261" y="1412112"/>
                      <a:pt x="1256879" y="2062223"/>
                      <a:pt x="1773882" y="2176041"/>
                    </a:cubicBezTo>
                    <a:cubicBezTo>
                      <a:pt x="2290885" y="2289859"/>
                      <a:pt x="2651629" y="2181828"/>
                      <a:pt x="3104971" y="1944547"/>
                    </a:cubicBezTo>
                    <a:cubicBezTo>
                      <a:pt x="3558313" y="1707266"/>
                      <a:pt x="4399407" y="897038"/>
                      <a:pt x="4493933" y="752355"/>
                    </a:cubicBezTo>
                    <a:cubicBezTo>
                      <a:pt x="4588459" y="607672"/>
                      <a:pt x="3718429" y="1120816"/>
                      <a:pt x="3672130" y="1076446"/>
                    </a:cubicBezTo>
                    <a:cubicBezTo>
                      <a:pt x="3625831" y="1032076"/>
                      <a:pt x="4152479" y="588380"/>
                      <a:pt x="4216140" y="486137"/>
                    </a:cubicBezTo>
                    <a:cubicBezTo>
                      <a:pt x="4279801" y="383894"/>
                      <a:pt x="4025158" y="542081"/>
                      <a:pt x="4054095" y="462987"/>
                    </a:cubicBezTo>
                    <a:cubicBezTo>
                      <a:pt x="4083032" y="383893"/>
                      <a:pt x="4690702" y="0"/>
                      <a:pt x="4389760" y="0"/>
                    </a:cubicBezTo>
                    <a:close/>
                  </a:path>
                </a:pathLst>
              </a:custGeom>
              <a:solidFill>
                <a:srgbClr val="7030A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871C5EC3-7E75-C294-8095-9496B6DAEAE0}"/>
                  </a:ext>
                </a:extLst>
              </p:cNvPr>
              <p:cNvSpPr/>
              <p:nvPr/>
            </p:nvSpPr>
            <p:spPr>
              <a:xfrm>
                <a:off x="2107091" y="4929802"/>
                <a:ext cx="4205099" cy="1395067"/>
              </a:xfrm>
              <a:custGeom>
                <a:avLst/>
                <a:gdLst>
                  <a:gd name="connsiteX0" fmla="*/ 262398 w 4205099"/>
                  <a:gd name="connsiteY0" fmla="*/ 318059 h 1395067"/>
                  <a:gd name="connsiteX1" fmla="*/ 294203 w 4205099"/>
                  <a:gd name="connsiteY1" fmla="*/ 357815 h 1395067"/>
                  <a:gd name="connsiteX2" fmla="*/ 1232457 w 4205099"/>
                  <a:gd name="connsiteY2" fmla="*/ 874650 h 1395067"/>
                  <a:gd name="connsiteX3" fmla="*/ 1296067 w 4205099"/>
                  <a:gd name="connsiteY3" fmla="*/ 723575 h 1395067"/>
                  <a:gd name="connsiteX4" fmla="*/ 2433104 w 4205099"/>
                  <a:gd name="connsiteY4" fmla="*/ 779235 h 1395067"/>
                  <a:gd name="connsiteX5" fmla="*/ 2226370 w 4205099"/>
                  <a:gd name="connsiteY5" fmla="*/ 795137 h 1395067"/>
                  <a:gd name="connsiteX6" fmla="*/ 3419066 w 4205099"/>
                  <a:gd name="connsiteY6" fmla="*/ 294205 h 1395067"/>
                  <a:gd name="connsiteX7" fmla="*/ 3267991 w 4205099"/>
                  <a:gd name="connsiteY7" fmla="*/ 310108 h 1395067"/>
                  <a:gd name="connsiteX8" fmla="*/ 4198293 w 4205099"/>
                  <a:gd name="connsiteY8" fmla="*/ 7 h 1395067"/>
                  <a:gd name="connsiteX9" fmla="*/ 3681459 w 4205099"/>
                  <a:gd name="connsiteY9" fmla="*/ 302156 h 1395067"/>
                  <a:gd name="connsiteX10" fmla="*/ 3530384 w 4205099"/>
                  <a:gd name="connsiteY10" fmla="*/ 699721 h 1395067"/>
                  <a:gd name="connsiteX11" fmla="*/ 2671643 w 4205099"/>
                  <a:gd name="connsiteY11" fmla="*/ 1144995 h 1395067"/>
                  <a:gd name="connsiteX12" fmla="*/ 3204380 w 4205099"/>
                  <a:gd name="connsiteY12" fmla="*/ 1057530 h 1395067"/>
                  <a:gd name="connsiteX13" fmla="*/ 2608032 w 4205099"/>
                  <a:gd name="connsiteY13" fmla="*/ 1351728 h 1395067"/>
                  <a:gd name="connsiteX14" fmla="*/ 1256311 w 4205099"/>
                  <a:gd name="connsiteY14" fmla="*/ 1343777 h 1395067"/>
                  <a:gd name="connsiteX15" fmla="*/ 2051441 w 4205099"/>
                  <a:gd name="connsiteY15" fmla="*/ 1359680 h 1395067"/>
                  <a:gd name="connsiteX16" fmla="*/ 135177 w 4205099"/>
                  <a:gd name="connsiteY16" fmla="*/ 818991 h 1395067"/>
                  <a:gd name="connsiteX17" fmla="*/ 262398 w 4205099"/>
                  <a:gd name="connsiteY17" fmla="*/ 890553 h 1395067"/>
                  <a:gd name="connsiteX18" fmla="*/ 5 w 4205099"/>
                  <a:gd name="connsiteY18" fmla="*/ 166984 h 1395067"/>
                  <a:gd name="connsiteX19" fmla="*/ 270349 w 4205099"/>
                  <a:gd name="connsiteY19" fmla="*/ 771283 h 1395067"/>
                  <a:gd name="connsiteX20" fmla="*/ 262398 w 4205099"/>
                  <a:gd name="connsiteY20" fmla="*/ 318059 h 139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99" h="1395067">
                    <a:moveTo>
                      <a:pt x="262398" y="318059"/>
                    </a:moveTo>
                    <a:cubicBezTo>
                      <a:pt x="266374" y="249148"/>
                      <a:pt x="132526" y="265050"/>
                      <a:pt x="294203" y="357815"/>
                    </a:cubicBezTo>
                    <a:cubicBezTo>
                      <a:pt x="455880" y="450580"/>
                      <a:pt x="1065480" y="813690"/>
                      <a:pt x="1232457" y="874650"/>
                    </a:cubicBezTo>
                    <a:cubicBezTo>
                      <a:pt x="1399434" y="935610"/>
                      <a:pt x="1095959" y="739477"/>
                      <a:pt x="1296067" y="723575"/>
                    </a:cubicBezTo>
                    <a:cubicBezTo>
                      <a:pt x="1496175" y="707673"/>
                      <a:pt x="2278053" y="767308"/>
                      <a:pt x="2433104" y="779235"/>
                    </a:cubicBezTo>
                    <a:cubicBezTo>
                      <a:pt x="2588155" y="791162"/>
                      <a:pt x="2062043" y="875975"/>
                      <a:pt x="2226370" y="795137"/>
                    </a:cubicBezTo>
                    <a:cubicBezTo>
                      <a:pt x="2390697" y="714299"/>
                      <a:pt x="3245463" y="375043"/>
                      <a:pt x="3419066" y="294205"/>
                    </a:cubicBezTo>
                    <a:cubicBezTo>
                      <a:pt x="3592669" y="213367"/>
                      <a:pt x="3138120" y="359141"/>
                      <a:pt x="3267991" y="310108"/>
                    </a:cubicBezTo>
                    <a:cubicBezTo>
                      <a:pt x="3397862" y="261075"/>
                      <a:pt x="4129382" y="1332"/>
                      <a:pt x="4198293" y="7"/>
                    </a:cubicBezTo>
                    <a:cubicBezTo>
                      <a:pt x="4267204" y="-1318"/>
                      <a:pt x="3792777" y="185537"/>
                      <a:pt x="3681459" y="302156"/>
                    </a:cubicBezTo>
                    <a:cubicBezTo>
                      <a:pt x="3570141" y="418775"/>
                      <a:pt x="3698687" y="559248"/>
                      <a:pt x="3530384" y="699721"/>
                    </a:cubicBezTo>
                    <a:cubicBezTo>
                      <a:pt x="3362081" y="840194"/>
                      <a:pt x="2725977" y="1085360"/>
                      <a:pt x="2671643" y="1144995"/>
                    </a:cubicBezTo>
                    <a:cubicBezTo>
                      <a:pt x="2617309" y="1204630"/>
                      <a:pt x="3214982" y="1023075"/>
                      <a:pt x="3204380" y="1057530"/>
                    </a:cubicBezTo>
                    <a:cubicBezTo>
                      <a:pt x="3193778" y="1091986"/>
                      <a:pt x="2932710" y="1304020"/>
                      <a:pt x="2608032" y="1351728"/>
                    </a:cubicBezTo>
                    <a:cubicBezTo>
                      <a:pt x="2283354" y="1399436"/>
                      <a:pt x="1256311" y="1343777"/>
                      <a:pt x="1256311" y="1343777"/>
                    </a:cubicBezTo>
                    <a:cubicBezTo>
                      <a:pt x="1163546" y="1345102"/>
                      <a:pt x="2238297" y="1447144"/>
                      <a:pt x="2051441" y="1359680"/>
                    </a:cubicBezTo>
                    <a:cubicBezTo>
                      <a:pt x="1864585" y="1272216"/>
                      <a:pt x="433351" y="897179"/>
                      <a:pt x="135177" y="818991"/>
                    </a:cubicBezTo>
                    <a:cubicBezTo>
                      <a:pt x="-162997" y="740803"/>
                      <a:pt x="284927" y="999221"/>
                      <a:pt x="262398" y="890553"/>
                    </a:cubicBezTo>
                    <a:cubicBezTo>
                      <a:pt x="239869" y="781885"/>
                      <a:pt x="-1320" y="186862"/>
                      <a:pt x="5" y="166984"/>
                    </a:cubicBezTo>
                    <a:cubicBezTo>
                      <a:pt x="1330" y="147106"/>
                      <a:pt x="233243" y="746104"/>
                      <a:pt x="270349" y="771283"/>
                    </a:cubicBezTo>
                    <a:cubicBezTo>
                      <a:pt x="307455" y="796462"/>
                      <a:pt x="258422" y="386970"/>
                      <a:pt x="262398" y="31805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F002E850-BB81-3F78-D5A9-5F456E531A46}"/>
                  </a:ext>
                </a:extLst>
              </p:cNvPr>
              <p:cNvSpPr/>
              <p:nvPr/>
            </p:nvSpPr>
            <p:spPr>
              <a:xfrm>
                <a:off x="3381392" y="6462584"/>
                <a:ext cx="489186" cy="1538498"/>
              </a:xfrm>
              <a:custGeom>
                <a:avLst/>
                <a:gdLst>
                  <a:gd name="connsiteX0" fmla="*/ 195889 w 489186"/>
                  <a:gd name="connsiteY0" fmla="*/ 0 h 1538498"/>
                  <a:gd name="connsiteX1" fmla="*/ 22894 w 489186"/>
                  <a:gd name="connsiteY1" fmla="*/ 444843 h 1538498"/>
                  <a:gd name="connsiteX2" fmla="*/ 10538 w 489186"/>
                  <a:gd name="connsiteY2" fmla="*/ 580767 h 1538498"/>
                  <a:gd name="connsiteX3" fmla="*/ 103213 w 489186"/>
                  <a:gd name="connsiteY3" fmla="*/ 722870 h 1538498"/>
                  <a:gd name="connsiteX4" fmla="*/ 146462 w 489186"/>
                  <a:gd name="connsiteY4" fmla="*/ 809367 h 1538498"/>
                  <a:gd name="connsiteX5" fmla="*/ 276208 w 489186"/>
                  <a:gd name="connsiteY5" fmla="*/ 889686 h 1538498"/>
                  <a:gd name="connsiteX6" fmla="*/ 239138 w 489186"/>
                  <a:gd name="connsiteY6" fmla="*/ 914400 h 1538498"/>
                  <a:gd name="connsiteX7" fmla="*/ 486273 w 489186"/>
                  <a:gd name="connsiteY7" fmla="*/ 970005 h 1538498"/>
                  <a:gd name="connsiteX8" fmla="*/ 375062 w 489186"/>
                  <a:gd name="connsiteY8" fmla="*/ 1210962 h 1538498"/>
                  <a:gd name="connsiteX9" fmla="*/ 381240 w 489186"/>
                  <a:gd name="connsiteY9" fmla="*/ 1538416 h 1538498"/>
                  <a:gd name="connsiteX10" fmla="*/ 430667 w 489186"/>
                  <a:gd name="connsiteY10" fmla="*/ 1180070 h 1538498"/>
                  <a:gd name="connsiteX11" fmla="*/ 387419 w 489186"/>
                  <a:gd name="connsiteY11" fmla="*/ 1007075 h 1538498"/>
                  <a:gd name="connsiteX12" fmla="*/ 59965 w 489186"/>
                  <a:gd name="connsiteY12" fmla="*/ 710513 h 1538498"/>
                  <a:gd name="connsiteX13" fmla="*/ 47608 w 489186"/>
                  <a:gd name="connsiteY13" fmla="*/ 407773 h 1538498"/>
                  <a:gd name="connsiteX14" fmla="*/ 16716 w 489186"/>
                  <a:gd name="connsiteY14" fmla="*/ 444843 h 1538498"/>
                  <a:gd name="connsiteX15" fmla="*/ 195889 w 489186"/>
                  <a:gd name="connsiteY15" fmla="*/ 0 h 153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186" h="1538498">
                    <a:moveTo>
                      <a:pt x="195889" y="0"/>
                    </a:moveTo>
                    <a:cubicBezTo>
                      <a:pt x="196919" y="0"/>
                      <a:pt x="53786" y="348049"/>
                      <a:pt x="22894" y="444843"/>
                    </a:cubicBezTo>
                    <a:cubicBezTo>
                      <a:pt x="-7998" y="541637"/>
                      <a:pt x="-2849" y="534429"/>
                      <a:pt x="10538" y="580767"/>
                    </a:cubicBezTo>
                    <a:cubicBezTo>
                      <a:pt x="23924" y="627105"/>
                      <a:pt x="80559" y="684770"/>
                      <a:pt x="103213" y="722870"/>
                    </a:cubicBezTo>
                    <a:cubicBezTo>
                      <a:pt x="125867" y="760970"/>
                      <a:pt x="117630" y="781564"/>
                      <a:pt x="146462" y="809367"/>
                    </a:cubicBezTo>
                    <a:cubicBezTo>
                      <a:pt x="175294" y="837170"/>
                      <a:pt x="260762" y="872181"/>
                      <a:pt x="276208" y="889686"/>
                    </a:cubicBezTo>
                    <a:cubicBezTo>
                      <a:pt x="291654" y="907192"/>
                      <a:pt x="204127" y="901014"/>
                      <a:pt x="239138" y="914400"/>
                    </a:cubicBezTo>
                    <a:cubicBezTo>
                      <a:pt x="274149" y="927786"/>
                      <a:pt x="463619" y="920578"/>
                      <a:pt x="486273" y="970005"/>
                    </a:cubicBezTo>
                    <a:cubicBezTo>
                      <a:pt x="508927" y="1019432"/>
                      <a:pt x="392567" y="1116227"/>
                      <a:pt x="375062" y="1210962"/>
                    </a:cubicBezTo>
                    <a:cubicBezTo>
                      <a:pt x="357557" y="1305697"/>
                      <a:pt x="371973" y="1543565"/>
                      <a:pt x="381240" y="1538416"/>
                    </a:cubicBezTo>
                    <a:cubicBezTo>
                      <a:pt x="390507" y="1533267"/>
                      <a:pt x="429637" y="1268627"/>
                      <a:pt x="430667" y="1180070"/>
                    </a:cubicBezTo>
                    <a:cubicBezTo>
                      <a:pt x="431697" y="1091513"/>
                      <a:pt x="449203" y="1085334"/>
                      <a:pt x="387419" y="1007075"/>
                    </a:cubicBezTo>
                    <a:cubicBezTo>
                      <a:pt x="325635" y="928816"/>
                      <a:pt x="116600" y="810397"/>
                      <a:pt x="59965" y="710513"/>
                    </a:cubicBezTo>
                    <a:cubicBezTo>
                      <a:pt x="3330" y="610629"/>
                      <a:pt x="54816" y="452051"/>
                      <a:pt x="47608" y="407773"/>
                    </a:cubicBezTo>
                    <a:cubicBezTo>
                      <a:pt x="40400" y="363495"/>
                      <a:pt x="-3879" y="506627"/>
                      <a:pt x="16716" y="444843"/>
                    </a:cubicBezTo>
                    <a:cubicBezTo>
                      <a:pt x="37311" y="383059"/>
                      <a:pt x="194859" y="0"/>
                      <a:pt x="19588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0B07E1A0-48AD-D4F5-3E35-8D348F5623C0}"/>
                  </a:ext>
                </a:extLst>
              </p:cNvPr>
              <p:cNvSpPr/>
              <p:nvPr/>
            </p:nvSpPr>
            <p:spPr>
              <a:xfrm>
                <a:off x="2950932" y="5933182"/>
                <a:ext cx="2337997" cy="2724047"/>
              </a:xfrm>
              <a:custGeom>
                <a:avLst/>
                <a:gdLst>
                  <a:gd name="connsiteX0" fmla="*/ 8511 w 2337997"/>
                  <a:gd name="connsiteY0" fmla="*/ 22775 h 2724047"/>
                  <a:gd name="connsiteX1" fmla="*/ 113544 w 2337997"/>
                  <a:gd name="connsiteY1" fmla="*/ 35132 h 2724047"/>
                  <a:gd name="connsiteX2" fmla="*/ 1448073 w 2337997"/>
                  <a:gd name="connsiteY2" fmla="*/ 245196 h 2724047"/>
                  <a:gd name="connsiteX3" fmla="*/ 1250365 w 2337997"/>
                  <a:gd name="connsiteY3" fmla="*/ 300802 h 2724047"/>
                  <a:gd name="connsiteX4" fmla="*/ 2337760 w 2337997"/>
                  <a:gd name="connsiteY4" fmla="*/ 109272 h 2724047"/>
                  <a:gd name="connsiteX5" fmla="*/ 1145333 w 2337997"/>
                  <a:gd name="connsiteY5" fmla="*/ 541759 h 2724047"/>
                  <a:gd name="connsiteX6" fmla="*/ 1151511 w 2337997"/>
                  <a:gd name="connsiteY6" fmla="*/ 609721 h 2724047"/>
                  <a:gd name="connsiteX7" fmla="*/ 502782 w 2337997"/>
                  <a:gd name="connsiteY7" fmla="*/ 758002 h 2724047"/>
                  <a:gd name="connsiteX8" fmla="*/ 527495 w 2337997"/>
                  <a:gd name="connsiteY8" fmla="*/ 1221380 h 2724047"/>
                  <a:gd name="connsiteX9" fmla="*/ 638706 w 2337997"/>
                  <a:gd name="connsiteY9" fmla="*/ 1239915 h 2724047"/>
                  <a:gd name="connsiteX10" fmla="*/ 885841 w 2337997"/>
                  <a:gd name="connsiteY10" fmla="*/ 1462337 h 2724047"/>
                  <a:gd name="connsiteX11" fmla="*/ 706668 w 2337997"/>
                  <a:gd name="connsiteY11" fmla="*/ 2024569 h 2724047"/>
                  <a:gd name="connsiteX12" fmla="*/ 836414 w 2337997"/>
                  <a:gd name="connsiteY12" fmla="*/ 2722726 h 2724047"/>
                  <a:gd name="connsiteX13" fmla="*/ 391571 w 2337997"/>
                  <a:gd name="connsiteY13" fmla="*/ 1839218 h 2724047"/>
                  <a:gd name="connsiteX14" fmla="*/ 88830 w 2337997"/>
                  <a:gd name="connsiteY14" fmla="*/ 665326 h 2724047"/>
                  <a:gd name="connsiteX15" fmla="*/ 212398 w 2337997"/>
                  <a:gd name="connsiteY15" fmla="*/ 1036029 h 2724047"/>
                  <a:gd name="connsiteX16" fmla="*/ 230933 w 2337997"/>
                  <a:gd name="connsiteY16" fmla="*/ 634434 h 2724047"/>
                  <a:gd name="connsiteX17" fmla="*/ 373036 w 2337997"/>
                  <a:gd name="connsiteY17" fmla="*/ 646791 h 2724047"/>
                  <a:gd name="connsiteX18" fmla="*/ 403927 w 2337997"/>
                  <a:gd name="connsiteY18" fmla="*/ 313159 h 2724047"/>
                  <a:gd name="connsiteX19" fmla="*/ 385392 w 2337997"/>
                  <a:gd name="connsiteY19" fmla="*/ 381121 h 2724047"/>
                  <a:gd name="connsiteX20" fmla="*/ 8511 w 2337997"/>
                  <a:gd name="connsiteY20" fmla="*/ 22775 h 272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37997" h="2724047">
                    <a:moveTo>
                      <a:pt x="8511" y="22775"/>
                    </a:moveTo>
                    <a:cubicBezTo>
                      <a:pt x="-36797" y="-34890"/>
                      <a:pt x="113544" y="35132"/>
                      <a:pt x="113544" y="35132"/>
                    </a:cubicBezTo>
                    <a:cubicBezTo>
                      <a:pt x="353471" y="72202"/>
                      <a:pt x="1258603" y="200918"/>
                      <a:pt x="1448073" y="245196"/>
                    </a:cubicBezTo>
                    <a:cubicBezTo>
                      <a:pt x="1637543" y="289474"/>
                      <a:pt x="1102084" y="323456"/>
                      <a:pt x="1250365" y="300802"/>
                    </a:cubicBezTo>
                    <a:cubicBezTo>
                      <a:pt x="1398646" y="278148"/>
                      <a:pt x="2355265" y="69113"/>
                      <a:pt x="2337760" y="109272"/>
                    </a:cubicBezTo>
                    <a:cubicBezTo>
                      <a:pt x="2320255" y="149431"/>
                      <a:pt x="1343041" y="458351"/>
                      <a:pt x="1145333" y="541759"/>
                    </a:cubicBezTo>
                    <a:cubicBezTo>
                      <a:pt x="947625" y="625167"/>
                      <a:pt x="1258603" y="573681"/>
                      <a:pt x="1151511" y="609721"/>
                    </a:cubicBezTo>
                    <a:cubicBezTo>
                      <a:pt x="1044419" y="645761"/>
                      <a:pt x="606785" y="656059"/>
                      <a:pt x="502782" y="758002"/>
                    </a:cubicBezTo>
                    <a:cubicBezTo>
                      <a:pt x="398779" y="859945"/>
                      <a:pt x="504841" y="1141061"/>
                      <a:pt x="527495" y="1221380"/>
                    </a:cubicBezTo>
                    <a:cubicBezTo>
                      <a:pt x="550149" y="1301699"/>
                      <a:pt x="578982" y="1199756"/>
                      <a:pt x="638706" y="1239915"/>
                    </a:cubicBezTo>
                    <a:cubicBezTo>
                      <a:pt x="698430" y="1280074"/>
                      <a:pt x="874514" y="1331561"/>
                      <a:pt x="885841" y="1462337"/>
                    </a:cubicBezTo>
                    <a:cubicBezTo>
                      <a:pt x="897168" y="1593113"/>
                      <a:pt x="714906" y="1814504"/>
                      <a:pt x="706668" y="2024569"/>
                    </a:cubicBezTo>
                    <a:cubicBezTo>
                      <a:pt x="698430" y="2234634"/>
                      <a:pt x="888930" y="2753618"/>
                      <a:pt x="836414" y="2722726"/>
                    </a:cubicBezTo>
                    <a:cubicBezTo>
                      <a:pt x="783898" y="2691834"/>
                      <a:pt x="516168" y="2182118"/>
                      <a:pt x="391571" y="1839218"/>
                    </a:cubicBezTo>
                    <a:cubicBezTo>
                      <a:pt x="266974" y="1496318"/>
                      <a:pt x="118692" y="799191"/>
                      <a:pt x="88830" y="665326"/>
                    </a:cubicBezTo>
                    <a:cubicBezTo>
                      <a:pt x="58968" y="531461"/>
                      <a:pt x="188714" y="1041178"/>
                      <a:pt x="212398" y="1036029"/>
                    </a:cubicBezTo>
                    <a:cubicBezTo>
                      <a:pt x="236082" y="1030880"/>
                      <a:pt x="204160" y="699307"/>
                      <a:pt x="230933" y="634434"/>
                    </a:cubicBezTo>
                    <a:cubicBezTo>
                      <a:pt x="257706" y="569561"/>
                      <a:pt x="344204" y="700337"/>
                      <a:pt x="373036" y="646791"/>
                    </a:cubicBezTo>
                    <a:cubicBezTo>
                      <a:pt x="401868" y="593245"/>
                      <a:pt x="401868" y="357437"/>
                      <a:pt x="403927" y="313159"/>
                    </a:cubicBezTo>
                    <a:cubicBezTo>
                      <a:pt x="405986" y="268881"/>
                      <a:pt x="448206" y="425400"/>
                      <a:pt x="385392" y="381121"/>
                    </a:cubicBezTo>
                    <a:cubicBezTo>
                      <a:pt x="322579" y="336843"/>
                      <a:pt x="53819" y="80440"/>
                      <a:pt x="8511" y="2277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094808EC-DF33-50D5-0BF6-91921A00C8C3}"/>
                  </a:ext>
                </a:extLst>
              </p:cNvPr>
              <p:cNvSpPr/>
              <p:nvPr/>
            </p:nvSpPr>
            <p:spPr>
              <a:xfrm>
                <a:off x="3666460" y="1212814"/>
                <a:ext cx="1226276" cy="1382625"/>
              </a:xfrm>
              <a:custGeom>
                <a:avLst/>
                <a:gdLst>
                  <a:gd name="connsiteX0" fmla="*/ 1225580 w 1226276"/>
                  <a:gd name="connsiteY0" fmla="*/ 219746 h 1382625"/>
                  <a:gd name="connsiteX1" fmla="*/ 494060 w 1226276"/>
                  <a:gd name="connsiteY1" fmla="*/ 610906 h 1382625"/>
                  <a:gd name="connsiteX2" fmla="*/ 280700 w 1226276"/>
                  <a:gd name="connsiteY2" fmla="*/ 885226 h 1382625"/>
                  <a:gd name="connsiteX3" fmla="*/ 336580 w 1226276"/>
                  <a:gd name="connsiteY3" fmla="*/ 702346 h 1382625"/>
                  <a:gd name="connsiteX4" fmla="*/ 306100 w 1226276"/>
                  <a:gd name="connsiteY4" fmla="*/ 1377986 h 1382625"/>
                  <a:gd name="connsiteX5" fmla="*/ 301020 w 1226276"/>
                  <a:gd name="connsiteY5" fmla="*/ 991906 h 1382625"/>
                  <a:gd name="connsiteX6" fmla="*/ 158780 w 1226276"/>
                  <a:gd name="connsiteY6" fmla="*/ 824266 h 1382625"/>
                  <a:gd name="connsiteX7" fmla="*/ 1300 w 1226276"/>
                  <a:gd name="connsiteY7" fmla="*/ 737906 h 1382625"/>
                  <a:gd name="connsiteX8" fmla="*/ 250220 w 1226276"/>
                  <a:gd name="connsiteY8" fmla="*/ 255306 h 1382625"/>
                  <a:gd name="connsiteX9" fmla="*/ 16540 w 1226276"/>
                  <a:gd name="connsiteY9" fmla="*/ 367066 h 1382625"/>
                  <a:gd name="connsiteX10" fmla="*/ 803940 w 1226276"/>
                  <a:gd name="connsiteY10" fmla="*/ 31786 h 1382625"/>
                  <a:gd name="connsiteX11" fmla="*/ 631220 w 1226276"/>
                  <a:gd name="connsiteY11" fmla="*/ 36866 h 1382625"/>
                  <a:gd name="connsiteX12" fmla="*/ 1225580 w 1226276"/>
                  <a:gd name="connsiteY12" fmla="*/ 219746 h 13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276" h="1382625">
                    <a:moveTo>
                      <a:pt x="1225580" y="219746"/>
                    </a:moveTo>
                    <a:cubicBezTo>
                      <a:pt x="1202720" y="315419"/>
                      <a:pt x="651540" y="499993"/>
                      <a:pt x="494060" y="610906"/>
                    </a:cubicBezTo>
                    <a:cubicBezTo>
                      <a:pt x="336580" y="721819"/>
                      <a:pt x="306947" y="869986"/>
                      <a:pt x="280700" y="885226"/>
                    </a:cubicBezTo>
                    <a:cubicBezTo>
                      <a:pt x="254453" y="900466"/>
                      <a:pt x="332347" y="620219"/>
                      <a:pt x="336580" y="702346"/>
                    </a:cubicBezTo>
                    <a:cubicBezTo>
                      <a:pt x="340813" y="784473"/>
                      <a:pt x="312027" y="1329726"/>
                      <a:pt x="306100" y="1377986"/>
                    </a:cubicBezTo>
                    <a:cubicBezTo>
                      <a:pt x="300173" y="1426246"/>
                      <a:pt x="325573" y="1084193"/>
                      <a:pt x="301020" y="991906"/>
                    </a:cubicBezTo>
                    <a:cubicBezTo>
                      <a:pt x="276467" y="899619"/>
                      <a:pt x="208733" y="866599"/>
                      <a:pt x="158780" y="824266"/>
                    </a:cubicBezTo>
                    <a:cubicBezTo>
                      <a:pt x="108827" y="781933"/>
                      <a:pt x="-13940" y="832733"/>
                      <a:pt x="1300" y="737906"/>
                    </a:cubicBezTo>
                    <a:cubicBezTo>
                      <a:pt x="16540" y="643079"/>
                      <a:pt x="247680" y="317113"/>
                      <a:pt x="250220" y="255306"/>
                    </a:cubicBezTo>
                    <a:cubicBezTo>
                      <a:pt x="252760" y="193499"/>
                      <a:pt x="-75747" y="404319"/>
                      <a:pt x="16540" y="367066"/>
                    </a:cubicBezTo>
                    <a:cubicBezTo>
                      <a:pt x="108827" y="329813"/>
                      <a:pt x="701493" y="86819"/>
                      <a:pt x="803940" y="31786"/>
                    </a:cubicBezTo>
                    <a:cubicBezTo>
                      <a:pt x="906387" y="-23247"/>
                      <a:pt x="560947" y="2999"/>
                      <a:pt x="631220" y="36866"/>
                    </a:cubicBezTo>
                    <a:cubicBezTo>
                      <a:pt x="701493" y="70733"/>
                      <a:pt x="1248440" y="124073"/>
                      <a:pt x="1225580" y="21974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45A088F2-94DE-186A-FA0C-98699B14AFF0}"/>
                  </a:ext>
                </a:extLst>
              </p:cNvPr>
              <p:cNvSpPr/>
              <p:nvPr/>
            </p:nvSpPr>
            <p:spPr>
              <a:xfrm>
                <a:off x="2969495" y="5693380"/>
                <a:ext cx="2595916" cy="2842754"/>
              </a:xfrm>
              <a:custGeom>
                <a:avLst/>
                <a:gdLst>
                  <a:gd name="connsiteX0" fmla="*/ 2255648 w 2595916"/>
                  <a:gd name="connsiteY0" fmla="*/ 393911 h 2842754"/>
                  <a:gd name="connsiteX1" fmla="*/ 1288996 w 2595916"/>
                  <a:gd name="connsiteY1" fmla="*/ 1186391 h 2842754"/>
                  <a:gd name="connsiteX2" fmla="*/ 1637339 w 2595916"/>
                  <a:gd name="connsiteY2" fmla="*/ 1168974 h 2842754"/>
                  <a:gd name="connsiteX3" fmla="*/ 1123534 w 2595916"/>
                  <a:gd name="connsiteY3" fmla="*/ 1848243 h 2842754"/>
                  <a:gd name="connsiteX4" fmla="*/ 1132242 w 2595916"/>
                  <a:gd name="connsiteY4" fmla="*/ 2031123 h 2842754"/>
                  <a:gd name="connsiteX5" fmla="*/ 862276 w 2595916"/>
                  <a:gd name="connsiteY5" fmla="*/ 2780060 h 2842754"/>
                  <a:gd name="connsiteX6" fmla="*/ 801316 w 2595916"/>
                  <a:gd name="connsiteY6" fmla="*/ 2632014 h 2842754"/>
                  <a:gd name="connsiteX7" fmla="*/ 130756 w 2595916"/>
                  <a:gd name="connsiteY7" fmla="*/ 1290894 h 2842754"/>
                  <a:gd name="connsiteX8" fmla="*/ 209134 w 2595916"/>
                  <a:gd name="connsiteY8" fmla="*/ 1386689 h 2842754"/>
                  <a:gd name="connsiteX9" fmla="*/ 128 w 2595916"/>
                  <a:gd name="connsiteY9" fmla="*/ 393911 h 2842754"/>
                  <a:gd name="connsiteX10" fmla="*/ 243968 w 2595916"/>
                  <a:gd name="connsiteY10" fmla="*/ 550666 h 2842754"/>
                  <a:gd name="connsiteX11" fmla="*/ 252676 w 2595916"/>
                  <a:gd name="connsiteY11" fmla="*/ 350369 h 2842754"/>
                  <a:gd name="connsiteX12" fmla="*/ 1001614 w 2595916"/>
                  <a:gd name="connsiteY12" fmla="*/ 524540 h 2842754"/>
                  <a:gd name="connsiteX13" fmla="*/ 644562 w 2595916"/>
                  <a:gd name="connsiteY13" fmla="*/ 341660 h 2842754"/>
                  <a:gd name="connsiteX14" fmla="*/ 1698299 w 2595916"/>
                  <a:gd name="connsiteY14" fmla="*/ 254574 h 2842754"/>
                  <a:gd name="connsiteX15" fmla="*/ 1193202 w 2595916"/>
                  <a:gd name="connsiteY15" fmla="*/ 306826 h 2842754"/>
                  <a:gd name="connsiteX16" fmla="*/ 2595282 w 2595916"/>
                  <a:gd name="connsiteY16" fmla="*/ 2026 h 2842754"/>
                  <a:gd name="connsiteX17" fmla="*/ 1384791 w 2595916"/>
                  <a:gd name="connsiteY17" fmla="*/ 480997 h 2842754"/>
                  <a:gd name="connsiteX18" fmla="*/ 2255648 w 2595916"/>
                  <a:gd name="connsiteY18" fmla="*/ 393911 h 284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5916" h="2842754">
                    <a:moveTo>
                      <a:pt x="2255648" y="393911"/>
                    </a:moveTo>
                    <a:cubicBezTo>
                      <a:pt x="2239682" y="511477"/>
                      <a:pt x="1392047" y="1057214"/>
                      <a:pt x="1288996" y="1186391"/>
                    </a:cubicBezTo>
                    <a:cubicBezTo>
                      <a:pt x="1185945" y="1315568"/>
                      <a:pt x="1664916" y="1058665"/>
                      <a:pt x="1637339" y="1168974"/>
                    </a:cubicBezTo>
                    <a:cubicBezTo>
                      <a:pt x="1609762" y="1279283"/>
                      <a:pt x="1207717" y="1704552"/>
                      <a:pt x="1123534" y="1848243"/>
                    </a:cubicBezTo>
                    <a:cubicBezTo>
                      <a:pt x="1039351" y="1991934"/>
                      <a:pt x="1175785" y="1875820"/>
                      <a:pt x="1132242" y="2031123"/>
                    </a:cubicBezTo>
                    <a:cubicBezTo>
                      <a:pt x="1088699" y="2186426"/>
                      <a:pt x="917430" y="2679912"/>
                      <a:pt x="862276" y="2780060"/>
                    </a:cubicBezTo>
                    <a:cubicBezTo>
                      <a:pt x="807122" y="2880208"/>
                      <a:pt x="923236" y="2880208"/>
                      <a:pt x="801316" y="2632014"/>
                    </a:cubicBezTo>
                    <a:cubicBezTo>
                      <a:pt x="679396" y="2383820"/>
                      <a:pt x="229453" y="1498448"/>
                      <a:pt x="130756" y="1290894"/>
                    </a:cubicBezTo>
                    <a:cubicBezTo>
                      <a:pt x="32059" y="1083340"/>
                      <a:pt x="230905" y="1536186"/>
                      <a:pt x="209134" y="1386689"/>
                    </a:cubicBezTo>
                    <a:cubicBezTo>
                      <a:pt x="187363" y="1237192"/>
                      <a:pt x="-5678" y="533248"/>
                      <a:pt x="128" y="393911"/>
                    </a:cubicBezTo>
                    <a:cubicBezTo>
                      <a:pt x="5934" y="254574"/>
                      <a:pt x="201877" y="557923"/>
                      <a:pt x="243968" y="550666"/>
                    </a:cubicBezTo>
                    <a:cubicBezTo>
                      <a:pt x="286059" y="543409"/>
                      <a:pt x="126402" y="354723"/>
                      <a:pt x="252676" y="350369"/>
                    </a:cubicBezTo>
                    <a:cubicBezTo>
                      <a:pt x="378950" y="346015"/>
                      <a:pt x="936300" y="525991"/>
                      <a:pt x="1001614" y="524540"/>
                    </a:cubicBezTo>
                    <a:cubicBezTo>
                      <a:pt x="1066928" y="523089"/>
                      <a:pt x="528448" y="386654"/>
                      <a:pt x="644562" y="341660"/>
                    </a:cubicBezTo>
                    <a:cubicBezTo>
                      <a:pt x="760676" y="296666"/>
                      <a:pt x="1606859" y="260380"/>
                      <a:pt x="1698299" y="254574"/>
                    </a:cubicBezTo>
                    <a:cubicBezTo>
                      <a:pt x="1789739" y="248768"/>
                      <a:pt x="1043705" y="348917"/>
                      <a:pt x="1193202" y="306826"/>
                    </a:cubicBezTo>
                    <a:cubicBezTo>
                      <a:pt x="1342699" y="264735"/>
                      <a:pt x="2563350" y="-27003"/>
                      <a:pt x="2595282" y="2026"/>
                    </a:cubicBezTo>
                    <a:cubicBezTo>
                      <a:pt x="2627214" y="31055"/>
                      <a:pt x="1442848" y="420037"/>
                      <a:pt x="1384791" y="480997"/>
                    </a:cubicBezTo>
                    <a:cubicBezTo>
                      <a:pt x="1326734" y="541957"/>
                      <a:pt x="2271614" y="276345"/>
                      <a:pt x="2255648" y="39391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35AAE378-7F41-467D-FE17-CD27E19B325C}"/>
                </a:ext>
              </a:extLst>
            </p:cNvPr>
            <p:cNvSpPr/>
            <p:nvPr/>
          </p:nvSpPr>
          <p:spPr>
            <a:xfrm>
              <a:off x="3721920" y="7990650"/>
              <a:ext cx="3170235" cy="2691352"/>
            </a:xfrm>
            <a:custGeom>
              <a:avLst/>
              <a:gdLst>
                <a:gd name="connsiteX0" fmla="*/ 2608990 w 3170235"/>
                <a:gd name="connsiteY0" fmla="*/ 158 h 2691352"/>
                <a:gd name="connsiteX1" fmla="*/ 3063277 w 3170235"/>
                <a:gd name="connsiteY1" fmla="*/ 640820 h 2691352"/>
                <a:gd name="connsiteX2" fmla="*/ 3039981 w 3170235"/>
                <a:gd name="connsiteY2" fmla="*/ 722359 h 2691352"/>
                <a:gd name="connsiteX3" fmla="*/ 3138992 w 3170235"/>
                <a:gd name="connsiteY3" fmla="*/ 908733 h 2691352"/>
                <a:gd name="connsiteX4" fmla="*/ 2888551 w 3170235"/>
                <a:gd name="connsiteY4" fmla="*/ 1508626 h 2691352"/>
                <a:gd name="connsiteX5" fmla="*/ 2987563 w 3170235"/>
                <a:gd name="connsiteY5" fmla="*/ 1462033 h 2691352"/>
                <a:gd name="connsiteX6" fmla="*/ 2341076 w 3170235"/>
                <a:gd name="connsiteY6" fmla="*/ 1980387 h 2691352"/>
                <a:gd name="connsiteX7" fmla="*/ 2428439 w 3170235"/>
                <a:gd name="connsiteY7" fmla="*/ 1957090 h 2691352"/>
                <a:gd name="connsiteX8" fmla="*/ 1607226 w 3170235"/>
                <a:gd name="connsiteY8" fmla="*/ 2236652 h 2691352"/>
                <a:gd name="connsiteX9" fmla="*/ 1863491 w 3170235"/>
                <a:gd name="connsiteY9" fmla="*/ 2184234 h 2691352"/>
                <a:gd name="connsiteX10" fmla="*/ 739420 w 3170235"/>
                <a:gd name="connsiteY10" fmla="*/ 2452147 h 2691352"/>
                <a:gd name="connsiteX11" fmla="*/ 5570 w 3170235"/>
                <a:gd name="connsiteY11" fmla="*/ 2690940 h 2691352"/>
                <a:gd name="connsiteX12" fmla="*/ 1117993 w 3170235"/>
                <a:gd name="connsiteY12" fmla="*/ 2393905 h 2691352"/>
                <a:gd name="connsiteX13" fmla="*/ 2416791 w 3170235"/>
                <a:gd name="connsiteY13" fmla="*/ 2009508 h 2691352"/>
                <a:gd name="connsiteX14" fmla="*/ 2014921 w 3170235"/>
                <a:gd name="connsiteY14" fmla="*/ 2114344 h 2691352"/>
                <a:gd name="connsiteX15" fmla="*/ 2737122 w 3170235"/>
                <a:gd name="connsiteY15" fmla="*/ 1642583 h 2691352"/>
                <a:gd name="connsiteX16" fmla="*/ 3074926 w 3170235"/>
                <a:gd name="connsiteY16" fmla="*/ 972800 h 2691352"/>
                <a:gd name="connsiteX17" fmla="*/ 2929321 w 3170235"/>
                <a:gd name="connsiteY17" fmla="*/ 1310604 h 2691352"/>
                <a:gd name="connsiteX18" fmla="*/ 3168113 w 3170235"/>
                <a:gd name="connsiteY18" fmla="*/ 943679 h 2691352"/>
                <a:gd name="connsiteX19" fmla="*/ 3022508 w 3170235"/>
                <a:gd name="connsiteY19" fmla="*/ 582578 h 2691352"/>
                <a:gd name="connsiteX20" fmla="*/ 2608990 w 3170235"/>
                <a:gd name="connsiteY20" fmla="*/ 158 h 269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70235" h="2691352">
                  <a:moveTo>
                    <a:pt x="2608990" y="158"/>
                  </a:moveTo>
                  <a:cubicBezTo>
                    <a:pt x="2615785" y="9865"/>
                    <a:pt x="2991445" y="520453"/>
                    <a:pt x="3063277" y="640820"/>
                  </a:cubicBezTo>
                  <a:cubicBezTo>
                    <a:pt x="3135109" y="761187"/>
                    <a:pt x="3027362" y="677707"/>
                    <a:pt x="3039981" y="722359"/>
                  </a:cubicBezTo>
                  <a:cubicBezTo>
                    <a:pt x="3052600" y="767011"/>
                    <a:pt x="3164230" y="777689"/>
                    <a:pt x="3138992" y="908733"/>
                  </a:cubicBezTo>
                  <a:cubicBezTo>
                    <a:pt x="3113754" y="1039777"/>
                    <a:pt x="2913789" y="1416409"/>
                    <a:pt x="2888551" y="1508626"/>
                  </a:cubicBezTo>
                  <a:cubicBezTo>
                    <a:pt x="2863313" y="1600843"/>
                    <a:pt x="3078809" y="1383406"/>
                    <a:pt x="2987563" y="1462033"/>
                  </a:cubicBezTo>
                  <a:cubicBezTo>
                    <a:pt x="2896317" y="1540660"/>
                    <a:pt x="2434263" y="1897877"/>
                    <a:pt x="2341076" y="1980387"/>
                  </a:cubicBezTo>
                  <a:cubicBezTo>
                    <a:pt x="2247889" y="2062897"/>
                    <a:pt x="2428439" y="1957090"/>
                    <a:pt x="2428439" y="1957090"/>
                  </a:cubicBezTo>
                  <a:lnTo>
                    <a:pt x="1607226" y="2236652"/>
                  </a:lnTo>
                  <a:cubicBezTo>
                    <a:pt x="1513068" y="2274509"/>
                    <a:pt x="1863491" y="2184234"/>
                    <a:pt x="1863491" y="2184234"/>
                  </a:cubicBezTo>
                  <a:cubicBezTo>
                    <a:pt x="1718857" y="2220150"/>
                    <a:pt x="1049073" y="2367696"/>
                    <a:pt x="739420" y="2452147"/>
                  </a:cubicBezTo>
                  <a:cubicBezTo>
                    <a:pt x="429766" y="2536598"/>
                    <a:pt x="-57526" y="2700647"/>
                    <a:pt x="5570" y="2690940"/>
                  </a:cubicBezTo>
                  <a:cubicBezTo>
                    <a:pt x="68666" y="2681233"/>
                    <a:pt x="716123" y="2507477"/>
                    <a:pt x="1117993" y="2393905"/>
                  </a:cubicBezTo>
                  <a:cubicBezTo>
                    <a:pt x="1519863" y="2280333"/>
                    <a:pt x="2267303" y="2056102"/>
                    <a:pt x="2416791" y="2009508"/>
                  </a:cubicBezTo>
                  <a:cubicBezTo>
                    <a:pt x="2566279" y="1962915"/>
                    <a:pt x="1961532" y="2175498"/>
                    <a:pt x="2014921" y="2114344"/>
                  </a:cubicBezTo>
                  <a:cubicBezTo>
                    <a:pt x="2068309" y="2053190"/>
                    <a:pt x="2560455" y="1832840"/>
                    <a:pt x="2737122" y="1642583"/>
                  </a:cubicBezTo>
                  <a:cubicBezTo>
                    <a:pt x="2913789" y="1452326"/>
                    <a:pt x="3042893" y="1028130"/>
                    <a:pt x="3074926" y="972800"/>
                  </a:cubicBezTo>
                  <a:cubicBezTo>
                    <a:pt x="3106959" y="917470"/>
                    <a:pt x="2913790" y="1315458"/>
                    <a:pt x="2929321" y="1310604"/>
                  </a:cubicBezTo>
                  <a:cubicBezTo>
                    <a:pt x="2944852" y="1305751"/>
                    <a:pt x="3152582" y="1065017"/>
                    <a:pt x="3168113" y="943679"/>
                  </a:cubicBezTo>
                  <a:cubicBezTo>
                    <a:pt x="3183644" y="822341"/>
                    <a:pt x="3111812" y="736919"/>
                    <a:pt x="3022508" y="582578"/>
                  </a:cubicBezTo>
                  <a:cubicBezTo>
                    <a:pt x="2933204" y="428237"/>
                    <a:pt x="2602195" y="-9549"/>
                    <a:pt x="2608990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F76B6573-E7A9-180E-E151-F07E7D7FF3D5}"/>
                </a:ext>
              </a:extLst>
            </p:cNvPr>
            <p:cNvSpPr/>
            <p:nvPr/>
          </p:nvSpPr>
          <p:spPr>
            <a:xfrm>
              <a:off x="3275165" y="10606252"/>
              <a:ext cx="894814" cy="630628"/>
            </a:xfrm>
            <a:custGeom>
              <a:avLst/>
              <a:gdLst>
                <a:gd name="connsiteX0" fmla="*/ 894814 w 894814"/>
                <a:gd name="connsiteY0" fmla="*/ 0 h 630628"/>
                <a:gd name="connsiteX1" fmla="*/ 149894 w 894814"/>
                <a:gd name="connsiteY1" fmla="*/ 346841 h 630628"/>
                <a:gd name="connsiteX2" fmla="*/ 303607 w 894814"/>
                <a:gd name="connsiteY2" fmla="*/ 303486 h 630628"/>
                <a:gd name="connsiteX3" fmla="*/ 114421 w 894814"/>
                <a:gd name="connsiteY3" fmla="*/ 429610 h 630628"/>
                <a:gd name="connsiteX4" fmla="*/ 121 w 894814"/>
                <a:gd name="connsiteY4" fmla="*/ 630620 h 630628"/>
                <a:gd name="connsiteX5" fmla="*/ 98656 w 894814"/>
                <a:gd name="connsiteY5" fmla="*/ 421727 h 630628"/>
                <a:gd name="connsiteX6" fmla="*/ 366669 w 894814"/>
                <a:gd name="connsiteY6" fmla="*/ 181303 h 630628"/>
                <a:gd name="connsiteX7" fmla="*/ 220838 w 894814"/>
                <a:gd name="connsiteY7" fmla="*/ 256189 h 630628"/>
                <a:gd name="connsiteX8" fmla="*/ 547973 w 894814"/>
                <a:gd name="connsiteY8" fmla="*/ 137948 h 630628"/>
                <a:gd name="connsiteX9" fmla="*/ 453380 w 894814"/>
                <a:gd name="connsiteY9" fmla="*/ 165538 h 630628"/>
                <a:gd name="connsiteX10" fmla="*/ 894814 w 894814"/>
                <a:gd name="connsiteY10" fmla="*/ 0 h 6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4814" h="630628">
                  <a:moveTo>
                    <a:pt x="894814" y="0"/>
                  </a:moveTo>
                  <a:lnTo>
                    <a:pt x="149894" y="346841"/>
                  </a:lnTo>
                  <a:cubicBezTo>
                    <a:pt x="51359" y="397422"/>
                    <a:pt x="309519" y="289691"/>
                    <a:pt x="303607" y="303486"/>
                  </a:cubicBezTo>
                  <a:cubicBezTo>
                    <a:pt x="297695" y="317281"/>
                    <a:pt x="165002" y="375088"/>
                    <a:pt x="114421" y="429610"/>
                  </a:cubicBezTo>
                  <a:cubicBezTo>
                    <a:pt x="63840" y="484132"/>
                    <a:pt x="2748" y="631934"/>
                    <a:pt x="121" y="630620"/>
                  </a:cubicBezTo>
                  <a:cubicBezTo>
                    <a:pt x="-2507" y="629306"/>
                    <a:pt x="37565" y="496613"/>
                    <a:pt x="98656" y="421727"/>
                  </a:cubicBezTo>
                  <a:cubicBezTo>
                    <a:pt x="159747" y="346841"/>
                    <a:pt x="346305" y="208893"/>
                    <a:pt x="366669" y="181303"/>
                  </a:cubicBezTo>
                  <a:cubicBezTo>
                    <a:pt x="387033" y="153713"/>
                    <a:pt x="190621" y="263415"/>
                    <a:pt x="220838" y="256189"/>
                  </a:cubicBezTo>
                  <a:cubicBezTo>
                    <a:pt x="251055" y="248963"/>
                    <a:pt x="509216" y="153056"/>
                    <a:pt x="547973" y="137948"/>
                  </a:cubicBezTo>
                  <a:cubicBezTo>
                    <a:pt x="586730" y="122840"/>
                    <a:pt x="453380" y="165538"/>
                    <a:pt x="453380" y="165538"/>
                  </a:cubicBezTo>
                  <a:lnTo>
                    <a:pt x="89481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A62CD72E-5098-B927-138F-0732EAC2D255}"/>
                </a:ext>
              </a:extLst>
            </p:cNvPr>
            <p:cNvSpPr/>
            <p:nvPr/>
          </p:nvSpPr>
          <p:spPr>
            <a:xfrm>
              <a:off x="2342429" y="10615546"/>
              <a:ext cx="1658352" cy="1062910"/>
            </a:xfrm>
            <a:custGeom>
              <a:avLst/>
              <a:gdLst>
                <a:gd name="connsiteX0" fmla="*/ 1622599 w 1658352"/>
                <a:gd name="connsiteY0" fmla="*/ 18295 h 1062910"/>
                <a:gd name="connsiteX1" fmla="*/ 688492 w 1658352"/>
                <a:gd name="connsiteY1" fmla="*/ 617385 h 1062910"/>
                <a:gd name="connsiteX2" fmla="*/ 794909 w 1658352"/>
                <a:gd name="connsiteY2" fmla="*/ 562206 h 1062910"/>
                <a:gd name="connsiteX3" fmla="*/ 641195 w 1658352"/>
                <a:gd name="connsiteY3" fmla="*/ 684388 h 1062910"/>
                <a:gd name="connsiteX4" fmla="*/ 357416 w 1658352"/>
                <a:gd name="connsiteY4" fmla="*/ 1062761 h 1062910"/>
                <a:gd name="connsiteX5" fmla="*/ 597840 w 1658352"/>
                <a:gd name="connsiteY5" fmla="*/ 731685 h 1062910"/>
                <a:gd name="connsiteX6" fmla="*/ 345592 w 1658352"/>
                <a:gd name="connsiteY6" fmla="*/ 861751 h 1062910"/>
                <a:gd name="connsiteX7" fmla="*/ 2692 w 1658352"/>
                <a:gd name="connsiteY7" fmla="*/ 976051 h 1062910"/>
                <a:gd name="connsiteX8" fmla="*/ 542661 w 1658352"/>
                <a:gd name="connsiteY8" fmla="*/ 735626 h 1062910"/>
                <a:gd name="connsiteX9" fmla="*/ 1023509 w 1658352"/>
                <a:gd name="connsiteY9" fmla="*/ 404551 h 1062910"/>
                <a:gd name="connsiteX10" fmla="*/ 1015626 w 1658352"/>
                <a:gd name="connsiteY10" fmla="*/ 369078 h 1062910"/>
                <a:gd name="connsiteX11" fmla="*/ 1240285 w 1658352"/>
                <a:gd name="connsiteY11" fmla="*/ 152302 h 1062910"/>
                <a:gd name="connsiteX12" fmla="*/ 1047157 w 1658352"/>
                <a:gd name="connsiteY12" fmla="*/ 333606 h 1062910"/>
                <a:gd name="connsiteX13" fmla="*/ 1421588 w 1658352"/>
                <a:gd name="connsiteY13" fmla="*/ 168068 h 1062910"/>
                <a:gd name="connsiteX14" fmla="*/ 1622599 w 1658352"/>
                <a:gd name="connsiteY14" fmla="*/ 18295 h 106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8352" h="1062910">
                  <a:moveTo>
                    <a:pt x="1622599" y="18295"/>
                  </a:moveTo>
                  <a:cubicBezTo>
                    <a:pt x="1500416" y="93181"/>
                    <a:pt x="826440" y="526733"/>
                    <a:pt x="688492" y="617385"/>
                  </a:cubicBezTo>
                  <a:cubicBezTo>
                    <a:pt x="550544" y="708037"/>
                    <a:pt x="802792" y="551039"/>
                    <a:pt x="794909" y="562206"/>
                  </a:cubicBezTo>
                  <a:cubicBezTo>
                    <a:pt x="787026" y="573373"/>
                    <a:pt x="714110" y="600962"/>
                    <a:pt x="641195" y="684388"/>
                  </a:cubicBezTo>
                  <a:cubicBezTo>
                    <a:pt x="568280" y="767814"/>
                    <a:pt x="364642" y="1054878"/>
                    <a:pt x="357416" y="1062761"/>
                  </a:cubicBezTo>
                  <a:cubicBezTo>
                    <a:pt x="350190" y="1070644"/>
                    <a:pt x="599811" y="765187"/>
                    <a:pt x="597840" y="731685"/>
                  </a:cubicBezTo>
                  <a:cubicBezTo>
                    <a:pt x="595869" y="698183"/>
                    <a:pt x="444783" y="821023"/>
                    <a:pt x="345592" y="861751"/>
                  </a:cubicBezTo>
                  <a:cubicBezTo>
                    <a:pt x="246401" y="902479"/>
                    <a:pt x="-30153" y="997072"/>
                    <a:pt x="2692" y="976051"/>
                  </a:cubicBezTo>
                  <a:cubicBezTo>
                    <a:pt x="35537" y="955030"/>
                    <a:pt x="372525" y="830876"/>
                    <a:pt x="542661" y="735626"/>
                  </a:cubicBezTo>
                  <a:cubicBezTo>
                    <a:pt x="712797" y="640376"/>
                    <a:pt x="944682" y="465642"/>
                    <a:pt x="1023509" y="404551"/>
                  </a:cubicBezTo>
                  <a:cubicBezTo>
                    <a:pt x="1102336" y="343460"/>
                    <a:pt x="979497" y="411119"/>
                    <a:pt x="1015626" y="369078"/>
                  </a:cubicBezTo>
                  <a:cubicBezTo>
                    <a:pt x="1051755" y="327037"/>
                    <a:pt x="1235030" y="158214"/>
                    <a:pt x="1240285" y="152302"/>
                  </a:cubicBezTo>
                  <a:cubicBezTo>
                    <a:pt x="1245540" y="146390"/>
                    <a:pt x="1016940" y="330978"/>
                    <a:pt x="1047157" y="333606"/>
                  </a:cubicBezTo>
                  <a:cubicBezTo>
                    <a:pt x="1077374" y="336234"/>
                    <a:pt x="1320426" y="216678"/>
                    <a:pt x="1421588" y="168068"/>
                  </a:cubicBezTo>
                  <a:cubicBezTo>
                    <a:pt x="1522750" y="119458"/>
                    <a:pt x="1744782" y="-56591"/>
                    <a:pt x="1622599" y="18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A68351E1-48D8-3022-A484-4ADD8C5F90B4}"/>
                </a:ext>
              </a:extLst>
            </p:cNvPr>
            <p:cNvSpPr/>
            <p:nvPr/>
          </p:nvSpPr>
          <p:spPr>
            <a:xfrm>
              <a:off x="2265856" y="10273002"/>
              <a:ext cx="331827" cy="1406298"/>
            </a:xfrm>
            <a:custGeom>
              <a:avLst/>
              <a:gdLst>
                <a:gd name="connsiteX0" fmla="*/ 331513 w 331827"/>
                <a:gd name="connsiteY0" fmla="*/ 2174 h 1406298"/>
                <a:gd name="connsiteX1" fmla="*/ 288158 w 331827"/>
                <a:gd name="connsiteY1" fmla="*/ 356898 h 1406298"/>
                <a:gd name="connsiteX2" fmla="*/ 327572 w 331827"/>
                <a:gd name="connsiteY2" fmla="*/ 289895 h 1406298"/>
                <a:gd name="connsiteX3" fmla="*/ 225096 w 331827"/>
                <a:gd name="connsiteY3" fmla="*/ 707681 h 1406298"/>
                <a:gd name="connsiteX4" fmla="*/ 288158 w 331827"/>
                <a:gd name="connsiteY4" fmla="*/ 538201 h 1406298"/>
                <a:gd name="connsiteX5" fmla="*/ 146268 w 331827"/>
                <a:gd name="connsiteY5" fmla="*/ 1125467 h 1406298"/>
                <a:gd name="connsiteX6" fmla="*/ 437 w 331827"/>
                <a:gd name="connsiteY6" fmla="*/ 1393481 h 1406298"/>
                <a:gd name="connsiteX7" fmla="*/ 106854 w 331827"/>
                <a:gd name="connsiteY7" fmla="*/ 1160939 h 1406298"/>
                <a:gd name="connsiteX8" fmla="*/ 264510 w 331827"/>
                <a:gd name="connsiteY8" fmla="*/ 829864 h 1406298"/>
                <a:gd name="connsiteX9" fmla="*/ 106854 w 331827"/>
                <a:gd name="connsiteY9" fmla="*/ 1405305 h 1406298"/>
                <a:gd name="connsiteX10" fmla="*/ 197506 w 331827"/>
                <a:gd name="connsiteY10" fmla="*/ 952046 h 1406298"/>
                <a:gd name="connsiteX11" fmla="*/ 260568 w 331827"/>
                <a:gd name="connsiteY11" fmla="*/ 349015 h 1406298"/>
                <a:gd name="connsiteX12" fmla="*/ 240861 w 331827"/>
                <a:gd name="connsiteY12" fmla="*/ 561850 h 1406298"/>
                <a:gd name="connsiteX13" fmla="*/ 260568 w 331827"/>
                <a:gd name="connsiteY13" fmla="*/ 222891 h 1406298"/>
                <a:gd name="connsiteX14" fmla="*/ 331513 w 331827"/>
                <a:gd name="connsiteY14" fmla="*/ 2174 h 14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827" h="1406298">
                  <a:moveTo>
                    <a:pt x="331513" y="2174"/>
                  </a:moveTo>
                  <a:cubicBezTo>
                    <a:pt x="336111" y="24508"/>
                    <a:pt x="288815" y="308945"/>
                    <a:pt x="288158" y="356898"/>
                  </a:cubicBezTo>
                  <a:cubicBezTo>
                    <a:pt x="287501" y="404851"/>
                    <a:pt x="338082" y="231431"/>
                    <a:pt x="327572" y="289895"/>
                  </a:cubicBezTo>
                  <a:cubicBezTo>
                    <a:pt x="317062" y="348359"/>
                    <a:pt x="231665" y="666297"/>
                    <a:pt x="225096" y="707681"/>
                  </a:cubicBezTo>
                  <a:cubicBezTo>
                    <a:pt x="218527" y="749065"/>
                    <a:pt x="301296" y="468570"/>
                    <a:pt x="288158" y="538201"/>
                  </a:cubicBezTo>
                  <a:cubicBezTo>
                    <a:pt x="275020" y="607832"/>
                    <a:pt x="194221" y="982920"/>
                    <a:pt x="146268" y="1125467"/>
                  </a:cubicBezTo>
                  <a:cubicBezTo>
                    <a:pt x="98315" y="1268014"/>
                    <a:pt x="7006" y="1387569"/>
                    <a:pt x="437" y="1393481"/>
                  </a:cubicBezTo>
                  <a:cubicBezTo>
                    <a:pt x="-6132" y="1399393"/>
                    <a:pt x="62842" y="1254875"/>
                    <a:pt x="106854" y="1160939"/>
                  </a:cubicBezTo>
                  <a:cubicBezTo>
                    <a:pt x="150866" y="1067003"/>
                    <a:pt x="264510" y="789136"/>
                    <a:pt x="264510" y="829864"/>
                  </a:cubicBezTo>
                  <a:cubicBezTo>
                    <a:pt x="264510" y="870592"/>
                    <a:pt x="118021" y="1384941"/>
                    <a:pt x="106854" y="1405305"/>
                  </a:cubicBezTo>
                  <a:cubicBezTo>
                    <a:pt x="95687" y="1425669"/>
                    <a:pt x="171887" y="1128094"/>
                    <a:pt x="197506" y="952046"/>
                  </a:cubicBezTo>
                  <a:cubicBezTo>
                    <a:pt x="223125" y="775998"/>
                    <a:pt x="253342" y="414048"/>
                    <a:pt x="260568" y="349015"/>
                  </a:cubicBezTo>
                  <a:cubicBezTo>
                    <a:pt x="267794" y="283982"/>
                    <a:pt x="240861" y="582871"/>
                    <a:pt x="240861" y="561850"/>
                  </a:cubicBezTo>
                  <a:cubicBezTo>
                    <a:pt x="240861" y="540829"/>
                    <a:pt x="244803" y="310915"/>
                    <a:pt x="260568" y="222891"/>
                  </a:cubicBezTo>
                  <a:cubicBezTo>
                    <a:pt x="276333" y="134867"/>
                    <a:pt x="326915" y="-20160"/>
                    <a:pt x="331513" y="2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D1CEDAD6-27F7-56E5-3AF1-CD0AFD481C75}"/>
                </a:ext>
              </a:extLst>
            </p:cNvPr>
            <p:cNvSpPr/>
            <p:nvPr/>
          </p:nvSpPr>
          <p:spPr>
            <a:xfrm>
              <a:off x="2248904" y="7355669"/>
              <a:ext cx="719055" cy="1120458"/>
            </a:xfrm>
            <a:custGeom>
              <a:avLst/>
              <a:gdLst>
                <a:gd name="connsiteX0" fmla="*/ 717320 w 719055"/>
                <a:gd name="connsiteY0" fmla="*/ 4136 h 1120458"/>
                <a:gd name="connsiteX1" fmla="*/ 204364 w 719055"/>
                <a:gd name="connsiteY1" fmla="*/ 522668 h 1120458"/>
                <a:gd name="connsiteX2" fmla="*/ 321452 w 719055"/>
                <a:gd name="connsiteY2" fmla="*/ 433458 h 1120458"/>
                <a:gd name="connsiteX3" fmla="*/ 143033 w 719055"/>
                <a:gd name="connsiteY3" fmla="*/ 734541 h 1120458"/>
                <a:gd name="connsiteX4" fmla="*/ 193213 w 719055"/>
                <a:gd name="connsiteY4" fmla="*/ 589575 h 1120458"/>
                <a:gd name="connsiteX5" fmla="*/ 9218 w 719055"/>
                <a:gd name="connsiteY5" fmla="*/ 1102531 h 1120458"/>
                <a:gd name="connsiteX6" fmla="*/ 48247 w 719055"/>
                <a:gd name="connsiteY6" fmla="*/ 940838 h 1120458"/>
                <a:gd name="connsiteX7" fmla="*/ 226667 w 719055"/>
                <a:gd name="connsiteY7" fmla="*/ 338672 h 1120458"/>
                <a:gd name="connsiteX8" fmla="*/ 248969 w 719055"/>
                <a:gd name="connsiteY8" fmla="*/ 461336 h 1120458"/>
                <a:gd name="connsiteX9" fmla="*/ 366057 w 719055"/>
                <a:gd name="connsiteY9" fmla="*/ 288492 h 1120458"/>
                <a:gd name="connsiteX10" fmla="*/ 717320 w 719055"/>
                <a:gd name="connsiteY10" fmla="*/ 4136 h 112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055" h="1120458">
                  <a:moveTo>
                    <a:pt x="717320" y="4136"/>
                  </a:moveTo>
                  <a:cubicBezTo>
                    <a:pt x="690371" y="43165"/>
                    <a:pt x="270342" y="451114"/>
                    <a:pt x="204364" y="522668"/>
                  </a:cubicBezTo>
                  <a:cubicBezTo>
                    <a:pt x="138386" y="594222"/>
                    <a:pt x="331674" y="398146"/>
                    <a:pt x="321452" y="433458"/>
                  </a:cubicBezTo>
                  <a:cubicBezTo>
                    <a:pt x="311230" y="468770"/>
                    <a:pt x="164406" y="708522"/>
                    <a:pt x="143033" y="734541"/>
                  </a:cubicBezTo>
                  <a:cubicBezTo>
                    <a:pt x="121660" y="760560"/>
                    <a:pt x="215515" y="528243"/>
                    <a:pt x="193213" y="589575"/>
                  </a:cubicBezTo>
                  <a:cubicBezTo>
                    <a:pt x="170911" y="650907"/>
                    <a:pt x="33379" y="1043987"/>
                    <a:pt x="9218" y="1102531"/>
                  </a:cubicBezTo>
                  <a:cubicBezTo>
                    <a:pt x="-14943" y="1161075"/>
                    <a:pt x="12006" y="1068148"/>
                    <a:pt x="48247" y="940838"/>
                  </a:cubicBezTo>
                  <a:cubicBezTo>
                    <a:pt x="84488" y="813528"/>
                    <a:pt x="193213" y="418589"/>
                    <a:pt x="226667" y="338672"/>
                  </a:cubicBezTo>
                  <a:cubicBezTo>
                    <a:pt x="260121" y="258755"/>
                    <a:pt x="225737" y="469699"/>
                    <a:pt x="248969" y="461336"/>
                  </a:cubicBezTo>
                  <a:cubicBezTo>
                    <a:pt x="272201" y="452973"/>
                    <a:pt x="282423" y="363763"/>
                    <a:pt x="366057" y="288492"/>
                  </a:cubicBezTo>
                  <a:cubicBezTo>
                    <a:pt x="449691" y="213221"/>
                    <a:pt x="744269" y="-34893"/>
                    <a:pt x="717320" y="4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F2EAF085-D733-776E-33B1-5AF26D227093}"/>
                </a:ext>
              </a:extLst>
            </p:cNvPr>
            <p:cNvSpPr/>
            <p:nvPr/>
          </p:nvSpPr>
          <p:spPr>
            <a:xfrm>
              <a:off x="7140189" y="9646976"/>
              <a:ext cx="434781" cy="2539259"/>
            </a:xfrm>
            <a:custGeom>
              <a:avLst/>
              <a:gdLst>
                <a:gd name="connsiteX0" fmla="*/ 285 w 434781"/>
                <a:gd name="connsiteY0" fmla="*/ 3730 h 2539259"/>
                <a:gd name="connsiteX1" fmla="*/ 175011 w 434781"/>
                <a:gd name="connsiteY1" fmla="*/ 894833 h 2539259"/>
                <a:gd name="connsiteX2" fmla="*/ 198308 w 434781"/>
                <a:gd name="connsiteY2" fmla="*/ 795821 h 2539259"/>
                <a:gd name="connsiteX3" fmla="*/ 314792 w 434781"/>
                <a:gd name="connsiteY3" fmla="*/ 1314176 h 2539259"/>
                <a:gd name="connsiteX4" fmla="*/ 332265 w 434781"/>
                <a:gd name="connsiteY4" fmla="*/ 1180219 h 2539259"/>
                <a:gd name="connsiteX5" fmla="*/ 378858 w 434781"/>
                <a:gd name="connsiteY5" fmla="*/ 1815057 h 2539259"/>
                <a:gd name="connsiteX6" fmla="*/ 413803 w 434781"/>
                <a:gd name="connsiteY6" fmla="*/ 1675276 h 2539259"/>
                <a:gd name="connsiteX7" fmla="*/ 431276 w 434781"/>
                <a:gd name="connsiteY7" fmla="*/ 2059674 h 2539259"/>
                <a:gd name="connsiteX8" fmla="*/ 343913 w 434781"/>
                <a:gd name="connsiteY8" fmla="*/ 2537258 h 2539259"/>
                <a:gd name="connsiteX9" fmla="*/ 431276 w 434781"/>
                <a:gd name="connsiteY9" fmla="*/ 2211103 h 2539259"/>
                <a:gd name="connsiteX10" fmla="*/ 303143 w 434781"/>
                <a:gd name="connsiteY10" fmla="*/ 1745167 h 2539259"/>
                <a:gd name="connsiteX11" fmla="*/ 285671 w 434781"/>
                <a:gd name="connsiteY11" fmla="*/ 859888 h 2539259"/>
                <a:gd name="connsiteX12" fmla="*/ 274022 w 434781"/>
                <a:gd name="connsiteY12" fmla="*/ 1011317 h 2539259"/>
                <a:gd name="connsiteX13" fmla="*/ 151714 w 434781"/>
                <a:gd name="connsiteY13" fmla="*/ 574502 h 2539259"/>
                <a:gd name="connsiteX14" fmla="*/ 134242 w 434781"/>
                <a:gd name="connsiteY14" fmla="*/ 574502 h 2539259"/>
                <a:gd name="connsiteX15" fmla="*/ 285 w 434781"/>
                <a:gd name="connsiteY15" fmla="*/ 3730 h 25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781" h="2539259">
                  <a:moveTo>
                    <a:pt x="285" y="3730"/>
                  </a:moveTo>
                  <a:cubicBezTo>
                    <a:pt x="7080" y="57118"/>
                    <a:pt x="142007" y="762818"/>
                    <a:pt x="175011" y="894833"/>
                  </a:cubicBezTo>
                  <a:cubicBezTo>
                    <a:pt x="208015" y="1026848"/>
                    <a:pt x="175011" y="725931"/>
                    <a:pt x="198308" y="795821"/>
                  </a:cubicBezTo>
                  <a:cubicBezTo>
                    <a:pt x="221605" y="865711"/>
                    <a:pt x="292466" y="1250110"/>
                    <a:pt x="314792" y="1314176"/>
                  </a:cubicBezTo>
                  <a:cubicBezTo>
                    <a:pt x="337118" y="1378242"/>
                    <a:pt x="321587" y="1096739"/>
                    <a:pt x="332265" y="1180219"/>
                  </a:cubicBezTo>
                  <a:cubicBezTo>
                    <a:pt x="342943" y="1263699"/>
                    <a:pt x="365268" y="1732548"/>
                    <a:pt x="378858" y="1815057"/>
                  </a:cubicBezTo>
                  <a:cubicBezTo>
                    <a:pt x="392448" y="1897566"/>
                    <a:pt x="405067" y="1634507"/>
                    <a:pt x="413803" y="1675276"/>
                  </a:cubicBezTo>
                  <a:cubicBezTo>
                    <a:pt x="422539" y="1716046"/>
                    <a:pt x="442924" y="1916010"/>
                    <a:pt x="431276" y="2059674"/>
                  </a:cubicBezTo>
                  <a:cubicBezTo>
                    <a:pt x="419628" y="2203338"/>
                    <a:pt x="343913" y="2512020"/>
                    <a:pt x="343913" y="2537258"/>
                  </a:cubicBezTo>
                  <a:cubicBezTo>
                    <a:pt x="343913" y="2562496"/>
                    <a:pt x="438071" y="2343118"/>
                    <a:pt x="431276" y="2211103"/>
                  </a:cubicBezTo>
                  <a:cubicBezTo>
                    <a:pt x="424481" y="2079088"/>
                    <a:pt x="327411" y="1970370"/>
                    <a:pt x="303143" y="1745167"/>
                  </a:cubicBezTo>
                  <a:cubicBezTo>
                    <a:pt x="278876" y="1519965"/>
                    <a:pt x="290525" y="982196"/>
                    <a:pt x="285671" y="859888"/>
                  </a:cubicBezTo>
                  <a:cubicBezTo>
                    <a:pt x="280818" y="737580"/>
                    <a:pt x="296348" y="1058881"/>
                    <a:pt x="274022" y="1011317"/>
                  </a:cubicBezTo>
                  <a:cubicBezTo>
                    <a:pt x="251696" y="963753"/>
                    <a:pt x="175011" y="647304"/>
                    <a:pt x="151714" y="574502"/>
                  </a:cubicBezTo>
                  <a:cubicBezTo>
                    <a:pt x="128417" y="501700"/>
                    <a:pt x="158509" y="662836"/>
                    <a:pt x="134242" y="574502"/>
                  </a:cubicBezTo>
                  <a:cubicBezTo>
                    <a:pt x="109975" y="486168"/>
                    <a:pt x="-6510" y="-49658"/>
                    <a:pt x="285" y="3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528F3F3-5BD0-9D8D-C16B-1DAA1C08B584}"/>
                </a:ext>
              </a:extLst>
            </p:cNvPr>
            <p:cNvSpPr/>
            <p:nvPr/>
          </p:nvSpPr>
          <p:spPr>
            <a:xfrm>
              <a:off x="7414197" y="11845469"/>
              <a:ext cx="235858" cy="867760"/>
            </a:xfrm>
            <a:custGeom>
              <a:avLst/>
              <a:gdLst>
                <a:gd name="connsiteX0" fmla="*/ 14 w 235858"/>
                <a:gd name="connsiteY0" fmla="*/ 962 h 867760"/>
                <a:gd name="connsiteX1" fmla="*/ 232983 w 235858"/>
                <a:gd name="connsiteY1" fmla="*/ 472722 h 867760"/>
                <a:gd name="connsiteX2" fmla="*/ 128147 w 235858"/>
                <a:gd name="connsiteY2" fmla="*/ 362062 h 867760"/>
                <a:gd name="connsiteX3" fmla="*/ 99026 w 235858"/>
                <a:gd name="connsiteY3" fmla="*/ 862944 h 867760"/>
                <a:gd name="connsiteX4" fmla="*/ 192213 w 235858"/>
                <a:gd name="connsiteY4" fmla="*/ 600855 h 867760"/>
                <a:gd name="connsiteX5" fmla="*/ 221334 w 235858"/>
                <a:gd name="connsiteY5" fmla="*/ 356238 h 867760"/>
                <a:gd name="connsiteX6" fmla="*/ 14 w 235858"/>
                <a:gd name="connsiteY6" fmla="*/ 962 h 8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858" h="867760">
                  <a:moveTo>
                    <a:pt x="14" y="962"/>
                  </a:moveTo>
                  <a:cubicBezTo>
                    <a:pt x="1955" y="20376"/>
                    <a:pt x="211628" y="412539"/>
                    <a:pt x="232983" y="472722"/>
                  </a:cubicBezTo>
                  <a:cubicBezTo>
                    <a:pt x="254338" y="532905"/>
                    <a:pt x="150473" y="297025"/>
                    <a:pt x="128147" y="362062"/>
                  </a:cubicBezTo>
                  <a:cubicBezTo>
                    <a:pt x="105821" y="427099"/>
                    <a:pt x="88348" y="823145"/>
                    <a:pt x="99026" y="862944"/>
                  </a:cubicBezTo>
                  <a:cubicBezTo>
                    <a:pt x="109704" y="902743"/>
                    <a:pt x="171828" y="685306"/>
                    <a:pt x="192213" y="600855"/>
                  </a:cubicBezTo>
                  <a:cubicBezTo>
                    <a:pt x="212598" y="516404"/>
                    <a:pt x="250455" y="451367"/>
                    <a:pt x="221334" y="356238"/>
                  </a:cubicBezTo>
                  <a:cubicBezTo>
                    <a:pt x="192213" y="261109"/>
                    <a:pt x="-1927" y="-18452"/>
                    <a:pt x="14" y="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C0A473C4-2F8F-1DFC-A370-ACE50D432090}"/>
                </a:ext>
              </a:extLst>
            </p:cNvPr>
            <p:cNvSpPr/>
            <p:nvPr/>
          </p:nvSpPr>
          <p:spPr>
            <a:xfrm>
              <a:off x="1645446" y="10626127"/>
              <a:ext cx="306047" cy="902860"/>
            </a:xfrm>
            <a:custGeom>
              <a:avLst/>
              <a:gdLst>
                <a:gd name="connsiteX0" fmla="*/ 305662 w 306047"/>
                <a:gd name="connsiteY0" fmla="*/ 3045 h 902860"/>
                <a:gd name="connsiteX1" fmla="*/ 55222 w 306047"/>
                <a:gd name="connsiteY1" fmla="*/ 387442 h 902860"/>
                <a:gd name="connsiteX2" fmla="*/ 119288 w 306047"/>
                <a:gd name="connsiteY2" fmla="*/ 294255 h 902860"/>
                <a:gd name="connsiteX3" fmla="*/ 37749 w 306047"/>
                <a:gd name="connsiteY3" fmla="*/ 550520 h 902860"/>
                <a:gd name="connsiteX4" fmla="*/ 55222 w 306047"/>
                <a:gd name="connsiteY4" fmla="*/ 899972 h 902860"/>
                <a:gd name="connsiteX5" fmla="*/ 49397 w 306047"/>
                <a:gd name="connsiteY5" fmla="*/ 707774 h 902860"/>
                <a:gd name="connsiteX6" fmla="*/ 2804 w 306047"/>
                <a:gd name="connsiteY6" fmla="*/ 544696 h 902860"/>
                <a:gd name="connsiteX7" fmla="*/ 20276 w 306047"/>
                <a:gd name="connsiteY7" fmla="*/ 521399 h 902860"/>
                <a:gd name="connsiteX8" fmla="*/ 142585 w 306047"/>
                <a:gd name="connsiteY8" fmla="*/ 113705 h 902860"/>
                <a:gd name="connsiteX9" fmla="*/ 113464 w 306047"/>
                <a:gd name="connsiteY9" fmla="*/ 201068 h 902860"/>
                <a:gd name="connsiteX10" fmla="*/ 305662 w 306047"/>
                <a:gd name="connsiteY10" fmla="*/ 3045 h 90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047" h="902860">
                  <a:moveTo>
                    <a:pt x="305662" y="3045"/>
                  </a:moveTo>
                  <a:cubicBezTo>
                    <a:pt x="295955" y="34107"/>
                    <a:pt x="86284" y="338907"/>
                    <a:pt x="55222" y="387442"/>
                  </a:cubicBezTo>
                  <a:cubicBezTo>
                    <a:pt x="24160" y="435977"/>
                    <a:pt x="122200" y="267075"/>
                    <a:pt x="119288" y="294255"/>
                  </a:cubicBezTo>
                  <a:cubicBezTo>
                    <a:pt x="116376" y="321435"/>
                    <a:pt x="48427" y="449567"/>
                    <a:pt x="37749" y="550520"/>
                  </a:cubicBezTo>
                  <a:cubicBezTo>
                    <a:pt x="27071" y="651473"/>
                    <a:pt x="53281" y="873763"/>
                    <a:pt x="55222" y="899972"/>
                  </a:cubicBezTo>
                  <a:cubicBezTo>
                    <a:pt x="57163" y="926181"/>
                    <a:pt x="58133" y="766987"/>
                    <a:pt x="49397" y="707774"/>
                  </a:cubicBezTo>
                  <a:cubicBezTo>
                    <a:pt x="40661" y="648561"/>
                    <a:pt x="7657" y="575758"/>
                    <a:pt x="2804" y="544696"/>
                  </a:cubicBezTo>
                  <a:cubicBezTo>
                    <a:pt x="-2049" y="513634"/>
                    <a:pt x="-3021" y="593231"/>
                    <a:pt x="20276" y="521399"/>
                  </a:cubicBezTo>
                  <a:cubicBezTo>
                    <a:pt x="43573" y="449567"/>
                    <a:pt x="127054" y="167093"/>
                    <a:pt x="142585" y="113705"/>
                  </a:cubicBezTo>
                  <a:cubicBezTo>
                    <a:pt x="158116" y="60317"/>
                    <a:pt x="88226" y="213687"/>
                    <a:pt x="113464" y="201068"/>
                  </a:cubicBezTo>
                  <a:cubicBezTo>
                    <a:pt x="138702" y="188449"/>
                    <a:pt x="315369" y="-28017"/>
                    <a:pt x="305662" y="3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814A1B10-D7F2-8334-B35D-51C2E1A219A6}"/>
                </a:ext>
              </a:extLst>
            </p:cNvPr>
            <p:cNvSpPr/>
            <p:nvPr/>
          </p:nvSpPr>
          <p:spPr>
            <a:xfrm>
              <a:off x="2561936" y="11019373"/>
              <a:ext cx="955943" cy="1725889"/>
            </a:xfrm>
            <a:custGeom>
              <a:avLst/>
              <a:gdLst>
                <a:gd name="connsiteX0" fmla="*/ 955883 w 955943"/>
                <a:gd name="connsiteY0" fmla="*/ 21 h 1725889"/>
                <a:gd name="connsiteX1" fmla="*/ 565661 w 955943"/>
                <a:gd name="connsiteY1" fmla="*/ 401891 h 1725889"/>
                <a:gd name="connsiteX2" fmla="*/ 728739 w 955943"/>
                <a:gd name="connsiteY2" fmla="*/ 372770 h 1725889"/>
                <a:gd name="connsiteX3" fmla="*/ 256979 w 955943"/>
                <a:gd name="connsiteY3" fmla="*/ 1094971 h 1725889"/>
                <a:gd name="connsiteX4" fmla="*/ 414232 w 955943"/>
                <a:gd name="connsiteY4" fmla="*/ 1007608 h 1725889"/>
                <a:gd name="connsiteX5" fmla="*/ 714 w 955943"/>
                <a:gd name="connsiteY5" fmla="*/ 1723985 h 1725889"/>
                <a:gd name="connsiteX6" fmla="*/ 321045 w 955943"/>
                <a:gd name="connsiteY6" fmla="*/ 1193982 h 1725889"/>
                <a:gd name="connsiteX7" fmla="*/ 565661 w 955943"/>
                <a:gd name="connsiteY7" fmla="*/ 495078 h 1725889"/>
                <a:gd name="connsiteX8" fmla="*/ 484123 w 955943"/>
                <a:gd name="connsiteY8" fmla="*/ 570793 h 1725889"/>
                <a:gd name="connsiteX9" fmla="*/ 594782 w 955943"/>
                <a:gd name="connsiteY9" fmla="*/ 384418 h 1725889"/>
                <a:gd name="connsiteX10" fmla="*/ 955883 w 955943"/>
                <a:gd name="connsiteY10" fmla="*/ 21 h 172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943" h="1725889">
                  <a:moveTo>
                    <a:pt x="955883" y="21"/>
                  </a:moveTo>
                  <a:cubicBezTo>
                    <a:pt x="951030" y="2933"/>
                    <a:pt x="603518" y="339766"/>
                    <a:pt x="565661" y="401891"/>
                  </a:cubicBezTo>
                  <a:cubicBezTo>
                    <a:pt x="527804" y="464016"/>
                    <a:pt x="780186" y="257257"/>
                    <a:pt x="728739" y="372770"/>
                  </a:cubicBezTo>
                  <a:cubicBezTo>
                    <a:pt x="677292" y="488283"/>
                    <a:pt x="309397" y="989165"/>
                    <a:pt x="256979" y="1094971"/>
                  </a:cubicBezTo>
                  <a:cubicBezTo>
                    <a:pt x="204561" y="1200777"/>
                    <a:pt x="456943" y="902772"/>
                    <a:pt x="414232" y="1007608"/>
                  </a:cubicBezTo>
                  <a:cubicBezTo>
                    <a:pt x="371521" y="1112444"/>
                    <a:pt x="16245" y="1692923"/>
                    <a:pt x="714" y="1723985"/>
                  </a:cubicBezTo>
                  <a:cubicBezTo>
                    <a:pt x="-14817" y="1755047"/>
                    <a:pt x="226887" y="1398800"/>
                    <a:pt x="321045" y="1193982"/>
                  </a:cubicBezTo>
                  <a:cubicBezTo>
                    <a:pt x="415203" y="989164"/>
                    <a:pt x="538481" y="598943"/>
                    <a:pt x="565661" y="495078"/>
                  </a:cubicBezTo>
                  <a:cubicBezTo>
                    <a:pt x="592841" y="391213"/>
                    <a:pt x="479270" y="589236"/>
                    <a:pt x="484123" y="570793"/>
                  </a:cubicBezTo>
                  <a:cubicBezTo>
                    <a:pt x="488976" y="552350"/>
                    <a:pt x="517126" y="475664"/>
                    <a:pt x="594782" y="384418"/>
                  </a:cubicBezTo>
                  <a:cubicBezTo>
                    <a:pt x="672438" y="293172"/>
                    <a:pt x="960736" y="-2891"/>
                    <a:pt x="955883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F34DAC1-42EE-F35D-3C27-CEC0DF4DA345}"/>
                </a:ext>
              </a:extLst>
            </p:cNvPr>
            <p:cNvSpPr/>
            <p:nvPr/>
          </p:nvSpPr>
          <p:spPr>
            <a:xfrm>
              <a:off x="6732644" y="9899323"/>
              <a:ext cx="514450" cy="2315183"/>
            </a:xfrm>
            <a:custGeom>
              <a:avLst/>
              <a:gdLst>
                <a:gd name="connsiteX0" fmla="*/ 136 w 514450"/>
                <a:gd name="connsiteY0" fmla="*/ 1823 h 2315183"/>
                <a:gd name="connsiteX1" fmla="*/ 250576 w 514450"/>
                <a:gd name="connsiteY1" fmla="*/ 968641 h 2315183"/>
                <a:gd name="connsiteX2" fmla="*/ 273873 w 514450"/>
                <a:gd name="connsiteY2" fmla="*/ 852157 h 2315183"/>
                <a:gd name="connsiteX3" fmla="*/ 279697 w 514450"/>
                <a:gd name="connsiteY3" fmla="*/ 1044356 h 2315183"/>
                <a:gd name="connsiteX4" fmla="*/ 419478 w 514450"/>
                <a:gd name="connsiteY4" fmla="*/ 1277324 h 2315183"/>
                <a:gd name="connsiteX5" fmla="*/ 402006 w 514450"/>
                <a:gd name="connsiteY5" fmla="*/ 1452050 h 2315183"/>
                <a:gd name="connsiteX6" fmla="*/ 448599 w 514450"/>
                <a:gd name="connsiteY6" fmla="*/ 1393808 h 2315183"/>
                <a:gd name="connsiteX7" fmla="*/ 477720 w 514450"/>
                <a:gd name="connsiteY7" fmla="*/ 1714139 h 2315183"/>
                <a:gd name="connsiteX8" fmla="*/ 483545 w 514450"/>
                <a:gd name="connsiteY8" fmla="*/ 1574359 h 2315183"/>
                <a:gd name="connsiteX9" fmla="*/ 501017 w 514450"/>
                <a:gd name="connsiteY9" fmla="*/ 2314032 h 2315183"/>
                <a:gd name="connsiteX10" fmla="*/ 506841 w 514450"/>
                <a:gd name="connsiteY10" fmla="*/ 1731612 h 2315183"/>
                <a:gd name="connsiteX11" fmla="*/ 390357 w 514450"/>
                <a:gd name="connsiteY11" fmla="*/ 1230731 h 2315183"/>
                <a:gd name="connsiteX12" fmla="*/ 343764 w 514450"/>
                <a:gd name="connsiteY12" fmla="*/ 951169 h 2315183"/>
                <a:gd name="connsiteX13" fmla="*/ 302994 w 514450"/>
                <a:gd name="connsiteY13" fmla="*/ 735673 h 2315183"/>
                <a:gd name="connsiteX14" fmla="*/ 256401 w 514450"/>
                <a:gd name="connsiteY14" fmla="*/ 1079301 h 2315183"/>
                <a:gd name="connsiteX15" fmla="*/ 215631 w 514450"/>
                <a:gd name="connsiteY15" fmla="*/ 735673 h 2315183"/>
                <a:gd name="connsiteX16" fmla="*/ 136 w 514450"/>
                <a:gd name="connsiteY16" fmla="*/ 1823 h 231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450" h="2315183">
                  <a:moveTo>
                    <a:pt x="136" y="1823"/>
                  </a:moveTo>
                  <a:cubicBezTo>
                    <a:pt x="5960" y="40651"/>
                    <a:pt x="204953" y="826919"/>
                    <a:pt x="250576" y="968641"/>
                  </a:cubicBezTo>
                  <a:cubicBezTo>
                    <a:pt x="296199" y="1110363"/>
                    <a:pt x="269020" y="839538"/>
                    <a:pt x="273873" y="852157"/>
                  </a:cubicBezTo>
                  <a:cubicBezTo>
                    <a:pt x="278727" y="864776"/>
                    <a:pt x="255430" y="973495"/>
                    <a:pt x="279697" y="1044356"/>
                  </a:cubicBezTo>
                  <a:cubicBezTo>
                    <a:pt x="303964" y="1115217"/>
                    <a:pt x="399093" y="1209375"/>
                    <a:pt x="419478" y="1277324"/>
                  </a:cubicBezTo>
                  <a:cubicBezTo>
                    <a:pt x="439863" y="1345273"/>
                    <a:pt x="397152" y="1432636"/>
                    <a:pt x="402006" y="1452050"/>
                  </a:cubicBezTo>
                  <a:cubicBezTo>
                    <a:pt x="406860" y="1471464"/>
                    <a:pt x="435980" y="1350126"/>
                    <a:pt x="448599" y="1393808"/>
                  </a:cubicBezTo>
                  <a:cubicBezTo>
                    <a:pt x="461218" y="1437490"/>
                    <a:pt x="471896" y="1684047"/>
                    <a:pt x="477720" y="1714139"/>
                  </a:cubicBezTo>
                  <a:cubicBezTo>
                    <a:pt x="483544" y="1744231"/>
                    <a:pt x="479662" y="1474377"/>
                    <a:pt x="483545" y="1574359"/>
                  </a:cubicBezTo>
                  <a:cubicBezTo>
                    <a:pt x="487428" y="1674341"/>
                    <a:pt x="497134" y="2287823"/>
                    <a:pt x="501017" y="2314032"/>
                  </a:cubicBezTo>
                  <a:cubicBezTo>
                    <a:pt x="504900" y="2340241"/>
                    <a:pt x="525284" y="1912162"/>
                    <a:pt x="506841" y="1731612"/>
                  </a:cubicBezTo>
                  <a:cubicBezTo>
                    <a:pt x="488398" y="1551062"/>
                    <a:pt x="417537" y="1360805"/>
                    <a:pt x="390357" y="1230731"/>
                  </a:cubicBezTo>
                  <a:cubicBezTo>
                    <a:pt x="363177" y="1100657"/>
                    <a:pt x="358325" y="1033679"/>
                    <a:pt x="343764" y="951169"/>
                  </a:cubicBezTo>
                  <a:cubicBezTo>
                    <a:pt x="329203" y="868659"/>
                    <a:pt x="317555" y="714318"/>
                    <a:pt x="302994" y="735673"/>
                  </a:cubicBezTo>
                  <a:cubicBezTo>
                    <a:pt x="288434" y="757028"/>
                    <a:pt x="270961" y="1079301"/>
                    <a:pt x="256401" y="1079301"/>
                  </a:cubicBezTo>
                  <a:cubicBezTo>
                    <a:pt x="241841" y="1079301"/>
                    <a:pt x="254459" y="916223"/>
                    <a:pt x="215631" y="735673"/>
                  </a:cubicBezTo>
                  <a:cubicBezTo>
                    <a:pt x="176803" y="555123"/>
                    <a:pt x="-5688" y="-37005"/>
                    <a:pt x="136" y="1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BB835F93-8F5D-DAB5-5D3D-A3288805EB07}"/>
                </a:ext>
              </a:extLst>
            </p:cNvPr>
            <p:cNvSpPr/>
            <p:nvPr/>
          </p:nvSpPr>
          <p:spPr>
            <a:xfrm>
              <a:off x="6339832" y="11048072"/>
              <a:ext cx="695807" cy="1685553"/>
            </a:xfrm>
            <a:custGeom>
              <a:avLst/>
              <a:gdLst>
                <a:gd name="connsiteX0" fmla="*/ 655037 w 695807"/>
                <a:gd name="connsiteY0" fmla="*/ 443 h 1685553"/>
                <a:gd name="connsiteX1" fmla="*/ 649213 w 695807"/>
                <a:gd name="connsiteY1" fmla="*/ 443082 h 1685553"/>
                <a:gd name="connsiteX2" fmla="*/ 398772 w 695807"/>
                <a:gd name="connsiteY2" fmla="*/ 926491 h 1685553"/>
                <a:gd name="connsiteX3" fmla="*/ 521080 w 695807"/>
                <a:gd name="connsiteY3" fmla="*/ 751765 h 1685553"/>
                <a:gd name="connsiteX4" fmla="*/ 26023 w 695807"/>
                <a:gd name="connsiteY4" fmla="*/ 1648692 h 1685553"/>
                <a:gd name="connsiteX5" fmla="*/ 130858 w 695807"/>
                <a:gd name="connsiteY5" fmla="*/ 1415724 h 1685553"/>
                <a:gd name="connsiteX6" fmla="*/ 655037 w 695807"/>
                <a:gd name="connsiteY6" fmla="*/ 524621 h 1685553"/>
                <a:gd name="connsiteX7" fmla="*/ 655037 w 695807"/>
                <a:gd name="connsiteY7" fmla="*/ 443 h 16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5807" h="1685553">
                  <a:moveTo>
                    <a:pt x="655037" y="443"/>
                  </a:moveTo>
                  <a:cubicBezTo>
                    <a:pt x="654066" y="-13147"/>
                    <a:pt x="691924" y="288741"/>
                    <a:pt x="649213" y="443082"/>
                  </a:cubicBezTo>
                  <a:cubicBezTo>
                    <a:pt x="606502" y="597423"/>
                    <a:pt x="420127" y="875044"/>
                    <a:pt x="398772" y="926491"/>
                  </a:cubicBezTo>
                  <a:cubicBezTo>
                    <a:pt x="377417" y="977938"/>
                    <a:pt x="583205" y="631398"/>
                    <a:pt x="521080" y="751765"/>
                  </a:cubicBezTo>
                  <a:cubicBezTo>
                    <a:pt x="458955" y="872132"/>
                    <a:pt x="91060" y="1538032"/>
                    <a:pt x="26023" y="1648692"/>
                  </a:cubicBezTo>
                  <a:cubicBezTo>
                    <a:pt x="-39014" y="1759352"/>
                    <a:pt x="26022" y="1603069"/>
                    <a:pt x="130858" y="1415724"/>
                  </a:cubicBezTo>
                  <a:cubicBezTo>
                    <a:pt x="235694" y="1228379"/>
                    <a:pt x="563791" y="762443"/>
                    <a:pt x="655037" y="524621"/>
                  </a:cubicBezTo>
                  <a:cubicBezTo>
                    <a:pt x="746283" y="286799"/>
                    <a:pt x="656008" y="14033"/>
                    <a:pt x="655037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74EC1A99-09F5-F18E-87A5-B764EB941A4D}"/>
                </a:ext>
              </a:extLst>
            </p:cNvPr>
            <p:cNvSpPr/>
            <p:nvPr/>
          </p:nvSpPr>
          <p:spPr>
            <a:xfrm>
              <a:off x="3321826" y="10422987"/>
              <a:ext cx="2671969" cy="1300097"/>
            </a:xfrm>
            <a:custGeom>
              <a:avLst/>
              <a:gdLst>
                <a:gd name="connsiteX0" fmla="*/ 79509 w 2671969"/>
                <a:gd name="connsiteY0" fmla="*/ 1242893 h 1300097"/>
                <a:gd name="connsiteX1" fmla="*/ 161048 w 2671969"/>
                <a:gd name="connsiteY1" fmla="*/ 1207948 h 1300097"/>
                <a:gd name="connsiteX2" fmla="*/ 1360834 w 2671969"/>
                <a:gd name="connsiteY2" fmla="*/ 468274 h 1300097"/>
                <a:gd name="connsiteX3" fmla="*/ 1017206 w 2671969"/>
                <a:gd name="connsiteY3" fmla="*/ 596407 h 1300097"/>
                <a:gd name="connsiteX4" fmla="*/ 2310179 w 2671969"/>
                <a:gd name="connsiteY4" fmla="*/ 107174 h 1300097"/>
                <a:gd name="connsiteX5" fmla="*/ 2624686 w 2671969"/>
                <a:gd name="connsiteY5" fmla="*/ 25635 h 1300097"/>
                <a:gd name="connsiteX6" fmla="*/ 1477318 w 2671969"/>
                <a:gd name="connsiteY6" fmla="*/ 450802 h 1300097"/>
                <a:gd name="connsiteX7" fmla="*/ 522149 w 2671969"/>
                <a:gd name="connsiteY7" fmla="*/ 899265 h 1300097"/>
                <a:gd name="connsiteX8" fmla="*/ 790062 w 2671969"/>
                <a:gd name="connsiteY8" fmla="*/ 788605 h 1300097"/>
                <a:gd name="connsiteX9" fmla="*/ 79509 w 2671969"/>
                <a:gd name="connsiteY9" fmla="*/ 1242893 h 130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69" h="1300097">
                  <a:moveTo>
                    <a:pt x="79509" y="1242893"/>
                  </a:moveTo>
                  <a:cubicBezTo>
                    <a:pt x="-25327" y="1312784"/>
                    <a:pt x="-52506" y="1337051"/>
                    <a:pt x="161048" y="1207948"/>
                  </a:cubicBezTo>
                  <a:cubicBezTo>
                    <a:pt x="374602" y="1078845"/>
                    <a:pt x="1218141" y="570197"/>
                    <a:pt x="1360834" y="468274"/>
                  </a:cubicBezTo>
                  <a:cubicBezTo>
                    <a:pt x="1503527" y="366351"/>
                    <a:pt x="1017206" y="596407"/>
                    <a:pt x="1017206" y="596407"/>
                  </a:cubicBezTo>
                  <a:lnTo>
                    <a:pt x="2310179" y="107174"/>
                  </a:lnTo>
                  <a:cubicBezTo>
                    <a:pt x="2578092" y="12045"/>
                    <a:pt x="2763496" y="-31636"/>
                    <a:pt x="2624686" y="25635"/>
                  </a:cubicBezTo>
                  <a:cubicBezTo>
                    <a:pt x="2485876" y="82906"/>
                    <a:pt x="1827741" y="305197"/>
                    <a:pt x="1477318" y="450802"/>
                  </a:cubicBezTo>
                  <a:cubicBezTo>
                    <a:pt x="1126895" y="596407"/>
                    <a:pt x="636692" y="842965"/>
                    <a:pt x="522149" y="899265"/>
                  </a:cubicBezTo>
                  <a:cubicBezTo>
                    <a:pt x="407606" y="955565"/>
                    <a:pt x="866748" y="726480"/>
                    <a:pt x="790062" y="788605"/>
                  </a:cubicBezTo>
                  <a:cubicBezTo>
                    <a:pt x="713376" y="850730"/>
                    <a:pt x="184345" y="1173002"/>
                    <a:pt x="79509" y="12428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F02E4362-C259-3F60-E4C1-EAE195724B3C}"/>
                </a:ext>
              </a:extLst>
            </p:cNvPr>
            <p:cNvSpPr/>
            <p:nvPr/>
          </p:nvSpPr>
          <p:spPr>
            <a:xfrm>
              <a:off x="3003550" y="11068764"/>
              <a:ext cx="2975045" cy="1034073"/>
            </a:xfrm>
            <a:custGeom>
              <a:avLst/>
              <a:gdLst>
                <a:gd name="connsiteX0" fmla="*/ 2966259 w 2975045"/>
                <a:gd name="connsiteY0" fmla="*/ 3047 h 1034073"/>
                <a:gd name="connsiteX1" fmla="*/ 1131635 w 2975045"/>
                <a:gd name="connsiteY1" fmla="*/ 713600 h 1034073"/>
                <a:gd name="connsiteX2" fmla="*/ 2034386 w 2975045"/>
                <a:gd name="connsiteY2" fmla="*/ 463160 h 1034073"/>
                <a:gd name="connsiteX3" fmla="*/ 1160756 w 2975045"/>
                <a:gd name="connsiteY3" fmla="*/ 719425 h 1034073"/>
                <a:gd name="connsiteX4" fmla="*/ 1739 w 2975045"/>
                <a:gd name="connsiteY4" fmla="*/ 1033932 h 1034073"/>
                <a:gd name="connsiteX5" fmla="*/ 892842 w 2975045"/>
                <a:gd name="connsiteY5" fmla="*/ 760194 h 1034073"/>
                <a:gd name="connsiteX6" fmla="*/ 642402 w 2975045"/>
                <a:gd name="connsiteY6" fmla="*/ 795139 h 1034073"/>
                <a:gd name="connsiteX7" fmla="*/ 1778121 w 2975045"/>
                <a:gd name="connsiteY7" fmla="*/ 468984 h 1034073"/>
                <a:gd name="connsiteX8" fmla="*/ 2966259 w 2975045"/>
                <a:gd name="connsiteY8" fmla="*/ 3047 h 10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5045" h="1034073">
                  <a:moveTo>
                    <a:pt x="2966259" y="3047"/>
                  </a:moveTo>
                  <a:lnTo>
                    <a:pt x="1131635" y="713600"/>
                  </a:lnTo>
                  <a:cubicBezTo>
                    <a:pt x="976323" y="790286"/>
                    <a:pt x="2029533" y="462189"/>
                    <a:pt x="2034386" y="463160"/>
                  </a:cubicBezTo>
                  <a:cubicBezTo>
                    <a:pt x="2039239" y="464131"/>
                    <a:pt x="1160756" y="719425"/>
                    <a:pt x="1160756" y="719425"/>
                  </a:cubicBezTo>
                  <a:lnTo>
                    <a:pt x="1739" y="1033932"/>
                  </a:lnTo>
                  <a:cubicBezTo>
                    <a:pt x="-42913" y="1040727"/>
                    <a:pt x="786065" y="799993"/>
                    <a:pt x="892842" y="760194"/>
                  </a:cubicBezTo>
                  <a:cubicBezTo>
                    <a:pt x="999619" y="720395"/>
                    <a:pt x="494855" y="843674"/>
                    <a:pt x="642402" y="795139"/>
                  </a:cubicBezTo>
                  <a:cubicBezTo>
                    <a:pt x="789948" y="746604"/>
                    <a:pt x="1393724" y="596146"/>
                    <a:pt x="1778121" y="468984"/>
                  </a:cubicBezTo>
                  <a:cubicBezTo>
                    <a:pt x="2162518" y="341822"/>
                    <a:pt x="3074007" y="-37722"/>
                    <a:pt x="2966259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A5648E2D-1D70-0120-30C1-60E215131808}"/>
                </a:ext>
              </a:extLst>
            </p:cNvPr>
            <p:cNvSpPr/>
            <p:nvPr/>
          </p:nvSpPr>
          <p:spPr>
            <a:xfrm>
              <a:off x="5672514" y="10963678"/>
              <a:ext cx="1277676" cy="1775402"/>
            </a:xfrm>
            <a:custGeom>
              <a:avLst/>
              <a:gdLst>
                <a:gd name="connsiteX0" fmla="*/ 1234992 w 1277676"/>
                <a:gd name="connsiteY0" fmla="*/ 38243 h 1775402"/>
                <a:gd name="connsiteX1" fmla="*/ 268174 w 1277676"/>
                <a:gd name="connsiteY1" fmla="*/ 1203084 h 1775402"/>
                <a:gd name="connsiteX2" fmla="*/ 431252 w 1277676"/>
                <a:gd name="connsiteY2" fmla="*/ 1086600 h 1775402"/>
                <a:gd name="connsiteX3" fmla="*/ 261 w 1277676"/>
                <a:gd name="connsiteY3" fmla="*/ 1773856 h 1775402"/>
                <a:gd name="connsiteX4" fmla="*/ 373010 w 1277676"/>
                <a:gd name="connsiteY4" fmla="*/ 1255502 h 1775402"/>
                <a:gd name="connsiteX5" fmla="*/ 716638 w 1277676"/>
                <a:gd name="connsiteY5" fmla="*/ 673081 h 1775402"/>
                <a:gd name="connsiteX6" fmla="*/ 378834 w 1277676"/>
                <a:gd name="connsiteY6" fmla="*/ 1063303 h 1775402"/>
                <a:gd name="connsiteX7" fmla="*/ 1031145 w 1277676"/>
                <a:gd name="connsiteY7" fmla="*/ 352750 h 1775402"/>
                <a:gd name="connsiteX8" fmla="*/ 1234992 w 1277676"/>
                <a:gd name="connsiteY8" fmla="*/ 38243 h 177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676" h="1775402">
                  <a:moveTo>
                    <a:pt x="1234992" y="38243"/>
                  </a:moveTo>
                  <a:cubicBezTo>
                    <a:pt x="1107830" y="179965"/>
                    <a:pt x="402131" y="1028358"/>
                    <a:pt x="268174" y="1203084"/>
                  </a:cubicBezTo>
                  <a:cubicBezTo>
                    <a:pt x="134217" y="1377810"/>
                    <a:pt x="475904" y="991471"/>
                    <a:pt x="431252" y="1086600"/>
                  </a:cubicBezTo>
                  <a:cubicBezTo>
                    <a:pt x="386600" y="1181729"/>
                    <a:pt x="9968" y="1745706"/>
                    <a:pt x="261" y="1773856"/>
                  </a:cubicBezTo>
                  <a:cubicBezTo>
                    <a:pt x="-9446" y="1802006"/>
                    <a:pt x="253614" y="1438964"/>
                    <a:pt x="373010" y="1255502"/>
                  </a:cubicBezTo>
                  <a:cubicBezTo>
                    <a:pt x="492406" y="1072040"/>
                    <a:pt x="715667" y="705114"/>
                    <a:pt x="716638" y="673081"/>
                  </a:cubicBezTo>
                  <a:cubicBezTo>
                    <a:pt x="717609" y="641048"/>
                    <a:pt x="326416" y="1116691"/>
                    <a:pt x="378834" y="1063303"/>
                  </a:cubicBezTo>
                  <a:cubicBezTo>
                    <a:pt x="431252" y="1009915"/>
                    <a:pt x="883599" y="523593"/>
                    <a:pt x="1031145" y="352750"/>
                  </a:cubicBezTo>
                  <a:cubicBezTo>
                    <a:pt x="1178691" y="181907"/>
                    <a:pt x="1362154" y="-103479"/>
                    <a:pt x="1234992" y="38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C066F964-06C1-7639-C5D2-4531EB74A975}"/>
                </a:ext>
              </a:extLst>
            </p:cNvPr>
            <p:cNvSpPr/>
            <p:nvPr/>
          </p:nvSpPr>
          <p:spPr>
            <a:xfrm>
              <a:off x="3016928" y="11265411"/>
              <a:ext cx="2949612" cy="1058226"/>
            </a:xfrm>
            <a:custGeom>
              <a:avLst/>
              <a:gdLst>
                <a:gd name="connsiteX0" fmla="*/ 2789803 w 2949612"/>
                <a:gd name="connsiteY0" fmla="*/ 85962 h 1058226"/>
                <a:gd name="connsiteX1" fmla="*/ 1304631 w 2949612"/>
                <a:gd name="connsiteY1" fmla="*/ 1012011 h 1058226"/>
                <a:gd name="connsiteX2" fmla="*/ 1450236 w 2949612"/>
                <a:gd name="connsiteY2" fmla="*/ 924648 h 1058226"/>
                <a:gd name="connsiteX3" fmla="*/ 1036718 w 2949612"/>
                <a:gd name="connsiteY3" fmla="*/ 977065 h 1058226"/>
                <a:gd name="connsiteX4" fmla="*/ 710562 w 2949612"/>
                <a:gd name="connsiteY4" fmla="*/ 953769 h 1058226"/>
                <a:gd name="connsiteX5" fmla="*/ 10 w 2949612"/>
                <a:gd name="connsiteY5" fmla="*/ 796515 h 1058226"/>
                <a:gd name="connsiteX6" fmla="*/ 693090 w 2949612"/>
                <a:gd name="connsiteY6" fmla="*/ 977065 h 1058226"/>
                <a:gd name="connsiteX7" fmla="*/ 716387 w 2949612"/>
                <a:gd name="connsiteY7" fmla="*/ 1035307 h 1058226"/>
                <a:gd name="connsiteX8" fmla="*/ 663969 w 2949612"/>
                <a:gd name="connsiteY8" fmla="*/ 1017835 h 1058226"/>
                <a:gd name="connsiteX9" fmla="*/ 1881227 w 2949612"/>
                <a:gd name="connsiteY9" fmla="*/ 1035307 h 1058226"/>
                <a:gd name="connsiteX10" fmla="*/ 1555072 w 2949612"/>
                <a:gd name="connsiteY10" fmla="*/ 1006186 h 1058226"/>
                <a:gd name="connsiteX11" fmla="*/ 2347164 w 2949612"/>
                <a:gd name="connsiteY11" fmla="*/ 557723 h 1058226"/>
                <a:gd name="connsiteX12" fmla="*/ 1426940 w 2949612"/>
                <a:gd name="connsiteY12" fmla="*/ 907175 h 1058226"/>
                <a:gd name="connsiteX13" fmla="*/ 2213207 w 2949612"/>
                <a:gd name="connsiteY13" fmla="*/ 441239 h 1058226"/>
                <a:gd name="connsiteX14" fmla="*/ 2842221 w 2949612"/>
                <a:gd name="connsiteY14" fmla="*/ 80138 h 1058226"/>
                <a:gd name="connsiteX15" fmla="*/ 2789803 w 2949612"/>
                <a:gd name="connsiteY15" fmla="*/ 85962 h 105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49612" h="1058226">
                  <a:moveTo>
                    <a:pt x="2789803" y="85962"/>
                  </a:moveTo>
                  <a:cubicBezTo>
                    <a:pt x="2533538" y="241274"/>
                    <a:pt x="1527892" y="872230"/>
                    <a:pt x="1304631" y="1012011"/>
                  </a:cubicBezTo>
                  <a:cubicBezTo>
                    <a:pt x="1081370" y="1151792"/>
                    <a:pt x="1494888" y="930472"/>
                    <a:pt x="1450236" y="924648"/>
                  </a:cubicBezTo>
                  <a:cubicBezTo>
                    <a:pt x="1405584" y="918824"/>
                    <a:pt x="1159997" y="972212"/>
                    <a:pt x="1036718" y="977065"/>
                  </a:cubicBezTo>
                  <a:cubicBezTo>
                    <a:pt x="913439" y="981918"/>
                    <a:pt x="883347" y="983861"/>
                    <a:pt x="710562" y="953769"/>
                  </a:cubicBezTo>
                  <a:cubicBezTo>
                    <a:pt x="537777" y="923677"/>
                    <a:pt x="2922" y="792632"/>
                    <a:pt x="10" y="796515"/>
                  </a:cubicBezTo>
                  <a:cubicBezTo>
                    <a:pt x="-2902" y="800398"/>
                    <a:pt x="573694" y="937266"/>
                    <a:pt x="693090" y="977065"/>
                  </a:cubicBezTo>
                  <a:cubicBezTo>
                    <a:pt x="812486" y="1016864"/>
                    <a:pt x="721240" y="1028512"/>
                    <a:pt x="716387" y="1035307"/>
                  </a:cubicBezTo>
                  <a:cubicBezTo>
                    <a:pt x="711533" y="1042102"/>
                    <a:pt x="469829" y="1017835"/>
                    <a:pt x="663969" y="1017835"/>
                  </a:cubicBezTo>
                  <a:cubicBezTo>
                    <a:pt x="858109" y="1017835"/>
                    <a:pt x="1732710" y="1037248"/>
                    <a:pt x="1881227" y="1035307"/>
                  </a:cubicBezTo>
                  <a:cubicBezTo>
                    <a:pt x="2029744" y="1033366"/>
                    <a:pt x="1477416" y="1085783"/>
                    <a:pt x="1555072" y="1006186"/>
                  </a:cubicBezTo>
                  <a:cubicBezTo>
                    <a:pt x="1632728" y="926589"/>
                    <a:pt x="2368519" y="574225"/>
                    <a:pt x="2347164" y="557723"/>
                  </a:cubicBezTo>
                  <a:cubicBezTo>
                    <a:pt x="2325809" y="541221"/>
                    <a:pt x="1449266" y="926589"/>
                    <a:pt x="1426940" y="907175"/>
                  </a:cubicBezTo>
                  <a:cubicBezTo>
                    <a:pt x="1404614" y="887761"/>
                    <a:pt x="1977327" y="579078"/>
                    <a:pt x="2213207" y="441239"/>
                  </a:cubicBezTo>
                  <a:cubicBezTo>
                    <a:pt x="2449087" y="303400"/>
                    <a:pt x="2744180" y="138380"/>
                    <a:pt x="2842221" y="80138"/>
                  </a:cubicBezTo>
                  <a:cubicBezTo>
                    <a:pt x="2940262" y="21896"/>
                    <a:pt x="3046068" y="-69350"/>
                    <a:pt x="2789803" y="85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FEB16792-6199-A889-E68A-58C9549C0275}"/>
                </a:ext>
              </a:extLst>
            </p:cNvPr>
            <p:cNvSpPr/>
            <p:nvPr/>
          </p:nvSpPr>
          <p:spPr>
            <a:xfrm>
              <a:off x="2293472" y="10961136"/>
              <a:ext cx="1160514" cy="1710816"/>
            </a:xfrm>
            <a:custGeom>
              <a:avLst/>
              <a:gdLst>
                <a:gd name="connsiteX0" fmla="*/ 1148632 w 1160514"/>
                <a:gd name="connsiteY0" fmla="*/ 168918 h 1710816"/>
                <a:gd name="connsiteX1" fmla="*/ 309947 w 1160514"/>
                <a:gd name="connsiteY1" fmla="*/ 1112439 h 1710816"/>
                <a:gd name="connsiteX2" fmla="*/ 513794 w 1160514"/>
                <a:gd name="connsiteY2" fmla="*/ 1001779 h 1710816"/>
                <a:gd name="connsiteX3" fmla="*/ 12913 w 1160514"/>
                <a:gd name="connsiteY3" fmla="*/ 1689035 h 1710816"/>
                <a:gd name="connsiteX4" fmla="*/ 152694 w 1160514"/>
                <a:gd name="connsiteY4" fmla="*/ 1543430 h 1710816"/>
                <a:gd name="connsiteX5" fmla="*/ 205111 w 1160514"/>
                <a:gd name="connsiteY5" fmla="*/ 1584199 h 1710816"/>
                <a:gd name="connsiteX6" fmla="*/ 636103 w 1160514"/>
                <a:gd name="connsiteY6" fmla="*/ 1025075 h 1710816"/>
                <a:gd name="connsiteX7" fmla="*/ 513794 w 1160514"/>
                <a:gd name="connsiteY7" fmla="*/ 1159032 h 1710816"/>
                <a:gd name="connsiteX8" fmla="*/ 851598 w 1160514"/>
                <a:gd name="connsiteY8" fmla="*/ 564963 h 1710816"/>
                <a:gd name="connsiteX9" fmla="*/ 863246 w 1160514"/>
                <a:gd name="connsiteY9" fmla="*/ 471776 h 1710816"/>
                <a:gd name="connsiteX10" fmla="*/ 1084566 w 1160514"/>
                <a:gd name="connsiteY10" fmla="*/ 16 h 1710816"/>
                <a:gd name="connsiteX11" fmla="*/ 822477 w 1160514"/>
                <a:gd name="connsiteY11" fmla="*/ 489249 h 1710816"/>
                <a:gd name="connsiteX12" fmla="*/ 1148632 w 1160514"/>
                <a:gd name="connsiteY12" fmla="*/ 168918 h 171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0514" h="1710816">
                  <a:moveTo>
                    <a:pt x="1148632" y="168918"/>
                  </a:moveTo>
                  <a:cubicBezTo>
                    <a:pt x="1063210" y="272783"/>
                    <a:pt x="415753" y="973629"/>
                    <a:pt x="309947" y="1112439"/>
                  </a:cubicBezTo>
                  <a:cubicBezTo>
                    <a:pt x="204141" y="1251249"/>
                    <a:pt x="563300" y="905680"/>
                    <a:pt x="513794" y="1001779"/>
                  </a:cubicBezTo>
                  <a:cubicBezTo>
                    <a:pt x="464288" y="1097878"/>
                    <a:pt x="73096" y="1598760"/>
                    <a:pt x="12913" y="1689035"/>
                  </a:cubicBezTo>
                  <a:cubicBezTo>
                    <a:pt x="-47270" y="1779310"/>
                    <a:pt x="120661" y="1560903"/>
                    <a:pt x="152694" y="1543430"/>
                  </a:cubicBezTo>
                  <a:cubicBezTo>
                    <a:pt x="184727" y="1525957"/>
                    <a:pt x="124543" y="1670592"/>
                    <a:pt x="205111" y="1584199"/>
                  </a:cubicBezTo>
                  <a:cubicBezTo>
                    <a:pt x="285679" y="1497807"/>
                    <a:pt x="584656" y="1095936"/>
                    <a:pt x="636103" y="1025075"/>
                  </a:cubicBezTo>
                  <a:cubicBezTo>
                    <a:pt x="687550" y="954214"/>
                    <a:pt x="477878" y="1235717"/>
                    <a:pt x="513794" y="1159032"/>
                  </a:cubicBezTo>
                  <a:cubicBezTo>
                    <a:pt x="549710" y="1082347"/>
                    <a:pt x="793356" y="679506"/>
                    <a:pt x="851598" y="564963"/>
                  </a:cubicBezTo>
                  <a:cubicBezTo>
                    <a:pt x="909840" y="450420"/>
                    <a:pt x="824418" y="565934"/>
                    <a:pt x="863246" y="471776"/>
                  </a:cubicBezTo>
                  <a:cubicBezTo>
                    <a:pt x="902074" y="377618"/>
                    <a:pt x="1091361" y="-2896"/>
                    <a:pt x="1084566" y="16"/>
                  </a:cubicBezTo>
                  <a:cubicBezTo>
                    <a:pt x="1077771" y="2928"/>
                    <a:pt x="813741" y="460128"/>
                    <a:pt x="822477" y="489249"/>
                  </a:cubicBezTo>
                  <a:cubicBezTo>
                    <a:pt x="831213" y="518370"/>
                    <a:pt x="1234054" y="65053"/>
                    <a:pt x="1148632" y="168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0FF5B58C-D2C1-D06C-3B2B-D6BD8992AD1E}"/>
                </a:ext>
              </a:extLst>
            </p:cNvPr>
            <p:cNvSpPr/>
            <p:nvPr/>
          </p:nvSpPr>
          <p:spPr>
            <a:xfrm>
              <a:off x="2858823" y="11350431"/>
              <a:ext cx="1195368" cy="1387265"/>
            </a:xfrm>
            <a:custGeom>
              <a:avLst/>
              <a:gdLst>
                <a:gd name="connsiteX0" fmla="*/ 1194823 w 1195368"/>
                <a:gd name="connsiteY0" fmla="*/ 942 h 1387265"/>
                <a:gd name="connsiteX1" fmla="*/ 321192 w 1195368"/>
                <a:gd name="connsiteY1" fmla="*/ 367867 h 1387265"/>
                <a:gd name="connsiteX2" fmla="*/ 775480 w 1195368"/>
                <a:gd name="connsiteY2" fmla="*/ 391164 h 1387265"/>
                <a:gd name="connsiteX3" fmla="*/ 350313 w 1195368"/>
                <a:gd name="connsiteY3" fmla="*/ 519296 h 1387265"/>
                <a:gd name="connsiteX4" fmla="*/ 472622 w 1195368"/>
                <a:gd name="connsiteY4" fmla="*/ 699847 h 1387265"/>
                <a:gd name="connsiteX5" fmla="*/ 431852 w 1195368"/>
                <a:gd name="connsiteY5" fmla="*/ 758089 h 1387265"/>
                <a:gd name="connsiteX6" fmla="*/ 956031 w 1195368"/>
                <a:gd name="connsiteY6" fmla="*/ 926991 h 1387265"/>
                <a:gd name="connsiteX7" fmla="*/ 140642 w 1195368"/>
                <a:gd name="connsiteY7" fmla="*/ 862924 h 1387265"/>
                <a:gd name="connsiteX8" fmla="*/ 6685 w 1195368"/>
                <a:gd name="connsiteY8" fmla="*/ 1387103 h 1387265"/>
                <a:gd name="connsiteX9" fmla="*/ 216357 w 1195368"/>
                <a:gd name="connsiteY9" fmla="*/ 909518 h 1387265"/>
                <a:gd name="connsiteX10" fmla="*/ 600754 w 1195368"/>
                <a:gd name="connsiteY10" fmla="*/ 111602 h 1387265"/>
                <a:gd name="connsiteX11" fmla="*/ 455149 w 1195368"/>
                <a:gd name="connsiteY11" fmla="*/ 257207 h 1387265"/>
                <a:gd name="connsiteX12" fmla="*/ 1194823 w 1195368"/>
                <a:gd name="connsiteY12" fmla="*/ 942 h 138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368" h="1387265">
                  <a:moveTo>
                    <a:pt x="1194823" y="942"/>
                  </a:moveTo>
                  <a:cubicBezTo>
                    <a:pt x="1172497" y="19385"/>
                    <a:pt x="391082" y="302830"/>
                    <a:pt x="321192" y="367867"/>
                  </a:cubicBezTo>
                  <a:cubicBezTo>
                    <a:pt x="251302" y="432904"/>
                    <a:pt x="770627" y="365926"/>
                    <a:pt x="775480" y="391164"/>
                  </a:cubicBezTo>
                  <a:cubicBezTo>
                    <a:pt x="780333" y="416402"/>
                    <a:pt x="400789" y="467849"/>
                    <a:pt x="350313" y="519296"/>
                  </a:cubicBezTo>
                  <a:cubicBezTo>
                    <a:pt x="299837" y="570743"/>
                    <a:pt x="459032" y="660048"/>
                    <a:pt x="472622" y="699847"/>
                  </a:cubicBezTo>
                  <a:cubicBezTo>
                    <a:pt x="486212" y="739646"/>
                    <a:pt x="351284" y="720232"/>
                    <a:pt x="431852" y="758089"/>
                  </a:cubicBezTo>
                  <a:cubicBezTo>
                    <a:pt x="512420" y="795946"/>
                    <a:pt x="1004566" y="909518"/>
                    <a:pt x="956031" y="926991"/>
                  </a:cubicBezTo>
                  <a:cubicBezTo>
                    <a:pt x="907496" y="944464"/>
                    <a:pt x="298866" y="786239"/>
                    <a:pt x="140642" y="862924"/>
                  </a:cubicBezTo>
                  <a:cubicBezTo>
                    <a:pt x="-17582" y="939609"/>
                    <a:pt x="-5934" y="1379337"/>
                    <a:pt x="6685" y="1387103"/>
                  </a:cubicBezTo>
                  <a:cubicBezTo>
                    <a:pt x="19304" y="1394869"/>
                    <a:pt x="117345" y="1122102"/>
                    <a:pt x="216357" y="909518"/>
                  </a:cubicBezTo>
                  <a:cubicBezTo>
                    <a:pt x="315369" y="696934"/>
                    <a:pt x="560955" y="220320"/>
                    <a:pt x="600754" y="111602"/>
                  </a:cubicBezTo>
                  <a:cubicBezTo>
                    <a:pt x="640553" y="2884"/>
                    <a:pt x="362933" y="273709"/>
                    <a:pt x="455149" y="257207"/>
                  </a:cubicBezTo>
                  <a:cubicBezTo>
                    <a:pt x="547365" y="240705"/>
                    <a:pt x="1217149" y="-17501"/>
                    <a:pt x="1194823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B2E85A1-BE28-7A1B-E68E-945631F60E3B}"/>
                </a:ext>
              </a:extLst>
            </p:cNvPr>
            <p:cNvSpPr/>
            <p:nvPr/>
          </p:nvSpPr>
          <p:spPr>
            <a:xfrm>
              <a:off x="4410219" y="8997648"/>
              <a:ext cx="1208350" cy="1232848"/>
            </a:xfrm>
            <a:custGeom>
              <a:avLst/>
              <a:gdLst>
                <a:gd name="connsiteX0" fmla="*/ 1205334 w 1208350"/>
                <a:gd name="connsiteY0" fmla="*/ 1701 h 1232848"/>
                <a:gd name="connsiteX1" fmla="*/ 290934 w 1208350"/>
                <a:gd name="connsiteY1" fmla="*/ 321999 h 1232848"/>
                <a:gd name="connsiteX2" fmla="*/ 425252 w 1208350"/>
                <a:gd name="connsiteY2" fmla="*/ 316833 h 1232848"/>
                <a:gd name="connsiteX3" fmla="*/ 420086 w 1208350"/>
                <a:gd name="connsiteY3" fmla="*/ 435654 h 1232848"/>
                <a:gd name="connsiteX4" fmla="*/ 296100 w 1208350"/>
                <a:gd name="connsiteY4" fmla="*/ 585471 h 1232848"/>
                <a:gd name="connsiteX5" fmla="*/ 187612 w 1208350"/>
                <a:gd name="connsiteY5" fmla="*/ 864440 h 1232848"/>
                <a:gd name="connsiteX6" fmla="*/ 1632 w 1208350"/>
                <a:gd name="connsiteY6" fmla="*/ 1076250 h 1232848"/>
                <a:gd name="connsiteX7" fmla="*/ 110120 w 1208350"/>
                <a:gd name="connsiteY7" fmla="*/ 1138244 h 1232848"/>
                <a:gd name="connsiteX8" fmla="*/ 332262 w 1208350"/>
                <a:gd name="connsiteY8" fmla="*/ 1210569 h 1232848"/>
                <a:gd name="connsiteX9" fmla="*/ 358093 w 1208350"/>
                <a:gd name="connsiteY9" fmla="*/ 1226067 h 1232848"/>
                <a:gd name="connsiteX10" fmla="*/ 89456 w 1208350"/>
                <a:gd name="connsiteY10" fmla="*/ 1184738 h 1232848"/>
                <a:gd name="connsiteX11" fmla="*/ 228940 w 1208350"/>
                <a:gd name="connsiteY11" fmla="*/ 761118 h 1232848"/>
                <a:gd name="connsiteX12" fmla="*/ 368425 w 1208350"/>
                <a:gd name="connsiteY12" fmla="*/ 440820 h 1232848"/>
                <a:gd name="connsiteX13" fmla="*/ 399422 w 1208350"/>
                <a:gd name="connsiteY13" fmla="*/ 337498 h 1232848"/>
                <a:gd name="connsiteX14" fmla="*/ 766215 w 1208350"/>
                <a:gd name="connsiteY14" fmla="*/ 151518 h 1232848"/>
                <a:gd name="connsiteX15" fmla="*/ 590567 w 1208350"/>
                <a:gd name="connsiteY15" fmla="*/ 192847 h 1232848"/>
                <a:gd name="connsiteX16" fmla="*/ 1205334 w 1208350"/>
                <a:gd name="connsiteY16" fmla="*/ 1701 h 123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8350" h="1232848">
                  <a:moveTo>
                    <a:pt x="1205334" y="1701"/>
                  </a:moveTo>
                  <a:cubicBezTo>
                    <a:pt x="1155395" y="23226"/>
                    <a:pt x="420948" y="269477"/>
                    <a:pt x="290934" y="321999"/>
                  </a:cubicBezTo>
                  <a:cubicBezTo>
                    <a:pt x="160920" y="374521"/>
                    <a:pt x="403727" y="297891"/>
                    <a:pt x="425252" y="316833"/>
                  </a:cubicBezTo>
                  <a:cubicBezTo>
                    <a:pt x="446777" y="335776"/>
                    <a:pt x="441611" y="390881"/>
                    <a:pt x="420086" y="435654"/>
                  </a:cubicBezTo>
                  <a:cubicBezTo>
                    <a:pt x="398561" y="480427"/>
                    <a:pt x="334846" y="514007"/>
                    <a:pt x="296100" y="585471"/>
                  </a:cubicBezTo>
                  <a:cubicBezTo>
                    <a:pt x="257354" y="656935"/>
                    <a:pt x="236690" y="782644"/>
                    <a:pt x="187612" y="864440"/>
                  </a:cubicBezTo>
                  <a:cubicBezTo>
                    <a:pt x="138534" y="946237"/>
                    <a:pt x="14547" y="1030616"/>
                    <a:pt x="1632" y="1076250"/>
                  </a:cubicBezTo>
                  <a:cubicBezTo>
                    <a:pt x="-11283" y="1121884"/>
                    <a:pt x="55015" y="1115858"/>
                    <a:pt x="110120" y="1138244"/>
                  </a:cubicBezTo>
                  <a:cubicBezTo>
                    <a:pt x="165225" y="1160631"/>
                    <a:pt x="290933" y="1195932"/>
                    <a:pt x="332262" y="1210569"/>
                  </a:cubicBezTo>
                  <a:cubicBezTo>
                    <a:pt x="373591" y="1225206"/>
                    <a:pt x="398561" y="1230372"/>
                    <a:pt x="358093" y="1226067"/>
                  </a:cubicBezTo>
                  <a:cubicBezTo>
                    <a:pt x="317625" y="1221762"/>
                    <a:pt x="110981" y="1262229"/>
                    <a:pt x="89456" y="1184738"/>
                  </a:cubicBezTo>
                  <a:cubicBezTo>
                    <a:pt x="67931" y="1107247"/>
                    <a:pt x="182445" y="885104"/>
                    <a:pt x="228940" y="761118"/>
                  </a:cubicBezTo>
                  <a:cubicBezTo>
                    <a:pt x="275435" y="637132"/>
                    <a:pt x="340011" y="511423"/>
                    <a:pt x="368425" y="440820"/>
                  </a:cubicBezTo>
                  <a:cubicBezTo>
                    <a:pt x="396839" y="370217"/>
                    <a:pt x="333124" y="385715"/>
                    <a:pt x="399422" y="337498"/>
                  </a:cubicBezTo>
                  <a:cubicBezTo>
                    <a:pt x="465720" y="289281"/>
                    <a:pt x="734358" y="175626"/>
                    <a:pt x="766215" y="151518"/>
                  </a:cubicBezTo>
                  <a:cubicBezTo>
                    <a:pt x="798072" y="127410"/>
                    <a:pt x="511354" y="216094"/>
                    <a:pt x="590567" y="192847"/>
                  </a:cubicBezTo>
                  <a:cubicBezTo>
                    <a:pt x="669780" y="169600"/>
                    <a:pt x="1255273" y="-19824"/>
                    <a:pt x="1205334" y="1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DEFCDEF1-9435-980E-A925-6751B8191F40}"/>
                </a:ext>
              </a:extLst>
            </p:cNvPr>
            <p:cNvSpPr/>
            <p:nvPr/>
          </p:nvSpPr>
          <p:spPr>
            <a:xfrm>
              <a:off x="3692094" y="9264733"/>
              <a:ext cx="906952" cy="1345569"/>
            </a:xfrm>
            <a:custGeom>
              <a:avLst/>
              <a:gdLst>
                <a:gd name="connsiteX0" fmla="*/ 900570 w 906952"/>
                <a:gd name="connsiteY0" fmla="*/ 8420 h 1345569"/>
                <a:gd name="connsiteX1" fmla="*/ 404625 w 906952"/>
                <a:gd name="connsiteY1" fmla="*/ 540528 h 1345569"/>
                <a:gd name="connsiteX2" fmla="*/ 518279 w 906952"/>
                <a:gd name="connsiteY2" fmla="*/ 483701 h 1345569"/>
                <a:gd name="connsiteX3" fmla="*/ 151486 w 906952"/>
                <a:gd name="connsiteY3" fmla="*/ 1000311 h 1345569"/>
                <a:gd name="connsiteX4" fmla="*/ 234143 w 906952"/>
                <a:gd name="connsiteY4" fmla="*/ 917653 h 1345569"/>
                <a:gd name="connsiteX5" fmla="*/ 1669 w 906952"/>
                <a:gd name="connsiteY5" fmla="*/ 1341274 h 1345569"/>
                <a:gd name="connsiteX6" fmla="*/ 146320 w 906952"/>
                <a:gd name="connsiteY6" fmla="*/ 1098467 h 1345569"/>
                <a:gd name="connsiteX7" fmla="*/ 451120 w 906952"/>
                <a:gd name="connsiteY7" fmla="*/ 504365 h 1345569"/>
                <a:gd name="connsiteX8" fmla="*/ 430455 w 906952"/>
                <a:gd name="connsiteY8" fmla="*/ 550860 h 1345569"/>
                <a:gd name="connsiteX9" fmla="*/ 719757 w 906952"/>
                <a:gd name="connsiteY9" fmla="*/ 178901 h 1345569"/>
                <a:gd name="connsiteX10" fmla="*/ 688760 w 906952"/>
                <a:gd name="connsiteY10" fmla="*/ 209898 h 1345569"/>
                <a:gd name="connsiteX11" fmla="*/ 900570 w 906952"/>
                <a:gd name="connsiteY11" fmla="*/ 8420 h 13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6952" h="1345569">
                  <a:moveTo>
                    <a:pt x="900570" y="8420"/>
                  </a:moveTo>
                  <a:cubicBezTo>
                    <a:pt x="853214" y="63525"/>
                    <a:pt x="468340" y="461315"/>
                    <a:pt x="404625" y="540528"/>
                  </a:cubicBezTo>
                  <a:cubicBezTo>
                    <a:pt x="340910" y="619741"/>
                    <a:pt x="560469" y="407071"/>
                    <a:pt x="518279" y="483701"/>
                  </a:cubicBezTo>
                  <a:cubicBezTo>
                    <a:pt x="476089" y="560331"/>
                    <a:pt x="198842" y="927986"/>
                    <a:pt x="151486" y="1000311"/>
                  </a:cubicBezTo>
                  <a:cubicBezTo>
                    <a:pt x="104130" y="1072636"/>
                    <a:pt x="259112" y="860826"/>
                    <a:pt x="234143" y="917653"/>
                  </a:cubicBezTo>
                  <a:cubicBezTo>
                    <a:pt x="209173" y="974480"/>
                    <a:pt x="16306" y="1311138"/>
                    <a:pt x="1669" y="1341274"/>
                  </a:cubicBezTo>
                  <a:cubicBezTo>
                    <a:pt x="-12968" y="1371410"/>
                    <a:pt x="71411" y="1237952"/>
                    <a:pt x="146320" y="1098467"/>
                  </a:cubicBezTo>
                  <a:cubicBezTo>
                    <a:pt x="221229" y="958982"/>
                    <a:pt x="403764" y="595633"/>
                    <a:pt x="451120" y="504365"/>
                  </a:cubicBezTo>
                  <a:cubicBezTo>
                    <a:pt x="498476" y="413097"/>
                    <a:pt x="385682" y="605104"/>
                    <a:pt x="430455" y="550860"/>
                  </a:cubicBezTo>
                  <a:cubicBezTo>
                    <a:pt x="475228" y="496616"/>
                    <a:pt x="676706" y="235728"/>
                    <a:pt x="719757" y="178901"/>
                  </a:cubicBezTo>
                  <a:cubicBezTo>
                    <a:pt x="762808" y="122074"/>
                    <a:pt x="660347" y="234006"/>
                    <a:pt x="688760" y="209898"/>
                  </a:cubicBezTo>
                  <a:cubicBezTo>
                    <a:pt x="717173" y="185790"/>
                    <a:pt x="947926" y="-46685"/>
                    <a:pt x="900570" y="8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43AABBF7-28BA-AD62-8312-B102F498FD59}"/>
                </a:ext>
              </a:extLst>
            </p:cNvPr>
            <p:cNvSpPr/>
            <p:nvPr/>
          </p:nvSpPr>
          <p:spPr>
            <a:xfrm>
              <a:off x="3514921" y="8238024"/>
              <a:ext cx="308545" cy="716863"/>
            </a:xfrm>
            <a:custGeom>
              <a:avLst/>
              <a:gdLst>
                <a:gd name="connsiteX0" fmla="*/ 307779 w 308545"/>
                <a:gd name="connsiteY0" fmla="*/ 1101 h 716863"/>
                <a:gd name="connsiteX1" fmla="*/ 133154 w 308545"/>
                <a:gd name="connsiteY1" fmla="*/ 417026 h 716863"/>
                <a:gd name="connsiteX2" fmla="*/ 174429 w 308545"/>
                <a:gd name="connsiteY2" fmla="*/ 359876 h 716863"/>
                <a:gd name="connsiteX3" fmla="*/ 6154 w 308545"/>
                <a:gd name="connsiteY3" fmla="*/ 705951 h 716863"/>
                <a:gd name="connsiteX4" fmla="*/ 50604 w 308545"/>
                <a:gd name="connsiteY4" fmla="*/ 594826 h 716863"/>
                <a:gd name="connsiteX5" fmla="*/ 183954 w 308545"/>
                <a:gd name="connsiteY5" fmla="*/ 242401 h 716863"/>
                <a:gd name="connsiteX6" fmla="*/ 196654 w 308545"/>
                <a:gd name="connsiteY6" fmla="*/ 293201 h 716863"/>
                <a:gd name="connsiteX7" fmla="*/ 307779 w 308545"/>
                <a:gd name="connsiteY7" fmla="*/ 1101 h 7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45" h="716863">
                  <a:moveTo>
                    <a:pt x="307779" y="1101"/>
                  </a:moveTo>
                  <a:cubicBezTo>
                    <a:pt x="297196" y="21739"/>
                    <a:pt x="155379" y="357230"/>
                    <a:pt x="133154" y="417026"/>
                  </a:cubicBezTo>
                  <a:cubicBezTo>
                    <a:pt x="110929" y="476822"/>
                    <a:pt x="195596" y="311722"/>
                    <a:pt x="174429" y="359876"/>
                  </a:cubicBezTo>
                  <a:cubicBezTo>
                    <a:pt x="153262" y="408030"/>
                    <a:pt x="26791" y="666793"/>
                    <a:pt x="6154" y="705951"/>
                  </a:cubicBezTo>
                  <a:cubicBezTo>
                    <a:pt x="-14483" y="745109"/>
                    <a:pt x="20971" y="672084"/>
                    <a:pt x="50604" y="594826"/>
                  </a:cubicBezTo>
                  <a:cubicBezTo>
                    <a:pt x="80237" y="517568"/>
                    <a:pt x="159612" y="292672"/>
                    <a:pt x="183954" y="242401"/>
                  </a:cubicBezTo>
                  <a:cubicBezTo>
                    <a:pt x="208296" y="192130"/>
                    <a:pt x="177075" y="330243"/>
                    <a:pt x="196654" y="293201"/>
                  </a:cubicBezTo>
                  <a:cubicBezTo>
                    <a:pt x="216233" y="256159"/>
                    <a:pt x="318362" y="-19537"/>
                    <a:pt x="307779" y="1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9201E668-5081-9CC0-A896-63E0A9CD560D}"/>
                </a:ext>
              </a:extLst>
            </p:cNvPr>
            <p:cNvSpPr/>
            <p:nvPr/>
          </p:nvSpPr>
          <p:spPr>
            <a:xfrm>
              <a:off x="3501415" y="8091477"/>
              <a:ext cx="35619" cy="867416"/>
            </a:xfrm>
            <a:custGeom>
              <a:avLst/>
              <a:gdLst>
                <a:gd name="connsiteX0" fmla="*/ 610 w 35619"/>
                <a:gd name="connsiteY0" fmla="*/ 1598 h 867416"/>
                <a:gd name="connsiteX1" fmla="*/ 10135 w 35619"/>
                <a:gd name="connsiteY1" fmla="*/ 465148 h 867416"/>
                <a:gd name="connsiteX2" fmla="*/ 35535 w 35619"/>
                <a:gd name="connsiteY2" fmla="*/ 398473 h 867416"/>
                <a:gd name="connsiteX3" fmla="*/ 610 w 35619"/>
                <a:gd name="connsiteY3" fmla="*/ 858848 h 867416"/>
                <a:gd name="connsiteX4" fmla="*/ 13310 w 35619"/>
                <a:gd name="connsiteY4" fmla="*/ 677873 h 867416"/>
                <a:gd name="connsiteX5" fmla="*/ 13310 w 35619"/>
                <a:gd name="connsiteY5" fmla="*/ 423873 h 867416"/>
                <a:gd name="connsiteX6" fmla="*/ 6960 w 35619"/>
                <a:gd name="connsiteY6" fmla="*/ 315923 h 867416"/>
                <a:gd name="connsiteX7" fmla="*/ 610 w 35619"/>
                <a:gd name="connsiteY7" fmla="*/ 1598 h 86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19" h="867416">
                  <a:moveTo>
                    <a:pt x="610" y="1598"/>
                  </a:moveTo>
                  <a:cubicBezTo>
                    <a:pt x="1139" y="26469"/>
                    <a:pt x="4314" y="399002"/>
                    <a:pt x="10135" y="465148"/>
                  </a:cubicBezTo>
                  <a:cubicBezTo>
                    <a:pt x="15956" y="531294"/>
                    <a:pt x="37122" y="332856"/>
                    <a:pt x="35535" y="398473"/>
                  </a:cubicBezTo>
                  <a:cubicBezTo>
                    <a:pt x="33948" y="464090"/>
                    <a:pt x="4314" y="812281"/>
                    <a:pt x="610" y="858848"/>
                  </a:cubicBezTo>
                  <a:cubicBezTo>
                    <a:pt x="-3094" y="905415"/>
                    <a:pt x="11193" y="750369"/>
                    <a:pt x="13310" y="677873"/>
                  </a:cubicBezTo>
                  <a:cubicBezTo>
                    <a:pt x="15427" y="605377"/>
                    <a:pt x="14368" y="484198"/>
                    <a:pt x="13310" y="423873"/>
                  </a:cubicBezTo>
                  <a:cubicBezTo>
                    <a:pt x="12252" y="363548"/>
                    <a:pt x="8018" y="382598"/>
                    <a:pt x="6960" y="315923"/>
                  </a:cubicBezTo>
                  <a:cubicBezTo>
                    <a:pt x="5902" y="249248"/>
                    <a:pt x="81" y="-23273"/>
                    <a:pt x="610" y="1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ACFE426E-9A19-E91D-9A72-5A8F1A26EAD1}"/>
                </a:ext>
              </a:extLst>
            </p:cNvPr>
            <p:cNvSpPr/>
            <p:nvPr/>
          </p:nvSpPr>
          <p:spPr>
            <a:xfrm>
              <a:off x="3372172" y="8422208"/>
              <a:ext cx="63223" cy="619221"/>
            </a:xfrm>
            <a:custGeom>
              <a:avLst/>
              <a:gdLst>
                <a:gd name="connsiteX0" fmla="*/ 63178 w 63223"/>
                <a:gd name="connsiteY0" fmla="*/ 1067 h 619221"/>
                <a:gd name="connsiteX1" fmla="*/ 15553 w 63223"/>
                <a:gd name="connsiteY1" fmla="*/ 315392 h 619221"/>
                <a:gd name="connsiteX2" fmla="*/ 12378 w 63223"/>
                <a:gd name="connsiteY2" fmla="*/ 604317 h 619221"/>
                <a:gd name="connsiteX3" fmla="*/ 12378 w 63223"/>
                <a:gd name="connsiteY3" fmla="*/ 534467 h 619221"/>
                <a:gd name="connsiteX4" fmla="*/ 2853 w 63223"/>
                <a:gd name="connsiteY4" fmla="*/ 166167 h 619221"/>
                <a:gd name="connsiteX5" fmla="*/ 6028 w 63223"/>
                <a:gd name="connsiteY5" fmla="*/ 210617 h 619221"/>
                <a:gd name="connsiteX6" fmla="*/ 63178 w 63223"/>
                <a:gd name="connsiteY6" fmla="*/ 1067 h 6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3" h="619221">
                  <a:moveTo>
                    <a:pt x="63178" y="1067"/>
                  </a:moveTo>
                  <a:cubicBezTo>
                    <a:pt x="64765" y="18529"/>
                    <a:pt x="24020" y="214850"/>
                    <a:pt x="15553" y="315392"/>
                  </a:cubicBezTo>
                  <a:cubicBezTo>
                    <a:pt x="7086" y="415934"/>
                    <a:pt x="12907" y="567805"/>
                    <a:pt x="12378" y="604317"/>
                  </a:cubicBezTo>
                  <a:cubicBezTo>
                    <a:pt x="11849" y="640829"/>
                    <a:pt x="13965" y="607492"/>
                    <a:pt x="12378" y="534467"/>
                  </a:cubicBezTo>
                  <a:cubicBezTo>
                    <a:pt x="10791" y="461442"/>
                    <a:pt x="3911" y="220142"/>
                    <a:pt x="2853" y="166167"/>
                  </a:cubicBezTo>
                  <a:cubicBezTo>
                    <a:pt x="1795" y="112192"/>
                    <a:pt x="-4555" y="235488"/>
                    <a:pt x="6028" y="210617"/>
                  </a:cubicBezTo>
                  <a:cubicBezTo>
                    <a:pt x="16611" y="185746"/>
                    <a:pt x="61591" y="-16395"/>
                    <a:pt x="63178" y="1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1E785743-BB86-F64C-7830-DD0DEE6724EB}"/>
                </a:ext>
              </a:extLst>
            </p:cNvPr>
            <p:cNvSpPr/>
            <p:nvPr/>
          </p:nvSpPr>
          <p:spPr>
            <a:xfrm>
              <a:off x="2989458" y="8581923"/>
              <a:ext cx="176027" cy="405777"/>
            </a:xfrm>
            <a:custGeom>
              <a:avLst/>
              <a:gdLst>
                <a:gd name="connsiteX0" fmla="*/ 176017 w 176027"/>
                <a:gd name="connsiteY0" fmla="*/ 102 h 405777"/>
                <a:gd name="connsiteX1" fmla="*/ 83942 w 176027"/>
                <a:gd name="connsiteY1" fmla="*/ 200127 h 405777"/>
                <a:gd name="connsiteX2" fmla="*/ 96642 w 176027"/>
                <a:gd name="connsiteY2" fmla="*/ 152502 h 405777"/>
                <a:gd name="connsiteX3" fmla="*/ 1392 w 176027"/>
                <a:gd name="connsiteY3" fmla="*/ 403327 h 405777"/>
                <a:gd name="connsiteX4" fmla="*/ 42667 w 176027"/>
                <a:gd name="connsiteY4" fmla="*/ 269977 h 405777"/>
                <a:gd name="connsiteX5" fmla="*/ 80767 w 176027"/>
                <a:gd name="connsiteY5" fmla="*/ 101702 h 405777"/>
                <a:gd name="connsiteX6" fmla="*/ 77592 w 176027"/>
                <a:gd name="connsiteY6" fmla="*/ 171552 h 405777"/>
                <a:gd name="connsiteX7" fmla="*/ 176017 w 176027"/>
                <a:gd name="connsiteY7" fmla="*/ 102 h 4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7" h="405777">
                  <a:moveTo>
                    <a:pt x="176017" y="102"/>
                  </a:moveTo>
                  <a:cubicBezTo>
                    <a:pt x="177075" y="4864"/>
                    <a:pt x="97171" y="174727"/>
                    <a:pt x="83942" y="200127"/>
                  </a:cubicBezTo>
                  <a:cubicBezTo>
                    <a:pt x="70713" y="225527"/>
                    <a:pt x="110400" y="118635"/>
                    <a:pt x="96642" y="152502"/>
                  </a:cubicBezTo>
                  <a:cubicBezTo>
                    <a:pt x="82884" y="186369"/>
                    <a:pt x="10388" y="383748"/>
                    <a:pt x="1392" y="403327"/>
                  </a:cubicBezTo>
                  <a:cubicBezTo>
                    <a:pt x="-7604" y="422906"/>
                    <a:pt x="29438" y="320248"/>
                    <a:pt x="42667" y="269977"/>
                  </a:cubicBezTo>
                  <a:cubicBezTo>
                    <a:pt x="55896" y="219706"/>
                    <a:pt x="74946" y="118106"/>
                    <a:pt x="80767" y="101702"/>
                  </a:cubicBezTo>
                  <a:cubicBezTo>
                    <a:pt x="86588" y="85298"/>
                    <a:pt x="63834" y="185310"/>
                    <a:pt x="77592" y="171552"/>
                  </a:cubicBezTo>
                  <a:cubicBezTo>
                    <a:pt x="91350" y="157794"/>
                    <a:pt x="174959" y="-4660"/>
                    <a:pt x="176017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13F02459-8DA6-B8EB-791C-9DD0AE63EC96}"/>
                </a:ext>
              </a:extLst>
            </p:cNvPr>
            <p:cNvSpPr/>
            <p:nvPr/>
          </p:nvSpPr>
          <p:spPr>
            <a:xfrm>
              <a:off x="3565242" y="9663591"/>
              <a:ext cx="178226" cy="1036323"/>
            </a:xfrm>
            <a:custGeom>
              <a:avLst/>
              <a:gdLst>
                <a:gd name="connsiteX0" fmla="*/ 178083 w 178226"/>
                <a:gd name="connsiteY0" fmla="*/ 4284 h 1036323"/>
                <a:gd name="connsiteX1" fmla="*/ 47908 w 178226"/>
                <a:gd name="connsiteY1" fmla="*/ 385284 h 1036323"/>
                <a:gd name="connsiteX2" fmla="*/ 79658 w 178226"/>
                <a:gd name="connsiteY2" fmla="*/ 350359 h 1036323"/>
                <a:gd name="connsiteX3" fmla="*/ 54258 w 178226"/>
                <a:gd name="connsiteY3" fmla="*/ 680559 h 1036323"/>
                <a:gd name="connsiteX4" fmla="*/ 76483 w 178226"/>
                <a:gd name="connsiteY4" fmla="*/ 547209 h 1036323"/>
                <a:gd name="connsiteX5" fmla="*/ 283 w 178226"/>
                <a:gd name="connsiteY5" fmla="*/ 1032984 h 1036323"/>
                <a:gd name="connsiteX6" fmla="*/ 51083 w 178226"/>
                <a:gd name="connsiteY6" fmla="*/ 740884 h 1036323"/>
                <a:gd name="connsiteX7" fmla="*/ 63783 w 178226"/>
                <a:gd name="connsiteY7" fmla="*/ 344009 h 1036323"/>
                <a:gd name="connsiteX8" fmla="*/ 57433 w 178226"/>
                <a:gd name="connsiteY8" fmla="*/ 394809 h 1036323"/>
                <a:gd name="connsiteX9" fmla="*/ 73308 w 178226"/>
                <a:gd name="connsiteY9" fmla="*/ 191609 h 1036323"/>
                <a:gd name="connsiteX10" fmla="*/ 178083 w 178226"/>
                <a:gd name="connsiteY10" fmla="*/ 4284 h 10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26" h="1036323">
                  <a:moveTo>
                    <a:pt x="178083" y="4284"/>
                  </a:moveTo>
                  <a:cubicBezTo>
                    <a:pt x="173850" y="36563"/>
                    <a:pt x="64312" y="327605"/>
                    <a:pt x="47908" y="385284"/>
                  </a:cubicBezTo>
                  <a:cubicBezTo>
                    <a:pt x="31504" y="442963"/>
                    <a:pt x="78600" y="301147"/>
                    <a:pt x="79658" y="350359"/>
                  </a:cubicBezTo>
                  <a:cubicBezTo>
                    <a:pt x="80716" y="399571"/>
                    <a:pt x="54787" y="647751"/>
                    <a:pt x="54258" y="680559"/>
                  </a:cubicBezTo>
                  <a:cubicBezTo>
                    <a:pt x="53729" y="713367"/>
                    <a:pt x="85479" y="488472"/>
                    <a:pt x="76483" y="547209"/>
                  </a:cubicBezTo>
                  <a:cubicBezTo>
                    <a:pt x="67487" y="605946"/>
                    <a:pt x="4516" y="1000705"/>
                    <a:pt x="283" y="1032984"/>
                  </a:cubicBezTo>
                  <a:cubicBezTo>
                    <a:pt x="-3950" y="1065263"/>
                    <a:pt x="40500" y="855713"/>
                    <a:pt x="51083" y="740884"/>
                  </a:cubicBezTo>
                  <a:cubicBezTo>
                    <a:pt x="61666" y="626055"/>
                    <a:pt x="62725" y="401688"/>
                    <a:pt x="63783" y="344009"/>
                  </a:cubicBezTo>
                  <a:cubicBezTo>
                    <a:pt x="64841" y="286330"/>
                    <a:pt x="55845" y="420209"/>
                    <a:pt x="57433" y="394809"/>
                  </a:cubicBezTo>
                  <a:cubicBezTo>
                    <a:pt x="59020" y="369409"/>
                    <a:pt x="54787" y="252463"/>
                    <a:pt x="73308" y="191609"/>
                  </a:cubicBezTo>
                  <a:cubicBezTo>
                    <a:pt x="91829" y="130755"/>
                    <a:pt x="182316" y="-27995"/>
                    <a:pt x="178083" y="4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52D14E5C-A068-F3D5-CD64-A0DCE3383064}"/>
                </a:ext>
              </a:extLst>
            </p:cNvPr>
            <p:cNvSpPr/>
            <p:nvPr/>
          </p:nvSpPr>
          <p:spPr>
            <a:xfrm>
              <a:off x="2743200" y="10255153"/>
              <a:ext cx="206691" cy="1045297"/>
            </a:xfrm>
            <a:custGeom>
              <a:avLst/>
              <a:gdLst>
                <a:gd name="connsiteX0" fmla="*/ 82550 w 206691"/>
                <a:gd name="connsiteY0" fmla="*/ 97 h 1045297"/>
                <a:gd name="connsiteX1" fmla="*/ 101600 w 206691"/>
                <a:gd name="connsiteY1" fmla="*/ 485872 h 1045297"/>
                <a:gd name="connsiteX2" fmla="*/ 117475 w 206691"/>
                <a:gd name="connsiteY2" fmla="*/ 444597 h 1045297"/>
                <a:gd name="connsiteX3" fmla="*/ 0 w 206691"/>
                <a:gd name="connsiteY3" fmla="*/ 1041497 h 1045297"/>
                <a:gd name="connsiteX4" fmla="*/ 117475 w 206691"/>
                <a:gd name="connsiteY4" fmla="*/ 711297 h 1045297"/>
                <a:gd name="connsiteX5" fmla="*/ 146050 w 206691"/>
                <a:gd name="connsiteY5" fmla="*/ 952597 h 1045297"/>
                <a:gd name="connsiteX6" fmla="*/ 206375 w 206691"/>
                <a:gd name="connsiteY6" fmla="*/ 593822 h 1045297"/>
                <a:gd name="connsiteX7" fmla="*/ 117475 w 206691"/>
                <a:gd name="connsiteY7" fmla="*/ 822422 h 1045297"/>
                <a:gd name="connsiteX8" fmla="*/ 111125 w 206691"/>
                <a:gd name="connsiteY8" fmla="*/ 530322 h 1045297"/>
                <a:gd name="connsiteX9" fmla="*/ 82550 w 206691"/>
                <a:gd name="connsiteY9" fmla="*/ 97 h 104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691" h="1045297">
                  <a:moveTo>
                    <a:pt x="82550" y="97"/>
                  </a:moveTo>
                  <a:cubicBezTo>
                    <a:pt x="80963" y="-7311"/>
                    <a:pt x="95779" y="411789"/>
                    <a:pt x="101600" y="485872"/>
                  </a:cubicBezTo>
                  <a:cubicBezTo>
                    <a:pt x="107421" y="559955"/>
                    <a:pt x="134408" y="351993"/>
                    <a:pt x="117475" y="444597"/>
                  </a:cubicBezTo>
                  <a:cubicBezTo>
                    <a:pt x="100542" y="537201"/>
                    <a:pt x="0" y="997047"/>
                    <a:pt x="0" y="1041497"/>
                  </a:cubicBezTo>
                  <a:cubicBezTo>
                    <a:pt x="0" y="1085947"/>
                    <a:pt x="93133" y="726114"/>
                    <a:pt x="117475" y="711297"/>
                  </a:cubicBezTo>
                  <a:cubicBezTo>
                    <a:pt x="141817" y="696480"/>
                    <a:pt x="131233" y="972176"/>
                    <a:pt x="146050" y="952597"/>
                  </a:cubicBezTo>
                  <a:cubicBezTo>
                    <a:pt x="160867" y="933018"/>
                    <a:pt x="211137" y="615518"/>
                    <a:pt x="206375" y="593822"/>
                  </a:cubicBezTo>
                  <a:cubicBezTo>
                    <a:pt x="201613" y="572126"/>
                    <a:pt x="133350" y="833005"/>
                    <a:pt x="117475" y="822422"/>
                  </a:cubicBezTo>
                  <a:cubicBezTo>
                    <a:pt x="101600" y="811839"/>
                    <a:pt x="117475" y="664201"/>
                    <a:pt x="111125" y="530322"/>
                  </a:cubicBezTo>
                  <a:cubicBezTo>
                    <a:pt x="104775" y="396443"/>
                    <a:pt x="84137" y="7505"/>
                    <a:pt x="82550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92146919-25B5-88E6-91A1-35D1E42D026D}"/>
                </a:ext>
              </a:extLst>
            </p:cNvPr>
            <p:cNvSpPr/>
            <p:nvPr/>
          </p:nvSpPr>
          <p:spPr>
            <a:xfrm>
              <a:off x="4113125" y="6201085"/>
              <a:ext cx="1139651" cy="1332480"/>
            </a:xfrm>
            <a:custGeom>
              <a:avLst/>
              <a:gdLst>
                <a:gd name="connsiteX0" fmla="*/ 1139519 w 1139651"/>
                <a:gd name="connsiteY0" fmla="*/ 335 h 1332480"/>
                <a:gd name="connsiteX1" fmla="*/ 32613 w 1139651"/>
                <a:gd name="connsiteY1" fmla="*/ 557225 h 1332480"/>
                <a:gd name="connsiteX2" fmla="*/ 273245 w 1139651"/>
                <a:gd name="connsiteY2" fmla="*/ 577850 h 1332480"/>
                <a:gd name="connsiteX3" fmla="*/ 53239 w 1139651"/>
                <a:gd name="connsiteY3" fmla="*/ 749730 h 1332480"/>
                <a:gd name="connsiteX4" fmla="*/ 218243 w 1139651"/>
                <a:gd name="connsiteY4" fmla="*/ 811607 h 1332480"/>
                <a:gd name="connsiteX5" fmla="*/ 5113 w 1139651"/>
                <a:gd name="connsiteY5" fmla="*/ 1327246 h 1332480"/>
                <a:gd name="connsiteX6" fmla="*/ 170117 w 1139651"/>
                <a:gd name="connsiteY6" fmla="*/ 1059113 h 1332480"/>
                <a:gd name="connsiteX7" fmla="*/ 80740 w 1139651"/>
                <a:gd name="connsiteY7" fmla="*/ 749730 h 1332480"/>
                <a:gd name="connsiteX8" fmla="*/ 218243 w 1139651"/>
                <a:gd name="connsiteY8" fmla="*/ 495348 h 1332480"/>
                <a:gd name="connsiteX9" fmla="*/ 108240 w 1139651"/>
                <a:gd name="connsiteY9" fmla="*/ 474723 h 1332480"/>
                <a:gd name="connsiteX10" fmla="*/ 1139519 w 1139651"/>
                <a:gd name="connsiteY10" fmla="*/ 335 h 1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651" h="1332480">
                  <a:moveTo>
                    <a:pt x="1139519" y="335"/>
                  </a:moveTo>
                  <a:cubicBezTo>
                    <a:pt x="1126914" y="14085"/>
                    <a:pt x="176992" y="460973"/>
                    <a:pt x="32613" y="557225"/>
                  </a:cubicBezTo>
                  <a:cubicBezTo>
                    <a:pt x="-111766" y="653478"/>
                    <a:pt x="269807" y="545766"/>
                    <a:pt x="273245" y="577850"/>
                  </a:cubicBezTo>
                  <a:cubicBezTo>
                    <a:pt x="276683" y="609934"/>
                    <a:pt x="62406" y="710771"/>
                    <a:pt x="53239" y="749730"/>
                  </a:cubicBezTo>
                  <a:cubicBezTo>
                    <a:pt x="44072" y="788689"/>
                    <a:pt x="226264" y="715354"/>
                    <a:pt x="218243" y="811607"/>
                  </a:cubicBezTo>
                  <a:cubicBezTo>
                    <a:pt x="210222" y="907860"/>
                    <a:pt x="13134" y="1285995"/>
                    <a:pt x="5113" y="1327246"/>
                  </a:cubicBezTo>
                  <a:cubicBezTo>
                    <a:pt x="-2908" y="1368497"/>
                    <a:pt x="157512" y="1155366"/>
                    <a:pt x="170117" y="1059113"/>
                  </a:cubicBezTo>
                  <a:cubicBezTo>
                    <a:pt x="182721" y="962860"/>
                    <a:pt x="72719" y="843691"/>
                    <a:pt x="80740" y="749730"/>
                  </a:cubicBezTo>
                  <a:cubicBezTo>
                    <a:pt x="88761" y="655769"/>
                    <a:pt x="213660" y="541182"/>
                    <a:pt x="218243" y="495348"/>
                  </a:cubicBezTo>
                  <a:cubicBezTo>
                    <a:pt x="222826" y="449514"/>
                    <a:pt x="-43014" y="550350"/>
                    <a:pt x="108240" y="474723"/>
                  </a:cubicBezTo>
                  <a:cubicBezTo>
                    <a:pt x="259494" y="399096"/>
                    <a:pt x="1152124" y="-13415"/>
                    <a:pt x="1139519" y="33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F3F1A91F-92E1-1005-2442-9003FC9A4317}"/>
                </a:ext>
              </a:extLst>
            </p:cNvPr>
            <p:cNvSpPr/>
            <p:nvPr/>
          </p:nvSpPr>
          <p:spPr>
            <a:xfrm>
              <a:off x="3799890" y="6613928"/>
              <a:ext cx="284512" cy="909071"/>
            </a:xfrm>
            <a:custGeom>
              <a:avLst/>
              <a:gdLst>
                <a:gd name="connsiteX0" fmla="*/ 57090 w 284512"/>
                <a:gd name="connsiteY0" fmla="*/ 3 h 909071"/>
                <a:gd name="connsiteX1" fmla="*/ 8964 w 284512"/>
                <a:gd name="connsiteY1" fmla="*/ 357513 h 909071"/>
                <a:gd name="connsiteX2" fmla="*/ 270221 w 284512"/>
                <a:gd name="connsiteY2" fmla="*/ 749398 h 909071"/>
                <a:gd name="connsiteX3" fmla="*/ 194594 w 284512"/>
                <a:gd name="connsiteY3" fmla="*/ 907528 h 909071"/>
                <a:gd name="connsiteX4" fmla="*/ 256471 w 284512"/>
                <a:gd name="connsiteY4" fmla="*/ 666896 h 909071"/>
                <a:gd name="connsiteX5" fmla="*/ 277096 w 284512"/>
                <a:gd name="connsiteY5" fmla="*/ 316261 h 909071"/>
                <a:gd name="connsiteX6" fmla="*/ 132718 w 284512"/>
                <a:gd name="connsiteY6" fmla="*/ 687522 h 909071"/>
                <a:gd name="connsiteX7" fmla="*/ 105217 w 284512"/>
                <a:gd name="connsiteY7" fmla="*/ 440015 h 909071"/>
                <a:gd name="connsiteX8" fmla="*/ 22715 w 284512"/>
                <a:gd name="connsiteY8" fmla="*/ 350637 h 909071"/>
                <a:gd name="connsiteX9" fmla="*/ 57090 w 284512"/>
                <a:gd name="connsiteY9" fmla="*/ 3 h 90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512" h="909071">
                  <a:moveTo>
                    <a:pt x="57090" y="3"/>
                  </a:moveTo>
                  <a:cubicBezTo>
                    <a:pt x="54798" y="1149"/>
                    <a:pt x="-26558" y="232614"/>
                    <a:pt x="8964" y="357513"/>
                  </a:cubicBezTo>
                  <a:cubicBezTo>
                    <a:pt x="44486" y="482412"/>
                    <a:pt x="239283" y="657729"/>
                    <a:pt x="270221" y="749398"/>
                  </a:cubicBezTo>
                  <a:cubicBezTo>
                    <a:pt x="301159" y="841067"/>
                    <a:pt x="196886" y="921278"/>
                    <a:pt x="194594" y="907528"/>
                  </a:cubicBezTo>
                  <a:cubicBezTo>
                    <a:pt x="192302" y="893778"/>
                    <a:pt x="242721" y="765440"/>
                    <a:pt x="256471" y="666896"/>
                  </a:cubicBezTo>
                  <a:cubicBezTo>
                    <a:pt x="270221" y="568352"/>
                    <a:pt x="297721" y="312823"/>
                    <a:pt x="277096" y="316261"/>
                  </a:cubicBezTo>
                  <a:cubicBezTo>
                    <a:pt x="256471" y="319699"/>
                    <a:pt x="161365" y="666896"/>
                    <a:pt x="132718" y="687522"/>
                  </a:cubicBezTo>
                  <a:cubicBezTo>
                    <a:pt x="104072" y="708148"/>
                    <a:pt x="123551" y="496162"/>
                    <a:pt x="105217" y="440015"/>
                  </a:cubicBezTo>
                  <a:cubicBezTo>
                    <a:pt x="86883" y="383868"/>
                    <a:pt x="31882" y="417097"/>
                    <a:pt x="22715" y="350637"/>
                  </a:cubicBezTo>
                  <a:cubicBezTo>
                    <a:pt x="13548" y="284177"/>
                    <a:pt x="59382" y="-1143"/>
                    <a:pt x="57090" y="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F5781074-B4FE-71D4-4090-EBF814B52A98}"/>
              </a:ext>
            </a:extLst>
          </p:cNvPr>
          <p:cNvSpPr/>
          <p:nvPr/>
        </p:nvSpPr>
        <p:spPr>
          <a:xfrm>
            <a:off x="4185512" y="8693864"/>
            <a:ext cx="1209726" cy="708455"/>
          </a:xfrm>
          <a:custGeom>
            <a:avLst/>
            <a:gdLst>
              <a:gd name="connsiteX0" fmla="*/ 7869 w 1209726"/>
              <a:gd name="connsiteY0" fmla="*/ 321549 h 708455"/>
              <a:gd name="connsiteX1" fmla="*/ 122169 w 1209726"/>
              <a:gd name="connsiteY1" fmla="*/ 314405 h 708455"/>
              <a:gd name="connsiteX2" fmla="*/ 693669 w 1209726"/>
              <a:gd name="connsiteY2" fmla="*/ 164386 h 708455"/>
              <a:gd name="connsiteX3" fmla="*/ 972276 w 1209726"/>
              <a:gd name="connsiteY3" fmla="*/ 80 h 708455"/>
              <a:gd name="connsiteX4" fmla="*/ 536507 w 1209726"/>
              <a:gd name="connsiteY4" fmla="*/ 185817 h 708455"/>
              <a:gd name="connsiteX5" fmla="*/ 1208019 w 1209726"/>
              <a:gd name="connsiteY5" fmla="*/ 7224 h 708455"/>
              <a:gd name="connsiteX6" fmla="*/ 707957 w 1209726"/>
              <a:gd name="connsiteY6" fmla="*/ 157242 h 708455"/>
              <a:gd name="connsiteX7" fmla="*/ 57876 w 1209726"/>
              <a:gd name="connsiteY7" fmla="*/ 707311 h 708455"/>
              <a:gd name="connsiteX8" fmla="*/ 586513 w 1209726"/>
              <a:gd name="connsiteY8" fmla="*/ 300117 h 708455"/>
              <a:gd name="connsiteX9" fmla="*/ 486501 w 1209726"/>
              <a:gd name="connsiteY9" fmla="*/ 250111 h 708455"/>
              <a:gd name="connsiteX10" fmla="*/ 257901 w 1209726"/>
              <a:gd name="connsiteY10" fmla="*/ 321549 h 708455"/>
              <a:gd name="connsiteX11" fmla="*/ 7869 w 1209726"/>
              <a:gd name="connsiteY11" fmla="*/ 321549 h 7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9726" h="708455">
                <a:moveTo>
                  <a:pt x="7869" y="321549"/>
                </a:moveTo>
                <a:cubicBezTo>
                  <a:pt x="-14753" y="320358"/>
                  <a:pt x="7869" y="340599"/>
                  <a:pt x="122169" y="314405"/>
                </a:cubicBezTo>
                <a:cubicBezTo>
                  <a:pt x="236469" y="288211"/>
                  <a:pt x="551984" y="216774"/>
                  <a:pt x="693669" y="164386"/>
                </a:cubicBezTo>
                <a:cubicBezTo>
                  <a:pt x="835354" y="111998"/>
                  <a:pt x="998470" y="-3492"/>
                  <a:pt x="972276" y="80"/>
                </a:cubicBezTo>
                <a:cubicBezTo>
                  <a:pt x="946082" y="3652"/>
                  <a:pt x="497217" y="184626"/>
                  <a:pt x="536507" y="185817"/>
                </a:cubicBezTo>
                <a:cubicBezTo>
                  <a:pt x="575797" y="187008"/>
                  <a:pt x="1179444" y="11986"/>
                  <a:pt x="1208019" y="7224"/>
                </a:cubicBezTo>
                <a:cubicBezTo>
                  <a:pt x="1236594" y="2462"/>
                  <a:pt x="899647" y="40561"/>
                  <a:pt x="707957" y="157242"/>
                </a:cubicBezTo>
                <a:cubicBezTo>
                  <a:pt x="516267" y="273923"/>
                  <a:pt x="78117" y="683499"/>
                  <a:pt x="57876" y="707311"/>
                </a:cubicBezTo>
                <a:cubicBezTo>
                  <a:pt x="37635" y="731123"/>
                  <a:pt x="515076" y="376317"/>
                  <a:pt x="586513" y="300117"/>
                </a:cubicBezTo>
                <a:cubicBezTo>
                  <a:pt x="657951" y="223917"/>
                  <a:pt x="541270" y="246539"/>
                  <a:pt x="486501" y="250111"/>
                </a:cubicBezTo>
                <a:cubicBezTo>
                  <a:pt x="431732" y="253683"/>
                  <a:pt x="330529" y="309643"/>
                  <a:pt x="257901" y="321549"/>
                </a:cubicBezTo>
                <a:cubicBezTo>
                  <a:pt x="185273" y="333455"/>
                  <a:pt x="30491" y="322740"/>
                  <a:pt x="7869" y="32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7FF157C1-CB4A-6F69-F2AA-FEEA0A5A7F1F}"/>
              </a:ext>
            </a:extLst>
          </p:cNvPr>
          <p:cNvSpPr/>
          <p:nvPr/>
        </p:nvSpPr>
        <p:spPr>
          <a:xfrm>
            <a:off x="3520363" y="9235501"/>
            <a:ext cx="556349" cy="338125"/>
          </a:xfrm>
          <a:custGeom>
            <a:avLst/>
            <a:gdLst>
              <a:gd name="connsiteX0" fmla="*/ 556337 w 556349"/>
              <a:gd name="connsiteY0" fmla="*/ 574 h 338125"/>
              <a:gd name="connsiteX1" fmla="*/ 257887 w 556349"/>
              <a:gd name="connsiteY1" fmla="*/ 194249 h 338125"/>
              <a:gd name="connsiteX2" fmla="*/ 311862 w 556349"/>
              <a:gd name="connsiteY2" fmla="*/ 200599 h 338125"/>
              <a:gd name="connsiteX3" fmla="*/ 10237 w 556349"/>
              <a:gd name="connsiteY3" fmla="*/ 330774 h 338125"/>
              <a:gd name="connsiteX4" fmla="*/ 178512 w 556349"/>
              <a:gd name="connsiteY4" fmla="*/ 302199 h 338125"/>
              <a:gd name="connsiteX5" fmla="*/ 712 w 556349"/>
              <a:gd name="connsiteY5" fmla="*/ 337124 h 338125"/>
              <a:gd name="connsiteX6" fmla="*/ 261062 w 556349"/>
              <a:gd name="connsiteY6" fmla="*/ 254574 h 338125"/>
              <a:gd name="connsiteX7" fmla="*/ 156287 w 556349"/>
              <a:gd name="connsiteY7" fmla="*/ 245049 h 338125"/>
              <a:gd name="connsiteX8" fmla="*/ 343612 w 556349"/>
              <a:gd name="connsiteY8" fmla="*/ 137099 h 338125"/>
              <a:gd name="connsiteX9" fmla="*/ 245187 w 556349"/>
              <a:gd name="connsiteY9" fmla="*/ 133924 h 338125"/>
              <a:gd name="connsiteX10" fmla="*/ 556337 w 556349"/>
              <a:gd name="connsiteY10" fmla="*/ 574 h 3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6349" h="338125">
                <a:moveTo>
                  <a:pt x="556337" y="574"/>
                </a:moveTo>
                <a:cubicBezTo>
                  <a:pt x="558454" y="10628"/>
                  <a:pt x="298633" y="160912"/>
                  <a:pt x="257887" y="194249"/>
                </a:cubicBezTo>
                <a:cubicBezTo>
                  <a:pt x="217141" y="227587"/>
                  <a:pt x="353137" y="177845"/>
                  <a:pt x="311862" y="200599"/>
                </a:cubicBezTo>
                <a:cubicBezTo>
                  <a:pt x="270587" y="223353"/>
                  <a:pt x="32462" y="313841"/>
                  <a:pt x="10237" y="330774"/>
                </a:cubicBezTo>
                <a:cubicBezTo>
                  <a:pt x="-11988" y="347707"/>
                  <a:pt x="180100" y="301141"/>
                  <a:pt x="178512" y="302199"/>
                </a:cubicBezTo>
                <a:cubicBezTo>
                  <a:pt x="176924" y="303257"/>
                  <a:pt x="-13046" y="345062"/>
                  <a:pt x="712" y="337124"/>
                </a:cubicBezTo>
                <a:cubicBezTo>
                  <a:pt x="14470" y="329187"/>
                  <a:pt x="235133" y="269920"/>
                  <a:pt x="261062" y="254574"/>
                </a:cubicBezTo>
                <a:cubicBezTo>
                  <a:pt x="286991" y="239228"/>
                  <a:pt x="142529" y="264628"/>
                  <a:pt x="156287" y="245049"/>
                </a:cubicBezTo>
                <a:cubicBezTo>
                  <a:pt x="170045" y="225470"/>
                  <a:pt x="328795" y="155620"/>
                  <a:pt x="343612" y="137099"/>
                </a:cubicBezTo>
                <a:cubicBezTo>
                  <a:pt x="358429" y="118578"/>
                  <a:pt x="212379" y="152445"/>
                  <a:pt x="245187" y="133924"/>
                </a:cubicBezTo>
                <a:cubicBezTo>
                  <a:pt x="277995" y="115403"/>
                  <a:pt x="554220" y="-9480"/>
                  <a:pt x="556337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4FAD0DE9-6BF0-C173-38F9-288497D769A4}"/>
              </a:ext>
            </a:extLst>
          </p:cNvPr>
          <p:cNvSpPr/>
          <p:nvPr/>
        </p:nvSpPr>
        <p:spPr>
          <a:xfrm>
            <a:off x="3825576" y="9283230"/>
            <a:ext cx="243683" cy="136665"/>
          </a:xfrm>
          <a:custGeom>
            <a:avLst/>
            <a:gdLst>
              <a:gd name="connsiteX0" fmla="*/ 235249 w 243683"/>
              <a:gd name="connsiteY0" fmla="*/ 3645 h 136665"/>
              <a:gd name="connsiteX1" fmla="*/ 3474 w 243683"/>
              <a:gd name="connsiteY1" fmla="*/ 133820 h 136665"/>
              <a:gd name="connsiteX2" fmla="*/ 101899 w 243683"/>
              <a:gd name="connsiteY2" fmla="*/ 89370 h 136665"/>
              <a:gd name="connsiteX3" fmla="*/ 184449 w 243683"/>
              <a:gd name="connsiteY3" fmla="*/ 41745 h 136665"/>
              <a:gd name="connsiteX4" fmla="*/ 235249 w 243683"/>
              <a:gd name="connsiteY4" fmla="*/ 3645 h 13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83" h="136665">
                <a:moveTo>
                  <a:pt x="235249" y="3645"/>
                </a:moveTo>
                <a:cubicBezTo>
                  <a:pt x="205086" y="18991"/>
                  <a:pt x="25699" y="119532"/>
                  <a:pt x="3474" y="133820"/>
                </a:cubicBezTo>
                <a:cubicBezTo>
                  <a:pt x="-18751" y="148108"/>
                  <a:pt x="71736" y="104716"/>
                  <a:pt x="101899" y="89370"/>
                </a:cubicBezTo>
                <a:cubicBezTo>
                  <a:pt x="132061" y="74024"/>
                  <a:pt x="162224" y="58149"/>
                  <a:pt x="184449" y="41745"/>
                </a:cubicBezTo>
                <a:cubicBezTo>
                  <a:pt x="206674" y="25341"/>
                  <a:pt x="265412" y="-11701"/>
                  <a:pt x="235249" y="3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17D72D1D-E7A7-E790-13B4-F367A91DD588}"/>
              </a:ext>
            </a:extLst>
          </p:cNvPr>
          <p:cNvSpPr/>
          <p:nvPr/>
        </p:nvSpPr>
        <p:spPr>
          <a:xfrm>
            <a:off x="3287301" y="8940800"/>
            <a:ext cx="671924" cy="228672"/>
          </a:xfrm>
          <a:custGeom>
            <a:avLst/>
            <a:gdLst>
              <a:gd name="connsiteX0" fmla="*/ 671924 w 671924"/>
              <a:gd name="connsiteY0" fmla="*/ 0 h 228672"/>
              <a:gd name="connsiteX1" fmla="*/ 313149 w 671924"/>
              <a:gd name="connsiteY1" fmla="*/ 57150 h 228672"/>
              <a:gd name="connsiteX2" fmla="*/ 373474 w 671924"/>
              <a:gd name="connsiteY2" fmla="*/ 63500 h 228672"/>
              <a:gd name="connsiteX3" fmla="*/ 119474 w 671924"/>
              <a:gd name="connsiteY3" fmla="*/ 158750 h 228672"/>
              <a:gd name="connsiteX4" fmla="*/ 1999 w 671924"/>
              <a:gd name="connsiteY4" fmla="*/ 228600 h 228672"/>
              <a:gd name="connsiteX5" fmla="*/ 208374 w 671924"/>
              <a:gd name="connsiteY5" fmla="*/ 146050 h 228672"/>
              <a:gd name="connsiteX6" fmla="*/ 309974 w 671924"/>
              <a:gd name="connsiteY6" fmla="*/ 73025 h 228672"/>
              <a:gd name="connsiteX7" fmla="*/ 265524 w 671924"/>
              <a:gd name="connsiteY7" fmla="*/ 79375 h 228672"/>
              <a:gd name="connsiteX8" fmla="*/ 671924 w 671924"/>
              <a:gd name="connsiteY8" fmla="*/ 0 h 22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924" h="228672">
                <a:moveTo>
                  <a:pt x="671924" y="0"/>
                </a:moveTo>
                <a:lnTo>
                  <a:pt x="313149" y="57150"/>
                </a:lnTo>
                <a:cubicBezTo>
                  <a:pt x="263407" y="67733"/>
                  <a:pt x="405753" y="46567"/>
                  <a:pt x="373474" y="63500"/>
                </a:cubicBezTo>
                <a:cubicBezTo>
                  <a:pt x="341195" y="80433"/>
                  <a:pt x="181386" y="131233"/>
                  <a:pt x="119474" y="158750"/>
                </a:cubicBezTo>
                <a:cubicBezTo>
                  <a:pt x="57562" y="186267"/>
                  <a:pt x="-12818" y="230717"/>
                  <a:pt x="1999" y="228600"/>
                </a:cubicBezTo>
                <a:cubicBezTo>
                  <a:pt x="16816" y="226483"/>
                  <a:pt x="157045" y="171979"/>
                  <a:pt x="208374" y="146050"/>
                </a:cubicBezTo>
                <a:cubicBezTo>
                  <a:pt x="259703" y="120121"/>
                  <a:pt x="300449" y="84138"/>
                  <a:pt x="309974" y="73025"/>
                </a:cubicBezTo>
                <a:cubicBezTo>
                  <a:pt x="319499" y="61913"/>
                  <a:pt x="265524" y="79375"/>
                  <a:pt x="265524" y="79375"/>
                </a:cubicBezTo>
                <a:lnTo>
                  <a:pt x="6719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6025AE4D-CE97-CC95-0C4A-E407FD02A9E6}"/>
              </a:ext>
            </a:extLst>
          </p:cNvPr>
          <p:cNvSpPr/>
          <p:nvPr/>
        </p:nvSpPr>
        <p:spPr>
          <a:xfrm>
            <a:off x="2790810" y="9166797"/>
            <a:ext cx="573817" cy="288376"/>
          </a:xfrm>
          <a:custGeom>
            <a:avLst/>
            <a:gdLst>
              <a:gd name="connsiteX0" fmla="*/ 571515 w 573817"/>
              <a:gd name="connsiteY0" fmla="*/ 2603 h 288376"/>
              <a:gd name="connsiteX1" fmla="*/ 228615 w 573817"/>
              <a:gd name="connsiteY1" fmla="*/ 177228 h 288376"/>
              <a:gd name="connsiteX2" fmla="*/ 257190 w 573817"/>
              <a:gd name="connsiteY2" fmla="*/ 164528 h 288376"/>
              <a:gd name="connsiteX3" fmla="*/ 15 w 573817"/>
              <a:gd name="connsiteY3" fmla="*/ 288353 h 288376"/>
              <a:gd name="connsiteX4" fmla="*/ 269890 w 573817"/>
              <a:gd name="connsiteY4" fmla="*/ 174053 h 288376"/>
              <a:gd name="connsiteX5" fmla="*/ 415940 w 573817"/>
              <a:gd name="connsiteY5" fmla="*/ 75628 h 288376"/>
              <a:gd name="connsiteX6" fmla="*/ 381015 w 573817"/>
              <a:gd name="connsiteY6" fmla="*/ 72453 h 288376"/>
              <a:gd name="connsiteX7" fmla="*/ 571515 w 573817"/>
              <a:gd name="connsiteY7" fmla="*/ 2603 h 2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817" h="288376">
                <a:moveTo>
                  <a:pt x="571515" y="2603"/>
                </a:moveTo>
                <a:cubicBezTo>
                  <a:pt x="546115" y="20066"/>
                  <a:pt x="281002" y="150241"/>
                  <a:pt x="228615" y="177228"/>
                </a:cubicBezTo>
                <a:cubicBezTo>
                  <a:pt x="176227" y="204216"/>
                  <a:pt x="257190" y="164528"/>
                  <a:pt x="257190" y="164528"/>
                </a:cubicBezTo>
                <a:cubicBezTo>
                  <a:pt x="219090" y="183049"/>
                  <a:pt x="-2102" y="286765"/>
                  <a:pt x="15" y="288353"/>
                </a:cubicBezTo>
                <a:cubicBezTo>
                  <a:pt x="2132" y="289941"/>
                  <a:pt x="200569" y="209507"/>
                  <a:pt x="269890" y="174053"/>
                </a:cubicBezTo>
                <a:cubicBezTo>
                  <a:pt x="339211" y="138599"/>
                  <a:pt x="397419" y="92561"/>
                  <a:pt x="415940" y="75628"/>
                </a:cubicBezTo>
                <a:cubicBezTo>
                  <a:pt x="434461" y="58695"/>
                  <a:pt x="357732" y="84095"/>
                  <a:pt x="381015" y="72453"/>
                </a:cubicBezTo>
                <a:cubicBezTo>
                  <a:pt x="404298" y="60811"/>
                  <a:pt x="596915" y="-14860"/>
                  <a:pt x="571515" y="26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7843A947-58A8-04D2-08E2-7640998ED2C0}"/>
              </a:ext>
            </a:extLst>
          </p:cNvPr>
          <p:cNvSpPr/>
          <p:nvPr/>
        </p:nvSpPr>
        <p:spPr>
          <a:xfrm>
            <a:off x="2709567" y="9530187"/>
            <a:ext cx="953523" cy="557258"/>
          </a:xfrm>
          <a:custGeom>
            <a:avLst/>
            <a:gdLst>
              <a:gd name="connsiteX0" fmla="*/ 951208 w 953523"/>
              <a:gd name="connsiteY0" fmla="*/ 1163 h 557258"/>
              <a:gd name="connsiteX1" fmla="*/ 420983 w 953523"/>
              <a:gd name="connsiteY1" fmla="*/ 182138 h 557258"/>
              <a:gd name="connsiteX2" fmla="*/ 513058 w 953523"/>
              <a:gd name="connsiteY2" fmla="*/ 163088 h 557258"/>
              <a:gd name="connsiteX3" fmla="*/ 220958 w 953523"/>
              <a:gd name="connsiteY3" fmla="*/ 385338 h 557258"/>
              <a:gd name="connsiteX4" fmla="*/ 300333 w 953523"/>
              <a:gd name="connsiteY4" fmla="*/ 363113 h 557258"/>
              <a:gd name="connsiteX5" fmla="*/ 87608 w 953523"/>
              <a:gd name="connsiteY5" fmla="*/ 471063 h 557258"/>
              <a:gd name="connsiteX6" fmla="*/ 201908 w 953523"/>
              <a:gd name="connsiteY6" fmla="*/ 442488 h 557258"/>
              <a:gd name="connsiteX7" fmla="*/ 1883 w 953523"/>
              <a:gd name="connsiteY7" fmla="*/ 556788 h 557258"/>
              <a:gd name="connsiteX8" fmla="*/ 344783 w 953523"/>
              <a:gd name="connsiteY8" fmla="*/ 391688 h 557258"/>
              <a:gd name="connsiteX9" fmla="*/ 227308 w 953523"/>
              <a:gd name="connsiteY9" fmla="*/ 407563 h 557258"/>
              <a:gd name="connsiteX10" fmla="*/ 205083 w 953523"/>
              <a:gd name="connsiteY10" fmla="*/ 410738 h 557258"/>
              <a:gd name="connsiteX11" fmla="*/ 532108 w 953523"/>
              <a:gd name="connsiteY11" fmla="*/ 188488 h 557258"/>
              <a:gd name="connsiteX12" fmla="*/ 690858 w 953523"/>
              <a:gd name="connsiteY12" fmla="*/ 96413 h 557258"/>
              <a:gd name="connsiteX13" fmla="*/ 617833 w 953523"/>
              <a:gd name="connsiteY13" fmla="*/ 102763 h 557258"/>
              <a:gd name="connsiteX14" fmla="*/ 951208 w 953523"/>
              <a:gd name="connsiteY14" fmla="*/ 1163 h 5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3523" h="557258">
                <a:moveTo>
                  <a:pt x="951208" y="1163"/>
                </a:moveTo>
                <a:cubicBezTo>
                  <a:pt x="918400" y="14392"/>
                  <a:pt x="494008" y="155151"/>
                  <a:pt x="420983" y="182138"/>
                </a:cubicBezTo>
                <a:cubicBezTo>
                  <a:pt x="347958" y="209126"/>
                  <a:pt x="546395" y="129221"/>
                  <a:pt x="513058" y="163088"/>
                </a:cubicBezTo>
                <a:cubicBezTo>
                  <a:pt x="479721" y="196955"/>
                  <a:pt x="256412" y="352001"/>
                  <a:pt x="220958" y="385338"/>
                </a:cubicBezTo>
                <a:cubicBezTo>
                  <a:pt x="185504" y="418675"/>
                  <a:pt x="322558" y="348825"/>
                  <a:pt x="300333" y="363113"/>
                </a:cubicBezTo>
                <a:cubicBezTo>
                  <a:pt x="278108" y="377401"/>
                  <a:pt x="104012" y="457834"/>
                  <a:pt x="87608" y="471063"/>
                </a:cubicBezTo>
                <a:cubicBezTo>
                  <a:pt x="71204" y="484292"/>
                  <a:pt x="216195" y="428201"/>
                  <a:pt x="201908" y="442488"/>
                </a:cubicBezTo>
                <a:cubicBezTo>
                  <a:pt x="187621" y="456775"/>
                  <a:pt x="-21929" y="565255"/>
                  <a:pt x="1883" y="556788"/>
                </a:cubicBezTo>
                <a:cubicBezTo>
                  <a:pt x="25695" y="548321"/>
                  <a:pt x="307212" y="416559"/>
                  <a:pt x="344783" y="391688"/>
                </a:cubicBezTo>
                <a:cubicBezTo>
                  <a:pt x="382354" y="366817"/>
                  <a:pt x="227308" y="407563"/>
                  <a:pt x="227308" y="407563"/>
                </a:cubicBezTo>
                <a:cubicBezTo>
                  <a:pt x="204025" y="410738"/>
                  <a:pt x="154283" y="447250"/>
                  <a:pt x="205083" y="410738"/>
                </a:cubicBezTo>
                <a:cubicBezTo>
                  <a:pt x="255883" y="374226"/>
                  <a:pt x="451145" y="240876"/>
                  <a:pt x="532108" y="188488"/>
                </a:cubicBezTo>
                <a:cubicBezTo>
                  <a:pt x="613070" y="136101"/>
                  <a:pt x="676571" y="110700"/>
                  <a:pt x="690858" y="96413"/>
                </a:cubicBezTo>
                <a:cubicBezTo>
                  <a:pt x="705145" y="82126"/>
                  <a:pt x="577616" y="113876"/>
                  <a:pt x="617833" y="102763"/>
                </a:cubicBezTo>
                <a:cubicBezTo>
                  <a:pt x="658050" y="91651"/>
                  <a:pt x="984016" y="-12066"/>
                  <a:pt x="951208" y="1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AE57A1E-8B62-B268-0DE9-988095F8DD6A}"/>
              </a:ext>
            </a:extLst>
          </p:cNvPr>
          <p:cNvSpPr/>
          <p:nvPr/>
        </p:nvSpPr>
        <p:spPr>
          <a:xfrm>
            <a:off x="1894606" y="9914452"/>
            <a:ext cx="1005262" cy="599017"/>
          </a:xfrm>
          <a:custGeom>
            <a:avLst/>
            <a:gdLst>
              <a:gd name="connsiteX0" fmla="*/ 1004169 w 1005262"/>
              <a:gd name="connsiteY0" fmla="*/ 1073 h 599017"/>
              <a:gd name="connsiteX1" fmla="*/ 283444 w 1005262"/>
              <a:gd name="connsiteY1" fmla="*/ 270948 h 599017"/>
              <a:gd name="connsiteX2" fmla="*/ 458069 w 1005262"/>
              <a:gd name="connsiteY2" fmla="*/ 226498 h 599017"/>
              <a:gd name="connsiteX3" fmla="*/ 4044 w 1005262"/>
              <a:gd name="connsiteY3" fmla="*/ 594798 h 599017"/>
              <a:gd name="connsiteX4" fmla="*/ 248519 w 1005262"/>
              <a:gd name="connsiteY4" fmla="*/ 410648 h 599017"/>
              <a:gd name="connsiteX5" fmla="*/ 477119 w 1005262"/>
              <a:gd name="connsiteY5" fmla="*/ 172523 h 599017"/>
              <a:gd name="connsiteX6" fmla="*/ 448544 w 1005262"/>
              <a:gd name="connsiteY6" fmla="*/ 175698 h 599017"/>
              <a:gd name="connsiteX7" fmla="*/ 1004169 w 1005262"/>
              <a:gd name="connsiteY7" fmla="*/ 1073 h 59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262" h="599017">
                <a:moveTo>
                  <a:pt x="1004169" y="1073"/>
                </a:moveTo>
                <a:cubicBezTo>
                  <a:pt x="976652" y="16948"/>
                  <a:pt x="374461" y="233377"/>
                  <a:pt x="283444" y="270948"/>
                </a:cubicBezTo>
                <a:cubicBezTo>
                  <a:pt x="192427" y="308519"/>
                  <a:pt x="504636" y="172523"/>
                  <a:pt x="458069" y="226498"/>
                </a:cubicBezTo>
                <a:cubicBezTo>
                  <a:pt x="411502" y="280473"/>
                  <a:pt x="38969" y="564106"/>
                  <a:pt x="4044" y="594798"/>
                </a:cubicBezTo>
                <a:cubicBezTo>
                  <a:pt x="-30881" y="625490"/>
                  <a:pt x="169673" y="481027"/>
                  <a:pt x="248519" y="410648"/>
                </a:cubicBezTo>
                <a:cubicBezTo>
                  <a:pt x="327365" y="340269"/>
                  <a:pt x="443781" y="211681"/>
                  <a:pt x="477119" y="172523"/>
                </a:cubicBezTo>
                <a:cubicBezTo>
                  <a:pt x="510456" y="133365"/>
                  <a:pt x="365465" y="201098"/>
                  <a:pt x="448544" y="175698"/>
                </a:cubicBezTo>
                <a:cubicBezTo>
                  <a:pt x="531623" y="150298"/>
                  <a:pt x="1031686" y="-14802"/>
                  <a:pt x="1004169" y="1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109C036F-67F5-D86C-55FD-30960C90FEE2}"/>
              </a:ext>
            </a:extLst>
          </p:cNvPr>
          <p:cNvSpPr/>
          <p:nvPr/>
        </p:nvSpPr>
        <p:spPr>
          <a:xfrm>
            <a:off x="2385408" y="9266956"/>
            <a:ext cx="766773" cy="264434"/>
          </a:xfrm>
          <a:custGeom>
            <a:avLst/>
            <a:gdLst>
              <a:gd name="connsiteX0" fmla="*/ 761017 w 766773"/>
              <a:gd name="connsiteY0" fmla="*/ 869 h 264434"/>
              <a:gd name="connsiteX1" fmla="*/ 11717 w 766773"/>
              <a:gd name="connsiteY1" fmla="*/ 226294 h 264434"/>
              <a:gd name="connsiteX2" fmla="*/ 284767 w 766773"/>
              <a:gd name="connsiteY2" fmla="*/ 153269 h 264434"/>
              <a:gd name="connsiteX3" fmla="*/ 27592 w 766773"/>
              <a:gd name="connsiteY3" fmla="*/ 264394 h 264434"/>
              <a:gd name="connsiteX4" fmla="*/ 376842 w 766773"/>
              <a:gd name="connsiteY4" fmla="*/ 165969 h 264434"/>
              <a:gd name="connsiteX5" fmla="*/ 357792 w 766773"/>
              <a:gd name="connsiteY5" fmla="*/ 150094 h 264434"/>
              <a:gd name="connsiteX6" fmla="*/ 761017 w 766773"/>
              <a:gd name="connsiteY6" fmla="*/ 869 h 2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773" h="264434">
                <a:moveTo>
                  <a:pt x="761017" y="869"/>
                </a:moveTo>
                <a:cubicBezTo>
                  <a:pt x="703338" y="13569"/>
                  <a:pt x="91092" y="200894"/>
                  <a:pt x="11717" y="226294"/>
                </a:cubicBezTo>
                <a:cubicBezTo>
                  <a:pt x="-67658" y="251694"/>
                  <a:pt x="282121" y="146919"/>
                  <a:pt x="284767" y="153269"/>
                </a:cubicBezTo>
                <a:cubicBezTo>
                  <a:pt x="287413" y="159619"/>
                  <a:pt x="12246" y="262277"/>
                  <a:pt x="27592" y="264394"/>
                </a:cubicBezTo>
                <a:cubicBezTo>
                  <a:pt x="42938" y="266511"/>
                  <a:pt x="321809" y="185019"/>
                  <a:pt x="376842" y="165969"/>
                </a:cubicBezTo>
                <a:cubicBezTo>
                  <a:pt x="431875" y="146919"/>
                  <a:pt x="290059" y="181844"/>
                  <a:pt x="357792" y="150094"/>
                </a:cubicBezTo>
                <a:cubicBezTo>
                  <a:pt x="425525" y="118344"/>
                  <a:pt x="818696" y="-11831"/>
                  <a:pt x="761017" y="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F1DF9FA-CEC7-B34E-23BC-8BCFCB2AE2F8}"/>
              </a:ext>
            </a:extLst>
          </p:cNvPr>
          <p:cNvSpPr/>
          <p:nvPr/>
        </p:nvSpPr>
        <p:spPr>
          <a:xfrm>
            <a:off x="3139734" y="8115123"/>
            <a:ext cx="292771" cy="397673"/>
          </a:xfrm>
          <a:custGeom>
            <a:avLst/>
            <a:gdLst>
              <a:gd name="connsiteX0" fmla="*/ 292441 w 292771"/>
              <a:gd name="connsiteY0" fmla="*/ 177 h 397673"/>
              <a:gd name="connsiteX1" fmla="*/ 213066 w 292771"/>
              <a:gd name="connsiteY1" fmla="*/ 203377 h 397673"/>
              <a:gd name="connsiteX2" fmla="*/ 254341 w 292771"/>
              <a:gd name="connsiteY2" fmla="*/ 174802 h 397673"/>
              <a:gd name="connsiteX3" fmla="*/ 178141 w 292771"/>
              <a:gd name="connsiteY3" fmla="*/ 279577 h 397673"/>
              <a:gd name="connsiteX4" fmla="*/ 341 w 292771"/>
              <a:gd name="connsiteY4" fmla="*/ 397052 h 397673"/>
              <a:gd name="connsiteX5" fmla="*/ 136866 w 292771"/>
              <a:gd name="connsiteY5" fmla="*/ 320852 h 397673"/>
              <a:gd name="connsiteX6" fmla="*/ 267041 w 292771"/>
              <a:gd name="connsiteY6" fmla="*/ 209727 h 397673"/>
              <a:gd name="connsiteX7" fmla="*/ 238466 w 292771"/>
              <a:gd name="connsiteY7" fmla="*/ 235127 h 397673"/>
              <a:gd name="connsiteX8" fmla="*/ 241641 w 292771"/>
              <a:gd name="connsiteY8" fmla="*/ 168452 h 397673"/>
              <a:gd name="connsiteX9" fmla="*/ 292441 w 292771"/>
              <a:gd name="connsiteY9" fmla="*/ 177 h 39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771" h="397673">
                <a:moveTo>
                  <a:pt x="292441" y="177"/>
                </a:moveTo>
                <a:cubicBezTo>
                  <a:pt x="287679" y="5998"/>
                  <a:pt x="219416" y="174273"/>
                  <a:pt x="213066" y="203377"/>
                </a:cubicBezTo>
                <a:cubicBezTo>
                  <a:pt x="206716" y="232481"/>
                  <a:pt x="260162" y="162102"/>
                  <a:pt x="254341" y="174802"/>
                </a:cubicBezTo>
                <a:cubicBezTo>
                  <a:pt x="248520" y="187502"/>
                  <a:pt x="220474" y="242535"/>
                  <a:pt x="178141" y="279577"/>
                </a:cubicBezTo>
                <a:cubicBezTo>
                  <a:pt x="135808" y="316619"/>
                  <a:pt x="7220" y="390173"/>
                  <a:pt x="341" y="397052"/>
                </a:cubicBezTo>
                <a:cubicBezTo>
                  <a:pt x="-6538" y="403931"/>
                  <a:pt x="92416" y="352073"/>
                  <a:pt x="136866" y="320852"/>
                </a:cubicBezTo>
                <a:cubicBezTo>
                  <a:pt x="181316" y="289631"/>
                  <a:pt x="250108" y="224014"/>
                  <a:pt x="267041" y="209727"/>
                </a:cubicBezTo>
                <a:cubicBezTo>
                  <a:pt x="283974" y="195440"/>
                  <a:pt x="242699" y="242006"/>
                  <a:pt x="238466" y="235127"/>
                </a:cubicBezTo>
                <a:cubicBezTo>
                  <a:pt x="234233" y="228248"/>
                  <a:pt x="234233" y="203906"/>
                  <a:pt x="241641" y="168452"/>
                </a:cubicBezTo>
                <a:cubicBezTo>
                  <a:pt x="249049" y="132998"/>
                  <a:pt x="297203" y="-5644"/>
                  <a:pt x="292441" y="1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B0CE8632-0129-5342-D56B-EFC8D861B9C7}"/>
              </a:ext>
            </a:extLst>
          </p:cNvPr>
          <p:cNvSpPr/>
          <p:nvPr/>
        </p:nvSpPr>
        <p:spPr>
          <a:xfrm>
            <a:off x="3148655" y="8069494"/>
            <a:ext cx="294762" cy="205352"/>
          </a:xfrm>
          <a:custGeom>
            <a:avLst/>
            <a:gdLst>
              <a:gd name="connsiteX0" fmla="*/ 286695 w 294762"/>
              <a:gd name="connsiteY0" fmla="*/ 1356 h 205352"/>
              <a:gd name="connsiteX1" fmla="*/ 102545 w 294762"/>
              <a:gd name="connsiteY1" fmla="*/ 102956 h 205352"/>
              <a:gd name="connsiteX2" fmla="*/ 134295 w 294762"/>
              <a:gd name="connsiteY2" fmla="*/ 90256 h 205352"/>
              <a:gd name="connsiteX3" fmla="*/ 945 w 294762"/>
              <a:gd name="connsiteY3" fmla="*/ 204556 h 205352"/>
              <a:gd name="connsiteX4" fmla="*/ 213670 w 294762"/>
              <a:gd name="connsiteY4" fmla="*/ 23581 h 205352"/>
              <a:gd name="connsiteX5" fmla="*/ 172395 w 294762"/>
              <a:gd name="connsiteY5" fmla="*/ 96606 h 205352"/>
              <a:gd name="connsiteX6" fmla="*/ 254945 w 294762"/>
              <a:gd name="connsiteY6" fmla="*/ 45806 h 205352"/>
              <a:gd name="connsiteX7" fmla="*/ 286695 w 294762"/>
              <a:gd name="connsiteY7" fmla="*/ 1356 h 20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762" h="205352">
                <a:moveTo>
                  <a:pt x="286695" y="1356"/>
                </a:moveTo>
                <a:cubicBezTo>
                  <a:pt x="261295" y="10881"/>
                  <a:pt x="127945" y="88139"/>
                  <a:pt x="102545" y="102956"/>
                </a:cubicBezTo>
                <a:cubicBezTo>
                  <a:pt x="77145" y="117773"/>
                  <a:pt x="151228" y="73323"/>
                  <a:pt x="134295" y="90256"/>
                </a:cubicBezTo>
                <a:cubicBezTo>
                  <a:pt x="117362" y="107189"/>
                  <a:pt x="-12284" y="215668"/>
                  <a:pt x="945" y="204556"/>
                </a:cubicBezTo>
                <a:cubicBezTo>
                  <a:pt x="14174" y="193444"/>
                  <a:pt x="185095" y="41573"/>
                  <a:pt x="213670" y="23581"/>
                </a:cubicBezTo>
                <a:cubicBezTo>
                  <a:pt x="242245" y="5589"/>
                  <a:pt x="165516" y="92902"/>
                  <a:pt x="172395" y="96606"/>
                </a:cubicBezTo>
                <a:cubicBezTo>
                  <a:pt x="179274" y="100310"/>
                  <a:pt x="239070" y="56389"/>
                  <a:pt x="254945" y="45806"/>
                </a:cubicBezTo>
                <a:cubicBezTo>
                  <a:pt x="270820" y="35223"/>
                  <a:pt x="312095" y="-8169"/>
                  <a:pt x="286695" y="13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CC6A4282-1769-B28D-CB8D-F4240FA8E989}"/>
              </a:ext>
            </a:extLst>
          </p:cNvPr>
          <p:cNvSpPr/>
          <p:nvPr/>
        </p:nvSpPr>
        <p:spPr>
          <a:xfrm>
            <a:off x="2879671" y="8116918"/>
            <a:ext cx="419626" cy="315976"/>
          </a:xfrm>
          <a:custGeom>
            <a:avLst/>
            <a:gdLst>
              <a:gd name="connsiteX0" fmla="*/ 419154 w 419626"/>
              <a:gd name="connsiteY0" fmla="*/ 1557 h 315976"/>
              <a:gd name="connsiteX1" fmla="*/ 165154 w 419626"/>
              <a:gd name="connsiteY1" fmla="*/ 125382 h 315976"/>
              <a:gd name="connsiteX2" fmla="*/ 190554 w 419626"/>
              <a:gd name="connsiteY2" fmla="*/ 112682 h 315976"/>
              <a:gd name="connsiteX3" fmla="*/ 54 w 419626"/>
              <a:gd name="connsiteY3" fmla="*/ 315882 h 315976"/>
              <a:gd name="connsiteX4" fmla="*/ 171504 w 419626"/>
              <a:gd name="connsiteY4" fmla="*/ 138082 h 315976"/>
              <a:gd name="connsiteX5" fmla="*/ 228654 w 419626"/>
              <a:gd name="connsiteY5" fmla="*/ 61882 h 315976"/>
              <a:gd name="connsiteX6" fmla="*/ 228654 w 419626"/>
              <a:gd name="connsiteY6" fmla="*/ 55532 h 315976"/>
              <a:gd name="connsiteX7" fmla="*/ 419154 w 419626"/>
              <a:gd name="connsiteY7" fmla="*/ 1557 h 31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26" h="315976">
                <a:moveTo>
                  <a:pt x="419154" y="1557"/>
                </a:moveTo>
                <a:cubicBezTo>
                  <a:pt x="408571" y="13199"/>
                  <a:pt x="203254" y="106861"/>
                  <a:pt x="165154" y="125382"/>
                </a:cubicBezTo>
                <a:cubicBezTo>
                  <a:pt x="127054" y="143903"/>
                  <a:pt x="218071" y="80932"/>
                  <a:pt x="190554" y="112682"/>
                </a:cubicBezTo>
                <a:cubicBezTo>
                  <a:pt x="163037" y="144432"/>
                  <a:pt x="3229" y="311649"/>
                  <a:pt x="54" y="315882"/>
                </a:cubicBezTo>
                <a:cubicBezTo>
                  <a:pt x="-3121" y="320115"/>
                  <a:pt x="133404" y="180415"/>
                  <a:pt x="171504" y="138082"/>
                </a:cubicBezTo>
                <a:cubicBezTo>
                  <a:pt x="209604" y="95749"/>
                  <a:pt x="219129" y="75640"/>
                  <a:pt x="228654" y="61882"/>
                </a:cubicBezTo>
                <a:cubicBezTo>
                  <a:pt x="238179" y="48124"/>
                  <a:pt x="197962" y="63999"/>
                  <a:pt x="228654" y="55532"/>
                </a:cubicBezTo>
                <a:cubicBezTo>
                  <a:pt x="259346" y="47065"/>
                  <a:pt x="429737" y="-10085"/>
                  <a:pt x="419154" y="15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111CA9AD-85B4-9CB4-40AD-9F2065B84D04}"/>
              </a:ext>
            </a:extLst>
          </p:cNvPr>
          <p:cNvSpPr/>
          <p:nvPr/>
        </p:nvSpPr>
        <p:spPr>
          <a:xfrm>
            <a:off x="2923841" y="8333434"/>
            <a:ext cx="362433" cy="286841"/>
          </a:xfrm>
          <a:custGeom>
            <a:avLst/>
            <a:gdLst>
              <a:gd name="connsiteX0" fmla="*/ 362284 w 362433"/>
              <a:gd name="connsiteY0" fmla="*/ 941 h 286841"/>
              <a:gd name="connsiteX1" fmla="*/ 98759 w 362433"/>
              <a:gd name="connsiteY1" fmla="*/ 232716 h 286841"/>
              <a:gd name="connsiteX2" fmla="*/ 117809 w 362433"/>
              <a:gd name="connsiteY2" fmla="*/ 232716 h 286841"/>
              <a:gd name="connsiteX3" fmla="*/ 22559 w 362433"/>
              <a:gd name="connsiteY3" fmla="*/ 286691 h 286841"/>
              <a:gd name="connsiteX4" fmla="*/ 3509 w 362433"/>
              <a:gd name="connsiteY4" fmla="*/ 213666 h 286841"/>
              <a:gd name="connsiteX5" fmla="*/ 76534 w 362433"/>
              <a:gd name="connsiteY5" fmla="*/ 261291 h 286841"/>
              <a:gd name="connsiteX6" fmla="*/ 136859 w 362433"/>
              <a:gd name="connsiteY6" fmla="*/ 200966 h 286841"/>
              <a:gd name="connsiteX7" fmla="*/ 146384 w 362433"/>
              <a:gd name="connsiteY7" fmla="*/ 150166 h 286841"/>
              <a:gd name="connsiteX8" fmla="*/ 136859 w 362433"/>
              <a:gd name="connsiteY8" fmla="*/ 150166 h 286841"/>
              <a:gd name="connsiteX9" fmla="*/ 362284 w 362433"/>
              <a:gd name="connsiteY9" fmla="*/ 941 h 2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433" h="286841">
                <a:moveTo>
                  <a:pt x="362284" y="941"/>
                </a:moveTo>
                <a:cubicBezTo>
                  <a:pt x="355934" y="14699"/>
                  <a:pt x="139505" y="194087"/>
                  <a:pt x="98759" y="232716"/>
                </a:cubicBezTo>
                <a:cubicBezTo>
                  <a:pt x="58013" y="271345"/>
                  <a:pt x="130509" y="223720"/>
                  <a:pt x="117809" y="232716"/>
                </a:cubicBezTo>
                <a:cubicBezTo>
                  <a:pt x="105109" y="241712"/>
                  <a:pt x="41609" y="289866"/>
                  <a:pt x="22559" y="286691"/>
                </a:cubicBezTo>
                <a:cubicBezTo>
                  <a:pt x="3509" y="283516"/>
                  <a:pt x="-5487" y="217899"/>
                  <a:pt x="3509" y="213666"/>
                </a:cubicBezTo>
                <a:cubicBezTo>
                  <a:pt x="12505" y="209433"/>
                  <a:pt x="54309" y="263408"/>
                  <a:pt x="76534" y="261291"/>
                </a:cubicBezTo>
                <a:cubicBezTo>
                  <a:pt x="98759" y="259174"/>
                  <a:pt x="125217" y="219487"/>
                  <a:pt x="136859" y="200966"/>
                </a:cubicBezTo>
                <a:cubicBezTo>
                  <a:pt x="148501" y="182445"/>
                  <a:pt x="146384" y="158633"/>
                  <a:pt x="146384" y="150166"/>
                </a:cubicBezTo>
                <a:cubicBezTo>
                  <a:pt x="146384" y="141699"/>
                  <a:pt x="103521" y="171862"/>
                  <a:pt x="136859" y="150166"/>
                </a:cubicBezTo>
                <a:cubicBezTo>
                  <a:pt x="170196" y="128470"/>
                  <a:pt x="368634" y="-12817"/>
                  <a:pt x="362284" y="94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8E427817-3905-61FA-1A3B-907D73566AC6}"/>
              </a:ext>
            </a:extLst>
          </p:cNvPr>
          <p:cNvSpPr/>
          <p:nvPr/>
        </p:nvSpPr>
        <p:spPr>
          <a:xfrm>
            <a:off x="2682702" y="8521699"/>
            <a:ext cx="276490" cy="482618"/>
          </a:xfrm>
          <a:custGeom>
            <a:avLst/>
            <a:gdLst>
              <a:gd name="connsiteX0" fmla="*/ 276398 w 276490"/>
              <a:gd name="connsiteY0" fmla="*/ 1 h 482618"/>
              <a:gd name="connsiteX1" fmla="*/ 136698 w 276490"/>
              <a:gd name="connsiteY1" fmla="*/ 146051 h 482618"/>
              <a:gd name="connsiteX2" fmla="*/ 181148 w 276490"/>
              <a:gd name="connsiteY2" fmla="*/ 168276 h 482618"/>
              <a:gd name="connsiteX3" fmla="*/ 85898 w 276490"/>
              <a:gd name="connsiteY3" fmla="*/ 276226 h 482618"/>
              <a:gd name="connsiteX4" fmla="*/ 114473 w 276490"/>
              <a:gd name="connsiteY4" fmla="*/ 250826 h 482618"/>
              <a:gd name="connsiteX5" fmla="*/ 57323 w 276490"/>
              <a:gd name="connsiteY5" fmla="*/ 339726 h 482618"/>
              <a:gd name="connsiteX6" fmla="*/ 173 w 276490"/>
              <a:gd name="connsiteY6" fmla="*/ 482601 h 482618"/>
              <a:gd name="connsiteX7" fmla="*/ 76373 w 276490"/>
              <a:gd name="connsiteY7" fmla="*/ 330201 h 482618"/>
              <a:gd name="connsiteX8" fmla="*/ 197023 w 276490"/>
              <a:gd name="connsiteY8" fmla="*/ 127001 h 482618"/>
              <a:gd name="connsiteX9" fmla="*/ 158923 w 276490"/>
              <a:gd name="connsiteY9" fmla="*/ 149226 h 482618"/>
              <a:gd name="connsiteX10" fmla="*/ 276398 w 276490"/>
              <a:gd name="connsiteY10" fmla="*/ 1 h 4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490" h="482618">
                <a:moveTo>
                  <a:pt x="276398" y="1"/>
                </a:moveTo>
                <a:cubicBezTo>
                  <a:pt x="272694" y="-528"/>
                  <a:pt x="152573" y="118005"/>
                  <a:pt x="136698" y="146051"/>
                </a:cubicBezTo>
                <a:cubicBezTo>
                  <a:pt x="120823" y="174097"/>
                  <a:pt x="189615" y="146580"/>
                  <a:pt x="181148" y="168276"/>
                </a:cubicBezTo>
                <a:cubicBezTo>
                  <a:pt x="172681" y="189972"/>
                  <a:pt x="97011" y="262468"/>
                  <a:pt x="85898" y="276226"/>
                </a:cubicBezTo>
                <a:cubicBezTo>
                  <a:pt x="74785" y="289984"/>
                  <a:pt x="119235" y="240243"/>
                  <a:pt x="114473" y="250826"/>
                </a:cubicBezTo>
                <a:cubicBezTo>
                  <a:pt x="109710" y="261409"/>
                  <a:pt x="76373" y="301097"/>
                  <a:pt x="57323" y="339726"/>
                </a:cubicBezTo>
                <a:cubicBezTo>
                  <a:pt x="38273" y="378355"/>
                  <a:pt x="-3002" y="484188"/>
                  <a:pt x="173" y="482601"/>
                </a:cubicBezTo>
                <a:cubicBezTo>
                  <a:pt x="3348" y="481014"/>
                  <a:pt x="43565" y="389468"/>
                  <a:pt x="76373" y="330201"/>
                </a:cubicBezTo>
                <a:cubicBezTo>
                  <a:pt x="109181" y="270934"/>
                  <a:pt x="183265" y="157163"/>
                  <a:pt x="197023" y="127001"/>
                </a:cubicBezTo>
                <a:cubicBezTo>
                  <a:pt x="210781" y="96839"/>
                  <a:pt x="146752" y="166159"/>
                  <a:pt x="158923" y="149226"/>
                </a:cubicBezTo>
                <a:cubicBezTo>
                  <a:pt x="171094" y="132293"/>
                  <a:pt x="280102" y="530"/>
                  <a:pt x="276398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D741598-4E4D-15F8-C1D9-7BCAC49D31E5}"/>
              </a:ext>
            </a:extLst>
          </p:cNvPr>
          <p:cNvSpPr/>
          <p:nvPr/>
        </p:nvSpPr>
        <p:spPr>
          <a:xfrm>
            <a:off x="3245976" y="6875089"/>
            <a:ext cx="142469" cy="700718"/>
          </a:xfrm>
          <a:custGeom>
            <a:avLst/>
            <a:gdLst>
              <a:gd name="connsiteX0" fmla="*/ 49674 w 142469"/>
              <a:gd name="connsiteY0" fmla="*/ 1961 h 700718"/>
              <a:gd name="connsiteX1" fmla="*/ 49674 w 142469"/>
              <a:gd name="connsiteY1" fmla="*/ 484561 h 700718"/>
              <a:gd name="connsiteX2" fmla="*/ 75074 w 142469"/>
              <a:gd name="connsiteY2" fmla="*/ 405186 h 700718"/>
              <a:gd name="connsiteX3" fmla="*/ 21099 w 142469"/>
              <a:gd name="connsiteY3" fmla="*/ 694111 h 700718"/>
              <a:gd name="connsiteX4" fmla="*/ 11574 w 142469"/>
              <a:gd name="connsiteY4" fmla="*/ 529011 h 700718"/>
              <a:gd name="connsiteX5" fmla="*/ 5224 w 142469"/>
              <a:gd name="connsiteY5" fmla="*/ 700461 h 700718"/>
              <a:gd name="connsiteX6" fmla="*/ 94124 w 142469"/>
              <a:gd name="connsiteY6" fmla="*/ 481386 h 700718"/>
              <a:gd name="connsiteX7" fmla="*/ 141749 w 142469"/>
              <a:gd name="connsiteY7" fmla="*/ 319461 h 700718"/>
              <a:gd name="connsiteX8" fmla="*/ 49674 w 142469"/>
              <a:gd name="connsiteY8" fmla="*/ 1961 h 70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69" h="700718">
                <a:moveTo>
                  <a:pt x="49674" y="1961"/>
                </a:moveTo>
                <a:cubicBezTo>
                  <a:pt x="34328" y="29478"/>
                  <a:pt x="45441" y="417357"/>
                  <a:pt x="49674" y="484561"/>
                </a:cubicBezTo>
                <a:cubicBezTo>
                  <a:pt x="53907" y="551765"/>
                  <a:pt x="79837" y="370261"/>
                  <a:pt x="75074" y="405186"/>
                </a:cubicBezTo>
                <a:cubicBezTo>
                  <a:pt x="70312" y="440111"/>
                  <a:pt x="31682" y="673474"/>
                  <a:pt x="21099" y="694111"/>
                </a:cubicBezTo>
                <a:cubicBezTo>
                  <a:pt x="10516" y="714749"/>
                  <a:pt x="14220" y="527953"/>
                  <a:pt x="11574" y="529011"/>
                </a:cubicBezTo>
                <a:cubicBezTo>
                  <a:pt x="8928" y="530069"/>
                  <a:pt x="-8534" y="708399"/>
                  <a:pt x="5224" y="700461"/>
                </a:cubicBezTo>
                <a:cubicBezTo>
                  <a:pt x="18982" y="692524"/>
                  <a:pt x="71370" y="544886"/>
                  <a:pt x="94124" y="481386"/>
                </a:cubicBezTo>
                <a:cubicBezTo>
                  <a:pt x="116878" y="417886"/>
                  <a:pt x="147570" y="394603"/>
                  <a:pt x="141749" y="319461"/>
                </a:cubicBezTo>
                <a:cubicBezTo>
                  <a:pt x="135928" y="244319"/>
                  <a:pt x="65020" y="-25556"/>
                  <a:pt x="49674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023EFEC7-0205-337F-FE23-592EF7D0A5B8}"/>
              </a:ext>
            </a:extLst>
          </p:cNvPr>
          <p:cNvSpPr/>
          <p:nvPr/>
        </p:nvSpPr>
        <p:spPr>
          <a:xfrm>
            <a:off x="3037020" y="6891554"/>
            <a:ext cx="250772" cy="482650"/>
          </a:xfrm>
          <a:custGeom>
            <a:avLst/>
            <a:gdLst>
              <a:gd name="connsiteX0" fmla="*/ 249105 w 250772"/>
              <a:gd name="connsiteY0" fmla="*/ 1371 h 482650"/>
              <a:gd name="connsiteX1" fmla="*/ 61780 w 250772"/>
              <a:gd name="connsiteY1" fmla="*/ 277596 h 482650"/>
              <a:gd name="connsiteX2" fmla="*/ 1455 w 250772"/>
              <a:gd name="connsiteY2" fmla="*/ 480796 h 482650"/>
              <a:gd name="connsiteX3" fmla="*/ 17330 w 250772"/>
              <a:gd name="connsiteY3" fmla="*/ 366496 h 482650"/>
              <a:gd name="connsiteX4" fmla="*/ 1455 w 250772"/>
              <a:gd name="connsiteY4" fmla="*/ 169646 h 482650"/>
              <a:gd name="connsiteX5" fmla="*/ 42730 w 250772"/>
              <a:gd name="connsiteY5" fmla="*/ 369671 h 482650"/>
              <a:gd name="connsiteX6" fmla="*/ 147505 w 250772"/>
              <a:gd name="connsiteY6" fmla="*/ 160121 h 482650"/>
              <a:gd name="connsiteX7" fmla="*/ 153855 w 250772"/>
              <a:gd name="connsiteY7" fmla="*/ 169646 h 482650"/>
              <a:gd name="connsiteX8" fmla="*/ 249105 w 250772"/>
              <a:gd name="connsiteY8" fmla="*/ 1371 h 4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72" h="482650">
                <a:moveTo>
                  <a:pt x="249105" y="1371"/>
                </a:moveTo>
                <a:cubicBezTo>
                  <a:pt x="233759" y="19363"/>
                  <a:pt x="103055" y="197692"/>
                  <a:pt x="61780" y="277596"/>
                </a:cubicBezTo>
                <a:cubicBezTo>
                  <a:pt x="20505" y="357500"/>
                  <a:pt x="8863" y="465979"/>
                  <a:pt x="1455" y="480796"/>
                </a:cubicBezTo>
                <a:cubicBezTo>
                  <a:pt x="-5953" y="495613"/>
                  <a:pt x="17330" y="418354"/>
                  <a:pt x="17330" y="366496"/>
                </a:cubicBezTo>
                <a:cubicBezTo>
                  <a:pt x="17330" y="314638"/>
                  <a:pt x="-2778" y="169117"/>
                  <a:pt x="1455" y="169646"/>
                </a:cubicBezTo>
                <a:cubicBezTo>
                  <a:pt x="5688" y="170175"/>
                  <a:pt x="18388" y="371259"/>
                  <a:pt x="42730" y="369671"/>
                </a:cubicBezTo>
                <a:cubicBezTo>
                  <a:pt x="67072" y="368084"/>
                  <a:pt x="128984" y="193459"/>
                  <a:pt x="147505" y="160121"/>
                </a:cubicBezTo>
                <a:cubicBezTo>
                  <a:pt x="166026" y="126784"/>
                  <a:pt x="138509" y="191342"/>
                  <a:pt x="153855" y="169646"/>
                </a:cubicBezTo>
                <a:cubicBezTo>
                  <a:pt x="169201" y="147950"/>
                  <a:pt x="264451" y="-16621"/>
                  <a:pt x="249105" y="1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F34E8F5C-C02E-7B47-3B40-B41A7EB59BAE}"/>
              </a:ext>
            </a:extLst>
          </p:cNvPr>
          <p:cNvSpPr/>
          <p:nvPr/>
        </p:nvSpPr>
        <p:spPr>
          <a:xfrm>
            <a:off x="2992852" y="6802953"/>
            <a:ext cx="245686" cy="633267"/>
          </a:xfrm>
          <a:custGeom>
            <a:avLst/>
            <a:gdLst>
              <a:gd name="connsiteX0" fmla="*/ 245648 w 245686"/>
              <a:gd name="connsiteY0" fmla="*/ 1072 h 633267"/>
              <a:gd name="connsiteX1" fmla="*/ 80548 w 245686"/>
              <a:gd name="connsiteY1" fmla="*/ 172522 h 633267"/>
              <a:gd name="connsiteX2" fmla="*/ 42448 w 245686"/>
              <a:gd name="connsiteY2" fmla="*/ 261422 h 633267"/>
              <a:gd name="connsiteX3" fmla="*/ 39273 w 245686"/>
              <a:gd name="connsiteY3" fmla="*/ 220147 h 633267"/>
              <a:gd name="connsiteX4" fmla="*/ 58323 w 245686"/>
              <a:gd name="connsiteY4" fmla="*/ 413822 h 633267"/>
              <a:gd name="connsiteX5" fmla="*/ 45623 w 245686"/>
              <a:gd name="connsiteY5" fmla="*/ 410647 h 633267"/>
              <a:gd name="connsiteX6" fmla="*/ 36098 w 245686"/>
              <a:gd name="connsiteY6" fmla="*/ 388422 h 633267"/>
              <a:gd name="connsiteX7" fmla="*/ 1173 w 245686"/>
              <a:gd name="connsiteY7" fmla="*/ 461447 h 633267"/>
              <a:gd name="connsiteX8" fmla="*/ 13873 w 245686"/>
              <a:gd name="connsiteY8" fmla="*/ 632897 h 633267"/>
              <a:gd name="connsiteX9" fmla="*/ 67848 w 245686"/>
              <a:gd name="connsiteY9" fmla="*/ 410647 h 633267"/>
              <a:gd name="connsiteX10" fmla="*/ 64673 w 245686"/>
              <a:gd name="connsiteY10" fmla="*/ 261422 h 633267"/>
              <a:gd name="connsiteX11" fmla="*/ 245648 w 245686"/>
              <a:gd name="connsiteY11" fmla="*/ 1072 h 63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686" h="633267">
                <a:moveTo>
                  <a:pt x="245648" y="1072"/>
                </a:moveTo>
                <a:cubicBezTo>
                  <a:pt x="248294" y="-13745"/>
                  <a:pt x="114415" y="129130"/>
                  <a:pt x="80548" y="172522"/>
                </a:cubicBezTo>
                <a:cubicBezTo>
                  <a:pt x="46681" y="215914"/>
                  <a:pt x="49327" y="253484"/>
                  <a:pt x="42448" y="261422"/>
                </a:cubicBezTo>
                <a:cubicBezTo>
                  <a:pt x="35569" y="269360"/>
                  <a:pt x="36627" y="194747"/>
                  <a:pt x="39273" y="220147"/>
                </a:cubicBezTo>
                <a:cubicBezTo>
                  <a:pt x="41919" y="245547"/>
                  <a:pt x="57265" y="382072"/>
                  <a:pt x="58323" y="413822"/>
                </a:cubicBezTo>
                <a:cubicBezTo>
                  <a:pt x="59381" y="445572"/>
                  <a:pt x="49327" y="414880"/>
                  <a:pt x="45623" y="410647"/>
                </a:cubicBezTo>
                <a:cubicBezTo>
                  <a:pt x="41919" y="406414"/>
                  <a:pt x="43506" y="379955"/>
                  <a:pt x="36098" y="388422"/>
                </a:cubicBezTo>
                <a:cubicBezTo>
                  <a:pt x="28690" y="396889"/>
                  <a:pt x="4877" y="420701"/>
                  <a:pt x="1173" y="461447"/>
                </a:cubicBezTo>
                <a:cubicBezTo>
                  <a:pt x="-2531" y="502193"/>
                  <a:pt x="2761" y="641364"/>
                  <a:pt x="13873" y="632897"/>
                </a:cubicBezTo>
                <a:cubicBezTo>
                  <a:pt x="24985" y="624430"/>
                  <a:pt x="59381" y="472559"/>
                  <a:pt x="67848" y="410647"/>
                </a:cubicBezTo>
                <a:cubicBezTo>
                  <a:pt x="76315" y="348735"/>
                  <a:pt x="37156" y="323864"/>
                  <a:pt x="64673" y="261422"/>
                </a:cubicBezTo>
                <a:cubicBezTo>
                  <a:pt x="92190" y="198980"/>
                  <a:pt x="243002" y="15889"/>
                  <a:pt x="245648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1DA17AC0-1807-CD9E-7C4D-A74930189374}"/>
              </a:ext>
            </a:extLst>
          </p:cNvPr>
          <p:cNvSpPr/>
          <p:nvPr/>
        </p:nvSpPr>
        <p:spPr>
          <a:xfrm>
            <a:off x="3070057" y="6913493"/>
            <a:ext cx="181674" cy="271644"/>
          </a:xfrm>
          <a:custGeom>
            <a:avLst/>
            <a:gdLst>
              <a:gd name="connsiteX0" fmla="*/ 181143 w 181674"/>
              <a:gd name="connsiteY0" fmla="*/ 1657 h 271644"/>
              <a:gd name="connsiteX1" fmla="*/ 89068 w 181674"/>
              <a:gd name="connsiteY1" fmla="*/ 74682 h 271644"/>
              <a:gd name="connsiteX2" fmla="*/ 16043 w 181674"/>
              <a:gd name="connsiteY2" fmla="*/ 195332 h 271644"/>
              <a:gd name="connsiteX3" fmla="*/ 57318 w 181674"/>
              <a:gd name="connsiteY3" fmla="*/ 122307 h 271644"/>
              <a:gd name="connsiteX4" fmla="*/ 168 w 181674"/>
              <a:gd name="connsiteY4" fmla="*/ 271532 h 271644"/>
              <a:gd name="connsiteX5" fmla="*/ 44618 w 181674"/>
              <a:gd name="connsiteY5" fmla="*/ 144532 h 271644"/>
              <a:gd name="connsiteX6" fmla="*/ 181143 w 181674"/>
              <a:gd name="connsiteY6" fmla="*/ 1657 h 27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74" h="271644">
                <a:moveTo>
                  <a:pt x="181143" y="1657"/>
                </a:moveTo>
                <a:cubicBezTo>
                  <a:pt x="188551" y="-9985"/>
                  <a:pt x="116585" y="42403"/>
                  <a:pt x="89068" y="74682"/>
                </a:cubicBezTo>
                <a:cubicBezTo>
                  <a:pt x="61551" y="106961"/>
                  <a:pt x="21335" y="187395"/>
                  <a:pt x="16043" y="195332"/>
                </a:cubicBezTo>
                <a:cubicBezTo>
                  <a:pt x="10751" y="203269"/>
                  <a:pt x="59964" y="109607"/>
                  <a:pt x="57318" y="122307"/>
                </a:cubicBezTo>
                <a:cubicBezTo>
                  <a:pt x="54672" y="135007"/>
                  <a:pt x="2285" y="267828"/>
                  <a:pt x="168" y="271532"/>
                </a:cubicBezTo>
                <a:cubicBezTo>
                  <a:pt x="-1949" y="275236"/>
                  <a:pt x="16043" y="186336"/>
                  <a:pt x="44618" y="144532"/>
                </a:cubicBezTo>
                <a:cubicBezTo>
                  <a:pt x="73193" y="102728"/>
                  <a:pt x="173735" y="13299"/>
                  <a:pt x="181143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947C854-5F6A-EEFB-34B2-7E7E32F5EB91}"/>
              </a:ext>
            </a:extLst>
          </p:cNvPr>
          <p:cNvSpPr/>
          <p:nvPr/>
        </p:nvSpPr>
        <p:spPr>
          <a:xfrm>
            <a:off x="2669906" y="7309287"/>
            <a:ext cx="467105" cy="520867"/>
          </a:xfrm>
          <a:custGeom>
            <a:avLst/>
            <a:gdLst>
              <a:gd name="connsiteX0" fmla="*/ 463819 w 467105"/>
              <a:gd name="connsiteY0" fmla="*/ 5913 h 520867"/>
              <a:gd name="connsiteX1" fmla="*/ 89169 w 467105"/>
              <a:gd name="connsiteY1" fmla="*/ 409138 h 520867"/>
              <a:gd name="connsiteX2" fmla="*/ 146319 w 467105"/>
              <a:gd name="connsiteY2" fmla="*/ 399613 h 520867"/>
              <a:gd name="connsiteX3" fmla="*/ 269 w 467105"/>
              <a:gd name="connsiteY3" fmla="*/ 520263 h 520867"/>
              <a:gd name="connsiteX4" fmla="*/ 111394 w 467105"/>
              <a:gd name="connsiteY4" fmla="*/ 440888 h 520867"/>
              <a:gd name="connsiteX5" fmla="*/ 162194 w 467105"/>
              <a:gd name="connsiteY5" fmla="*/ 323413 h 520867"/>
              <a:gd name="connsiteX6" fmla="*/ 279669 w 467105"/>
              <a:gd name="connsiteY6" fmla="*/ 129738 h 520867"/>
              <a:gd name="connsiteX7" fmla="*/ 273319 w 467105"/>
              <a:gd name="connsiteY7" fmla="*/ 164663 h 520867"/>
              <a:gd name="connsiteX8" fmla="*/ 463819 w 467105"/>
              <a:gd name="connsiteY8" fmla="*/ 5913 h 5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105" h="520867">
                <a:moveTo>
                  <a:pt x="463819" y="5913"/>
                </a:moveTo>
                <a:cubicBezTo>
                  <a:pt x="433127" y="46659"/>
                  <a:pt x="142086" y="343521"/>
                  <a:pt x="89169" y="409138"/>
                </a:cubicBezTo>
                <a:cubicBezTo>
                  <a:pt x="36252" y="474755"/>
                  <a:pt x="161136" y="381092"/>
                  <a:pt x="146319" y="399613"/>
                </a:cubicBezTo>
                <a:cubicBezTo>
                  <a:pt x="131502" y="418134"/>
                  <a:pt x="6090" y="513384"/>
                  <a:pt x="269" y="520263"/>
                </a:cubicBezTo>
                <a:cubicBezTo>
                  <a:pt x="-5552" y="527142"/>
                  <a:pt x="84406" y="473696"/>
                  <a:pt x="111394" y="440888"/>
                </a:cubicBezTo>
                <a:cubicBezTo>
                  <a:pt x="138381" y="408080"/>
                  <a:pt x="134148" y="375271"/>
                  <a:pt x="162194" y="323413"/>
                </a:cubicBezTo>
                <a:cubicBezTo>
                  <a:pt x="190240" y="271555"/>
                  <a:pt x="261148" y="156196"/>
                  <a:pt x="279669" y="129738"/>
                </a:cubicBezTo>
                <a:cubicBezTo>
                  <a:pt x="298190" y="103280"/>
                  <a:pt x="245802" y="181596"/>
                  <a:pt x="273319" y="164663"/>
                </a:cubicBezTo>
                <a:cubicBezTo>
                  <a:pt x="300836" y="147730"/>
                  <a:pt x="494511" y="-34833"/>
                  <a:pt x="463819" y="5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1B45295-FD54-EB38-9CDF-093AA6147D8D}"/>
              </a:ext>
            </a:extLst>
          </p:cNvPr>
          <p:cNvSpPr/>
          <p:nvPr/>
        </p:nvSpPr>
        <p:spPr>
          <a:xfrm>
            <a:off x="3018523" y="7312843"/>
            <a:ext cx="223619" cy="839144"/>
          </a:xfrm>
          <a:custGeom>
            <a:avLst/>
            <a:gdLst>
              <a:gd name="connsiteX0" fmla="*/ 223152 w 223619"/>
              <a:gd name="connsiteY0" fmla="*/ 2357 h 839144"/>
              <a:gd name="connsiteX1" fmla="*/ 105677 w 223619"/>
              <a:gd name="connsiteY1" fmla="*/ 450032 h 839144"/>
              <a:gd name="connsiteX2" fmla="*/ 150127 w 223619"/>
              <a:gd name="connsiteY2" fmla="*/ 405582 h 839144"/>
              <a:gd name="connsiteX3" fmla="*/ 4077 w 223619"/>
              <a:gd name="connsiteY3" fmla="*/ 834207 h 839144"/>
              <a:gd name="connsiteX4" fmla="*/ 54877 w 223619"/>
              <a:gd name="connsiteY4" fmla="*/ 611957 h 839144"/>
              <a:gd name="connsiteX5" fmla="*/ 204102 w 223619"/>
              <a:gd name="connsiteY5" fmla="*/ 211907 h 839144"/>
              <a:gd name="connsiteX6" fmla="*/ 150127 w 223619"/>
              <a:gd name="connsiteY6" fmla="*/ 272232 h 839144"/>
              <a:gd name="connsiteX7" fmla="*/ 223152 w 223619"/>
              <a:gd name="connsiteY7" fmla="*/ 2357 h 8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19" h="839144">
                <a:moveTo>
                  <a:pt x="223152" y="2357"/>
                </a:moveTo>
                <a:cubicBezTo>
                  <a:pt x="215744" y="31990"/>
                  <a:pt x="117848" y="382828"/>
                  <a:pt x="105677" y="450032"/>
                </a:cubicBezTo>
                <a:cubicBezTo>
                  <a:pt x="93506" y="517236"/>
                  <a:pt x="167060" y="341553"/>
                  <a:pt x="150127" y="405582"/>
                </a:cubicBezTo>
                <a:cubicBezTo>
                  <a:pt x="133194" y="469611"/>
                  <a:pt x="19952" y="799811"/>
                  <a:pt x="4077" y="834207"/>
                </a:cubicBezTo>
                <a:cubicBezTo>
                  <a:pt x="-11798" y="868603"/>
                  <a:pt x="21539" y="715674"/>
                  <a:pt x="54877" y="611957"/>
                </a:cubicBezTo>
                <a:cubicBezTo>
                  <a:pt x="88214" y="508240"/>
                  <a:pt x="188227" y="268528"/>
                  <a:pt x="204102" y="211907"/>
                </a:cubicBezTo>
                <a:cubicBezTo>
                  <a:pt x="219977" y="155286"/>
                  <a:pt x="152773" y="312978"/>
                  <a:pt x="150127" y="272232"/>
                </a:cubicBezTo>
                <a:cubicBezTo>
                  <a:pt x="147481" y="231486"/>
                  <a:pt x="230560" y="-27276"/>
                  <a:pt x="223152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1819CE73-0B7B-A2BE-3B9A-C24FD23E124A}"/>
              </a:ext>
            </a:extLst>
          </p:cNvPr>
          <p:cNvSpPr/>
          <p:nvPr/>
        </p:nvSpPr>
        <p:spPr>
          <a:xfrm>
            <a:off x="2289006" y="7656849"/>
            <a:ext cx="620017" cy="849619"/>
          </a:xfrm>
          <a:custGeom>
            <a:avLst/>
            <a:gdLst>
              <a:gd name="connsiteX0" fmla="*/ 616119 w 620017"/>
              <a:gd name="connsiteY0" fmla="*/ 4426 h 849619"/>
              <a:gd name="connsiteX1" fmla="*/ 225594 w 620017"/>
              <a:gd name="connsiteY1" fmla="*/ 344151 h 849619"/>
              <a:gd name="connsiteX2" fmla="*/ 314494 w 620017"/>
              <a:gd name="connsiteY2" fmla="*/ 283826 h 849619"/>
              <a:gd name="connsiteX3" fmla="*/ 165269 w 620017"/>
              <a:gd name="connsiteY3" fmla="*/ 607676 h 849619"/>
              <a:gd name="connsiteX4" fmla="*/ 169 w 620017"/>
              <a:gd name="connsiteY4" fmla="*/ 848976 h 849619"/>
              <a:gd name="connsiteX5" fmla="*/ 139869 w 620017"/>
              <a:gd name="connsiteY5" fmla="*/ 658476 h 849619"/>
              <a:gd name="connsiteX6" fmla="*/ 409744 w 620017"/>
              <a:gd name="connsiteY6" fmla="*/ 109201 h 849619"/>
              <a:gd name="connsiteX7" fmla="*/ 425619 w 620017"/>
              <a:gd name="connsiteY7" fmla="*/ 147301 h 849619"/>
              <a:gd name="connsiteX8" fmla="*/ 616119 w 620017"/>
              <a:gd name="connsiteY8" fmla="*/ 4426 h 8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17" h="849619">
                <a:moveTo>
                  <a:pt x="616119" y="4426"/>
                </a:moveTo>
                <a:cubicBezTo>
                  <a:pt x="582781" y="37234"/>
                  <a:pt x="275865" y="297584"/>
                  <a:pt x="225594" y="344151"/>
                </a:cubicBezTo>
                <a:cubicBezTo>
                  <a:pt x="175323" y="390718"/>
                  <a:pt x="324548" y="239905"/>
                  <a:pt x="314494" y="283826"/>
                </a:cubicBezTo>
                <a:cubicBezTo>
                  <a:pt x="304440" y="327747"/>
                  <a:pt x="217656" y="513484"/>
                  <a:pt x="165269" y="607676"/>
                </a:cubicBezTo>
                <a:cubicBezTo>
                  <a:pt x="112881" y="701868"/>
                  <a:pt x="4402" y="840509"/>
                  <a:pt x="169" y="848976"/>
                </a:cubicBezTo>
                <a:cubicBezTo>
                  <a:pt x="-4064" y="857443"/>
                  <a:pt x="71607" y="781772"/>
                  <a:pt x="139869" y="658476"/>
                </a:cubicBezTo>
                <a:cubicBezTo>
                  <a:pt x="208131" y="535180"/>
                  <a:pt x="362119" y="194397"/>
                  <a:pt x="409744" y="109201"/>
                </a:cubicBezTo>
                <a:cubicBezTo>
                  <a:pt x="457369" y="24005"/>
                  <a:pt x="392282" y="163176"/>
                  <a:pt x="425619" y="147301"/>
                </a:cubicBezTo>
                <a:cubicBezTo>
                  <a:pt x="458956" y="131426"/>
                  <a:pt x="649457" y="-28382"/>
                  <a:pt x="616119" y="4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E678CFC2-9412-FD16-6377-1E046E1BD052}"/>
              </a:ext>
            </a:extLst>
          </p:cNvPr>
          <p:cNvSpPr/>
          <p:nvPr/>
        </p:nvSpPr>
        <p:spPr>
          <a:xfrm>
            <a:off x="2725595" y="7972390"/>
            <a:ext cx="291391" cy="1016769"/>
          </a:xfrm>
          <a:custGeom>
            <a:avLst/>
            <a:gdLst>
              <a:gd name="connsiteX0" fmla="*/ 236680 w 291391"/>
              <a:gd name="connsiteY0" fmla="*/ 35 h 1016769"/>
              <a:gd name="connsiteX1" fmla="*/ 230330 w 291391"/>
              <a:gd name="connsiteY1" fmla="*/ 244510 h 1016769"/>
              <a:gd name="connsiteX2" fmla="*/ 265255 w 291391"/>
              <a:gd name="connsiteY2" fmla="*/ 234985 h 1016769"/>
              <a:gd name="connsiteX3" fmla="*/ 103330 w 291391"/>
              <a:gd name="connsiteY3" fmla="*/ 457235 h 1016769"/>
              <a:gd name="connsiteX4" fmla="*/ 1730 w 291391"/>
              <a:gd name="connsiteY4" fmla="*/ 663610 h 1016769"/>
              <a:gd name="connsiteX5" fmla="*/ 36655 w 291391"/>
              <a:gd name="connsiteY5" fmla="*/ 606460 h 1016769"/>
              <a:gd name="connsiteX6" fmla="*/ 1730 w 291391"/>
              <a:gd name="connsiteY6" fmla="*/ 1012860 h 1016769"/>
              <a:gd name="connsiteX7" fmla="*/ 52530 w 291391"/>
              <a:gd name="connsiteY7" fmla="*/ 790610 h 1016769"/>
              <a:gd name="connsiteX8" fmla="*/ 84280 w 291391"/>
              <a:gd name="connsiteY8" fmla="*/ 438185 h 1016769"/>
              <a:gd name="connsiteX9" fmla="*/ 185880 w 291391"/>
              <a:gd name="connsiteY9" fmla="*/ 381035 h 1016769"/>
              <a:gd name="connsiteX10" fmla="*/ 287480 w 291391"/>
              <a:gd name="connsiteY10" fmla="*/ 247685 h 1016769"/>
              <a:gd name="connsiteX11" fmla="*/ 268430 w 291391"/>
              <a:gd name="connsiteY11" fmla="*/ 263560 h 1016769"/>
              <a:gd name="connsiteX12" fmla="*/ 236680 w 291391"/>
              <a:gd name="connsiteY12" fmla="*/ 35 h 10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391" h="1016769">
                <a:moveTo>
                  <a:pt x="236680" y="35"/>
                </a:moveTo>
                <a:cubicBezTo>
                  <a:pt x="230330" y="-3140"/>
                  <a:pt x="225567" y="205352"/>
                  <a:pt x="230330" y="244510"/>
                </a:cubicBezTo>
                <a:cubicBezTo>
                  <a:pt x="235092" y="283668"/>
                  <a:pt x="286422" y="199531"/>
                  <a:pt x="265255" y="234985"/>
                </a:cubicBezTo>
                <a:cubicBezTo>
                  <a:pt x="244088" y="270439"/>
                  <a:pt x="147251" y="385797"/>
                  <a:pt x="103330" y="457235"/>
                </a:cubicBezTo>
                <a:cubicBezTo>
                  <a:pt x="59409" y="528673"/>
                  <a:pt x="12842" y="638739"/>
                  <a:pt x="1730" y="663610"/>
                </a:cubicBezTo>
                <a:cubicBezTo>
                  <a:pt x="-9382" y="688481"/>
                  <a:pt x="36655" y="548252"/>
                  <a:pt x="36655" y="606460"/>
                </a:cubicBezTo>
                <a:cubicBezTo>
                  <a:pt x="36655" y="664668"/>
                  <a:pt x="-916" y="982168"/>
                  <a:pt x="1730" y="1012860"/>
                </a:cubicBezTo>
                <a:cubicBezTo>
                  <a:pt x="4376" y="1043552"/>
                  <a:pt x="38772" y="886389"/>
                  <a:pt x="52530" y="790610"/>
                </a:cubicBezTo>
                <a:cubicBezTo>
                  <a:pt x="66288" y="694831"/>
                  <a:pt x="62055" y="506447"/>
                  <a:pt x="84280" y="438185"/>
                </a:cubicBezTo>
                <a:cubicBezTo>
                  <a:pt x="106505" y="369923"/>
                  <a:pt x="152013" y="412785"/>
                  <a:pt x="185880" y="381035"/>
                </a:cubicBezTo>
                <a:cubicBezTo>
                  <a:pt x="219747" y="349285"/>
                  <a:pt x="273722" y="267264"/>
                  <a:pt x="287480" y="247685"/>
                </a:cubicBezTo>
                <a:cubicBezTo>
                  <a:pt x="301238" y="228106"/>
                  <a:pt x="274780" y="308539"/>
                  <a:pt x="268430" y="263560"/>
                </a:cubicBezTo>
                <a:cubicBezTo>
                  <a:pt x="262080" y="218581"/>
                  <a:pt x="243030" y="3210"/>
                  <a:pt x="236680" y="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13565C08-90C4-35DE-0003-BF90974A7A64}"/>
              </a:ext>
            </a:extLst>
          </p:cNvPr>
          <p:cNvSpPr/>
          <p:nvPr/>
        </p:nvSpPr>
        <p:spPr>
          <a:xfrm>
            <a:off x="1532623" y="8416659"/>
            <a:ext cx="858337" cy="600550"/>
          </a:xfrm>
          <a:custGeom>
            <a:avLst/>
            <a:gdLst>
              <a:gd name="connsiteX0" fmla="*/ 858152 w 858337"/>
              <a:gd name="connsiteY0" fmla="*/ 266 h 600550"/>
              <a:gd name="connsiteX1" fmla="*/ 439052 w 858337"/>
              <a:gd name="connsiteY1" fmla="*/ 298716 h 600550"/>
              <a:gd name="connsiteX2" fmla="*/ 578752 w 858337"/>
              <a:gd name="connsiteY2" fmla="*/ 273316 h 600550"/>
              <a:gd name="connsiteX3" fmla="*/ 213627 w 858337"/>
              <a:gd name="connsiteY3" fmla="*/ 362216 h 600550"/>
              <a:gd name="connsiteX4" fmla="*/ 4077 w 858337"/>
              <a:gd name="connsiteY4" fmla="*/ 600341 h 600550"/>
              <a:gd name="connsiteX5" fmla="*/ 394602 w 858337"/>
              <a:gd name="connsiteY5" fmla="*/ 317766 h 600550"/>
              <a:gd name="connsiteX6" fmla="*/ 559702 w 858337"/>
              <a:gd name="connsiteY6" fmla="*/ 212991 h 600550"/>
              <a:gd name="connsiteX7" fmla="*/ 493027 w 858337"/>
              <a:gd name="connsiteY7" fmla="*/ 244741 h 600550"/>
              <a:gd name="connsiteX8" fmla="*/ 858152 w 858337"/>
              <a:gd name="connsiteY8" fmla="*/ 266 h 6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337" h="600550">
                <a:moveTo>
                  <a:pt x="858152" y="266"/>
                </a:moveTo>
                <a:cubicBezTo>
                  <a:pt x="849156" y="9262"/>
                  <a:pt x="485619" y="253208"/>
                  <a:pt x="439052" y="298716"/>
                </a:cubicBezTo>
                <a:cubicBezTo>
                  <a:pt x="392485" y="344224"/>
                  <a:pt x="616323" y="262733"/>
                  <a:pt x="578752" y="273316"/>
                </a:cubicBezTo>
                <a:cubicBezTo>
                  <a:pt x="541181" y="283899"/>
                  <a:pt x="309406" y="307712"/>
                  <a:pt x="213627" y="362216"/>
                </a:cubicBezTo>
                <a:cubicBezTo>
                  <a:pt x="117848" y="416720"/>
                  <a:pt x="-26085" y="607749"/>
                  <a:pt x="4077" y="600341"/>
                </a:cubicBezTo>
                <a:cubicBezTo>
                  <a:pt x="34239" y="592933"/>
                  <a:pt x="301998" y="382324"/>
                  <a:pt x="394602" y="317766"/>
                </a:cubicBezTo>
                <a:cubicBezTo>
                  <a:pt x="487206" y="253208"/>
                  <a:pt x="543298" y="225162"/>
                  <a:pt x="559702" y="212991"/>
                </a:cubicBezTo>
                <a:cubicBezTo>
                  <a:pt x="576106" y="200820"/>
                  <a:pt x="440111" y="277020"/>
                  <a:pt x="493027" y="244741"/>
                </a:cubicBezTo>
                <a:cubicBezTo>
                  <a:pt x="545943" y="212462"/>
                  <a:pt x="867148" y="-8730"/>
                  <a:pt x="858152" y="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405D2F7-00A3-BDC9-D34D-7E5014D62FBF}"/>
              </a:ext>
            </a:extLst>
          </p:cNvPr>
          <p:cNvSpPr/>
          <p:nvPr/>
        </p:nvSpPr>
        <p:spPr>
          <a:xfrm>
            <a:off x="2498381" y="8807297"/>
            <a:ext cx="248148" cy="620522"/>
          </a:xfrm>
          <a:custGeom>
            <a:avLst/>
            <a:gdLst>
              <a:gd name="connsiteX0" fmla="*/ 247994 w 248148"/>
              <a:gd name="connsiteY0" fmla="*/ 153 h 620522"/>
              <a:gd name="connsiteX1" fmla="*/ 105119 w 248148"/>
              <a:gd name="connsiteY1" fmla="*/ 155728 h 620522"/>
              <a:gd name="connsiteX2" fmla="*/ 344 w 248148"/>
              <a:gd name="connsiteY2" fmla="*/ 168428 h 620522"/>
              <a:gd name="connsiteX3" fmla="*/ 140044 w 248148"/>
              <a:gd name="connsiteY3" fmla="*/ 168428 h 620522"/>
              <a:gd name="connsiteX4" fmla="*/ 67019 w 248148"/>
              <a:gd name="connsiteY4" fmla="*/ 289078 h 620522"/>
              <a:gd name="connsiteX5" fmla="*/ 95594 w 248148"/>
              <a:gd name="connsiteY5" fmla="*/ 292253 h 620522"/>
              <a:gd name="connsiteX6" fmla="*/ 47969 w 248148"/>
              <a:gd name="connsiteY6" fmla="*/ 397028 h 620522"/>
              <a:gd name="connsiteX7" fmla="*/ 111469 w 248148"/>
              <a:gd name="connsiteY7" fmla="*/ 444653 h 620522"/>
              <a:gd name="connsiteX8" fmla="*/ 98769 w 248148"/>
              <a:gd name="connsiteY8" fmla="*/ 419253 h 620522"/>
              <a:gd name="connsiteX9" fmla="*/ 117819 w 248148"/>
              <a:gd name="connsiteY9" fmla="*/ 571653 h 620522"/>
              <a:gd name="connsiteX10" fmla="*/ 143219 w 248148"/>
              <a:gd name="connsiteY10" fmla="*/ 616103 h 620522"/>
              <a:gd name="connsiteX11" fmla="*/ 92419 w 248148"/>
              <a:gd name="connsiteY11" fmla="*/ 479578 h 620522"/>
              <a:gd name="connsiteX12" fmla="*/ 98769 w 248148"/>
              <a:gd name="connsiteY12" fmla="*/ 158903 h 620522"/>
              <a:gd name="connsiteX13" fmla="*/ 76544 w 248148"/>
              <a:gd name="connsiteY13" fmla="*/ 187478 h 620522"/>
              <a:gd name="connsiteX14" fmla="*/ 247994 w 248148"/>
              <a:gd name="connsiteY14" fmla="*/ 153 h 62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148" h="620522">
                <a:moveTo>
                  <a:pt x="247994" y="153"/>
                </a:moveTo>
                <a:cubicBezTo>
                  <a:pt x="252757" y="-5139"/>
                  <a:pt x="146394" y="127682"/>
                  <a:pt x="105119" y="155728"/>
                </a:cubicBezTo>
                <a:cubicBezTo>
                  <a:pt x="63844" y="183774"/>
                  <a:pt x="-5477" y="166311"/>
                  <a:pt x="344" y="168428"/>
                </a:cubicBezTo>
                <a:cubicBezTo>
                  <a:pt x="6165" y="170545"/>
                  <a:pt x="128932" y="148320"/>
                  <a:pt x="140044" y="168428"/>
                </a:cubicBezTo>
                <a:cubicBezTo>
                  <a:pt x="151156" y="188536"/>
                  <a:pt x="74427" y="268441"/>
                  <a:pt x="67019" y="289078"/>
                </a:cubicBezTo>
                <a:cubicBezTo>
                  <a:pt x="59611" y="309715"/>
                  <a:pt x="98769" y="274261"/>
                  <a:pt x="95594" y="292253"/>
                </a:cubicBezTo>
                <a:cubicBezTo>
                  <a:pt x="92419" y="310245"/>
                  <a:pt x="45323" y="371628"/>
                  <a:pt x="47969" y="397028"/>
                </a:cubicBezTo>
                <a:cubicBezTo>
                  <a:pt x="50615" y="422428"/>
                  <a:pt x="103002" y="440949"/>
                  <a:pt x="111469" y="444653"/>
                </a:cubicBezTo>
                <a:cubicBezTo>
                  <a:pt x="119936" y="448357"/>
                  <a:pt x="97711" y="398086"/>
                  <a:pt x="98769" y="419253"/>
                </a:cubicBezTo>
                <a:cubicBezTo>
                  <a:pt x="99827" y="440420"/>
                  <a:pt x="110411" y="538845"/>
                  <a:pt x="117819" y="571653"/>
                </a:cubicBezTo>
                <a:cubicBezTo>
                  <a:pt x="125227" y="604461"/>
                  <a:pt x="147452" y="631449"/>
                  <a:pt x="143219" y="616103"/>
                </a:cubicBezTo>
                <a:cubicBezTo>
                  <a:pt x="138986" y="600757"/>
                  <a:pt x="99827" y="555778"/>
                  <a:pt x="92419" y="479578"/>
                </a:cubicBezTo>
                <a:cubicBezTo>
                  <a:pt x="85011" y="403378"/>
                  <a:pt x="101415" y="207586"/>
                  <a:pt x="98769" y="158903"/>
                </a:cubicBezTo>
                <a:cubicBezTo>
                  <a:pt x="96123" y="110220"/>
                  <a:pt x="50615" y="206528"/>
                  <a:pt x="76544" y="187478"/>
                </a:cubicBezTo>
                <a:cubicBezTo>
                  <a:pt x="102473" y="168428"/>
                  <a:pt x="243231" y="5445"/>
                  <a:pt x="247994" y="1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EB82A503-01CF-43DA-B265-089A09F97D6C}"/>
              </a:ext>
            </a:extLst>
          </p:cNvPr>
          <p:cNvSpPr/>
          <p:nvPr/>
        </p:nvSpPr>
        <p:spPr>
          <a:xfrm>
            <a:off x="2688178" y="8988345"/>
            <a:ext cx="620172" cy="187549"/>
          </a:xfrm>
          <a:custGeom>
            <a:avLst/>
            <a:gdLst>
              <a:gd name="connsiteX0" fmla="*/ 4222 w 620172"/>
              <a:gd name="connsiteY0" fmla="*/ 80 h 187549"/>
              <a:gd name="connsiteX1" fmla="*/ 391572 w 620172"/>
              <a:gd name="connsiteY1" fmla="*/ 130255 h 187549"/>
              <a:gd name="connsiteX2" fmla="*/ 302672 w 620172"/>
              <a:gd name="connsiteY2" fmla="*/ 127080 h 187549"/>
              <a:gd name="connsiteX3" fmla="*/ 620172 w 620172"/>
              <a:gd name="connsiteY3" fmla="*/ 187405 h 187549"/>
              <a:gd name="connsiteX4" fmla="*/ 302672 w 620172"/>
              <a:gd name="connsiteY4" fmla="*/ 142955 h 187549"/>
              <a:gd name="connsiteX5" fmla="*/ 191547 w 620172"/>
              <a:gd name="connsiteY5" fmla="*/ 111205 h 187549"/>
              <a:gd name="connsiteX6" fmla="*/ 4222 w 620172"/>
              <a:gd name="connsiteY6" fmla="*/ 80 h 1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172" h="187549">
                <a:moveTo>
                  <a:pt x="4222" y="80"/>
                </a:moveTo>
                <a:cubicBezTo>
                  <a:pt x="37559" y="3255"/>
                  <a:pt x="341830" y="109088"/>
                  <a:pt x="391572" y="130255"/>
                </a:cubicBezTo>
                <a:cubicBezTo>
                  <a:pt x="441314" y="151422"/>
                  <a:pt x="264572" y="117555"/>
                  <a:pt x="302672" y="127080"/>
                </a:cubicBezTo>
                <a:cubicBezTo>
                  <a:pt x="340772" y="136605"/>
                  <a:pt x="620172" y="184759"/>
                  <a:pt x="620172" y="187405"/>
                </a:cubicBezTo>
                <a:cubicBezTo>
                  <a:pt x="620172" y="190051"/>
                  <a:pt x="374109" y="155655"/>
                  <a:pt x="302672" y="142955"/>
                </a:cubicBezTo>
                <a:cubicBezTo>
                  <a:pt x="231235" y="130255"/>
                  <a:pt x="238643" y="133959"/>
                  <a:pt x="191547" y="111205"/>
                </a:cubicBezTo>
                <a:cubicBezTo>
                  <a:pt x="144451" y="88451"/>
                  <a:pt x="-29115" y="-3095"/>
                  <a:pt x="4222" y="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4C5A919-B7CC-3E3F-CE01-AB46C94B008F}"/>
              </a:ext>
            </a:extLst>
          </p:cNvPr>
          <p:cNvSpPr/>
          <p:nvPr/>
        </p:nvSpPr>
        <p:spPr>
          <a:xfrm>
            <a:off x="2593505" y="9267696"/>
            <a:ext cx="655608" cy="76433"/>
          </a:xfrm>
          <a:custGeom>
            <a:avLst/>
            <a:gdLst>
              <a:gd name="connsiteX0" fmla="*/ 470 w 655608"/>
              <a:gd name="connsiteY0" fmla="*/ 22354 h 76433"/>
              <a:gd name="connsiteX1" fmla="*/ 286220 w 655608"/>
              <a:gd name="connsiteY1" fmla="*/ 76329 h 76433"/>
              <a:gd name="connsiteX2" fmla="*/ 260820 w 655608"/>
              <a:gd name="connsiteY2" fmla="*/ 35054 h 76433"/>
              <a:gd name="connsiteX3" fmla="*/ 654520 w 655608"/>
              <a:gd name="connsiteY3" fmla="*/ 129 h 76433"/>
              <a:gd name="connsiteX4" fmla="*/ 375120 w 655608"/>
              <a:gd name="connsiteY4" fmla="*/ 47754 h 76433"/>
              <a:gd name="connsiteX5" fmla="*/ 283045 w 655608"/>
              <a:gd name="connsiteY5" fmla="*/ 41404 h 76433"/>
              <a:gd name="connsiteX6" fmla="*/ 159220 w 655608"/>
              <a:gd name="connsiteY6" fmla="*/ 16004 h 76433"/>
              <a:gd name="connsiteX7" fmla="*/ 216370 w 655608"/>
              <a:gd name="connsiteY7" fmla="*/ 25529 h 76433"/>
              <a:gd name="connsiteX8" fmla="*/ 470 w 655608"/>
              <a:gd name="connsiteY8" fmla="*/ 22354 h 7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608" h="76433">
                <a:moveTo>
                  <a:pt x="470" y="22354"/>
                </a:moveTo>
                <a:cubicBezTo>
                  <a:pt x="12112" y="30821"/>
                  <a:pt x="242828" y="74212"/>
                  <a:pt x="286220" y="76329"/>
                </a:cubicBezTo>
                <a:cubicBezTo>
                  <a:pt x="329612" y="78446"/>
                  <a:pt x="199437" y="47754"/>
                  <a:pt x="260820" y="35054"/>
                </a:cubicBezTo>
                <a:cubicBezTo>
                  <a:pt x="322203" y="22354"/>
                  <a:pt x="635470" y="-1988"/>
                  <a:pt x="654520" y="129"/>
                </a:cubicBezTo>
                <a:cubicBezTo>
                  <a:pt x="673570" y="2246"/>
                  <a:pt x="437032" y="40875"/>
                  <a:pt x="375120" y="47754"/>
                </a:cubicBezTo>
                <a:cubicBezTo>
                  <a:pt x="313208" y="54633"/>
                  <a:pt x="319028" y="46696"/>
                  <a:pt x="283045" y="41404"/>
                </a:cubicBezTo>
                <a:cubicBezTo>
                  <a:pt x="247062" y="36112"/>
                  <a:pt x="170333" y="18650"/>
                  <a:pt x="159220" y="16004"/>
                </a:cubicBezTo>
                <a:cubicBezTo>
                  <a:pt x="148107" y="13358"/>
                  <a:pt x="235949" y="20767"/>
                  <a:pt x="216370" y="25529"/>
                </a:cubicBezTo>
                <a:cubicBezTo>
                  <a:pt x="196791" y="30291"/>
                  <a:pt x="-11172" y="13887"/>
                  <a:pt x="470" y="223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91887BFC-AD6C-448A-391C-57C9BDC2006B}"/>
              </a:ext>
            </a:extLst>
          </p:cNvPr>
          <p:cNvSpPr/>
          <p:nvPr/>
        </p:nvSpPr>
        <p:spPr>
          <a:xfrm>
            <a:off x="781262" y="8962452"/>
            <a:ext cx="1010783" cy="1017704"/>
          </a:xfrm>
          <a:custGeom>
            <a:avLst/>
            <a:gdLst>
              <a:gd name="connsiteX0" fmla="*/ 1009438 w 1010783"/>
              <a:gd name="connsiteY0" fmla="*/ 573 h 1017704"/>
              <a:gd name="connsiteX1" fmla="*/ 590338 w 1010783"/>
              <a:gd name="connsiteY1" fmla="*/ 302198 h 1017704"/>
              <a:gd name="connsiteX2" fmla="*/ 653838 w 1010783"/>
              <a:gd name="connsiteY2" fmla="*/ 324423 h 1017704"/>
              <a:gd name="connsiteX3" fmla="*/ 272838 w 1010783"/>
              <a:gd name="connsiteY3" fmla="*/ 632398 h 1017704"/>
              <a:gd name="connsiteX4" fmla="*/ 380788 w 1010783"/>
              <a:gd name="connsiteY4" fmla="*/ 587948 h 1017704"/>
              <a:gd name="connsiteX5" fmla="*/ 2963 w 1010783"/>
              <a:gd name="connsiteY5" fmla="*/ 1010223 h 1017704"/>
              <a:gd name="connsiteX6" fmla="*/ 231563 w 1010783"/>
              <a:gd name="connsiteY6" fmla="*/ 810198 h 1017704"/>
              <a:gd name="connsiteX7" fmla="*/ 704638 w 1010783"/>
              <a:gd name="connsiteY7" fmla="*/ 222823 h 1017704"/>
              <a:gd name="connsiteX8" fmla="*/ 723688 w 1010783"/>
              <a:gd name="connsiteY8" fmla="*/ 225998 h 1017704"/>
              <a:gd name="connsiteX9" fmla="*/ 1009438 w 1010783"/>
              <a:gd name="connsiteY9" fmla="*/ 573 h 10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0783" h="1017704">
                <a:moveTo>
                  <a:pt x="1009438" y="573"/>
                </a:moveTo>
                <a:cubicBezTo>
                  <a:pt x="987213" y="13273"/>
                  <a:pt x="649605" y="248223"/>
                  <a:pt x="590338" y="302198"/>
                </a:cubicBezTo>
                <a:cubicBezTo>
                  <a:pt x="531071" y="356173"/>
                  <a:pt x="706755" y="269390"/>
                  <a:pt x="653838" y="324423"/>
                </a:cubicBezTo>
                <a:cubicBezTo>
                  <a:pt x="600921" y="379456"/>
                  <a:pt x="318346" y="588477"/>
                  <a:pt x="272838" y="632398"/>
                </a:cubicBezTo>
                <a:cubicBezTo>
                  <a:pt x="227330" y="676319"/>
                  <a:pt x="425767" y="524977"/>
                  <a:pt x="380788" y="587948"/>
                </a:cubicBezTo>
                <a:cubicBezTo>
                  <a:pt x="335809" y="650919"/>
                  <a:pt x="27834" y="973181"/>
                  <a:pt x="2963" y="1010223"/>
                </a:cubicBezTo>
                <a:cubicBezTo>
                  <a:pt x="-21908" y="1047265"/>
                  <a:pt x="114617" y="941431"/>
                  <a:pt x="231563" y="810198"/>
                </a:cubicBezTo>
                <a:cubicBezTo>
                  <a:pt x="348509" y="678965"/>
                  <a:pt x="622617" y="320190"/>
                  <a:pt x="704638" y="222823"/>
                </a:cubicBezTo>
                <a:cubicBezTo>
                  <a:pt x="786659" y="125456"/>
                  <a:pt x="675534" y="261981"/>
                  <a:pt x="723688" y="225998"/>
                </a:cubicBezTo>
                <a:cubicBezTo>
                  <a:pt x="771842" y="190015"/>
                  <a:pt x="1031663" y="-12127"/>
                  <a:pt x="1009438" y="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347563BB-3A4A-8130-4984-DD260E708F05}"/>
              </a:ext>
            </a:extLst>
          </p:cNvPr>
          <p:cNvSpPr/>
          <p:nvPr/>
        </p:nvSpPr>
        <p:spPr>
          <a:xfrm>
            <a:off x="1501600" y="8491947"/>
            <a:ext cx="903806" cy="801723"/>
          </a:xfrm>
          <a:custGeom>
            <a:avLst/>
            <a:gdLst>
              <a:gd name="connsiteX0" fmla="*/ 898700 w 903806"/>
              <a:gd name="connsiteY0" fmla="*/ 7528 h 801723"/>
              <a:gd name="connsiteX1" fmla="*/ 473250 w 903806"/>
              <a:gd name="connsiteY1" fmla="*/ 356778 h 801723"/>
              <a:gd name="connsiteX2" fmla="*/ 587550 w 903806"/>
              <a:gd name="connsiteY2" fmla="*/ 305978 h 801723"/>
              <a:gd name="connsiteX3" fmla="*/ 390700 w 903806"/>
              <a:gd name="connsiteY3" fmla="*/ 490128 h 801723"/>
              <a:gd name="connsiteX4" fmla="*/ 175 w 903806"/>
              <a:gd name="connsiteY4" fmla="*/ 801278 h 801723"/>
              <a:gd name="connsiteX5" fmla="*/ 441500 w 903806"/>
              <a:gd name="connsiteY5" fmla="*/ 417103 h 801723"/>
              <a:gd name="connsiteX6" fmla="*/ 565325 w 903806"/>
              <a:gd name="connsiteY6" fmla="*/ 305978 h 801723"/>
              <a:gd name="connsiteX7" fmla="*/ 546275 w 903806"/>
              <a:gd name="connsiteY7" fmla="*/ 312328 h 801723"/>
              <a:gd name="connsiteX8" fmla="*/ 692325 w 903806"/>
              <a:gd name="connsiteY8" fmla="*/ 150403 h 801723"/>
              <a:gd name="connsiteX9" fmla="*/ 708200 w 903806"/>
              <a:gd name="connsiteY9" fmla="*/ 118653 h 801723"/>
              <a:gd name="connsiteX10" fmla="*/ 898700 w 903806"/>
              <a:gd name="connsiteY10" fmla="*/ 7528 h 80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806" h="801723">
                <a:moveTo>
                  <a:pt x="898700" y="7528"/>
                </a:moveTo>
                <a:cubicBezTo>
                  <a:pt x="859542" y="47216"/>
                  <a:pt x="525108" y="307036"/>
                  <a:pt x="473250" y="356778"/>
                </a:cubicBezTo>
                <a:cubicBezTo>
                  <a:pt x="421392" y="406520"/>
                  <a:pt x="601308" y="283753"/>
                  <a:pt x="587550" y="305978"/>
                </a:cubicBezTo>
                <a:cubicBezTo>
                  <a:pt x="573792" y="328203"/>
                  <a:pt x="488596" y="407578"/>
                  <a:pt x="390700" y="490128"/>
                </a:cubicBezTo>
                <a:cubicBezTo>
                  <a:pt x="292804" y="572678"/>
                  <a:pt x="-8292" y="813449"/>
                  <a:pt x="175" y="801278"/>
                </a:cubicBezTo>
                <a:cubicBezTo>
                  <a:pt x="8642" y="789107"/>
                  <a:pt x="347308" y="499653"/>
                  <a:pt x="441500" y="417103"/>
                </a:cubicBezTo>
                <a:cubicBezTo>
                  <a:pt x="535692" y="334553"/>
                  <a:pt x="547863" y="323440"/>
                  <a:pt x="565325" y="305978"/>
                </a:cubicBezTo>
                <a:cubicBezTo>
                  <a:pt x="582787" y="288516"/>
                  <a:pt x="525108" y="338257"/>
                  <a:pt x="546275" y="312328"/>
                </a:cubicBezTo>
                <a:cubicBezTo>
                  <a:pt x="567442" y="286399"/>
                  <a:pt x="665338" y="182682"/>
                  <a:pt x="692325" y="150403"/>
                </a:cubicBezTo>
                <a:cubicBezTo>
                  <a:pt x="719312" y="118124"/>
                  <a:pt x="676450" y="140349"/>
                  <a:pt x="708200" y="118653"/>
                </a:cubicBezTo>
                <a:cubicBezTo>
                  <a:pt x="739950" y="96957"/>
                  <a:pt x="937858" y="-32160"/>
                  <a:pt x="898700" y="75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44BBB2CD-5C28-6458-5633-0A258A7D6981}"/>
              </a:ext>
            </a:extLst>
          </p:cNvPr>
          <p:cNvSpPr/>
          <p:nvPr/>
        </p:nvSpPr>
        <p:spPr>
          <a:xfrm>
            <a:off x="1396598" y="8661288"/>
            <a:ext cx="1166086" cy="1053141"/>
          </a:xfrm>
          <a:custGeom>
            <a:avLst/>
            <a:gdLst>
              <a:gd name="connsiteX0" fmla="*/ 1165627 w 1166086"/>
              <a:gd name="connsiteY0" fmla="*/ 112 h 1053141"/>
              <a:gd name="connsiteX1" fmla="*/ 711602 w 1166086"/>
              <a:gd name="connsiteY1" fmla="*/ 231887 h 1053141"/>
              <a:gd name="connsiteX2" fmla="*/ 711602 w 1166086"/>
              <a:gd name="connsiteY2" fmla="*/ 298562 h 1053141"/>
              <a:gd name="connsiteX3" fmla="*/ 486177 w 1166086"/>
              <a:gd name="connsiteY3" fmla="*/ 597012 h 1053141"/>
              <a:gd name="connsiteX4" fmla="*/ 3577 w 1166086"/>
              <a:gd name="connsiteY4" fmla="*/ 1047862 h 1053141"/>
              <a:gd name="connsiteX5" fmla="*/ 289327 w 1166086"/>
              <a:gd name="connsiteY5" fmla="*/ 812912 h 1053141"/>
              <a:gd name="connsiteX6" fmla="*/ 711602 w 1166086"/>
              <a:gd name="connsiteY6" fmla="*/ 355712 h 1053141"/>
              <a:gd name="connsiteX7" fmla="*/ 644927 w 1166086"/>
              <a:gd name="connsiteY7" fmla="*/ 365237 h 1053141"/>
              <a:gd name="connsiteX8" fmla="*/ 794152 w 1166086"/>
              <a:gd name="connsiteY8" fmla="*/ 203312 h 1053141"/>
              <a:gd name="connsiteX9" fmla="*/ 1165627 w 1166086"/>
              <a:gd name="connsiteY9" fmla="*/ 112 h 105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086" h="1053141">
                <a:moveTo>
                  <a:pt x="1165627" y="112"/>
                </a:moveTo>
                <a:cubicBezTo>
                  <a:pt x="1151869" y="4874"/>
                  <a:pt x="787273" y="182145"/>
                  <a:pt x="711602" y="231887"/>
                </a:cubicBezTo>
                <a:cubicBezTo>
                  <a:pt x="635931" y="281629"/>
                  <a:pt x="749173" y="237708"/>
                  <a:pt x="711602" y="298562"/>
                </a:cubicBezTo>
                <a:cubicBezTo>
                  <a:pt x="674031" y="359416"/>
                  <a:pt x="604181" y="472129"/>
                  <a:pt x="486177" y="597012"/>
                </a:cubicBezTo>
                <a:cubicBezTo>
                  <a:pt x="368173" y="721895"/>
                  <a:pt x="36385" y="1011879"/>
                  <a:pt x="3577" y="1047862"/>
                </a:cubicBezTo>
                <a:cubicBezTo>
                  <a:pt x="-29231" y="1083845"/>
                  <a:pt x="171323" y="928270"/>
                  <a:pt x="289327" y="812912"/>
                </a:cubicBezTo>
                <a:cubicBezTo>
                  <a:pt x="407331" y="697554"/>
                  <a:pt x="652335" y="430324"/>
                  <a:pt x="711602" y="355712"/>
                </a:cubicBezTo>
                <a:cubicBezTo>
                  <a:pt x="770869" y="281100"/>
                  <a:pt x="631169" y="390637"/>
                  <a:pt x="644927" y="365237"/>
                </a:cubicBezTo>
                <a:cubicBezTo>
                  <a:pt x="658685" y="339837"/>
                  <a:pt x="707898" y="264166"/>
                  <a:pt x="794152" y="203312"/>
                </a:cubicBezTo>
                <a:cubicBezTo>
                  <a:pt x="880406" y="142458"/>
                  <a:pt x="1179385" y="-4650"/>
                  <a:pt x="1165627" y="1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99CC6556-97BC-86FF-6A43-064B79360347}"/>
              </a:ext>
            </a:extLst>
          </p:cNvPr>
          <p:cNvSpPr/>
          <p:nvPr/>
        </p:nvSpPr>
        <p:spPr>
          <a:xfrm>
            <a:off x="1856521" y="9613853"/>
            <a:ext cx="518681" cy="794659"/>
          </a:xfrm>
          <a:custGeom>
            <a:avLst/>
            <a:gdLst>
              <a:gd name="connsiteX0" fmla="*/ 518379 w 518681"/>
              <a:gd name="connsiteY0" fmla="*/ 47 h 794659"/>
              <a:gd name="connsiteX1" fmla="*/ 108804 w 518681"/>
              <a:gd name="connsiteY1" fmla="*/ 314372 h 794659"/>
              <a:gd name="connsiteX2" fmla="*/ 286604 w 518681"/>
              <a:gd name="connsiteY2" fmla="*/ 254047 h 794659"/>
              <a:gd name="connsiteX3" fmla="*/ 127854 w 518681"/>
              <a:gd name="connsiteY3" fmla="*/ 415972 h 794659"/>
              <a:gd name="connsiteX4" fmla="*/ 153254 w 518681"/>
              <a:gd name="connsiteY4" fmla="*/ 612822 h 794659"/>
              <a:gd name="connsiteX5" fmla="*/ 854 w 518681"/>
              <a:gd name="connsiteY5" fmla="*/ 793797 h 794659"/>
              <a:gd name="connsiteX6" fmla="*/ 232629 w 518681"/>
              <a:gd name="connsiteY6" fmla="*/ 536622 h 794659"/>
              <a:gd name="connsiteX7" fmla="*/ 143729 w 518681"/>
              <a:gd name="connsiteY7" fmla="*/ 492172 h 794659"/>
              <a:gd name="connsiteX8" fmla="*/ 175479 w 518681"/>
              <a:gd name="connsiteY8" fmla="*/ 292147 h 794659"/>
              <a:gd name="connsiteX9" fmla="*/ 518379 w 518681"/>
              <a:gd name="connsiteY9" fmla="*/ 47 h 79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681" h="794659">
                <a:moveTo>
                  <a:pt x="518379" y="47"/>
                </a:moveTo>
                <a:cubicBezTo>
                  <a:pt x="507267" y="3751"/>
                  <a:pt x="147433" y="272039"/>
                  <a:pt x="108804" y="314372"/>
                </a:cubicBezTo>
                <a:cubicBezTo>
                  <a:pt x="70175" y="356705"/>
                  <a:pt x="283429" y="237114"/>
                  <a:pt x="286604" y="254047"/>
                </a:cubicBezTo>
                <a:cubicBezTo>
                  <a:pt x="289779" y="270980"/>
                  <a:pt x="150079" y="356176"/>
                  <a:pt x="127854" y="415972"/>
                </a:cubicBezTo>
                <a:cubicBezTo>
                  <a:pt x="105629" y="475768"/>
                  <a:pt x="174421" y="549851"/>
                  <a:pt x="153254" y="612822"/>
                </a:cubicBezTo>
                <a:cubicBezTo>
                  <a:pt x="132087" y="675793"/>
                  <a:pt x="-12375" y="806497"/>
                  <a:pt x="854" y="793797"/>
                </a:cubicBezTo>
                <a:cubicBezTo>
                  <a:pt x="14083" y="781097"/>
                  <a:pt x="208817" y="586893"/>
                  <a:pt x="232629" y="536622"/>
                </a:cubicBezTo>
                <a:cubicBezTo>
                  <a:pt x="256441" y="486351"/>
                  <a:pt x="153254" y="532918"/>
                  <a:pt x="143729" y="492172"/>
                </a:cubicBezTo>
                <a:cubicBezTo>
                  <a:pt x="134204" y="451426"/>
                  <a:pt x="119387" y="372580"/>
                  <a:pt x="175479" y="292147"/>
                </a:cubicBezTo>
                <a:cubicBezTo>
                  <a:pt x="231571" y="211714"/>
                  <a:pt x="529491" y="-3657"/>
                  <a:pt x="518379" y="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56AC0DCD-7433-7CF3-0C69-20872BCE42AF}"/>
              </a:ext>
            </a:extLst>
          </p:cNvPr>
          <p:cNvSpPr/>
          <p:nvPr/>
        </p:nvSpPr>
        <p:spPr>
          <a:xfrm>
            <a:off x="1317622" y="9518650"/>
            <a:ext cx="885830" cy="825676"/>
          </a:xfrm>
          <a:custGeom>
            <a:avLst/>
            <a:gdLst>
              <a:gd name="connsiteX0" fmla="*/ 885828 w 885830"/>
              <a:gd name="connsiteY0" fmla="*/ 0 h 825676"/>
              <a:gd name="connsiteX1" fmla="*/ 136528 w 885830"/>
              <a:gd name="connsiteY1" fmla="*/ 412750 h 825676"/>
              <a:gd name="connsiteX2" fmla="*/ 238128 w 885830"/>
              <a:gd name="connsiteY2" fmla="*/ 520700 h 825676"/>
              <a:gd name="connsiteX3" fmla="*/ 3 w 885830"/>
              <a:gd name="connsiteY3" fmla="*/ 825500 h 825676"/>
              <a:gd name="connsiteX4" fmla="*/ 231778 w 885830"/>
              <a:gd name="connsiteY4" fmla="*/ 565150 h 825676"/>
              <a:gd name="connsiteX5" fmla="*/ 139703 w 885830"/>
              <a:gd name="connsiteY5" fmla="*/ 590550 h 825676"/>
              <a:gd name="connsiteX6" fmla="*/ 171453 w 885830"/>
              <a:gd name="connsiteY6" fmla="*/ 438150 h 825676"/>
              <a:gd name="connsiteX7" fmla="*/ 127003 w 885830"/>
              <a:gd name="connsiteY7" fmla="*/ 412750 h 825676"/>
              <a:gd name="connsiteX8" fmla="*/ 885828 w 885830"/>
              <a:gd name="connsiteY8" fmla="*/ 0 h 82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30" h="825676">
                <a:moveTo>
                  <a:pt x="885828" y="0"/>
                </a:moveTo>
                <a:cubicBezTo>
                  <a:pt x="887415" y="0"/>
                  <a:pt x="244478" y="325967"/>
                  <a:pt x="136528" y="412750"/>
                </a:cubicBezTo>
                <a:cubicBezTo>
                  <a:pt x="28578" y="499533"/>
                  <a:pt x="260882" y="451908"/>
                  <a:pt x="238128" y="520700"/>
                </a:cubicBezTo>
                <a:cubicBezTo>
                  <a:pt x="215374" y="589492"/>
                  <a:pt x="1061" y="818092"/>
                  <a:pt x="3" y="825500"/>
                </a:cubicBezTo>
                <a:cubicBezTo>
                  <a:pt x="-1055" y="832908"/>
                  <a:pt x="208495" y="604308"/>
                  <a:pt x="231778" y="565150"/>
                </a:cubicBezTo>
                <a:cubicBezTo>
                  <a:pt x="255061" y="525992"/>
                  <a:pt x="149757" y="611717"/>
                  <a:pt x="139703" y="590550"/>
                </a:cubicBezTo>
                <a:cubicBezTo>
                  <a:pt x="129649" y="569383"/>
                  <a:pt x="173570" y="467783"/>
                  <a:pt x="171453" y="438150"/>
                </a:cubicBezTo>
                <a:cubicBezTo>
                  <a:pt x="169336" y="408517"/>
                  <a:pt x="4766" y="485246"/>
                  <a:pt x="127003" y="412750"/>
                </a:cubicBezTo>
                <a:cubicBezTo>
                  <a:pt x="249240" y="340254"/>
                  <a:pt x="884241" y="0"/>
                  <a:pt x="88582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3B60A555-2DBF-C378-339A-574757241A08}"/>
              </a:ext>
            </a:extLst>
          </p:cNvPr>
          <p:cNvSpPr/>
          <p:nvPr/>
        </p:nvSpPr>
        <p:spPr>
          <a:xfrm>
            <a:off x="1596464" y="10398125"/>
            <a:ext cx="403786" cy="954899"/>
          </a:xfrm>
          <a:custGeom>
            <a:avLst/>
            <a:gdLst>
              <a:gd name="connsiteX0" fmla="*/ 403786 w 403786"/>
              <a:gd name="connsiteY0" fmla="*/ 0 h 954899"/>
              <a:gd name="connsiteX1" fmla="*/ 10086 w 403786"/>
              <a:gd name="connsiteY1" fmla="*/ 330200 h 954899"/>
              <a:gd name="connsiteX2" fmla="*/ 111686 w 403786"/>
              <a:gd name="connsiteY2" fmla="*/ 282575 h 954899"/>
              <a:gd name="connsiteX3" fmla="*/ 561 w 403786"/>
              <a:gd name="connsiteY3" fmla="*/ 492125 h 954899"/>
              <a:gd name="connsiteX4" fmla="*/ 67236 w 403786"/>
              <a:gd name="connsiteY4" fmla="*/ 942975 h 954899"/>
              <a:gd name="connsiteX5" fmla="*/ 35486 w 403786"/>
              <a:gd name="connsiteY5" fmla="*/ 777875 h 954899"/>
              <a:gd name="connsiteX6" fmla="*/ 60886 w 403786"/>
              <a:gd name="connsiteY6" fmla="*/ 285750 h 954899"/>
              <a:gd name="connsiteX7" fmla="*/ 29136 w 403786"/>
              <a:gd name="connsiteY7" fmla="*/ 352425 h 954899"/>
              <a:gd name="connsiteX8" fmla="*/ 311711 w 403786"/>
              <a:gd name="connsiteY8" fmla="*/ 95250 h 954899"/>
              <a:gd name="connsiteX9" fmla="*/ 403786 w 403786"/>
              <a:gd name="connsiteY9" fmla="*/ 0 h 9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786" h="954899">
                <a:moveTo>
                  <a:pt x="403786" y="0"/>
                </a:moveTo>
                <a:cubicBezTo>
                  <a:pt x="231277" y="141552"/>
                  <a:pt x="58769" y="283104"/>
                  <a:pt x="10086" y="330200"/>
                </a:cubicBezTo>
                <a:cubicBezTo>
                  <a:pt x="-38597" y="377296"/>
                  <a:pt x="113273" y="255588"/>
                  <a:pt x="111686" y="282575"/>
                </a:cubicBezTo>
                <a:cubicBezTo>
                  <a:pt x="110099" y="309562"/>
                  <a:pt x="7969" y="382058"/>
                  <a:pt x="561" y="492125"/>
                </a:cubicBezTo>
                <a:cubicBezTo>
                  <a:pt x="-6847" y="602192"/>
                  <a:pt x="61415" y="895350"/>
                  <a:pt x="67236" y="942975"/>
                </a:cubicBezTo>
                <a:cubicBezTo>
                  <a:pt x="73057" y="990600"/>
                  <a:pt x="36544" y="887412"/>
                  <a:pt x="35486" y="777875"/>
                </a:cubicBezTo>
                <a:cubicBezTo>
                  <a:pt x="34428" y="668338"/>
                  <a:pt x="61944" y="356658"/>
                  <a:pt x="60886" y="285750"/>
                </a:cubicBezTo>
                <a:cubicBezTo>
                  <a:pt x="59828" y="214842"/>
                  <a:pt x="-12668" y="384175"/>
                  <a:pt x="29136" y="352425"/>
                </a:cubicBezTo>
                <a:cubicBezTo>
                  <a:pt x="70940" y="320675"/>
                  <a:pt x="311711" y="95250"/>
                  <a:pt x="311711" y="95250"/>
                </a:cubicBezTo>
                <a:lnTo>
                  <a:pt x="4037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4D885ED3-7CA9-8CD3-F453-999BC054CFFA}"/>
              </a:ext>
            </a:extLst>
          </p:cNvPr>
          <p:cNvSpPr/>
          <p:nvPr/>
        </p:nvSpPr>
        <p:spPr>
          <a:xfrm>
            <a:off x="492116" y="9976926"/>
            <a:ext cx="437950" cy="1296072"/>
          </a:xfrm>
          <a:custGeom>
            <a:avLst/>
            <a:gdLst>
              <a:gd name="connsiteX0" fmla="*/ 434984 w 437950"/>
              <a:gd name="connsiteY0" fmla="*/ 5274 h 1296072"/>
              <a:gd name="connsiteX1" fmla="*/ 41284 w 437950"/>
              <a:gd name="connsiteY1" fmla="*/ 475174 h 1296072"/>
              <a:gd name="connsiteX2" fmla="*/ 101609 w 437950"/>
              <a:gd name="connsiteY2" fmla="*/ 506924 h 1296072"/>
              <a:gd name="connsiteX3" fmla="*/ 57159 w 437950"/>
              <a:gd name="connsiteY3" fmla="*/ 614874 h 1296072"/>
              <a:gd name="connsiteX4" fmla="*/ 95259 w 437950"/>
              <a:gd name="connsiteY4" fmla="*/ 630749 h 1296072"/>
              <a:gd name="connsiteX5" fmla="*/ 9 w 437950"/>
              <a:gd name="connsiteY5" fmla="*/ 821249 h 1296072"/>
              <a:gd name="connsiteX6" fmla="*/ 101609 w 437950"/>
              <a:gd name="connsiteY6" fmla="*/ 1278449 h 1296072"/>
              <a:gd name="connsiteX7" fmla="*/ 66684 w 437950"/>
              <a:gd name="connsiteY7" fmla="*/ 1145099 h 1296072"/>
              <a:gd name="connsiteX8" fmla="*/ 44459 w 437950"/>
              <a:gd name="connsiteY8" fmla="*/ 618049 h 1296072"/>
              <a:gd name="connsiteX9" fmla="*/ 273059 w 437950"/>
              <a:gd name="connsiteY9" fmla="*/ 179899 h 1296072"/>
              <a:gd name="connsiteX10" fmla="*/ 222259 w 437950"/>
              <a:gd name="connsiteY10" fmla="*/ 221174 h 1296072"/>
              <a:gd name="connsiteX11" fmla="*/ 434984 w 437950"/>
              <a:gd name="connsiteY11" fmla="*/ 5274 h 129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950" h="1296072">
                <a:moveTo>
                  <a:pt x="434984" y="5274"/>
                </a:moveTo>
                <a:cubicBezTo>
                  <a:pt x="404822" y="47607"/>
                  <a:pt x="96846" y="391566"/>
                  <a:pt x="41284" y="475174"/>
                </a:cubicBezTo>
                <a:cubicBezTo>
                  <a:pt x="-14278" y="558782"/>
                  <a:pt x="98963" y="483641"/>
                  <a:pt x="101609" y="506924"/>
                </a:cubicBezTo>
                <a:cubicBezTo>
                  <a:pt x="104255" y="530207"/>
                  <a:pt x="58217" y="594237"/>
                  <a:pt x="57159" y="614874"/>
                </a:cubicBezTo>
                <a:cubicBezTo>
                  <a:pt x="56101" y="635511"/>
                  <a:pt x="104784" y="596353"/>
                  <a:pt x="95259" y="630749"/>
                </a:cubicBezTo>
                <a:cubicBezTo>
                  <a:pt x="85734" y="665145"/>
                  <a:pt x="-1049" y="713299"/>
                  <a:pt x="9" y="821249"/>
                </a:cubicBezTo>
                <a:cubicBezTo>
                  <a:pt x="1067" y="929199"/>
                  <a:pt x="90497" y="1224474"/>
                  <a:pt x="101609" y="1278449"/>
                </a:cubicBezTo>
                <a:cubicBezTo>
                  <a:pt x="112721" y="1332424"/>
                  <a:pt x="76209" y="1255166"/>
                  <a:pt x="66684" y="1145099"/>
                </a:cubicBezTo>
                <a:cubicBezTo>
                  <a:pt x="57159" y="1035032"/>
                  <a:pt x="10063" y="778916"/>
                  <a:pt x="44459" y="618049"/>
                </a:cubicBezTo>
                <a:cubicBezTo>
                  <a:pt x="78855" y="457182"/>
                  <a:pt x="243426" y="246045"/>
                  <a:pt x="273059" y="179899"/>
                </a:cubicBezTo>
                <a:cubicBezTo>
                  <a:pt x="302692" y="113753"/>
                  <a:pt x="188392" y="253982"/>
                  <a:pt x="222259" y="221174"/>
                </a:cubicBezTo>
                <a:cubicBezTo>
                  <a:pt x="256126" y="188366"/>
                  <a:pt x="465146" y="-37059"/>
                  <a:pt x="434984" y="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A4D30219-87B9-5582-C711-B1F2530DFB1C}"/>
              </a:ext>
            </a:extLst>
          </p:cNvPr>
          <p:cNvSpPr/>
          <p:nvPr/>
        </p:nvSpPr>
        <p:spPr>
          <a:xfrm>
            <a:off x="868221" y="9963037"/>
            <a:ext cx="351018" cy="925861"/>
          </a:xfrm>
          <a:custGeom>
            <a:avLst/>
            <a:gdLst>
              <a:gd name="connsiteX0" fmla="*/ 350979 w 351018"/>
              <a:gd name="connsiteY0" fmla="*/ 113 h 925861"/>
              <a:gd name="connsiteX1" fmla="*/ 173179 w 351018"/>
              <a:gd name="connsiteY1" fmla="*/ 327138 h 925861"/>
              <a:gd name="connsiteX2" fmla="*/ 208104 w 351018"/>
              <a:gd name="connsiteY2" fmla="*/ 749413 h 925861"/>
              <a:gd name="connsiteX3" fmla="*/ 249379 w 351018"/>
              <a:gd name="connsiteY3" fmla="*/ 917688 h 925861"/>
              <a:gd name="connsiteX4" fmla="*/ 20779 w 351018"/>
              <a:gd name="connsiteY4" fmla="*/ 514463 h 925861"/>
              <a:gd name="connsiteX5" fmla="*/ 27129 w 351018"/>
              <a:gd name="connsiteY5" fmla="*/ 520813 h 925861"/>
              <a:gd name="connsiteX6" fmla="*/ 166829 w 351018"/>
              <a:gd name="connsiteY6" fmla="*/ 727188 h 925861"/>
              <a:gd name="connsiteX7" fmla="*/ 170004 w 351018"/>
              <a:gd name="connsiteY7" fmla="*/ 470013 h 925861"/>
              <a:gd name="connsiteX8" fmla="*/ 189054 w 351018"/>
              <a:gd name="connsiteY8" fmla="*/ 292213 h 925861"/>
              <a:gd name="connsiteX9" fmla="*/ 350979 w 351018"/>
              <a:gd name="connsiteY9" fmla="*/ 113 h 92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018" h="925861">
                <a:moveTo>
                  <a:pt x="350979" y="113"/>
                </a:moveTo>
                <a:cubicBezTo>
                  <a:pt x="348333" y="5934"/>
                  <a:pt x="196991" y="202255"/>
                  <a:pt x="173179" y="327138"/>
                </a:cubicBezTo>
                <a:cubicBezTo>
                  <a:pt x="149366" y="452021"/>
                  <a:pt x="195404" y="650988"/>
                  <a:pt x="208104" y="749413"/>
                </a:cubicBezTo>
                <a:cubicBezTo>
                  <a:pt x="220804" y="847838"/>
                  <a:pt x="280600" y="956846"/>
                  <a:pt x="249379" y="917688"/>
                </a:cubicBezTo>
                <a:cubicBezTo>
                  <a:pt x="218158" y="878530"/>
                  <a:pt x="57821" y="580609"/>
                  <a:pt x="20779" y="514463"/>
                </a:cubicBezTo>
                <a:cubicBezTo>
                  <a:pt x="-16263" y="448317"/>
                  <a:pt x="2787" y="485359"/>
                  <a:pt x="27129" y="520813"/>
                </a:cubicBezTo>
                <a:cubicBezTo>
                  <a:pt x="51471" y="556267"/>
                  <a:pt x="143017" y="735655"/>
                  <a:pt x="166829" y="727188"/>
                </a:cubicBezTo>
                <a:cubicBezTo>
                  <a:pt x="190641" y="718721"/>
                  <a:pt x="166300" y="542509"/>
                  <a:pt x="170004" y="470013"/>
                </a:cubicBezTo>
                <a:cubicBezTo>
                  <a:pt x="173708" y="397517"/>
                  <a:pt x="155716" y="369471"/>
                  <a:pt x="189054" y="292213"/>
                </a:cubicBezTo>
                <a:cubicBezTo>
                  <a:pt x="222391" y="214955"/>
                  <a:pt x="353625" y="-5708"/>
                  <a:pt x="350979" y="1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E404B84-6B47-6583-2232-7E1FE69538D7}"/>
              </a:ext>
            </a:extLst>
          </p:cNvPr>
          <p:cNvSpPr/>
          <p:nvPr/>
        </p:nvSpPr>
        <p:spPr>
          <a:xfrm>
            <a:off x="1616073" y="11303276"/>
            <a:ext cx="262403" cy="1417875"/>
          </a:xfrm>
          <a:custGeom>
            <a:avLst/>
            <a:gdLst>
              <a:gd name="connsiteX0" fmla="*/ 2 w 262403"/>
              <a:gd name="connsiteY0" fmla="*/ 6074 h 1417875"/>
              <a:gd name="connsiteX1" fmla="*/ 133352 w 262403"/>
              <a:gd name="connsiteY1" fmla="*/ 1031599 h 1417875"/>
              <a:gd name="connsiteX2" fmla="*/ 139702 w 262403"/>
              <a:gd name="connsiteY2" fmla="*/ 923649 h 1417875"/>
              <a:gd name="connsiteX3" fmla="*/ 260352 w 262403"/>
              <a:gd name="connsiteY3" fmla="*/ 1412599 h 1417875"/>
              <a:gd name="connsiteX4" fmla="*/ 209552 w 262403"/>
              <a:gd name="connsiteY4" fmla="*/ 1149074 h 1417875"/>
              <a:gd name="connsiteX5" fmla="*/ 130177 w 262403"/>
              <a:gd name="connsiteY5" fmla="*/ 631549 h 1417875"/>
              <a:gd name="connsiteX6" fmla="*/ 2 w 262403"/>
              <a:gd name="connsiteY6" fmla="*/ 6074 h 14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03" h="1417875">
                <a:moveTo>
                  <a:pt x="2" y="6074"/>
                </a:moveTo>
                <a:cubicBezTo>
                  <a:pt x="531" y="72749"/>
                  <a:pt x="110069" y="878670"/>
                  <a:pt x="133352" y="1031599"/>
                </a:cubicBezTo>
                <a:cubicBezTo>
                  <a:pt x="156635" y="1184528"/>
                  <a:pt x="118535" y="860149"/>
                  <a:pt x="139702" y="923649"/>
                </a:cubicBezTo>
                <a:cubicBezTo>
                  <a:pt x="160869" y="987149"/>
                  <a:pt x="248710" y="1375028"/>
                  <a:pt x="260352" y="1412599"/>
                </a:cubicBezTo>
                <a:cubicBezTo>
                  <a:pt x="271994" y="1450170"/>
                  <a:pt x="231248" y="1279249"/>
                  <a:pt x="209552" y="1149074"/>
                </a:cubicBezTo>
                <a:cubicBezTo>
                  <a:pt x="187856" y="1018899"/>
                  <a:pt x="162456" y="823636"/>
                  <a:pt x="130177" y="631549"/>
                </a:cubicBezTo>
                <a:cubicBezTo>
                  <a:pt x="97898" y="439462"/>
                  <a:pt x="-527" y="-60601"/>
                  <a:pt x="2" y="6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A9D917DD-1528-0E34-191D-6CAD3315B9BB}"/>
              </a:ext>
            </a:extLst>
          </p:cNvPr>
          <p:cNvSpPr/>
          <p:nvPr/>
        </p:nvSpPr>
        <p:spPr>
          <a:xfrm>
            <a:off x="620051" y="11223259"/>
            <a:ext cx="162027" cy="1522642"/>
          </a:xfrm>
          <a:custGeom>
            <a:avLst/>
            <a:gdLst>
              <a:gd name="connsiteX0" fmla="*/ 11774 w 162027"/>
              <a:gd name="connsiteY0" fmla="*/ 25766 h 1522642"/>
              <a:gd name="connsiteX1" fmla="*/ 132424 w 162027"/>
              <a:gd name="connsiteY1" fmla="*/ 886191 h 1522642"/>
              <a:gd name="connsiteX2" fmla="*/ 122899 w 162027"/>
              <a:gd name="connsiteY2" fmla="*/ 838566 h 1522642"/>
              <a:gd name="connsiteX3" fmla="*/ 119724 w 162027"/>
              <a:gd name="connsiteY3" fmla="*/ 1270366 h 1522642"/>
              <a:gd name="connsiteX4" fmla="*/ 160999 w 162027"/>
              <a:gd name="connsiteY4" fmla="*/ 1521191 h 1522642"/>
              <a:gd name="connsiteX5" fmla="*/ 145124 w 162027"/>
              <a:gd name="connsiteY5" fmla="*/ 1337041 h 1522642"/>
              <a:gd name="connsiteX6" fmla="*/ 97499 w 162027"/>
              <a:gd name="connsiteY6" fmla="*/ 660766 h 1522642"/>
              <a:gd name="connsiteX7" fmla="*/ 11774 w 162027"/>
              <a:gd name="connsiteY7" fmla="*/ 260716 h 1522642"/>
              <a:gd name="connsiteX8" fmla="*/ 11774 w 162027"/>
              <a:gd name="connsiteY8" fmla="*/ 25766 h 15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7" h="1522642">
                <a:moveTo>
                  <a:pt x="11774" y="25766"/>
                </a:moveTo>
                <a:cubicBezTo>
                  <a:pt x="31882" y="130012"/>
                  <a:pt x="113903" y="750724"/>
                  <a:pt x="132424" y="886191"/>
                </a:cubicBezTo>
                <a:cubicBezTo>
                  <a:pt x="150945" y="1021658"/>
                  <a:pt x="125016" y="774537"/>
                  <a:pt x="122899" y="838566"/>
                </a:cubicBezTo>
                <a:cubicBezTo>
                  <a:pt x="120782" y="902595"/>
                  <a:pt x="113374" y="1156595"/>
                  <a:pt x="119724" y="1270366"/>
                </a:cubicBezTo>
                <a:cubicBezTo>
                  <a:pt x="126074" y="1384137"/>
                  <a:pt x="156766" y="1510079"/>
                  <a:pt x="160999" y="1521191"/>
                </a:cubicBezTo>
                <a:cubicBezTo>
                  <a:pt x="165232" y="1532304"/>
                  <a:pt x="155707" y="1480445"/>
                  <a:pt x="145124" y="1337041"/>
                </a:cubicBezTo>
                <a:cubicBezTo>
                  <a:pt x="134541" y="1193637"/>
                  <a:pt x="119724" y="840153"/>
                  <a:pt x="97499" y="660766"/>
                </a:cubicBezTo>
                <a:cubicBezTo>
                  <a:pt x="75274" y="481379"/>
                  <a:pt x="22357" y="360729"/>
                  <a:pt x="11774" y="260716"/>
                </a:cubicBezTo>
                <a:cubicBezTo>
                  <a:pt x="1191" y="160704"/>
                  <a:pt x="-8334" y="-78480"/>
                  <a:pt x="11774" y="25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5934BD0B-C62F-2491-0FA4-FCB64008B8E3}"/>
              </a:ext>
            </a:extLst>
          </p:cNvPr>
          <p:cNvSpPr/>
          <p:nvPr/>
        </p:nvSpPr>
        <p:spPr>
          <a:xfrm>
            <a:off x="2682192" y="7258272"/>
            <a:ext cx="519987" cy="665804"/>
          </a:xfrm>
          <a:custGeom>
            <a:avLst/>
            <a:gdLst>
              <a:gd name="connsiteX0" fmla="*/ 519987 w 519987"/>
              <a:gd name="connsiteY0" fmla="*/ 0 h 665804"/>
              <a:gd name="connsiteX1" fmla="*/ 199769 w 519987"/>
              <a:gd name="connsiteY1" fmla="*/ 544371 h 665804"/>
              <a:gd name="connsiteX2" fmla="*/ 228233 w 519987"/>
              <a:gd name="connsiteY2" fmla="*/ 537255 h 665804"/>
              <a:gd name="connsiteX3" fmla="*/ 522 w 519987"/>
              <a:gd name="connsiteY3" fmla="*/ 665342 h 665804"/>
              <a:gd name="connsiteX4" fmla="*/ 167747 w 519987"/>
              <a:gd name="connsiteY4" fmla="*/ 576393 h 665804"/>
              <a:gd name="connsiteX5" fmla="*/ 231791 w 519987"/>
              <a:gd name="connsiteY5" fmla="*/ 476769 h 665804"/>
              <a:gd name="connsiteX6" fmla="*/ 519987 w 519987"/>
              <a:gd name="connsiteY6" fmla="*/ 0 h 66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987" h="665804">
                <a:moveTo>
                  <a:pt x="519987" y="0"/>
                </a:moveTo>
                <a:cubicBezTo>
                  <a:pt x="384191" y="227414"/>
                  <a:pt x="248395" y="454829"/>
                  <a:pt x="199769" y="544371"/>
                </a:cubicBezTo>
                <a:cubicBezTo>
                  <a:pt x="151143" y="633913"/>
                  <a:pt x="261441" y="517093"/>
                  <a:pt x="228233" y="537255"/>
                </a:cubicBezTo>
                <a:cubicBezTo>
                  <a:pt x="195025" y="557417"/>
                  <a:pt x="10603" y="658819"/>
                  <a:pt x="522" y="665342"/>
                </a:cubicBezTo>
                <a:cubicBezTo>
                  <a:pt x="-9559" y="671865"/>
                  <a:pt x="129202" y="607822"/>
                  <a:pt x="167747" y="576393"/>
                </a:cubicBezTo>
                <a:cubicBezTo>
                  <a:pt x="206292" y="544964"/>
                  <a:pt x="231791" y="476769"/>
                  <a:pt x="231791" y="476769"/>
                </a:cubicBezTo>
                <a:lnTo>
                  <a:pt x="5199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85BA45-DCB1-EDFA-6CBA-EFFECBD4939A}"/>
              </a:ext>
            </a:extLst>
          </p:cNvPr>
          <p:cNvSpPr/>
          <p:nvPr/>
        </p:nvSpPr>
        <p:spPr>
          <a:xfrm>
            <a:off x="2637548" y="7962751"/>
            <a:ext cx="233744" cy="589775"/>
          </a:xfrm>
          <a:custGeom>
            <a:avLst/>
            <a:gdLst>
              <a:gd name="connsiteX0" fmla="*/ 233739 w 233744"/>
              <a:gd name="connsiteY0" fmla="*/ 1 h 589775"/>
              <a:gd name="connsiteX1" fmla="*/ 2471 w 233744"/>
              <a:gd name="connsiteY1" fmla="*/ 170784 h 589775"/>
              <a:gd name="connsiteX2" fmla="*/ 105652 w 233744"/>
              <a:gd name="connsiteY2" fmla="*/ 163668 h 589775"/>
              <a:gd name="connsiteX3" fmla="*/ 6029 w 233744"/>
              <a:gd name="connsiteY3" fmla="*/ 587067 h 589775"/>
              <a:gd name="connsiteX4" fmla="*/ 77188 w 233744"/>
              <a:gd name="connsiteY4" fmla="*/ 338009 h 589775"/>
              <a:gd name="connsiteX5" fmla="*/ 70072 w 233744"/>
              <a:gd name="connsiteY5" fmla="*/ 195689 h 589775"/>
              <a:gd name="connsiteX6" fmla="*/ 9587 w 233744"/>
              <a:gd name="connsiteY6" fmla="*/ 174342 h 589775"/>
              <a:gd name="connsiteX7" fmla="*/ 233739 w 233744"/>
              <a:gd name="connsiteY7" fmla="*/ 1 h 58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44" h="589775">
                <a:moveTo>
                  <a:pt x="233739" y="1"/>
                </a:moveTo>
                <a:cubicBezTo>
                  <a:pt x="232553" y="-592"/>
                  <a:pt x="23819" y="143506"/>
                  <a:pt x="2471" y="170784"/>
                </a:cubicBezTo>
                <a:cubicBezTo>
                  <a:pt x="-18877" y="198062"/>
                  <a:pt x="105059" y="94288"/>
                  <a:pt x="105652" y="163668"/>
                </a:cubicBezTo>
                <a:cubicBezTo>
                  <a:pt x="106245" y="233048"/>
                  <a:pt x="10773" y="558010"/>
                  <a:pt x="6029" y="587067"/>
                </a:cubicBezTo>
                <a:cubicBezTo>
                  <a:pt x="1285" y="616124"/>
                  <a:pt x="66514" y="403239"/>
                  <a:pt x="77188" y="338009"/>
                </a:cubicBezTo>
                <a:cubicBezTo>
                  <a:pt x="87862" y="272779"/>
                  <a:pt x="81339" y="222967"/>
                  <a:pt x="70072" y="195689"/>
                </a:cubicBezTo>
                <a:cubicBezTo>
                  <a:pt x="58805" y="168411"/>
                  <a:pt x="-24214" y="211701"/>
                  <a:pt x="9587" y="174342"/>
                </a:cubicBezTo>
                <a:cubicBezTo>
                  <a:pt x="43388" y="136983"/>
                  <a:pt x="234925" y="594"/>
                  <a:pt x="233739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1CDB661-2D3D-42E0-25B4-3152FFC8FD27}"/>
              </a:ext>
            </a:extLst>
          </p:cNvPr>
          <p:cNvSpPr/>
          <p:nvPr/>
        </p:nvSpPr>
        <p:spPr>
          <a:xfrm>
            <a:off x="2316243" y="8734818"/>
            <a:ext cx="313145" cy="467775"/>
          </a:xfrm>
          <a:custGeom>
            <a:avLst/>
            <a:gdLst>
              <a:gd name="connsiteX0" fmla="*/ 313102 w 313145"/>
              <a:gd name="connsiteY0" fmla="*/ 15 h 467775"/>
              <a:gd name="connsiteX1" fmla="*/ 124529 w 313145"/>
              <a:gd name="connsiteY1" fmla="*/ 206377 h 467775"/>
              <a:gd name="connsiteX2" fmla="*/ 0 w 313145"/>
              <a:gd name="connsiteY2" fmla="*/ 227725 h 467775"/>
              <a:gd name="connsiteX3" fmla="*/ 188573 w 313145"/>
              <a:gd name="connsiteY3" fmla="*/ 195703 h 467775"/>
              <a:gd name="connsiteX4" fmla="*/ 124529 w 313145"/>
              <a:gd name="connsiteY4" fmla="*/ 245515 h 467775"/>
              <a:gd name="connsiteX5" fmla="*/ 152993 w 313145"/>
              <a:gd name="connsiteY5" fmla="*/ 362928 h 467775"/>
              <a:gd name="connsiteX6" fmla="*/ 99623 w 313145"/>
              <a:gd name="connsiteY6" fmla="*/ 466110 h 467775"/>
              <a:gd name="connsiteX7" fmla="*/ 145877 w 313145"/>
              <a:gd name="connsiteY7" fmla="*/ 277537 h 467775"/>
              <a:gd name="connsiteX8" fmla="*/ 142319 w 313145"/>
              <a:gd name="connsiteY8" fmla="*/ 195703 h 467775"/>
              <a:gd name="connsiteX9" fmla="*/ 313102 w 313145"/>
              <a:gd name="connsiteY9" fmla="*/ 15 h 4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45" h="467775">
                <a:moveTo>
                  <a:pt x="313102" y="15"/>
                </a:moveTo>
                <a:cubicBezTo>
                  <a:pt x="310137" y="1794"/>
                  <a:pt x="176713" y="168425"/>
                  <a:pt x="124529" y="206377"/>
                </a:cubicBezTo>
                <a:cubicBezTo>
                  <a:pt x="72345" y="244329"/>
                  <a:pt x="0" y="227725"/>
                  <a:pt x="0" y="227725"/>
                </a:cubicBezTo>
                <a:cubicBezTo>
                  <a:pt x="10674" y="225946"/>
                  <a:pt x="167818" y="192738"/>
                  <a:pt x="188573" y="195703"/>
                </a:cubicBezTo>
                <a:cubicBezTo>
                  <a:pt x="209328" y="198668"/>
                  <a:pt x="130459" y="217644"/>
                  <a:pt x="124529" y="245515"/>
                </a:cubicBezTo>
                <a:cubicBezTo>
                  <a:pt x="118599" y="273386"/>
                  <a:pt x="157144" y="326162"/>
                  <a:pt x="152993" y="362928"/>
                </a:cubicBezTo>
                <a:cubicBezTo>
                  <a:pt x="148842" y="399694"/>
                  <a:pt x="100809" y="480342"/>
                  <a:pt x="99623" y="466110"/>
                </a:cubicBezTo>
                <a:cubicBezTo>
                  <a:pt x="98437" y="451878"/>
                  <a:pt x="138761" y="322605"/>
                  <a:pt x="145877" y="277537"/>
                </a:cubicBezTo>
                <a:cubicBezTo>
                  <a:pt x="152993" y="232469"/>
                  <a:pt x="116820" y="236620"/>
                  <a:pt x="142319" y="195703"/>
                </a:cubicBezTo>
                <a:cubicBezTo>
                  <a:pt x="167818" y="154786"/>
                  <a:pt x="316067" y="-1764"/>
                  <a:pt x="313102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C2842BE0-F1D8-E616-5E77-1C66A9B83447}"/>
              </a:ext>
            </a:extLst>
          </p:cNvPr>
          <p:cNvSpPr/>
          <p:nvPr/>
        </p:nvSpPr>
        <p:spPr>
          <a:xfrm>
            <a:off x="3436179" y="9143687"/>
            <a:ext cx="165219" cy="278864"/>
          </a:xfrm>
          <a:custGeom>
            <a:avLst/>
            <a:gdLst>
              <a:gd name="connsiteX0" fmla="*/ 826 w 165219"/>
              <a:gd name="connsiteY0" fmla="*/ 313 h 278864"/>
              <a:gd name="connsiteX1" fmla="*/ 111124 w 165219"/>
              <a:gd name="connsiteY1" fmla="*/ 121284 h 278864"/>
              <a:gd name="connsiteX2" fmla="*/ 93334 w 165219"/>
              <a:gd name="connsiteY2" fmla="*/ 167538 h 278864"/>
              <a:gd name="connsiteX3" fmla="*/ 164493 w 165219"/>
              <a:gd name="connsiteY3" fmla="*/ 277835 h 278864"/>
              <a:gd name="connsiteX4" fmla="*/ 128914 w 165219"/>
              <a:gd name="connsiteY4" fmla="*/ 217350 h 278864"/>
              <a:gd name="connsiteX5" fmla="*/ 107566 w 165219"/>
              <a:gd name="connsiteY5" fmla="*/ 128400 h 278864"/>
              <a:gd name="connsiteX6" fmla="*/ 11500 w 165219"/>
              <a:gd name="connsiteY6" fmla="*/ 99936 h 278864"/>
              <a:gd name="connsiteX7" fmla="*/ 57754 w 165219"/>
              <a:gd name="connsiteY7" fmla="*/ 85704 h 278864"/>
              <a:gd name="connsiteX8" fmla="*/ 826 w 165219"/>
              <a:gd name="connsiteY8" fmla="*/ 313 h 27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9" h="278864">
                <a:moveTo>
                  <a:pt x="826" y="313"/>
                </a:moveTo>
                <a:cubicBezTo>
                  <a:pt x="9721" y="6243"/>
                  <a:pt x="95706" y="93413"/>
                  <a:pt x="111124" y="121284"/>
                </a:cubicBezTo>
                <a:cubicBezTo>
                  <a:pt x="126542" y="149155"/>
                  <a:pt x="84439" y="141446"/>
                  <a:pt x="93334" y="167538"/>
                </a:cubicBezTo>
                <a:cubicBezTo>
                  <a:pt x="102229" y="193630"/>
                  <a:pt x="158563" y="269533"/>
                  <a:pt x="164493" y="277835"/>
                </a:cubicBezTo>
                <a:cubicBezTo>
                  <a:pt x="170423" y="286137"/>
                  <a:pt x="138402" y="242256"/>
                  <a:pt x="128914" y="217350"/>
                </a:cubicBezTo>
                <a:cubicBezTo>
                  <a:pt x="119426" y="192444"/>
                  <a:pt x="127135" y="147969"/>
                  <a:pt x="107566" y="128400"/>
                </a:cubicBezTo>
                <a:cubicBezTo>
                  <a:pt x="87997" y="108831"/>
                  <a:pt x="19802" y="107052"/>
                  <a:pt x="11500" y="99936"/>
                </a:cubicBezTo>
                <a:cubicBezTo>
                  <a:pt x="3198" y="92820"/>
                  <a:pt x="57754" y="96971"/>
                  <a:pt x="57754" y="85704"/>
                </a:cubicBezTo>
                <a:cubicBezTo>
                  <a:pt x="57754" y="74437"/>
                  <a:pt x="-8069" y="-5617"/>
                  <a:pt x="826" y="3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CB59B3AA-EF36-E8DF-997C-8B12AF9339CA}"/>
              </a:ext>
            </a:extLst>
          </p:cNvPr>
          <p:cNvSpPr/>
          <p:nvPr/>
        </p:nvSpPr>
        <p:spPr>
          <a:xfrm>
            <a:off x="3251960" y="9190145"/>
            <a:ext cx="233465" cy="423562"/>
          </a:xfrm>
          <a:custGeom>
            <a:avLst/>
            <a:gdLst>
              <a:gd name="connsiteX0" fmla="*/ 135234 w 233465"/>
              <a:gd name="connsiteY0" fmla="*/ 109 h 423562"/>
              <a:gd name="connsiteX1" fmla="*/ 103212 w 233465"/>
              <a:gd name="connsiteY1" fmla="*/ 106848 h 423562"/>
              <a:gd name="connsiteX2" fmla="*/ 145908 w 233465"/>
              <a:gd name="connsiteY2" fmla="*/ 170892 h 423562"/>
              <a:gd name="connsiteX3" fmla="*/ 128118 w 233465"/>
              <a:gd name="connsiteY3" fmla="*/ 181566 h 423562"/>
              <a:gd name="connsiteX4" fmla="*/ 209951 w 233465"/>
              <a:gd name="connsiteY4" fmla="*/ 238493 h 423562"/>
              <a:gd name="connsiteX5" fmla="*/ 231299 w 233465"/>
              <a:gd name="connsiteY5" fmla="*/ 288305 h 423562"/>
              <a:gd name="connsiteX6" fmla="*/ 167256 w 233465"/>
              <a:gd name="connsiteY6" fmla="*/ 302537 h 423562"/>
              <a:gd name="connsiteX7" fmla="*/ 31 w 233465"/>
              <a:gd name="connsiteY7" fmla="*/ 423508 h 423562"/>
              <a:gd name="connsiteX8" fmla="*/ 181487 w 233465"/>
              <a:gd name="connsiteY8" fmla="*/ 316769 h 423562"/>
              <a:gd name="connsiteX9" fmla="*/ 149466 w 233465"/>
              <a:gd name="connsiteY9" fmla="*/ 220703 h 423562"/>
              <a:gd name="connsiteX10" fmla="*/ 81864 w 233465"/>
              <a:gd name="connsiteY10" fmla="*/ 135312 h 423562"/>
              <a:gd name="connsiteX11" fmla="*/ 67632 w 233465"/>
              <a:gd name="connsiteY11" fmla="*/ 46362 h 423562"/>
              <a:gd name="connsiteX12" fmla="*/ 71190 w 233465"/>
              <a:gd name="connsiteY12" fmla="*/ 42804 h 423562"/>
              <a:gd name="connsiteX13" fmla="*/ 88980 w 233465"/>
              <a:gd name="connsiteY13" fmla="*/ 85500 h 423562"/>
              <a:gd name="connsiteX14" fmla="*/ 135234 w 233465"/>
              <a:gd name="connsiteY14" fmla="*/ 109 h 42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465" h="423562">
                <a:moveTo>
                  <a:pt x="135234" y="109"/>
                </a:moveTo>
                <a:cubicBezTo>
                  <a:pt x="137606" y="3667"/>
                  <a:pt x="101433" y="78384"/>
                  <a:pt x="103212" y="106848"/>
                </a:cubicBezTo>
                <a:cubicBezTo>
                  <a:pt x="104991" y="135312"/>
                  <a:pt x="141757" y="158439"/>
                  <a:pt x="145908" y="170892"/>
                </a:cubicBezTo>
                <a:cubicBezTo>
                  <a:pt x="150059" y="183345"/>
                  <a:pt x="117444" y="170299"/>
                  <a:pt x="128118" y="181566"/>
                </a:cubicBezTo>
                <a:cubicBezTo>
                  <a:pt x="138792" y="192833"/>
                  <a:pt x="192754" y="220703"/>
                  <a:pt x="209951" y="238493"/>
                </a:cubicBezTo>
                <a:cubicBezTo>
                  <a:pt x="227148" y="256283"/>
                  <a:pt x="238415" y="277631"/>
                  <a:pt x="231299" y="288305"/>
                </a:cubicBezTo>
                <a:cubicBezTo>
                  <a:pt x="224183" y="298979"/>
                  <a:pt x="205801" y="280003"/>
                  <a:pt x="167256" y="302537"/>
                </a:cubicBezTo>
                <a:cubicBezTo>
                  <a:pt x="128711" y="325071"/>
                  <a:pt x="-2341" y="421136"/>
                  <a:pt x="31" y="423508"/>
                </a:cubicBezTo>
                <a:cubicBezTo>
                  <a:pt x="2403" y="425880"/>
                  <a:pt x="156581" y="350570"/>
                  <a:pt x="181487" y="316769"/>
                </a:cubicBezTo>
                <a:cubicBezTo>
                  <a:pt x="206393" y="282968"/>
                  <a:pt x="166070" y="250946"/>
                  <a:pt x="149466" y="220703"/>
                </a:cubicBezTo>
                <a:cubicBezTo>
                  <a:pt x="132862" y="190460"/>
                  <a:pt x="95503" y="164369"/>
                  <a:pt x="81864" y="135312"/>
                </a:cubicBezTo>
                <a:cubicBezTo>
                  <a:pt x="68225" y="106255"/>
                  <a:pt x="69411" y="61780"/>
                  <a:pt x="67632" y="46362"/>
                </a:cubicBezTo>
                <a:cubicBezTo>
                  <a:pt x="65853" y="30944"/>
                  <a:pt x="67632" y="36281"/>
                  <a:pt x="71190" y="42804"/>
                </a:cubicBezTo>
                <a:cubicBezTo>
                  <a:pt x="74748" y="49327"/>
                  <a:pt x="78306" y="90244"/>
                  <a:pt x="88980" y="85500"/>
                </a:cubicBezTo>
                <a:cubicBezTo>
                  <a:pt x="99654" y="80756"/>
                  <a:pt x="132862" y="-3449"/>
                  <a:pt x="135234" y="1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83D7C2E5-1678-50CF-E956-BF2B18C8D576}"/>
              </a:ext>
            </a:extLst>
          </p:cNvPr>
          <p:cNvSpPr/>
          <p:nvPr/>
        </p:nvSpPr>
        <p:spPr>
          <a:xfrm>
            <a:off x="3627027" y="8944718"/>
            <a:ext cx="510900" cy="410604"/>
          </a:xfrm>
          <a:custGeom>
            <a:avLst/>
            <a:gdLst>
              <a:gd name="connsiteX0" fmla="*/ 429066 w 510900"/>
              <a:gd name="connsiteY0" fmla="*/ 35 h 410604"/>
              <a:gd name="connsiteX1" fmla="*/ 115964 w 510900"/>
              <a:gd name="connsiteY1" fmla="*/ 88985 h 410604"/>
              <a:gd name="connsiteX2" fmla="*/ 162218 w 510900"/>
              <a:gd name="connsiteY2" fmla="*/ 88985 h 410604"/>
              <a:gd name="connsiteX3" fmla="*/ 62595 w 510900"/>
              <a:gd name="connsiteY3" fmla="*/ 131680 h 410604"/>
              <a:gd name="connsiteX4" fmla="*/ 66153 w 510900"/>
              <a:gd name="connsiteY4" fmla="*/ 306021 h 410604"/>
              <a:gd name="connsiteX5" fmla="*/ 41247 w 510900"/>
              <a:gd name="connsiteY5" fmla="*/ 241978 h 410604"/>
              <a:gd name="connsiteX6" fmla="*/ 55479 w 510900"/>
              <a:gd name="connsiteY6" fmla="*/ 170818 h 410604"/>
              <a:gd name="connsiteX7" fmla="*/ 59037 w 510900"/>
              <a:gd name="connsiteY7" fmla="*/ 327369 h 410604"/>
              <a:gd name="connsiteX8" fmla="*/ 112406 w 510900"/>
              <a:gd name="connsiteY8" fmla="*/ 391413 h 410604"/>
              <a:gd name="connsiteX9" fmla="*/ 222704 w 510900"/>
              <a:gd name="connsiteY9" fmla="*/ 362949 h 410604"/>
              <a:gd name="connsiteX10" fmla="*/ 340117 w 510900"/>
              <a:gd name="connsiteY10" fmla="*/ 306021 h 410604"/>
              <a:gd name="connsiteX11" fmla="*/ 183566 w 510900"/>
              <a:gd name="connsiteY11" fmla="*/ 409203 h 410604"/>
              <a:gd name="connsiteX12" fmla="*/ 510900 w 510900"/>
              <a:gd name="connsiteY12" fmla="*/ 195724 h 410604"/>
              <a:gd name="connsiteX13" fmla="*/ 180008 w 510900"/>
              <a:gd name="connsiteY13" fmla="*/ 394971 h 410604"/>
              <a:gd name="connsiteX14" fmla="*/ 94617 w 510900"/>
              <a:gd name="connsiteY14" fmla="*/ 380739 h 410604"/>
              <a:gd name="connsiteX15" fmla="*/ 69711 w 510900"/>
              <a:gd name="connsiteY15" fmla="*/ 245536 h 410604"/>
              <a:gd name="connsiteX16" fmla="*/ 2109 w 510900"/>
              <a:gd name="connsiteY16" fmla="*/ 124564 h 410604"/>
              <a:gd name="connsiteX17" fmla="*/ 34131 w 510900"/>
              <a:gd name="connsiteY17" fmla="*/ 138796 h 410604"/>
              <a:gd name="connsiteX18" fmla="*/ 197798 w 510900"/>
              <a:gd name="connsiteY18" fmla="*/ 81869 h 410604"/>
              <a:gd name="connsiteX19" fmla="*/ 133754 w 510900"/>
              <a:gd name="connsiteY19" fmla="*/ 78311 h 410604"/>
              <a:gd name="connsiteX20" fmla="*/ 429066 w 510900"/>
              <a:gd name="connsiteY20" fmla="*/ 35 h 4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900" h="410604">
                <a:moveTo>
                  <a:pt x="429066" y="35"/>
                </a:moveTo>
                <a:cubicBezTo>
                  <a:pt x="426101" y="1814"/>
                  <a:pt x="160439" y="74160"/>
                  <a:pt x="115964" y="88985"/>
                </a:cubicBezTo>
                <a:cubicBezTo>
                  <a:pt x="71489" y="103810"/>
                  <a:pt x="171113" y="81869"/>
                  <a:pt x="162218" y="88985"/>
                </a:cubicBezTo>
                <a:cubicBezTo>
                  <a:pt x="153323" y="96101"/>
                  <a:pt x="78606" y="95507"/>
                  <a:pt x="62595" y="131680"/>
                </a:cubicBezTo>
                <a:cubicBezTo>
                  <a:pt x="46584" y="167853"/>
                  <a:pt x="69711" y="287638"/>
                  <a:pt x="66153" y="306021"/>
                </a:cubicBezTo>
                <a:cubicBezTo>
                  <a:pt x="62595" y="324404"/>
                  <a:pt x="43026" y="264512"/>
                  <a:pt x="41247" y="241978"/>
                </a:cubicBezTo>
                <a:cubicBezTo>
                  <a:pt x="39468" y="219444"/>
                  <a:pt x="52514" y="156586"/>
                  <a:pt x="55479" y="170818"/>
                </a:cubicBezTo>
                <a:cubicBezTo>
                  <a:pt x="58444" y="185050"/>
                  <a:pt x="49549" y="290603"/>
                  <a:pt x="59037" y="327369"/>
                </a:cubicBezTo>
                <a:cubicBezTo>
                  <a:pt x="68525" y="364135"/>
                  <a:pt x="85128" y="385483"/>
                  <a:pt x="112406" y="391413"/>
                </a:cubicBezTo>
                <a:cubicBezTo>
                  <a:pt x="139684" y="397343"/>
                  <a:pt x="184752" y="377181"/>
                  <a:pt x="222704" y="362949"/>
                </a:cubicBezTo>
                <a:cubicBezTo>
                  <a:pt x="260656" y="348717"/>
                  <a:pt x="346640" y="298312"/>
                  <a:pt x="340117" y="306021"/>
                </a:cubicBezTo>
                <a:cubicBezTo>
                  <a:pt x="333594" y="313730"/>
                  <a:pt x="183566" y="409203"/>
                  <a:pt x="183566" y="409203"/>
                </a:cubicBezTo>
                <a:lnTo>
                  <a:pt x="510900" y="195724"/>
                </a:lnTo>
                <a:cubicBezTo>
                  <a:pt x="510307" y="193352"/>
                  <a:pt x="249388" y="364135"/>
                  <a:pt x="180008" y="394971"/>
                </a:cubicBezTo>
                <a:cubicBezTo>
                  <a:pt x="110627" y="425807"/>
                  <a:pt x="113000" y="405645"/>
                  <a:pt x="94617" y="380739"/>
                </a:cubicBezTo>
                <a:cubicBezTo>
                  <a:pt x="76234" y="355833"/>
                  <a:pt x="85129" y="288232"/>
                  <a:pt x="69711" y="245536"/>
                </a:cubicBezTo>
                <a:cubicBezTo>
                  <a:pt x="54293" y="202840"/>
                  <a:pt x="8039" y="142354"/>
                  <a:pt x="2109" y="124564"/>
                </a:cubicBezTo>
                <a:cubicBezTo>
                  <a:pt x="-3821" y="106774"/>
                  <a:pt x="1516" y="145912"/>
                  <a:pt x="34131" y="138796"/>
                </a:cubicBezTo>
                <a:cubicBezTo>
                  <a:pt x="66746" y="131680"/>
                  <a:pt x="181194" y="91950"/>
                  <a:pt x="197798" y="81869"/>
                </a:cubicBezTo>
                <a:cubicBezTo>
                  <a:pt x="214402" y="71788"/>
                  <a:pt x="101139" y="91950"/>
                  <a:pt x="133754" y="78311"/>
                </a:cubicBezTo>
                <a:cubicBezTo>
                  <a:pt x="166369" y="64672"/>
                  <a:pt x="432031" y="-1744"/>
                  <a:pt x="42906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41052AA2-D6C4-015A-01B6-BAC6415A3C14}"/>
              </a:ext>
            </a:extLst>
          </p:cNvPr>
          <p:cNvSpPr/>
          <p:nvPr/>
        </p:nvSpPr>
        <p:spPr>
          <a:xfrm>
            <a:off x="3999071" y="8926849"/>
            <a:ext cx="150263" cy="281195"/>
          </a:xfrm>
          <a:custGeom>
            <a:avLst/>
            <a:gdLst>
              <a:gd name="connsiteX0" fmla="*/ 21443 w 150263"/>
              <a:gd name="connsiteY0" fmla="*/ 114 h 281195"/>
              <a:gd name="connsiteX1" fmla="*/ 106834 w 150263"/>
              <a:gd name="connsiteY1" fmla="*/ 135318 h 281195"/>
              <a:gd name="connsiteX2" fmla="*/ 121066 w 150263"/>
              <a:gd name="connsiteY2" fmla="*/ 174455 h 281195"/>
              <a:gd name="connsiteX3" fmla="*/ 113950 w 150263"/>
              <a:gd name="connsiteY3" fmla="*/ 220709 h 281195"/>
              <a:gd name="connsiteX4" fmla="*/ 95 w 150263"/>
              <a:gd name="connsiteY4" fmla="*/ 281195 h 281195"/>
              <a:gd name="connsiteX5" fmla="*/ 135298 w 150263"/>
              <a:gd name="connsiteY5" fmla="*/ 220709 h 281195"/>
              <a:gd name="connsiteX6" fmla="*/ 135298 w 150263"/>
              <a:gd name="connsiteY6" fmla="*/ 160223 h 281195"/>
              <a:gd name="connsiteX7" fmla="*/ 21443 w 150263"/>
              <a:gd name="connsiteY7" fmla="*/ 114 h 28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63" h="281195">
                <a:moveTo>
                  <a:pt x="21443" y="114"/>
                </a:moveTo>
                <a:cubicBezTo>
                  <a:pt x="16699" y="-4037"/>
                  <a:pt x="90230" y="106261"/>
                  <a:pt x="106834" y="135318"/>
                </a:cubicBezTo>
                <a:cubicBezTo>
                  <a:pt x="123438" y="164375"/>
                  <a:pt x="119880" y="160223"/>
                  <a:pt x="121066" y="174455"/>
                </a:cubicBezTo>
                <a:cubicBezTo>
                  <a:pt x="122252" y="188687"/>
                  <a:pt x="134112" y="202919"/>
                  <a:pt x="113950" y="220709"/>
                </a:cubicBezTo>
                <a:cubicBezTo>
                  <a:pt x="93788" y="238499"/>
                  <a:pt x="-3463" y="281195"/>
                  <a:pt x="95" y="281195"/>
                </a:cubicBezTo>
                <a:cubicBezTo>
                  <a:pt x="3653" y="281195"/>
                  <a:pt x="112764" y="240871"/>
                  <a:pt x="135298" y="220709"/>
                </a:cubicBezTo>
                <a:cubicBezTo>
                  <a:pt x="157832" y="200547"/>
                  <a:pt x="152495" y="192838"/>
                  <a:pt x="135298" y="160223"/>
                </a:cubicBezTo>
                <a:cubicBezTo>
                  <a:pt x="118101" y="127608"/>
                  <a:pt x="26187" y="4265"/>
                  <a:pt x="21443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3F58928C-2879-3CDA-4F59-CA2F6E489D44}"/>
              </a:ext>
            </a:extLst>
          </p:cNvPr>
          <p:cNvSpPr/>
          <p:nvPr/>
        </p:nvSpPr>
        <p:spPr>
          <a:xfrm>
            <a:off x="3801026" y="8990984"/>
            <a:ext cx="233722" cy="160576"/>
          </a:xfrm>
          <a:custGeom>
            <a:avLst/>
            <a:gdLst>
              <a:gd name="connsiteX0" fmla="*/ 233720 w 233722"/>
              <a:gd name="connsiteY0" fmla="*/ 23 h 160576"/>
              <a:gd name="connsiteX1" fmla="*/ 80727 w 233722"/>
              <a:gd name="connsiteY1" fmla="*/ 67625 h 160576"/>
              <a:gd name="connsiteX2" fmla="*/ 66495 w 233722"/>
              <a:gd name="connsiteY2" fmla="*/ 103204 h 160576"/>
              <a:gd name="connsiteX3" fmla="*/ 73611 w 233722"/>
              <a:gd name="connsiteY3" fmla="*/ 120994 h 160576"/>
              <a:gd name="connsiteX4" fmla="*/ 16683 w 233722"/>
              <a:gd name="connsiteY4" fmla="*/ 131668 h 160576"/>
              <a:gd name="connsiteX5" fmla="*/ 2451 w 233722"/>
              <a:gd name="connsiteY5" fmla="*/ 160132 h 160576"/>
              <a:gd name="connsiteX6" fmla="*/ 59379 w 233722"/>
              <a:gd name="connsiteY6" fmla="*/ 106762 h 160576"/>
              <a:gd name="connsiteX7" fmla="*/ 84285 w 233722"/>
              <a:gd name="connsiteY7" fmla="*/ 60509 h 160576"/>
              <a:gd name="connsiteX8" fmla="*/ 233720 w 233722"/>
              <a:gd name="connsiteY8" fmla="*/ 23 h 1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22" h="160576">
                <a:moveTo>
                  <a:pt x="233720" y="23"/>
                </a:moveTo>
                <a:cubicBezTo>
                  <a:pt x="233127" y="1209"/>
                  <a:pt x="108598" y="50428"/>
                  <a:pt x="80727" y="67625"/>
                </a:cubicBezTo>
                <a:cubicBezTo>
                  <a:pt x="52856" y="84822"/>
                  <a:pt x="67681" y="94309"/>
                  <a:pt x="66495" y="103204"/>
                </a:cubicBezTo>
                <a:cubicBezTo>
                  <a:pt x="65309" y="112099"/>
                  <a:pt x="81913" y="116250"/>
                  <a:pt x="73611" y="120994"/>
                </a:cubicBezTo>
                <a:cubicBezTo>
                  <a:pt x="65309" y="125738"/>
                  <a:pt x="28543" y="125145"/>
                  <a:pt x="16683" y="131668"/>
                </a:cubicBezTo>
                <a:cubicBezTo>
                  <a:pt x="4823" y="138191"/>
                  <a:pt x="-4665" y="164283"/>
                  <a:pt x="2451" y="160132"/>
                </a:cubicBezTo>
                <a:cubicBezTo>
                  <a:pt x="9567" y="155981"/>
                  <a:pt x="45740" y="123366"/>
                  <a:pt x="59379" y="106762"/>
                </a:cubicBezTo>
                <a:cubicBezTo>
                  <a:pt x="73018" y="90158"/>
                  <a:pt x="55228" y="77706"/>
                  <a:pt x="84285" y="60509"/>
                </a:cubicBezTo>
                <a:cubicBezTo>
                  <a:pt x="113342" y="43312"/>
                  <a:pt x="234313" y="-1163"/>
                  <a:pt x="23372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225A8F6A-2125-F45C-EEC3-2BE2E0AF64F9}"/>
              </a:ext>
            </a:extLst>
          </p:cNvPr>
          <p:cNvSpPr/>
          <p:nvPr/>
        </p:nvSpPr>
        <p:spPr>
          <a:xfrm>
            <a:off x="2903287" y="9415164"/>
            <a:ext cx="416858" cy="148727"/>
          </a:xfrm>
          <a:custGeom>
            <a:avLst/>
            <a:gdLst>
              <a:gd name="connsiteX0" fmla="*/ 22 w 416858"/>
              <a:gd name="connsiteY0" fmla="*/ 95308 h 148727"/>
              <a:gd name="connsiteX1" fmla="*/ 345146 w 416858"/>
              <a:gd name="connsiteY1" fmla="*/ 34822 h 148727"/>
              <a:gd name="connsiteX2" fmla="*/ 327356 w 416858"/>
              <a:gd name="connsiteY2" fmla="*/ 9916 h 148727"/>
              <a:gd name="connsiteX3" fmla="*/ 416305 w 416858"/>
              <a:gd name="connsiteY3" fmla="*/ 45496 h 148727"/>
              <a:gd name="connsiteX4" fmla="*/ 291776 w 416858"/>
              <a:gd name="connsiteY4" fmla="*/ 148677 h 148727"/>
              <a:gd name="connsiteX5" fmla="*/ 409189 w 416858"/>
              <a:gd name="connsiteY5" fmla="*/ 31264 h 148727"/>
              <a:gd name="connsiteX6" fmla="*/ 362936 w 416858"/>
              <a:gd name="connsiteY6" fmla="*/ 2800 h 148727"/>
              <a:gd name="connsiteX7" fmla="*/ 22 w 416858"/>
              <a:gd name="connsiteY7" fmla="*/ 95308 h 1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858" h="148727">
                <a:moveTo>
                  <a:pt x="22" y="95308"/>
                </a:moveTo>
                <a:cubicBezTo>
                  <a:pt x="-2943" y="100645"/>
                  <a:pt x="290590" y="49054"/>
                  <a:pt x="345146" y="34822"/>
                </a:cubicBezTo>
                <a:cubicBezTo>
                  <a:pt x="399702" y="20590"/>
                  <a:pt x="315496" y="8137"/>
                  <a:pt x="327356" y="9916"/>
                </a:cubicBezTo>
                <a:cubicBezTo>
                  <a:pt x="339216" y="11695"/>
                  <a:pt x="422235" y="22369"/>
                  <a:pt x="416305" y="45496"/>
                </a:cubicBezTo>
                <a:cubicBezTo>
                  <a:pt x="410375" y="68623"/>
                  <a:pt x="292962" y="151049"/>
                  <a:pt x="291776" y="148677"/>
                </a:cubicBezTo>
                <a:cubicBezTo>
                  <a:pt x="290590" y="146305"/>
                  <a:pt x="397329" y="55577"/>
                  <a:pt x="409189" y="31264"/>
                </a:cubicBezTo>
                <a:cubicBezTo>
                  <a:pt x="421049" y="6951"/>
                  <a:pt x="427573" y="-6095"/>
                  <a:pt x="362936" y="2800"/>
                </a:cubicBezTo>
                <a:cubicBezTo>
                  <a:pt x="298299" y="11695"/>
                  <a:pt x="2987" y="89971"/>
                  <a:pt x="22" y="953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AE30A40-BD26-710B-8CD1-9C175C336DB5}"/>
              </a:ext>
            </a:extLst>
          </p:cNvPr>
          <p:cNvSpPr/>
          <p:nvPr/>
        </p:nvSpPr>
        <p:spPr>
          <a:xfrm>
            <a:off x="2444327" y="9666590"/>
            <a:ext cx="148143" cy="190062"/>
          </a:xfrm>
          <a:custGeom>
            <a:avLst/>
            <a:gdLst>
              <a:gd name="connsiteX0" fmla="*/ 88952 w 148143"/>
              <a:gd name="connsiteY0" fmla="*/ 433 h 190062"/>
              <a:gd name="connsiteX1" fmla="*/ 32025 w 148143"/>
              <a:gd name="connsiteY1" fmla="*/ 107172 h 190062"/>
              <a:gd name="connsiteX2" fmla="*/ 145880 w 148143"/>
              <a:gd name="connsiteY2" fmla="*/ 189005 h 190062"/>
              <a:gd name="connsiteX3" fmla="*/ 99626 w 148143"/>
              <a:gd name="connsiteY3" fmla="*/ 153426 h 190062"/>
              <a:gd name="connsiteX4" fmla="*/ 3 w 148143"/>
              <a:gd name="connsiteY4" fmla="*/ 149868 h 190062"/>
              <a:gd name="connsiteX5" fmla="*/ 88952 w 148143"/>
              <a:gd name="connsiteY5" fmla="*/ 433 h 19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43" h="190062">
                <a:moveTo>
                  <a:pt x="88952" y="433"/>
                </a:moveTo>
                <a:cubicBezTo>
                  <a:pt x="94289" y="-6683"/>
                  <a:pt x="22537" y="75743"/>
                  <a:pt x="32025" y="107172"/>
                </a:cubicBezTo>
                <a:cubicBezTo>
                  <a:pt x="41513" y="138601"/>
                  <a:pt x="134613" y="181296"/>
                  <a:pt x="145880" y="189005"/>
                </a:cubicBezTo>
                <a:cubicBezTo>
                  <a:pt x="157147" y="196714"/>
                  <a:pt x="123939" y="159949"/>
                  <a:pt x="99626" y="153426"/>
                </a:cubicBezTo>
                <a:cubicBezTo>
                  <a:pt x="75313" y="146903"/>
                  <a:pt x="-590" y="171809"/>
                  <a:pt x="3" y="149868"/>
                </a:cubicBezTo>
                <a:cubicBezTo>
                  <a:pt x="596" y="127927"/>
                  <a:pt x="83615" y="7549"/>
                  <a:pt x="88952" y="4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CB88D54B-52D5-2895-BCF1-0B945CEF60C9}"/>
              </a:ext>
            </a:extLst>
          </p:cNvPr>
          <p:cNvSpPr/>
          <p:nvPr/>
        </p:nvSpPr>
        <p:spPr>
          <a:xfrm>
            <a:off x="1334121" y="10104547"/>
            <a:ext cx="455579" cy="768652"/>
          </a:xfrm>
          <a:custGeom>
            <a:avLst/>
            <a:gdLst>
              <a:gd name="connsiteX0" fmla="*/ 455541 w 455579"/>
              <a:gd name="connsiteY0" fmla="*/ 107 h 768652"/>
              <a:gd name="connsiteX1" fmla="*/ 270526 w 455579"/>
              <a:gd name="connsiteY1" fmla="*/ 234933 h 768652"/>
              <a:gd name="connsiteX2" fmla="*/ 352360 w 455579"/>
              <a:gd name="connsiteY2" fmla="*/ 274071 h 768652"/>
              <a:gd name="connsiteX3" fmla="*/ 131765 w 455579"/>
              <a:gd name="connsiteY3" fmla="*/ 363020 h 768652"/>
              <a:gd name="connsiteX4" fmla="*/ 131765 w 455579"/>
              <a:gd name="connsiteY4" fmla="*/ 558709 h 768652"/>
              <a:gd name="connsiteX5" fmla="*/ 92628 w 455579"/>
              <a:gd name="connsiteY5" fmla="*/ 501781 h 768652"/>
              <a:gd name="connsiteX6" fmla="*/ 53490 w 455579"/>
              <a:gd name="connsiteY6" fmla="*/ 768630 h 768652"/>
              <a:gd name="connsiteX7" fmla="*/ 71280 w 455579"/>
              <a:gd name="connsiteY7" fmla="*/ 516013 h 768652"/>
              <a:gd name="connsiteX8" fmla="*/ 120 w 455579"/>
              <a:gd name="connsiteY8" fmla="*/ 377252 h 768652"/>
              <a:gd name="connsiteX9" fmla="*/ 57048 w 455579"/>
              <a:gd name="connsiteY9" fmla="*/ 448412 h 768652"/>
              <a:gd name="connsiteX10" fmla="*/ 156671 w 455579"/>
              <a:gd name="connsiteY10" fmla="*/ 363020 h 768652"/>
              <a:gd name="connsiteX11" fmla="*/ 302548 w 455579"/>
              <a:gd name="connsiteY11" fmla="*/ 313209 h 768652"/>
              <a:gd name="connsiteX12" fmla="*/ 252737 w 455579"/>
              <a:gd name="connsiteY12" fmla="*/ 266955 h 768652"/>
              <a:gd name="connsiteX13" fmla="*/ 455541 w 455579"/>
              <a:gd name="connsiteY13" fmla="*/ 107 h 7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579" h="768652">
                <a:moveTo>
                  <a:pt x="455541" y="107"/>
                </a:moveTo>
                <a:cubicBezTo>
                  <a:pt x="458506" y="-5230"/>
                  <a:pt x="287723" y="189272"/>
                  <a:pt x="270526" y="234933"/>
                </a:cubicBezTo>
                <a:cubicBezTo>
                  <a:pt x="253329" y="280594"/>
                  <a:pt x="375487" y="252723"/>
                  <a:pt x="352360" y="274071"/>
                </a:cubicBezTo>
                <a:cubicBezTo>
                  <a:pt x="329233" y="295419"/>
                  <a:pt x="168531" y="315580"/>
                  <a:pt x="131765" y="363020"/>
                </a:cubicBezTo>
                <a:cubicBezTo>
                  <a:pt x="94999" y="410460"/>
                  <a:pt x="138288" y="535582"/>
                  <a:pt x="131765" y="558709"/>
                </a:cubicBezTo>
                <a:cubicBezTo>
                  <a:pt x="125242" y="581836"/>
                  <a:pt x="105674" y="466794"/>
                  <a:pt x="92628" y="501781"/>
                </a:cubicBezTo>
                <a:cubicBezTo>
                  <a:pt x="79582" y="536768"/>
                  <a:pt x="57048" y="766258"/>
                  <a:pt x="53490" y="768630"/>
                </a:cubicBezTo>
                <a:cubicBezTo>
                  <a:pt x="49932" y="771002"/>
                  <a:pt x="80175" y="581243"/>
                  <a:pt x="71280" y="516013"/>
                </a:cubicBezTo>
                <a:cubicBezTo>
                  <a:pt x="62385" y="450783"/>
                  <a:pt x="2492" y="388519"/>
                  <a:pt x="120" y="377252"/>
                </a:cubicBezTo>
                <a:cubicBezTo>
                  <a:pt x="-2252" y="365985"/>
                  <a:pt x="30956" y="450784"/>
                  <a:pt x="57048" y="448412"/>
                </a:cubicBezTo>
                <a:cubicBezTo>
                  <a:pt x="83140" y="446040"/>
                  <a:pt x="115754" y="385554"/>
                  <a:pt x="156671" y="363020"/>
                </a:cubicBezTo>
                <a:cubicBezTo>
                  <a:pt x="197588" y="340486"/>
                  <a:pt x="286537" y="329220"/>
                  <a:pt x="302548" y="313209"/>
                </a:cubicBezTo>
                <a:cubicBezTo>
                  <a:pt x="318559" y="297198"/>
                  <a:pt x="226645" y="312616"/>
                  <a:pt x="252737" y="266955"/>
                </a:cubicBezTo>
                <a:cubicBezTo>
                  <a:pt x="278829" y="221294"/>
                  <a:pt x="452576" y="5444"/>
                  <a:pt x="455541" y="1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99CF3D93-8888-3D42-5CD3-35488F23D3AA}"/>
              </a:ext>
            </a:extLst>
          </p:cNvPr>
          <p:cNvSpPr/>
          <p:nvPr/>
        </p:nvSpPr>
        <p:spPr>
          <a:xfrm>
            <a:off x="942590" y="9289877"/>
            <a:ext cx="861304" cy="875313"/>
          </a:xfrm>
          <a:custGeom>
            <a:avLst/>
            <a:gdLst>
              <a:gd name="connsiteX0" fmla="*/ 861304 w 861304"/>
              <a:gd name="connsiteY0" fmla="*/ 0 h 875313"/>
              <a:gd name="connsiteX1" fmla="*/ 345398 w 861304"/>
              <a:gd name="connsiteY1" fmla="*/ 288196 h 875313"/>
              <a:gd name="connsiteX2" fmla="*/ 437905 w 861304"/>
              <a:gd name="connsiteY2" fmla="*/ 273964 h 875313"/>
              <a:gd name="connsiteX3" fmla="*/ 238658 w 861304"/>
              <a:gd name="connsiteY3" fmla="*/ 451863 h 875313"/>
              <a:gd name="connsiteX4" fmla="*/ 64317 w 861304"/>
              <a:gd name="connsiteY4" fmla="*/ 679574 h 875313"/>
              <a:gd name="connsiteX5" fmla="*/ 160383 w 861304"/>
              <a:gd name="connsiteY5" fmla="*/ 597740 h 875313"/>
              <a:gd name="connsiteX6" fmla="*/ 274 w 861304"/>
              <a:gd name="connsiteY6" fmla="*/ 875262 h 875313"/>
              <a:gd name="connsiteX7" fmla="*/ 206636 w 861304"/>
              <a:gd name="connsiteY7" fmla="*/ 572834 h 875313"/>
              <a:gd name="connsiteX8" fmla="*/ 388093 w 861304"/>
              <a:gd name="connsiteY8" fmla="*/ 270406 h 875313"/>
              <a:gd name="connsiteX9" fmla="*/ 434347 w 861304"/>
              <a:gd name="connsiteY9" fmla="*/ 249058 h 875313"/>
              <a:gd name="connsiteX10" fmla="*/ 861304 w 861304"/>
              <a:gd name="connsiteY10" fmla="*/ 0 h 8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304" h="875313">
                <a:moveTo>
                  <a:pt x="861304" y="0"/>
                </a:moveTo>
                <a:cubicBezTo>
                  <a:pt x="638634" y="121267"/>
                  <a:pt x="415964" y="242535"/>
                  <a:pt x="345398" y="288196"/>
                </a:cubicBezTo>
                <a:cubicBezTo>
                  <a:pt x="274831" y="333857"/>
                  <a:pt x="455695" y="246686"/>
                  <a:pt x="437905" y="273964"/>
                </a:cubicBezTo>
                <a:cubicBezTo>
                  <a:pt x="420115" y="301242"/>
                  <a:pt x="300923" y="384261"/>
                  <a:pt x="238658" y="451863"/>
                </a:cubicBezTo>
                <a:cubicBezTo>
                  <a:pt x="176393" y="519465"/>
                  <a:pt x="77363" y="655261"/>
                  <a:pt x="64317" y="679574"/>
                </a:cubicBezTo>
                <a:cubicBezTo>
                  <a:pt x="51271" y="703887"/>
                  <a:pt x="171057" y="565125"/>
                  <a:pt x="160383" y="597740"/>
                </a:cubicBezTo>
                <a:cubicBezTo>
                  <a:pt x="149709" y="630355"/>
                  <a:pt x="-7435" y="879413"/>
                  <a:pt x="274" y="875262"/>
                </a:cubicBezTo>
                <a:cubicBezTo>
                  <a:pt x="7983" y="871111"/>
                  <a:pt x="142000" y="673643"/>
                  <a:pt x="206636" y="572834"/>
                </a:cubicBezTo>
                <a:cubicBezTo>
                  <a:pt x="271272" y="472025"/>
                  <a:pt x="350141" y="324369"/>
                  <a:pt x="388093" y="270406"/>
                </a:cubicBezTo>
                <a:cubicBezTo>
                  <a:pt x="426045" y="216443"/>
                  <a:pt x="434347" y="249058"/>
                  <a:pt x="434347" y="249058"/>
                </a:cubicBezTo>
                <a:lnTo>
                  <a:pt x="861304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05764B6B-94BE-AC6D-8DA0-C0D2630AC73F}"/>
              </a:ext>
            </a:extLst>
          </p:cNvPr>
          <p:cNvSpPr/>
          <p:nvPr/>
        </p:nvSpPr>
        <p:spPr>
          <a:xfrm>
            <a:off x="2081699" y="7967756"/>
            <a:ext cx="641600" cy="880698"/>
          </a:xfrm>
          <a:custGeom>
            <a:avLst/>
            <a:gdLst>
              <a:gd name="connsiteX0" fmla="*/ 640153 w 641600"/>
              <a:gd name="connsiteY0" fmla="*/ 5670 h 880698"/>
              <a:gd name="connsiteX1" fmla="*/ 451580 w 641600"/>
              <a:gd name="connsiteY1" fmla="*/ 361467 h 880698"/>
              <a:gd name="connsiteX2" fmla="*/ 458696 w 641600"/>
              <a:gd name="connsiteY2" fmla="*/ 393489 h 880698"/>
              <a:gd name="connsiteX3" fmla="*/ 263008 w 641600"/>
              <a:gd name="connsiteY3" fmla="*/ 660337 h 880698"/>
              <a:gd name="connsiteX4" fmla="*/ 291471 w 641600"/>
              <a:gd name="connsiteY4" fmla="*/ 649663 h 880698"/>
              <a:gd name="connsiteX5" fmla="*/ 95783 w 641600"/>
              <a:gd name="connsiteY5" fmla="*/ 816888 h 880698"/>
              <a:gd name="connsiteX6" fmla="*/ 3275 w 641600"/>
              <a:gd name="connsiteY6" fmla="*/ 877374 h 880698"/>
              <a:gd name="connsiteX7" fmla="*/ 206080 w 641600"/>
              <a:gd name="connsiteY7" fmla="*/ 727939 h 880698"/>
              <a:gd name="connsiteX8" fmla="*/ 408885 w 641600"/>
              <a:gd name="connsiteY8" fmla="*/ 525134 h 880698"/>
              <a:gd name="connsiteX9" fmla="*/ 501392 w 641600"/>
              <a:gd name="connsiteY9" fmla="*/ 190684 h 880698"/>
              <a:gd name="connsiteX10" fmla="*/ 536972 w 641600"/>
              <a:gd name="connsiteY10" fmla="*/ 144431 h 880698"/>
              <a:gd name="connsiteX11" fmla="*/ 640153 w 641600"/>
              <a:gd name="connsiteY11" fmla="*/ 5670 h 88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600" h="880698">
                <a:moveTo>
                  <a:pt x="640153" y="5670"/>
                </a:moveTo>
                <a:cubicBezTo>
                  <a:pt x="625921" y="41843"/>
                  <a:pt x="481823" y="296831"/>
                  <a:pt x="451580" y="361467"/>
                </a:cubicBezTo>
                <a:cubicBezTo>
                  <a:pt x="421337" y="426103"/>
                  <a:pt x="490125" y="343677"/>
                  <a:pt x="458696" y="393489"/>
                </a:cubicBezTo>
                <a:cubicBezTo>
                  <a:pt x="427267" y="443301"/>
                  <a:pt x="290879" y="617641"/>
                  <a:pt x="263008" y="660337"/>
                </a:cubicBezTo>
                <a:cubicBezTo>
                  <a:pt x="235137" y="703033"/>
                  <a:pt x="319342" y="623571"/>
                  <a:pt x="291471" y="649663"/>
                </a:cubicBezTo>
                <a:cubicBezTo>
                  <a:pt x="263600" y="675755"/>
                  <a:pt x="143816" y="778936"/>
                  <a:pt x="95783" y="816888"/>
                </a:cubicBezTo>
                <a:cubicBezTo>
                  <a:pt x="47750" y="854840"/>
                  <a:pt x="-15108" y="892199"/>
                  <a:pt x="3275" y="877374"/>
                </a:cubicBezTo>
                <a:cubicBezTo>
                  <a:pt x="21658" y="862549"/>
                  <a:pt x="138478" y="786646"/>
                  <a:pt x="206080" y="727939"/>
                </a:cubicBezTo>
                <a:cubicBezTo>
                  <a:pt x="273682" y="669232"/>
                  <a:pt x="359666" y="614677"/>
                  <a:pt x="408885" y="525134"/>
                </a:cubicBezTo>
                <a:cubicBezTo>
                  <a:pt x="458104" y="435591"/>
                  <a:pt x="480044" y="254134"/>
                  <a:pt x="501392" y="190684"/>
                </a:cubicBezTo>
                <a:cubicBezTo>
                  <a:pt x="522740" y="127234"/>
                  <a:pt x="514438" y="171709"/>
                  <a:pt x="536972" y="144431"/>
                </a:cubicBezTo>
                <a:cubicBezTo>
                  <a:pt x="559506" y="117153"/>
                  <a:pt x="654385" y="-30503"/>
                  <a:pt x="640153" y="56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671DD612-9685-CFCD-57E1-BD588D9C4D57}"/>
              </a:ext>
            </a:extLst>
          </p:cNvPr>
          <p:cNvSpPr/>
          <p:nvPr/>
        </p:nvSpPr>
        <p:spPr>
          <a:xfrm>
            <a:off x="2976113" y="10048872"/>
            <a:ext cx="249707" cy="902588"/>
          </a:xfrm>
          <a:custGeom>
            <a:avLst/>
            <a:gdLst>
              <a:gd name="connsiteX0" fmla="*/ 249687 w 249707"/>
              <a:gd name="connsiteY0" fmla="*/ 3 h 902588"/>
              <a:gd name="connsiteX1" fmla="*/ 132212 w 249707"/>
              <a:gd name="connsiteY1" fmla="*/ 307978 h 902588"/>
              <a:gd name="connsiteX2" fmla="*/ 90937 w 249707"/>
              <a:gd name="connsiteY2" fmla="*/ 676278 h 902588"/>
              <a:gd name="connsiteX3" fmla="*/ 97287 w 249707"/>
              <a:gd name="connsiteY3" fmla="*/ 577853 h 902588"/>
              <a:gd name="connsiteX4" fmla="*/ 5212 w 249707"/>
              <a:gd name="connsiteY4" fmla="*/ 901703 h 902588"/>
              <a:gd name="connsiteX5" fmla="*/ 17912 w 249707"/>
              <a:gd name="connsiteY5" fmla="*/ 650878 h 902588"/>
              <a:gd name="connsiteX6" fmla="*/ 71887 w 249707"/>
              <a:gd name="connsiteY6" fmla="*/ 12703 h 902588"/>
              <a:gd name="connsiteX7" fmla="*/ 30612 w 249707"/>
              <a:gd name="connsiteY7" fmla="*/ 755653 h 902588"/>
              <a:gd name="connsiteX8" fmla="*/ 90937 w 249707"/>
              <a:gd name="connsiteY8" fmla="*/ 536578 h 902588"/>
              <a:gd name="connsiteX9" fmla="*/ 122687 w 249707"/>
              <a:gd name="connsiteY9" fmla="*/ 301628 h 902588"/>
              <a:gd name="connsiteX10" fmla="*/ 249687 w 249707"/>
              <a:gd name="connsiteY10" fmla="*/ 3 h 90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707" h="902588">
                <a:moveTo>
                  <a:pt x="249687" y="3"/>
                </a:moveTo>
                <a:cubicBezTo>
                  <a:pt x="251275" y="1061"/>
                  <a:pt x="158670" y="195265"/>
                  <a:pt x="132212" y="307978"/>
                </a:cubicBezTo>
                <a:cubicBezTo>
                  <a:pt x="105754" y="420691"/>
                  <a:pt x="96758" y="631299"/>
                  <a:pt x="90937" y="676278"/>
                </a:cubicBezTo>
                <a:cubicBezTo>
                  <a:pt x="85116" y="721257"/>
                  <a:pt x="111575" y="540282"/>
                  <a:pt x="97287" y="577853"/>
                </a:cubicBezTo>
                <a:cubicBezTo>
                  <a:pt x="82999" y="615424"/>
                  <a:pt x="18441" y="889532"/>
                  <a:pt x="5212" y="901703"/>
                </a:cubicBezTo>
                <a:cubicBezTo>
                  <a:pt x="-8017" y="913874"/>
                  <a:pt x="6800" y="799045"/>
                  <a:pt x="17912" y="650878"/>
                </a:cubicBezTo>
                <a:cubicBezTo>
                  <a:pt x="29024" y="502711"/>
                  <a:pt x="69770" y="-4759"/>
                  <a:pt x="71887" y="12703"/>
                </a:cubicBezTo>
                <a:cubicBezTo>
                  <a:pt x="74004" y="30165"/>
                  <a:pt x="27437" y="668341"/>
                  <a:pt x="30612" y="755653"/>
                </a:cubicBezTo>
                <a:cubicBezTo>
                  <a:pt x="33787" y="842965"/>
                  <a:pt x="75591" y="612249"/>
                  <a:pt x="90937" y="536578"/>
                </a:cubicBezTo>
                <a:cubicBezTo>
                  <a:pt x="106283" y="460907"/>
                  <a:pt x="93054" y="386295"/>
                  <a:pt x="122687" y="301628"/>
                </a:cubicBezTo>
                <a:cubicBezTo>
                  <a:pt x="152320" y="216961"/>
                  <a:pt x="248099" y="-1055"/>
                  <a:pt x="24968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41E03FEF-EAF4-3860-0100-C5C974F12673}"/>
              </a:ext>
            </a:extLst>
          </p:cNvPr>
          <p:cNvSpPr/>
          <p:nvPr/>
        </p:nvSpPr>
        <p:spPr>
          <a:xfrm>
            <a:off x="1271238" y="11139240"/>
            <a:ext cx="181955" cy="1322443"/>
          </a:xfrm>
          <a:custGeom>
            <a:avLst/>
            <a:gdLst>
              <a:gd name="connsiteX0" fmla="*/ 1937 w 181955"/>
              <a:gd name="connsiteY0" fmla="*/ 1835 h 1322443"/>
              <a:gd name="connsiteX1" fmla="*/ 52737 w 181955"/>
              <a:gd name="connsiteY1" fmla="*/ 617785 h 1322443"/>
              <a:gd name="connsiteX2" fmla="*/ 49562 w 181955"/>
              <a:gd name="connsiteY2" fmla="*/ 563810 h 1322443"/>
              <a:gd name="connsiteX3" fmla="*/ 176562 w 181955"/>
              <a:gd name="connsiteY3" fmla="*/ 1300410 h 1322443"/>
              <a:gd name="connsiteX4" fmla="*/ 147987 w 181955"/>
              <a:gd name="connsiteY4" fmla="*/ 1084510 h 1322443"/>
              <a:gd name="connsiteX5" fmla="*/ 52737 w 181955"/>
              <a:gd name="connsiteY5" fmla="*/ 624135 h 1322443"/>
              <a:gd name="connsiteX6" fmla="*/ 14637 w 181955"/>
              <a:gd name="connsiteY6" fmla="*/ 433635 h 1322443"/>
              <a:gd name="connsiteX7" fmla="*/ 1937 w 181955"/>
              <a:gd name="connsiteY7" fmla="*/ 1835 h 13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955" h="1322443">
                <a:moveTo>
                  <a:pt x="1937" y="1835"/>
                </a:moveTo>
                <a:cubicBezTo>
                  <a:pt x="8287" y="32527"/>
                  <a:pt x="44800" y="524123"/>
                  <a:pt x="52737" y="617785"/>
                </a:cubicBezTo>
                <a:cubicBezTo>
                  <a:pt x="60675" y="711448"/>
                  <a:pt x="28924" y="450039"/>
                  <a:pt x="49562" y="563810"/>
                </a:cubicBezTo>
                <a:cubicBezTo>
                  <a:pt x="70200" y="677581"/>
                  <a:pt x="160158" y="1213627"/>
                  <a:pt x="176562" y="1300410"/>
                </a:cubicBezTo>
                <a:cubicBezTo>
                  <a:pt x="192966" y="1387193"/>
                  <a:pt x="168624" y="1197222"/>
                  <a:pt x="147987" y="1084510"/>
                </a:cubicBezTo>
                <a:cubicBezTo>
                  <a:pt x="127350" y="971798"/>
                  <a:pt x="74962" y="732614"/>
                  <a:pt x="52737" y="624135"/>
                </a:cubicBezTo>
                <a:cubicBezTo>
                  <a:pt x="30512" y="515656"/>
                  <a:pt x="23104" y="533118"/>
                  <a:pt x="14637" y="433635"/>
                </a:cubicBezTo>
                <a:cubicBezTo>
                  <a:pt x="6170" y="334152"/>
                  <a:pt x="-4413" y="-28857"/>
                  <a:pt x="1937" y="18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996A3EB6-1BC7-37CD-3847-1FDA7C1E958D}"/>
              </a:ext>
            </a:extLst>
          </p:cNvPr>
          <p:cNvSpPr/>
          <p:nvPr/>
        </p:nvSpPr>
        <p:spPr>
          <a:xfrm>
            <a:off x="3004553" y="6811467"/>
            <a:ext cx="329371" cy="723332"/>
          </a:xfrm>
          <a:custGeom>
            <a:avLst/>
            <a:gdLst>
              <a:gd name="connsiteX0" fmla="*/ 329197 w 329371"/>
              <a:gd name="connsiteY0" fmla="*/ 52883 h 723332"/>
              <a:gd name="connsiteX1" fmla="*/ 145047 w 329371"/>
              <a:gd name="connsiteY1" fmla="*/ 262433 h 723332"/>
              <a:gd name="connsiteX2" fmla="*/ 202197 w 329371"/>
              <a:gd name="connsiteY2" fmla="*/ 262433 h 723332"/>
              <a:gd name="connsiteX3" fmla="*/ 81547 w 329371"/>
              <a:gd name="connsiteY3" fmla="*/ 411658 h 723332"/>
              <a:gd name="connsiteX4" fmla="*/ 2172 w 329371"/>
              <a:gd name="connsiteY4" fmla="*/ 713283 h 723332"/>
              <a:gd name="connsiteX5" fmla="*/ 21222 w 329371"/>
              <a:gd name="connsiteY5" fmla="*/ 608508 h 723332"/>
              <a:gd name="connsiteX6" fmla="*/ 8522 w 329371"/>
              <a:gd name="connsiteY6" fmla="*/ 192583 h 723332"/>
              <a:gd name="connsiteX7" fmla="*/ 18047 w 329371"/>
              <a:gd name="connsiteY7" fmla="*/ 211633 h 723332"/>
              <a:gd name="connsiteX8" fmla="*/ 154572 w 329371"/>
              <a:gd name="connsiteY8" fmla="*/ 5258 h 723332"/>
              <a:gd name="connsiteX9" fmla="*/ 106947 w 329371"/>
              <a:gd name="connsiteY9" fmla="*/ 59233 h 723332"/>
              <a:gd name="connsiteX10" fmla="*/ 329197 w 329371"/>
              <a:gd name="connsiteY10" fmla="*/ 52883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71" h="723332">
                <a:moveTo>
                  <a:pt x="329197" y="52883"/>
                </a:moveTo>
                <a:cubicBezTo>
                  <a:pt x="335547" y="86750"/>
                  <a:pt x="166214" y="227508"/>
                  <a:pt x="145047" y="262433"/>
                </a:cubicBezTo>
                <a:cubicBezTo>
                  <a:pt x="123880" y="297358"/>
                  <a:pt x="212780" y="237562"/>
                  <a:pt x="202197" y="262433"/>
                </a:cubicBezTo>
                <a:cubicBezTo>
                  <a:pt x="191614" y="287304"/>
                  <a:pt x="114884" y="336516"/>
                  <a:pt x="81547" y="411658"/>
                </a:cubicBezTo>
                <a:cubicBezTo>
                  <a:pt x="48210" y="486800"/>
                  <a:pt x="12226" y="680475"/>
                  <a:pt x="2172" y="713283"/>
                </a:cubicBezTo>
                <a:cubicBezTo>
                  <a:pt x="-7882" y="746091"/>
                  <a:pt x="20164" y="695291"/>
                  <a:pt x="21222" y="608508"/>
                </a:cubicBezTo>
                <a:cubicBezTo>
                  <a:pt x="22280" y="521725"/>
                  <a:pt x="9051" y="258729"/>
                  <a:pt x="8522" y="192583"/>
                </a:cubicBezTo>
                <a:cubicBezTo>
                  <a:pt x="7993" y="126437"/>
                  <a:pt x="-6295" y="242854"/>
                  <a:pt x="18047" y="211633"/>
                </a:cubicBezTo>
                <a:cubicBezTo>
                  <a:pt x="42389" y="180412"/>
                  <a:pt x="139755" y="30658"/>
                  <a:pt x="154572" y="5258"/>
                </a:cubicBezTo>
                <a:cubicBezTo>
                  <a:pt x="169389" y="-20142"/>
                  <a:pt x="82605" y="54471"/>
                  <a:pt x="106947" y="59233"/>
                </a:cubicBezTo>
                <a:cubicBezTo>
                  <a:pt x="131289" y="63995"/>
                  <a:pt x="322847" y="19016"/>
                  <a:pt x="329197" y="5288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253DFA38-B959-CB6C-C744-B08D785FA253}"/>
              </a:ext>
            </a:extLst>
          </p:cNvPr>
          <p:cNvSpPr/>
          <p:nvPr/>
        </p:nvSpPr>
        <p:spPr>
          <a:xfrm>
            <a:off x="3574410" y="8941870"/>
            <a:ext cx="587502" cy="469848"/>
          </a:xfrm>
          <a:custGeom>
            <a:avLst/>
            <a:gdLst>
              <a:gd name="connsiteX0" fmla="*/ 67315 w 587502"/>
              <a:gd name="connsiteY0" fmla="*/ 46555 h 469848"/>
              <a:gd name="connsiteX1" fmla="*/ 435615 w 587502"/>
              <a:gd name="connsiteY1" fmla="*/ 5280 h 469848"/>
              <a:gd name="connsiteX2" fmla="*/ 403865 w 587502"/>
              <a:gd name="connsiteY2" fmla="*/ 5280 h 469848"/>
              <a:gd name="connsiteX3" fmla="*/ 499115 w 587502"/>
              <a:gd name="connsiteY3" fmla="*/ 14805 h 469848"/>
              <a:gd name="connsiteX4" fmla="*/ 584840 w 587502"/>
              <a:gd name="connsiteY4" fmla="*/ 170380 h 469848"/>
              <a:gd name="connsiteX5" fmla="*/ 394340 w 587502"/>
              <a:gd name="connsiteY5" fmla="*/ 278330 h 469848"/>
              <a:gd name="connsiteX6" fmla="*/ 553090 w 587502"/>
              <a:gd name="connsiteY6" fmla="*/ 262455 h 469848"/>
              <a:gd name="connsiteX7" fmla="*/ 191140 w 587502"/>
              <a:gd name="connsiteY7" fmla="*/ 446605 h 469848"/>
              <a:gd name="connsiteX8" fmla="*/ 321315 w 587502"/>
              <a:gd name="connsiteY8" fmla="*/ 433905 h 469848"/>
              <a:gd name="connsiteX9" fmla="*/ 153040 w 587502"/>
              <a:gd name="connsiteY9" fmla="*/ 456130 h 469848"/>
              <a:gd name="connsiteX10" fmla="*/ 102240 w 587502"/>
              <a:gd name="connsiteY10" fmla="*/ 192605 h 469848"/>
              <a:gd name="connsiteX11" fmla="*/ 130815 w 587502"/>
              <a:gd name="connsiteY11" fmla="*/ 138630 h 469848"/>
              <a:gd name="connsiteX12" fmla="*/ 640 w 587502"/>
              <a:gd name="connsiteY12" fmla="*/ 138630 h 469848"/>
              <a:gd name="connsiteX13" fmla="*/ 194315 w 587502"/>
              <a:gd name="connsiteY13" fmla="*/ 81480 h 469848"/>
              <a:gd name="connsiteX14" fmla="*/ 67315 w 587502"/>
              <a:gd name="connsiteY14" fmla="*/ 46555 h 4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7502" h="469848">
                <a:moveTo>
                  <a:pt x="67315" y="46555"/>
                </a:moveTo>
                <a:cubicBezTo>
                  <a:pt x="107532" y="33855"/>
                  <a:pt x="379523" y="12159"/>
                  <a:pt x="435615" y="5280"/>
                </a:cubicBezTo>
                <a:cubicBezTo>
                  <a:pt x="491707" y="-1599"/>
                  <a:pt x="393282" y="3692"/>
                  <a:pt x="403865" y="5280"/>
                </a:cubicBezTo>
                <a:cubicBezTo>
                  <a:pt x="414448" y="6867"/>
                  <a:pt x="468953" y="-12712"/>
                  <a:pt x="499115" y="14805"/>
                </a:cubicBezTo>
                <a:cubicBezTo>
                  <a:pt x="529277" y="42322"/>
                  <a:pt x="602302" y="126459"/>
                  <a:pt x="584840" y="170380"/>
                </a:cubicBezTo>
                <a:cubicBezTo>
                  <a:pt x="567378" y="214301"/>
                  <a:pt x="399632" y="262984"/>
                  <a:pt x="394340" y="278330"/>
                </a:cubicBezTo>
                <a:cubicBezTo>
                  <a:pt x="389048" y="293676"/>
                  <a:pt x="586957" y="234409"/>
                  <a:pt x="553090" y="262455"/>
                </a:cubicBezTo>
                <a:cubicBezTo>
                  <a:pt x="519223" y="290501"/>
                  <a:pt x="229769" y="418030"/>
                  <a:pt x="191140" y="446605"/>
                </a:cubicBezTo>
                <a:cubicBezTo>
                  <a:pt x="152511" y="475180"/>
                  <a:pt x="327665" y="432318"/>
                  <a:pt x="321315" y="433905"/>
                </a:cubicBezTo>
                <a:cubicBezTo>
                  <a:pt x="314965" y="435493"/>
                  <a:pt x="189553" y="496347"/>
                  <a:pt x="153040" y="456130"/>
                </a:cubicBezTo>
                <a:cubicBezTo>
                  <a:pt x="116528" y="415913"/>
                  <a:pt x="105944" y="245522"/>
                  <a:pt x="102240" y="192605"/>
                </a:cubicBezTo>
                <a:cubicBezTo>
                  <a:pt x="98536" y="139688"/>
                  <a:pt x="147748" y="147626"/>
                  <a:pt x="130815" y="138630"/>
                </a:cubicBezTo>
                <a:cubicBezTo>
                  <a:pt x="113882" y="129634"/>
                  <a:pt x="-9943" y="148155"/>
                  <a:pt x="640" y="138630"/>
                </a:cubicBezTo>
                <a:cubicBezTo>
                  <a:pt x="11223" y="129105"/>
                  <a:pt x="182144" y="92063"/>
                  <a:pt x="194315" y="81480"/>
                </a:cubicBezTo>
                <a:cubicBezTo>
                  <a:pt x="206486" y="70897"/>
                  <a:pt x="27098" y="59255"/>
                  <a:pt x="67315" y="46555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BF05FDAA-A341-D568-EBC7-11F5169077C1}"/>
              </a:ext>
            </a:extLst>
          </p:cNvPr>
          <p:cNvSpPr/>
          <p:nvPr/>
        </p:nvSpPr>
        <p:spPr>
          <a:xfrm>
            <a:off x="2649538" y="8549926"/>
            <a:ext cx="84230" cy="400806"/>
          </a:xfrm>
          <a:custGeom>
            <a:avLst/>
            <a:gdLst>
              <a:gd name="connsiteX0" fmla="*/ 84137 w 84230"/>
              <a:gd name="connsiteY0" fmla="*/ 349 h 400806"/>
              <a:gd name="connsiteX1" fmla="*/ 20637 w 84230"/>
              <a:gd name="connsiteY1" fmla="*/ 133699 h 400806"/>
              <a:gd name="connsiteX2" fmla="*/ 14287 w 84230"/>
              <a:gd name="connsiteY2" fmla="*/ 263874 h 400806"/>
              <a:gd name="connsiteX3" fmla="*/ 1587 w 84230"/>
              <a:gd name="connsiteY3" fmla="*/ 213074 h 400806"/>
              <a:gd name="connsiteX4" fmla="*/ 23812 w 84230"/>
              <a:gd name="connsiteY4" fmla="*/ 400399 h 400806"/>
              <a:gd name="connsiteX5" fmla="*/ 14287 w 84230"/>
              <a:gd name="connsiteY5" fmla="*/ 260699 h 400806"/>
              <a:gd name="connsiteX6" fmla="*/ 4762 w 84230"/>
              <a:gd name="connsiteY6" fmla="*/ 174974 h 400806"/>
              <a:gd name="connsiteX7" fmla="*/ 84137 w 84230"/>
              <a:gd name="connsiteY7" fmla="*/ 349 h 40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30" h="400806">
                <a:moveTo>
                  <a:pt x="84137" y="349"/>
                </a:moveTo>
                <a:cubicBezTo>
                  <a:pt x="86783" y="-6530"/>
                  <a:pt x="32279" y="89778"/>
                  <a:pt x="20637" y="133699"/>
                </a:cubicBezTo>
                <a:cubicBezTo>
                  <a:pt x="8995" y="177620"/>
                  <a:pt x="17462" y="250645"/>
                  <a:pt x="14287" y="263874"/>
                </a:cubicBezTo>
                <a:cubicBezTo>
                  <a:pt x="11112" y="277103"/>
                  <a:pt x="0" y="190320"/>
                  <a:pt x="1587" y="213074"/>
                </a:cubicBezTo>
                <a:cubicBezTo>
                  <a:pt x="3174" y="235828"/>
                  <a:pt x="21695" y="392462"/>
                  <a:pt x="23812" y="400399"/>
                </a:cubicBezTo>
                <a:cubicBezTo>
                  <a:pt x="25929" y="408336"/>
                  <a:pt x="17462" y="298270"/>
                  <a:pt x="14287" y="260699"/>
                </a:cubicBezTo>
                <a:cubicBezTo>
                  <a:pt x="11112" y="223128"/>
                  <a:pt x="-8996" y="213074"/>
                  <a:pt x="4762" y="174974"/>
                </a:cubicBezTo>
                <a:cubicBezTo>
                  <a:pt x="18520" y="136874"/>
                  <a:pt x="81491" y="7228"/>
                  <a:pt x="84137" y="3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DC164E60-D251-9D52-1ACE-F55DC8854597}"/>
              </a:ext>
            </a:extLst>
          </p:cNvPr>
          <p:cNvSpPr/>
          <p:nvPr/>
        </p:nvSpPr>
        <p:spPr>
          <a:xfrm>
            <a:off x="2713338" y="9655138"/>
            <a:ext cx="437163" cy="208209"/>
          </a:xfrm>
          <a:custGeom>
            <a:avLst/>
            <a:gdLst>
              <a:gd name="connsiteX0" fmla="*/ 436262 w 437163"/>
              <a:gd name="connsiteY0" fmla="*/ 37 h 208209"/>
              <a:gd name="connsiteX1" fmla="*/ 175912 w 437163"/>
              <a:gd name="connsiteY1" fmla="*/ 41312 h 208209"/>
              <a:gd name="connsiteX2" fmla="*/ 223537 w 437163"/>
              <a:gd name="connsiteY2" fmla="*/ 57187 h 208209"/>
              <a:gd name="connsiteX3" fmla="*/ 1287 w 437163"/>
              <a:gd name="connsiteY3" fmla="*/ 206412 h 208209"/>
              <a:gd name="connsiteX4" fmla="*/ 128287 w 437163"/>
              <a:gd name="connsiteY4" fmla="*/ 136562 h 208209"/>
              <a:gd name="connsiteX5" fmla="*/ 42562 w 437163"/>
              <a:gd name="connsiteY5" fmla="*/ 88937 h 208209"/>
              <a:gd name="connsiteX6" fmla="*/ 204487 w 437163"/>
              <a:gd name="connsiteY6" fmla="*/ 54012 h 208209"/>
              <a:gd name="connsiteX7" fmla="*/ 140987 w 437163"/>
              <a:gd name="connsiteY7" fmla="*/ 92112 h 208209"/>
              <a:gd name="connsiteX8" fmla="*/ 258462 w 437163"/>
              <a:gd name="connsiteY8" fmla="*/ 34962 h 208209"/>
              <a:gd name="connsiteX9" fmla="*/ 436262 w 437163"/>
              <a:gd name="connsiteY9" fmla="*/ 37 h 20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163" h="208209">
                <a:moveTo>
                  <a:pt x="436262" y="37"/>
                </a:moveTo>
                <a:cubicBezTo>
                  <a:pt x="422504" y="1095"/>
                  <a:pt x="211366" y="31787"/>
                  <a:pt x="175912" y="41312"/>
                </a:cubicBezTo>
                <a:cubicBezTo>
                  <a:pt x="140458" y="50837"/>
                  <a:pt x="252641" y="29670"/>
                  <a:pt x="223537" y="57187"/>
                </a:cubicBezTo>
                <a:cubicBezTo>
                  <a:pt x="194433" y="84704"/>
                  <a:pt x="17162" y="193183"/>
                  <a:pt x="1287" y="206412"/>
                </a:cubicBezTo>
                <a:cubicBezTo>
                  <a:pt x="-14588" y="219641"/>
                  <a:pt x="121408" y="156141"/>
                  <a:pt x="128287" y="136562"/>
                </a:cubicBezTo>
                <a:cubicBezTo>
                  <a:pt x="135166" y="116983"/>
                  <a:pt x="29862" y="102695"/>
                  <a:pt x="42562" y="88937"/>
                </a:cubicBezTo>
                <a:cubicBezTo>
                  <a:pt x="55262" y="75179"/>
                  <a:pt x="188083" y="53483"/>
                  <a:pt x="204487" y="54012"/>
                </a:cubicBezTo>
                <a:cubicBezTo>
                  <a:pt x="220891" y="54541"/>
                  <a:pt x="131991" y="95287"/>
                  <a:pt x="140987" y="92112"/>
                </a:cubicBezTo>
                <a:cubicBezTo>
                  <a:pt x="149983" y="88937"/>
                  <a:pt x="214541" y="49249"/>
                  <a:pt x="258462" y="34962"/>
                </a:cubicBezTo>
                <a:cubicBezTo>
                  <a:pt x="302383" y="20675"/>
                  <a:pt x="450020" y="-1021"/>
                  <a:pt x="436262" y="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43363B3D-96C9-AE11-ACEB-0B0F99F2DD41}"/>
              </a:ext>
            </a:extLst>
          </p:cNvPr>
          <p:cNvSpPr/>
          <p:nvPr/>
        </p:nvSpPr>
        <p:spPr>
          <a:xfrm>
            <a:off x="1447724" y="10851097"/>
            <a:ext cx="146737" cy="1096464"/>
          </a:xfrm>
          <a:custGeom>
            <a:avLst/>
            <a:gdLst>
              <a:gd name="connsiteX0" fmla="*/ 79451 w 146737"/>
              <a:gd name="connsiteY0" fmla="*/ 1053 h 1096464"/>
              <a:gd name="connsiteX1" fmla="*/ 6426 w 146737"/>
              <a:gd name="connsiteY1" fmla="*/ 480478 h 1096464"/>
              <a:gd name="connsiteX2" fmla="*/ 19126 w 146737"/>
              <a:gd name="connsiteY2" fmla="*/ 420153 h 1096464"/>
              <a:gd name="connsiteX3" fmla="*/ 142951 w 146737"/>
              <a:gd name="connsiteY3" fmla="*/ 1077378 h 1096464"/>
              <a:gd name="connsiteX4" fmla="*/ 104851 w 146737"/>
              <a:gd name="connsiteY4" fmla="*/ 871003 h 1096464"/>
              <a:gd name="connsiteX5" fmla="*/ 3251 w 146737"/>
              <a:gd name="connsiteY5" fmla="*/ 366178 h 1096464"/>
              <a:gd name="connsiteX6" fmla="*/ 79451 w 146737"/>
              <a:gd name="connsiteY6" fmla="*/ 1053 h 10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7" h="1096464">
                <a:moveTo>
                  <a:pt x="79451" y="1053"/>
                </a:moveTo>
                <a:cubicBezTo>
                  <a:pt x="79980" y="20103"/>
                  <a:pt x="16480" y="410628"/>
                  <a:pt x="6426" y="480478"/>
                </a:cubicBezTo>
                <a:cubicBezTo>
                  <a:pt x="-3628" y="550328"/>
                  <a:pt x="-3628" y="320670"/>
                  <a:pt x="19126" y="420153"/>
                </a:cubicBezTo>
                <a:cubicBezTo>
                  <a:pt x="41880" y="519636"/>
                  <a:pt x="128664" y="1002236"/>
                  <a:pt x="142951" y="1077378"/>
                </a:cubicBezTo>
                <a:cubicBezTo>
                  <a:pt x="157239" y="1152520"/>
                  <a:pt x="128134" y="989536"/>
                  <a:pt x="104851" y="871003"/>
                </a:cubicBezTo>
                <a:cubicBezTo>
                  <a:pt x="81568" y="752470"/>
                  <a:pt x="8013" y="506407"/>
                  <a:pt x="3251" y="366178"/>
                </a:cubicBezTo>
                <a:cubicBezTo>
                  <a:pt x="-1511" y="225949"/>
                  <a:pt x="78922" y="-17997"/>
                  <a:pt x="79451" y="10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E6C9593-A3F0-EB98-5351-78BEF75FEDFA}"/>
              </a:ext>
            </a:extLst>
          </p:cNvPr>
          <p:cNvSpPr/>
          <p:nvPr/>
        </p:nvSpPr>
        <p:spPr>
          <a:xfrm>
            <a:off x="2156145" y="7106004"/>
            <a:ext cx="1100622" cy="1717361"/>
          </a:xfrm>
          <a:custGeom>
            <a:avLst/>
            <a:gdLst>
              <a:gd name="connsiteX0" fmla="*/ 1100622 w 1100622"/>
              <a:gd name="connsiteY0" fmla="*/ 8780 h 1717361"/>
              <a:gd name="connsiteX1" fmla="*/ 793734 w 1100622"/>
              <a:gd name="connsiteY1" fmla="*/ 541136 h 1717361"/>
              <a:gd name="connsiteX2" fmla="*/ 925258 w 1100622"/>
              <a:gd name="connsiteY2" fmla="*/ 491032 h 1717361"/>
              <a:gd name="connsiteX3" fmla="*/ 737367 w 1100622"/>
              <a:gd name="connsiteY3" fmla="*/ 647607 h 1717361"/>
              <a:gd name="connsiteX4" fmla="*/ 837576 w 1100622"/>
              <a:gd name="connsiteY4" fmla="*/ 635081 h 1717361"/>
              <a:gd name="connsiteX5" fmla="*/ 693526 w 1100622"/>
              <a:gd name="connsiteY5" fmla="*/ 779130 h 1717361"/>
              <a:gd name="connsiteX6" fmla="*/ 806260 w 1100622"/>
              <a:gd name="connsiteY6" fmla="*/ 760341 h 1717361"/>
              <a:gd name="connsiteX7" fmla="*/ 449269 w 1100622"/>
              <a:gd name="connsiteY7" fmla="*/ 1035914 h 1717361"/>
              <a:gd name="connsiteX8" fmla="*/ 449269 w 1100622"/>
              <a:gd name="connsiteY8" fmla="*/ 1167437 h 1717361"/>
              <a:gd name="connsiteX9" fmla="*/ 10858 w 1100622"/>
              <a:gd name="connsiteY9" fmla="*/ 1693530 h 1717361"/>
              <a:gd name="connsiteX10" fmla="*/ 154907 w 1100622"/>
              <a:gd name="connsiteY10" fmla="*/ 1555744 h 1717361"/>
              <a:gd name="connsiteX11" fmla="*/ 392902 w 1100622"/>
              <a:gd name="connsiteY11" fmla="*/ 923180 h 1717361"/>
              <a:gd name="connsiteX12" fmla="*/ 374113 w 1100622"/>
              <a:gd name="connsiteY12" fmla="*/ 985810 h 1717361"/>
              <a:gd name="connsiteX13" fmla="*/ 743630 w 1100622"/>
              <a:gd name="connsiteY13" fmla="*/ 315667 h 1717361"/>
              <a:gd name="connsiteX14" fmla="*/ 693526 w 1100622"/>
              <a:gd name="connsiteY14" fmla="*/ 384560 h 1717361"/>
              <a:gd name="connsiteX15" fmla="*/ 918995 w 1100622"/>
              <a:gd name="connsiteY15" fmla="*/ 134040 h 1717361"/>
              <a:gd name="connsiteX16" fmla="*/ 793734 w 1100622"/>
              <a:gd name="connsiteY16" fmla="*/ 202933 h 1717361"/>
              <a:gd name="connsiteX17" fmla="*/ 1100622 w 1100622"/>
              <a:gd name="connsiteY17" fmla="*/ 8780 h 171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0622" h="1717361">
                <a:moveTo>
                  <a:pt x="1100622" y="8780"/>
                </a:moveTo>
                <a:cubicBezTo>
                  <a:pt x="1100622" y="65147"/>
                  <a:pt x="822961" y="460761"/>
                  <a:pt x="793734" y="541136"/>
                </a:cubicBezTo>
                <a:cubicBezTo>
                  <a:pt x="764507" y="621511"/>
                  <a:pt x="934653" y="473287"/>
                  <a:pt x="925258" y="491032"/>
                </a:cubicBezTo>
                <a:cubicBezTo>
                  <a:pt x="915863" y="508777"/>
                  <a:pt x="751981" y="623599"/>
                  <a:pt x="737367" y="647607"/>
                </a:cubicBezTo>
                <a:cubicBezTo>
                  <a:pt x="722753" y="671615"/>
                  <a:pt x="844883" y="613161"/>
                  <a:pt x="837576" y="635081"/>
                </a:cubicBezTo>
                <a:cubicBezTo>
                  <a:pt x="830269" y="657001"/>
                  <a:pt x="698745" y="758253"/>
                  <a:pt x="693526" y="779130"/>
                </a:cubicBezTo>
                <a:cubicBezTo>
                  <a:pt x="688307" y="800007"/>
                  <a:pt x="846969" y="717544"/>
                  <a:pt x="806260" y="760341"/>
                </a:cubicBezTo>
                <a:cubicBezTo>
                  <a:pt x="765551" y="803138"/>
                  <a:pt x="508768" y="968065"/>
                  <a:pt x="449269" y="1035914"/>
                </a:cubicBezTo>
                <a:cubicBezTo>
                  <a:pt x="389770" y="1103763"/>
                  <a:pt x="522337" y="1057835"/>
                  <a:pt x="449269" y="1167437"/>
                </a:cubicBezTo>
                <a:cubicBezTo>
                  <a:pt x="376201" y="1277039"/>
                  <a:pt x="59918" y="1628812"/>
                  <a:pt x="10858" y="1693530"/>
                </a:cubicBezTo>
                <a:cubicBezTo>
                  <a:pt x="-38202" y="1758248"/>
                  <a:pt x="91233" y="1684136"/>
                  <a:pt x="154907" y="1555744"/>
                </a:cubicBezTo>
                <a:cubicBezTo>
                  <a:pt x="218581" y="1427352"/>
                  <a:pt x="356368" y="1018169"/>
                  <a:pt x="392902" y="923180"/>
                </a:cubicBezTo>
                <a:cubicBezTo>
                  <a:pt x="429436" y="828191"/>
                  <a:pt x="315658" y="1087062"/>
                  <a:pt x="374113" y="985810"/>
                </a:cubicBezTo>
                <a:cubicBezTo>
                  <a:pt x="432568" y="884558"/>
                  <a:pt x="690394" y="415875"/>
                  <a:pt x="743630" y="315667"/>
                </a:cubicBezTo>
                <a:cubicBezTo>
                  <a:pt x="796866" y="215459"/>
                  <a:pt x="664299" y="414831"/>
                  <a:pt x="693526" y="384560"/>
                </a:cubicBezTo>
                <a:cubicBezTo>
                  <a:pt x="722753" y="354289"/>
                  <a:pt x="902294" y="164311"/>
                  <a:pt x="918995" y="134040"/>
                </a:cubicBezTo>
                <a:cubicBezTo>
                  <a:pt x="935696" y="103769"/>
                  <a:pt x="766594" y="220678"/>
                  <a:pt x="793734" y="202933"/>
                </a:cubicBezTo>
                <a:cubicBezTo>
                  <a:pt x="820874" y="185188"/>
                  <a:pt x="1100622" y="-47587"/>
                  <a:pt x="1100622" y="87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2AE5D724-4E77-7FEB-65E4-D3982B79F1C3}"/>
              </a:ext>
            </a:extLst>
          </p:cNvPr>
          <p:cNvSpPr/>
          <p:nvPr/>
        </p:nvSpPr>
        <p:spPr>
          <a:xfrm>
            <a:off x="2573797" y="6901584"/>
            <a:ext cx="744040" cy="2580864"/>
          </a:xfrm>
          <a:custGeom>
            <a:avLst/>
            <a:gdLst>
              <a:gd name="connsiteX0" fmla="*/ 714285 w 744040"/>
              <a:gd name="connsiteY0" fmla="*/ 257 h 2580864"/>
              <a:gd name="connsiteX1" fmla="*/ 695496 w 744040"/>
              <a:gd name="connsiteY1" fmla="*/ 426142 h 2580864"/>
              <a:gd name="connsiteX2" fmla="*/ 739337 w 744040"/>
              <a:gd name="connsiteY2" fmla="*/ 369775 h 2580864"/>
              <a:gd name="connsiteX3" fmla="*/ 563973 w 744040"/>
              <a:gd name="connsiteY3" fmla="*/ 745556 h 2580864"/>
              <a:gd name="connsiteX4" fmla="*/ 689233 w 744040"/>
              <a:gd name="connsiteY4" fmla="*/ 626558 h 2580864"/>
              <a:gd name="connsiteX5" fmla="*/ 595288 w 744040"/>
              <a:gd name="connsiteY5" fmla="*/ 939709 h 2580864"/>
              <a:gd name="connsiteX6" fmla="*/ 432450 w 744040"/>
              <a:gd name="connsiteY6" fmla="*/ 1284175 h 2580864"/>
              <a:gd name="connsiteX7" fmla="*/ 275874 w 744040"/>
              <a:gd name="connsiteY7" fmla="*/ 1484591 h 2580864"/>
              <a:gd name="connsiteX8" fmla="*/ 407398 w 744040"/>
              <a:gd name="connsiteY8" fmla="*/ 1403172 h 2580864"/>
              <a:gd name="connsiteX9" fmla="*/ 307189 w 744040"/>
              <a:gd name="connsiteY9" fmla="*/ 1572274 h 2580864"/>
              <a:gd name="connsiteX10" fmla="*/ 244559 w 744040"/>
              <a:gd name="connsiteY10" fmla="*/ 1816531 h 2580864"/>
              <a:gd name="connsiteX11" fmla="*/ 263348 w 744040"/>
              <a:gd name="connsiteY11" fmla="*/ 1703797 h 2580864"/>
              <a:gd name="connsiteX12" fmla="*/ 181929 w 744040"/>
              <a:gd name="connsiteY12" fmla="*/ 1854109 h 2580864"/>
              <a:gd name="connsiteX13" fmla="*/ 119299 w 744040"/>
              <a:gd name="connsiteY13" fmla="*/ 2104630 h 2580864"/>
              <a:gd name="connsiteX14" fmla="*/ 106773 w 744040"/>
              <a:gd name="connsiteY14" fmla="*/ 2073315 h 2580864"/>
              <a:gd name="connsiteX15" fmla="*/ 302 w 744040"/>
              <a:gd name="connsiteY15" fmla="*/ 2236153 h 2580864"/>
              <a:gd name="connsiteX16" fmla="*/ 144351 w 744040"/>
              <a:gd name="connsiteY16" fmla="*/ 2568093 h 2580864"/>
              <a:gd name="connsiteX17" fmla="*/ 62932 w 744040"/>
              <a:gd name="connsiteY17" fmla="*/ 2436569 h 2580864"/>
              <a:gd name="connsiteX18" fmla="*/ 144351 w 744040"/>
              <a:gd name="connsiteY18" fmla="*/ 1747638 h 2580864"/>
              <a:gd name="connsiteX19" fmla="*/ 413661 w 744040"/>
              <a:gd name="connsiteY19" fmla="*/ 1202756 h 2580864"/>
              <a:gd name="connsiteX20" fmla="*/ 513869 w 744040"/>
              <a:gd name="connsiteY20" fmla="*/ 758082 h 2580864"/>
              <a:gd name="connsiteX21" fmla="*/ 482554 w 744040"/>
              <a:gd name="connsiteY21" fmla="*/ 870816 h 2580864"/>
              <a:gd name="connsiteX22" fmla="*/ 639129 w 744040"/>
              <a:gd name="connsiteY22" fmla="*/ 495035 h 2580864"/>
              <a:gd name="connsiteX23" fmla="*/ 714285 w 744040"/>
              <a:gd name="connsiteY23" fmla="*/ 257 h 258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4040" h="2580864">
                <a:moveTo>
                  <a:pt x="714285" y="257"/>
                </a:moveTo>
                <a:cubicBezTo>
                  <a:pt x="723679" y="-11225"/>
                  <a:pt x="691321" y="364556"/>
                  <a:pt x="695496" y="426142"/>
                </a:cubicBezTo>
                <a:cubicBezTo>
                  <a:pt x="699671" y="487728"/>
                  <a:pt x="761258" y="316539"/>
                  <a:pt x="739337" y="369775"/>
                </a:cubicBezTo>
                <a:cubicBezTo>
                  <a:pt x="717417" y="423011"/>
                  <a:pt x="572324" y="702759"/>
                  <a:pt x="563973" y="745556"/>
                </a:cubicBezTo>
                <a:cubicBezTo>
                  <a:pt x="555622" y="788353"/>
                  <a:pt x="684014" y="594199"/>
                  <a:pt x="689233" y="626558"/>
                </a:cubicBezTo>
                <a:cubicBezTo>
                  <a:pt x="694452" y="658917"/>
                  <a:pt x="638085" y="830106"/>
                  <a:pt x="595288" y="939709"/>
                </a:cubicBezTo>
                <a:cubicBezTo>
                  <a:pt x="552491" y="1049312"/>
                  <a:pt x="485686" y="1193361"/>
                  <a:pt x="432450" y="1284175"/>
                </a:cubicBezTo>
                <a:cubicBezTo>
                  <a:pt x="379214" y="1374989"/>
                  <a:pt x="280049" y="1464758"/>
                  <a:pt x="275874" y="1484591"/>
                </a:cubicBezTo>
                <a:cubicBezTo>
                  <a:pt x="271699" y="1504424"/>
                  <a:pt x="402179" y="1388558"/>
                  <a:pt x="407398" y="1403172"/>
                </a:cubicBezTo>
                <a:cubicBezTo>
                  <a:pt x="412617" y="1417786"/>
                  <a:pt x="334329" y="1503381"/>
                  <a:pt x="307189" y="1572274"/>
                </a:cubicBezTo>
                <a:cubicBezTo>
                  <a:pt x="280049" y="1641167"/>
                  <a:pt x="251866" y="1794611"/>
                  <a:pt x="244559" y="1816531"/>
                </a:cubicBezTo>
                <a:cubicBezTo>
                  <a:pt x="237252" y="1838451"/>
                  <a:pt x="273786" y="1697534"/>
                  <a:pt x="263348" y="1703797"/>
                </a:cubicBezTo>
                <a:cubicBezTo>
                  <a:pt x="252910" y="1710060"/>
                  <a:pt x="205937" y="1787304"/>
                  <a:pt x="181929" y="1854109"/>
                </a:cubicBezTo>
                <a:cubicBezTo>
                  <a:pt x="157921" y="1920915"/>
                  <a:pt x="119299" y="2104630"/>
                  <a:pt x="119299" y="2104630"/>
                </a:cubicBezTo>
                <a:cubicBezTo>
                  <a:pt x="106773" y="2141164"/>
                  <a:pt x="126606" y="2051394"/>
                  <a:pt x="106773" y="2073315"/>
                </a:cubicBezTo>
                <a:cubicBezTo>
                  <a:pt x="86940" y="2095236"/>
                  <a:pt x="-5961" y="2153690"/>
                  <a:pt x="302" y="2236153"/>
                </a:cubicBezTo>
                <a:cubicBezTo>
                  <a:pt x="6565" y="2318616"/>
                  <a:pt x="133913" y="2534690"/>
                  <a:pt x="144351" y="2568093"/>
                </a:cubicBezTo>
                <a:cubicBezTo>
                  <a:pt x="154789" y="2601496"/>
                  <a:pt x="62932" y="2573311"/>
                  <a:pt x="62932" y="2436569"/>
                </a:cubicBezTo>
                <a:cubicBezTo>
                  <a:pt x="62932" y="2299827"/>
                  <a:pt x="85896" y="1953274"/>
                  <a:pt x="144351" y="1747638"/>
                </a:cubicBezTo>
                <a:cubicBezTo>
                  <a:pt x="202806" y="1542002"/>
                  <a:pt x="352075" y="1367682"/>
                  <a:pt x="413661" y="1202756"/>
                </a:cubicBezTo>
                <a:cubicBezTo>
                  <a:pt x="475247" y="1037830"/>
                  <a:pt x="502387" y="813405"/>
                  <a:pt x="513869" y="758082"/>
                </a:cubicBezTo>
                <a:cubicBezTo>
                  <a:pt x="525351" y="702759"/>
                  <a:pt x="461677" y="914657"/>
                  <a:pt x="482554" y="870816"/>
                </a:cubicBezTo>
                <a:cubicBezTo>
                  <a:pt x="503431" y="826975"/>
                  <a:pt x="600507" y="634909"/>
                  <a:pt x="639129" y="495035"/>
                </a:cubicBezTo>
                <a:cubicBezTo>
                  <a:pt x="677751" y="355161"/>
                  <a:pt x="704891" y="11739"/>
                  <a:pt x="714285" y="2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3521520A-93DB-8393-ED5A-63CA058D243D}"/>
              </a:ext>
            </a:extLst>
          </p:cNvPr>
          <p:cNvSpPr/>
          <p:nvPr/>
        </p:nvSpPr>
        <p:spPr>
          <a:xfrm>
            <a:off x="3139566" y="6845385"/>
            <a:ext cx="221576" cy="918263"/>
          </a:xfrm>
          <a:custGeom>
            <a:avLst/>
            <a:gdLst>
              <a:gd name="connsiteX0" fmla="*/ 167305 w 221576"/>
              <a:gd name="connsiteY0" fmla="*/ 89 h 918263"/>
              <a:gd name="connsiteX1" fmla="*/ 192357 w 221576"/>
              <a:gd name="connsiteY1" fmla="*/ 300714 h 918263"/>
              <a:gd name="connsiteX2" fmla="*/ 211146 w 221576"/>
              <a:gd name="connsiteY2" fmla="*/ 494867 h 918263"/>
              <a:gd name="connsiteX3" fmla="*/ 16993 w 221576"/>
              <a:gd name="connsiteY3" fmla="*/ 914489 h 918263"/>
              <a:gd name="connsiteX4" fmla="*/ 16993 w 221576"/>
              <a:gd name="connsiteY4" fmla="*/ 670231 h 918263"/>
              <a:gd name="connsiteX5" fmla="*/ 79623 w 221576"/>
              <a:gd name="connsiteY5" fmla="*/ 150401 h 918263"/>
              <a:gd name="connsiteX6" fmla="*/ 104675 w 221576"/>
              <a:gd name="connsiteY6" fmla="*/ 332029 h 918263"/>
              <a:gd name="connsiteX7" fmla="*/ 167305 w 221576"/>
              <a:gd name="connsiteY7" fmla="*/ 89 h 9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576" h="918263">
                <a:moveTo>
                  <a:pt x="167305" y="89"/>
                </a:moveTo>
                <a:cubicBezTo>
                  <a:pt x="181919" y="-5130"/>
                  <a:pt x="185050" y="218251"/>
                  <a:pt x="192357" y="300714"/>
                </a:cubicBezTo>
                <a:cubicBezTo>
                  <a:pt x="199664" y="383177"/>
                  <a:pt x="240373" y="392571"/>
                  <a:pt x="211146" y="494867"/>
                </a:cubicBezTo>
                <a:cubicBezTo>
                  <a:pt x="181919" y="597163"/>
                  <a:pt x="49352" y="885262"/>
                  <a:pt x="16993" y="914489"/>
                </a:cubicBezTo>
                <a:cubicBezTo>
                  <a:pt x="-15366" y="943716"/>
                  <a:pt x="6555" y="797579"/>
                  <a:pt x="16993" y="670231"/>
                </a:cubicBezTo>
                <a:cubicBezTo>
                  <a:pt x="27431" y="542883"/>
                  <a:pt x="65009" y="206768"/>
                  <a:pt x="79623" y="150401"/>
                </a:cubicBezTo>
                <a:cubicBezTo>
                  <a:pt x="94237" y="94034"/>
                  <a:pt x="89017" y="350818"/>
                  <a:pt x="104675" y="332029"/>
                </a:cubicBezTo>
                <a:cubicBezTo>
                  <a:pt x="120332" y="313240"/>
                  <a:pt x="152691" y="5308"/>
                  <a:pt x="167305" y="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FA136D3-A953-23E3-383A-75BC6F74FEE4}"/>
              </a:ext>
            </a:extLst>
          </p:cNvPr>
          <p:cNvSpPr/>
          <p:nvPr/>
        </p:nvSpPr>
        <p:spPr>
          <a:xfrm>
            <a:off x="1150855" y="7353297"/>
            <a:ext cx="2069285" cy="2476789"/>
          </a:xfrm>
          <a:custGeom>
            <a:avLst/>
            <a:gdLst>
              <a:gd name="connsiteX0" fmla="*/ 2068334 w 2069285"/>
              <a:gd name="connsiteY0" fmla="*/ 12007 h 2476789"/>
              <a:gd name="connsiteX1" fmla="*/ 1498400 w 2069285"/>
              <a:gd name="connsiteY1" fmla="*/ 694676 h 2476789"/>
              <a:gd name="connsiteX2" fmla="*/ 1636186 w 2069285"/>
              <a:gd name="connsiteY2" fmla="*/ 669624 h 2476789"/>
              <a:gd name="connsiteX3" fmla="*/ 1222827 w 2069285"/>
              <a:gd name="connsiteY3" fmla="*/ 1208243 h 2476789"/>
              <a:gd name="connsiteX4" fmla="*/ 1348087 w 2069285"/>
              <a:gd name="connsiteY4" fmla="*/ 1214506 h 2476789"/>
              <a:gd name="connsiteX5" fmla="*/ 796942 w 2069285"/>
              <a:gd name="connsiteY5" fmla="*/ 1796966 h 2476789"/>
              <a:gd name="connsiteX6" fmla="*/ 878361 w 2069285"/>
              <a:gd name="connsiteY6" fmla="*/ 1815755 h 2476789"/>
              <a:gd name="connsiteX7" fmla="*/ 258323 w 2069285"/>
              <a:gd name="connsiteY7" fmla="*/ 2323059 h 2476789"/>
              <a:gd name="connsiteX8" fmla="*/ 258323 w 2069285"/>
              <a:gd name="connsiteY8" fmla="*/ 2272955 h 2476789"/>
              <a:gd name="connsiteX9" fmla="*/ 1540 w 2069285"/>
              <a:gd name="connsiteY9" fmla="*/ 2473371 h 2476789"/>
              <a:gd name="connsiteX10" fmla="*/ 170641 w 2069285"/>
              <a:gd name="connsiteY10" fmla="*/ 2323059 h 2476789"/>
              <a:gd name="connsiteX11" fmla="*/ 552685 w 2069285"/>
              <a:gd name="connsiteY11" fmla="*/ 1483815 h 2476789"/>
              <a:gd name="connsiteX12" fmla="*/ 452477 w 2069285"/>
              <a:gd name="connsiteY12" fmla="*/ 1552708 h 2476789"/>
              <a:gd name="connsiteX13" fmla="*/ 1103830 w 2069285"/>
              <a:gd name="connsiteY13" fmla="*/ 1189454 h 2476789"/>
              <a:gd name="connsiteX14" fmla="*/ 1429507 w 2069285"/>
              <a:gd name="connsiteY14" fmla="*/ 500522 h 2476789"/>
              <a:gd name="connsiteX15" fmla="*/ 1348087 w 2069285"/>
              <a:gd name="connsiteY15" fmla="*/ 688413 h 2476789"/>
              <a:gd name="connsiteX16" fmla="*/ 1705079 w 2069285"/>
              <a:gd name="connsiteY16" fmla="*/ 243739 h 2476789"/>
              <a:gd name="connsiteX17" fmla="*/ 1636186 w 2069285"/>
              <a:gd name="connsiteY17" fmla="*/ 256265 h 2476789"/>
              <a:gd name="connsiteX18" fmla="*/ 2068334 w 2069285"/>
              <a:gd name="connsiteY18" fmla="*/ 12007 h 24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9285" h="2476789">
                <a:moveTo>
                  <a:pt x="2068334" y="12007"/>
                </a:moveTo>
                <a:cubicBezTo>
                  <a:pt x="2045370" y="85075"/>
                  <a:pt x="1570425" y="585073"/>
                  <a:pt x="1498400" y="694676"/>
                </a:cubicBezTo>
                <a:cubicBezTo>
                  <a:pt x="1426375" y="804279"/>
                  <a:pt x="1682115" y="584030"/>
                  <a:pt x="1636186" y="669624"/>
                </a:cubicBezTo>
                <a:cubicBezTo>
                  <a:pt x="1590257" y="755219"/>
                  <a:pt x="1270843" y="1117429"/>
                  <a:pt x="1222827" y="1208243"/>
                </a:cubicBezTo>
                <a:cubicBezTo>
                  <a:pt x="1174811" y="1299057"/>
                  <a:pt x="1419068" y="1116386"/>
                  <a:pt x="1348087" y="1214506"/>
                </a:cubicBezTo>
                <a:cubicBezTo>
                  <a:pt x="1277106" y="1312626"/>
                  <a:pt x="875230" y="1696758"/>
                  <a:pt x="796942" y="1796966"/>
                </a:cubicBezTo>
                <a:cubicBezTo>
                  <a:pt x="718654" y="1897174"/>
                  <a:pt x="968131" y="1728073"/>
                  <a:pt x="878361" y="1815755"/>
                </a:cubicBezTo>
                <a:cubicBezTo>
                  <a:pt x="788591" y="1903437"/>
                  <a:pt x="361663" y="2246859"/>
                  <a:pt x="258323" y="2323059"/>
                </a:cubicBezTo>
                <a:cubicBezTo>
                  <a:pt x="154983" y="2399259"/>
                  <a:pt x="301120" y="2247903"/>
                  <a:pt x="258323" y="2272955"/>
                </a:cubicBezTo>
                <a:cubicBezTo>
                  <a:pt x="215526" y="2298007"/>
                  <a:pt x="16154" y="2465020"/>
                  <a:pt x="1540" y="2473371"/>
                </a:cubicBezTo>
                <a:cubicBezTo>
                  <a:pt x="-13074" y="2481722"/>
                  <a:pt x="78783" y="2487985"/>
                  <a:pt x="170641" y="2323059"/>
                </a:cubicBezTo>
                <a:cubicBezTo>
                  <a:pt x="262498" y="2158133"/>
                  <a:pt x="505712" y="1612207"/>
                  <a:pt x="552685" y="1483815"/>
                </a:cubicBezTo>
                <a:cubicBezTo>
                  <a:pt x="599658" y="1355423"/>
                  <a:pt x="360619" y="1601768"/>
                  <a:pt x="452477" y="1552708"/>
                </a:cubicBezTo>
                <a:cubicBezTo>
                  <a:pt x="544334" y="1503648"/>
                  <a:pt x="940992" y="1364818"/>
                  <a:pt x="1103830" y="1189454"/>
                </a:cubicBezTo>
                <a:cubicBezTo>
                  <a:pt x="1266668" y="1014090"/>
                  <a:pt x="1388798" y="584029"/>
                  <a:pt x="1429507" y="500522"/>
                </a:cubicBezTo>
                <a:cubicBezTo>
                  <a:pt x="1470216" y="417015"/>
                  <a:pt x="1302158" y="731210"/>
                  <a:pt x="1348087" y="688413"/>
                </a:cubicBezTo>
                <a:cubicBezTo>
                  <a:pt x="1394016" y="645616"/>
                  <a:pt x="1657063" y="315764"/>
                  <a:pt x="1705079" y="243739"/>
                </a:cubicBezTo>
                <a:cubicBezTo>
                  <a:pt x="1753095" y="171714"/>
                  <a:pt x="1580863" y="290712"/>
                  <a:pt x="1636186" y="256265"/>
                </a:cubicBezTo>
                <a:cubicBezTo>
                  <a:pt x="1691509" y="221818"/>
                  <a:pt x="2091298" y="-61061"/>
                  <a:pt x="2068334" y="120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0E4AD18C-A033-3C3E-A5EF-147BB12784F0}"/>
              </a:ext>
            </a:extLst>
          </p:cNvPr>
          <p:cNvSpPr/>
          <p:nvPr/>
        </p:nvSpPr>
        <p:spPr>
          <a:xfrm>
            <a:off x="1171184" y="9197733"/>
            <a:ext cx="564889" cy="447308"/>
          </a:xfrm>
          <a:custGeom>
            <a:avLst/>
            <a:gdLst>
              <a:gd name="connsiteX0" fmla="*/ 563671 w 564889"/>
              <a:gd name="connsiteY0" fmla="*/ 2634 h 447308"/>
              <a:gd name="connsiteX1" fmla="*/ 150312 w 564889"/>
              <a:gd name="connsiteY1" fmla="*/ 290733 h 447308"/>
              <a:gd name="connsiteX2" fmla="*/ 206679 w 564889"/>
              <a:gd name="connsiteY2" fmla="*/ 271944 h 447308"/>
              <a:gd name="connsiteX3" fmla="*/ 0 w 564889"/>
              <a:gd name="connsiteY3" fmla="*/ 447308 h 447308"/>
              <a:gd name="connsiteX4" fmla="*/ 206679 w 564889"/>
              <a:gd name="connsiteY4" fmla="*/ 271944 h 447308"/>
              <a:gd name="connsiteX5" fmla="*/ 275572 w 564889"/>
              <a:gd name="connsiteY5" fmla="*/ 152946 h 447308"/>
              <a:gd name="connsiteX6" fmla="*/ 563671 w 564889"/>
              <a:gd name="connsiteY6" fmla="*/ 2634 h 44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889" h="447308">
                <a:moveTo>
                  <a:pt x="563671" y="2634"/>
                </a:moveTo>
                <a:cubicBezTo>
                  <a:pt x="542794" y="25598"/>
                  <a:pt x="209811" y="245848"/>
                  <a:pt x="150312" y="290733"/>
                </a:cubicBezTo>
                <a:cubicBezTo>
                  <a:pt x="90813" y="335618"/>
                  <a:pt x="231731" y="245848"/>
                  <a:pt x="206679" y="271944"/>
                </a:cubicBezTo>
                <a:cubicBezTo>
                  <a:pt x="181627" y="298040"/>
                  <a:pt x="0" y="447308"/>
                  <a:pt x="0" y="447308"/>
                </a:cubicBezTo>
                <a:cubicBezTo>
                  <a:pt x="0" y="447308"/>
                  <a:pt x="160750" y="321004"/>
                  <a:pt x="206679" y="271944"/>
                </a:cubicBezTo>
                <a:cubicBezTo>
                  <a:pt x="252608" y="222884"/>
                  <a:pt x="220249" y="192612"/>
                  <a:pt x="275572" y="152946"/>
                </a:cubicBezTo>
                <a:cubicBezTo>
                  <a:pt x="330895" y="113280"/>
                  <a:pt x="584548" y="-20330"/>
                  <a:pt x="563671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006363A0-27EB-B3F9-63E7-0446A51FAAD2}"/>
              </a:ext>
            </a:extLst>
          </p:cNvPr>
          <p:cNvSpPr/>
          <p:nvPr/>
        </p:nvSpPr>
        <p:spPr>
          <a:xfrm>
            <a:off x="874889" y="8122628"/>
            <a:ext cx="1902379" cy="2603745"/>
          </a:xfrm>
          <a:custGeom>
            <a:avLst/>
            <a:gdLst>
              <a:gd name="connsiteX0" fmla="*/ 1647085 w 1902379"/>
              <a:gd name="connsiteY0" fmla="*/ 431437 h 2603745"/>
              <a:gd name="connsiteX1" fmla="*/ 422969 w 1902379"/>
              <a:gd name="connsiteY1" fmla="*/ 1552314 h 2603745"/>
              <a:gd name="connsiteX2" fmla="*/ 142750 w 1902379"/>
              <a:gd name="connsiteY2" fmla="*/ 2555204 h 2603745"/>
              <a:gd name="connsiteX3" fmla="*/ 128001 w 1902379"/>
              <a:gd name="connsiteY3" fmla="*/ 2407720 h 2603745"/>
              <a:gd name="connsiteX4" fmla="*/ 39511 w 1902379"/>
              <a:gd name="connsiteY4" fmla="*/ 2068507 h 2603745"/>
              <a:gd name="connsiteX5" fmla="*/ 850672 w 1902379"/>
              <a:gd name="connsiteY5" fmla="*/ 505178 h 2603745"/>
              <a:gd name="connsiteX6" fmla="*/ 511459 w 1902379"/>
              <a:gd name="connsiteY6" fmla="*/ 711656 h 2603745"/>
              <a:gd name="connsiteX7" fmla="*/ 1883059 w 1902379"/>
              <a:gd name="connsiteY7" fmla="*/ 3733 h 2603745"/>
              <a:gd name="connsiteX8" fmla="*/ 1337369 w 1902379"/>
              <a:gd name="connsiteY8" fmla="*/ 431437 h 2603745"/>
              <a:gd name="connsiteX9" fmla="*/ 1647085 w 1902379"/>
              <a:gd name="connsiteY9" fmla="*/ 431437 h 260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2379" h="2603745">
                <a:moveTo>
                  <a:pt x="1647085" y="431437"/>
                </a:moveTo>
                <a:cubicBezTo>
                  <a:pt x="1494685" y="618250"/>
                  <a:pt x="673691" y="1198353"/>
                  <a:pt x="422969" y="1552314"/>
                </a:cubicBezTo>
                <a:cubicBezTo>
                  <a:pt x="172247" y="1906275"/>
                  <a:pt x="191911" y="2412636"/>
                  <a:pt x="142750" y="2555204"/>
                </a:cubicBezTo>
                <a:cubicBezTo>
                  <a:pt x="93589" y="2697772"/>
                  <a:pt x="145207" y="2488836"/>
                  <a:pt x="128001" y="2407720"/>
                </a:cubicBezTo>
                <a:cubicBezTo>
                  <a:pt x="110795" y="2326604"/>
                  <a:pt x="-80934" y="2385597"/>
                  <a:pt x="39511" y="2068507"/>
                </a:cubicBezTo>
                <a:cubicBezTo>
                  <a:pt x="159956" y="1751417"/>
                  <a:pt x="772014" y="731320"/>
                  <a:pt x="850672" y="505178"/>
                </a:cubicBezTo>
                <a:cubicBezTo>
                  <a:pt x="929330" y="279036"/>
                  <a:pt x="339395" y="795230"/>
                  <a:pt x="511459" y="711656"/>
                </a:cubicBezTo>
                <a:cubicBezTo>
                  <a:pt x="683523" y="628082"/>
                  <a:pt x="1745407" y="50436"/>
                  <a:pt x="1883059" y="3733"/>
                </a:cubicBezTo>
                <a:cubicBezTo>
                  <a:pt x="2020711" y="-42970"/>
                  <a:pt x="1379156" y="362611"/>
                  <a:pt x="1337369" y="431437"/>
                </a:cubicBezTo>
                <a:cubicBezTo>
                  <a:pt x="1295582" y="500263"/>
                  <a:pt x="1799485" y="244624"/>
                  <a:pt x="1647085" y="4314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FF9D802D-227B-F7B3-5C47-D6D2681980AA}"/>
              </a:ext>
            </a:extLst>
          </p:cNvPr>
          <p:cNvSpPr/>
          <p:nvPr/>
        </p:nvSpPr>
        <p:spPr>
          <a:xfrm>
            <a:off x="397896" y="8036907"/>
            <a:ext cx="2379292" cy="4719296"/>
          </a:xfrm>
          <a:custGeom>
            <a:avLst/>
            <a:gdLst>
              <a:gd name="connsiteX0" fmla="*/ 1696375 w 2379292"/>
              <a:gd name="connsiteY0" fmla="*/ 605648 h 4719296"/>
              <a:gd name="connsiteX1" fmla="*/ 310027 w 2379292"/>
              <a:gd name="connsiteY1" fmla="*/ 2065738 h 4719296"/>
              <a:gd name="connsiteX2" fmla="*/ 339523 w 2379292"/>
              <a:gd name="connsiteY2" fmla="*/ 2198474 h 4719296"/>
              <a:gd name="connsiteX3" fmla="*/ 310 w 2379292"/>
              <a:gd name="connsiteY3" fmla="*/ 2729416 h 4719296"/>
              <a:gd name="connsiteX4" fmla="*/ 280530 w 2379292"/>
              <a:gd name="connsiteY4" fmla="*/ 3584822 h 4719296"/>
              <a:gd name="connsiteX5" fmla="*/ 383769 w 2379292"/>
              <a:gd name="connsiteY5" fmla="*/ 4558216 h 4719296"/>
              <a:gd name="connsiteX6" fmla="*/ 546001 w 2379292"/>
              <a:gd name="connsiteY6" fmla="*/ 4454977 h 4719296"/>
              <a:gd name="connsiteX7" fmla="*/ 826220 w 2379292"/>
              <a:gd name="connsiteY7" fmla="*/ 4705699 h 4719296"/>
              <a:gd name="connsiteX8" fmla="*/ 811472 w 2379292"/>
              <a:gd name="connsiteY8" fmla="*/ 3968280 h 4719296"/>
              <a:gd name="connsiteX9" fmla="*/ 1829110 w 2379292"/>
              <a:gd name="connsiteY9" fmla="*/ 679390 h 4719296"/>
              <a:gd name="connsiteX10" fmla="*/ 2374801 w 2379292"/>
              <a:gd name="connsiteY10" fmla="*/ 964 h 4719296"/>
              <a:gd name="connsiteX11" fmla="*/ 2065085 w 2379292"/>
              <a:gd name="connsiteY11" fmla="*/ 531906 h 4719296"/>
              <a:gd name="connsiteX12" fmla="*/ 1696375 w 2379292"/>
              <a:gd name="connsiteY12" fmla="*/ 605648 h 471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9292" h="4719296">
                <a:moveTo>
                  <a:pt x="1696375" y="605648"/>
                </a:moveTo>
                <a:cubicBezTo>
                  <a:pt x="1403865" y="861287"/>
                  <a:pt x="536169" y="1800267"/>
                  <a:pt x="310027" y="2065738"/>
                </a:cubicBezTo>
                <a:cubicBezTo>
                  <a:pt x="83885" y="2331209"/>
                  <a:pt x="391142" y="2087861"/>
                  <a:pt x="339523" y="2198474"/>
                </a:cubicBezTo>
                <a:cubicBezTo>
                  <a:pt x="287904" y="2309087"/>
                  <a:pt x="10142" y="2498358"/>
                  <a:pt x="310" y="2729416"/>
                </a:cubicBezTo>
                <a:cubicBezTo>
                  <a:pt x="-9522" y="2960474"/>
                  <a:pt x="216620" y="3280022"/>
                  <a:pt x="280530" y="3584822"/>
                </a:cubicBezTo>
                <a:cubicBezTo>
                  <a:pt x="344440" y="3889622"/>
                  <a:pt x="339524" y="4413190"/>
                  <a:pt x="383769" y="4558216"/>
                </a:cubicBezTo>
                <a:cubicBezTo>
                  <a:pt x="428014" y="4703242"/>
                  <a:pt x="472259" y="4430396"/>
                  <a:pt x="546001" y="4454977"/>
                </a:cubicBezTo>
                <a:cubicBezTo>
                  <a:pt x="619743" y="4479558"/>
                  <a:pt x="781975" y="4786815"/>
                  <a:pt x="826220" y="4705699"/>
                </a:cubicBezTo>
                <a:cubicBezTo>
                  <a:pt x="870465" y="4624583"/>
                  <a:pt x="644324" y="4639332"/>
                  <a:pt x="811472" y="3968280"/>
                </a:cubicBezTo>
                <a:cubicBezTo>
                  <a:pt x="978620" y="3297229"/>
                  <a:pt x="1568555" y="1340609"/>
                  <a:pt x="1829110" y="679390"/>
                </a:cubicBezTo>
                <a:cubicBezTo>
                  <a:pt x="2089665" y="18171"/>
                  <a:pt x="2335472" y="25545"/>
                  <a:pt x="2374801" y="964"/>
                </a:cubicBezTo>
                <a:cubicBezTo>
                  <a:pt x="2414130" y="-23617"/>
                  <a:pt x="2185530" y="428667"/>
                  <a:pt x="2065085" y="531906"/>
                </a:cubicBezTo>
                <a:cubicBezTo>
                  <a:pt x="1944640" y="635145"/>
                  <a:pt x="1988885" y="350009"/>
                  <a:pt x="1696375" y="6056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DEB1A031-9F7F-DE31-B636-78E6246C4AAD}"/>
              </a:ext>
            </a:extLst>
          </p:cNvPr>
          <p:cNvSpPr/>
          <p:nvPr/>
        </p:nvSpPr>
        <p:spPr>
          <a:xfrm>
            <a:off x="1559435" y="9562095"/>
            <a:ext cx="1951876" cy="1593106"/>
          </a:xfrm>
          <a:custGeom>
            <a:avLst/>
            <a:gdLst>
              <a:gd name="connsiteX0" fmla="*/ 1950681 w 1951876"/>
              <a:gd name="connsiteY0" fmla="*/ 9608 h 1593106"/>
              <a:gd name="connsiteX1" fmla="*/ 1316500 w 1951876"/>
              <a:gd name="connsiteY1" fmla="*/ 422563 h 1593106"/>
              <a:gd name="connsiteX2" fmla="*/ 1508230 w 1951876"/>
              <a:gd name="connsiteY2" fmla="*/ 422563 h 1593106"/>
              <a:gd name="connsiteX3" fmla="*/ 829804 w 1951876"/>
              <a:gd name="connsiteY3" fmla="*/ 761776 h 1593106"/>
              <a:gd name="connsiteX4" fmla="*/ 505339 w 1951876"/>
              <a:gd name="connsiteY4" fmla="*/ 879763 h 1593106"/>
              <a:gd name="connsiteX5" fmla="*/ 1154268 w 1951876"/>
              <a:gd name="connsiteY5" fmla="*/ 894511 h 1593106"/>
              <a:gd name="connsiteX6" fmla="*/ 579081 w 1951876"/>
              <a:gd name="connsiteY6" fmla="*/ 1012499 h 1593106"/>
              <a:gd name="connsiteX7" fmla="*/ 18642 w 1951876"/>
              <a:gd name="connsiteY7" fmla="*/ 1587686 h 1593106"/>
              <a:gd name="connsiteX8" fmla="*/ 195623 w 1951876"/>
              <a:gd name="connsiteY8" fmla="*/ 1233724 h 1593106"/>
              <a:gd name="connsiteX9" fmla="*/ 800307 w 1951876"/>
              <a:gd name="connsiteY9" fmla="*/ 171840 h 1593106"/>
              <a:gd name="connsiteX10" fmla="*/ 933042 w 1951876"/>
              <a:gd name="connsiteY10" fmla="*/ 319324 h 1593106"/>
              <a:gd name="connsiteX11" fmla="*/ 1596720 w 1951876"/>
              <a:gd name="connsiteY11" fmla="*/ 112847 h 1593106"/>
              <a:gd name="connsiteX12" fmla="*/ 1478733 w 1951876"/>
              <a:gd name="connsiteY12" fmla="*/ 127595 h 1593106"/>
              <a:gd name="connsiteX13" fmla="*/ 1950681 w 1951876"/>
              <a:gd name="connsiteY13" fmla="*/ 9608 h 15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1876" h="1593106">
                <a:moveTo>
                  <a:pt x="1950681" y="9608"/>
                </a:moveTo>
                <a:cubicBezTo>
                  <a:pt x="1923642" y="58769"/>
                  <a:pt x="1390242" y="353737"/>
                  <a:pt x="1316500" y="422563"/>
                </a:cubicBezTo>
                <a:cubicBezTo>
                  <a:pt x="1242758" y="491389"/>
                  <a:pt x="1589346" y="366028"/>
                  <a:pt x="1508230" y="422563"/>
                </a:cubicBezTo>
                <a:cubicBezTo>
                  <a:pt x="1427114" y="479099"/>
                  <a:pt x="996953" y="685576"/>
                  <a:pt x="829804" y="761776"/>
                </a:cubicBezTo>
                <a:cubicBezTo>
                  <a:pt x="662655" y="837976"/>
                  <a:pt x="451262" y="857640"/>
                  <a:pt x="505339" y="879763"/>
                </a:cubicBezTo>
                <a:cubicBezTo>
                  <a:pt x="559416" y="901886"/>
                  <a:pt x="1141978" y="872388"/>
                  <a:pt x="1154268" y="894511"/>
                </a:cubicBezTo>
                <a:cubicBezTo>
                  <a:pt x="1166558" y="916634"/>
                  <a:pt x="768352" y="896970"/>
                  <a:pt x="579081" y="1012499"/>
                </a:cubicBezTo>
                <a:cubicBezTo>
                  <a:pt x="389810" y="1128028"/>
                  <a:pt x="82552" y="1550815"/>
                  <a:pt x="18642" y="1587686"/>
                </a:cubicBezTo>
                <a:cubicBezTo>
                  <a:pt x="-45268" y="1624557"/>
                  <a:pt x="65346" y="1469698"/>
                  <a:pt x="195623" y="1233724"/>
                </a:cubicBezTo>
                <a:cubicBezTo>
                  <a:pt x="325900" y="997750"/>
                  <a:pt x="677404" y="324240"/>
                  <a:pt x="800307" y="171840"/>
                </a:cubicBezTo>
                <a:cubicBezTo>
                  <a:pt x="923210" y="19440"/>
                  <a:pt x="800307" y="329156"/>
                  <a:pt x="933042" y="319324"/>
                </a:cubicBezTo>
                <a:cubicBezTo>
                  <a:pt x="1065777" y="309492"/>
                  <a:pt x="1505771" y="144802"/>
                  <a:pt x="1596720" y="112847"/>
                </a:cubicBezTo>
                <a:cubicBezTo>
                  <a:pt x="1687668" y="80892"/>
                  <a:pt x="1419739" y="139885"/>
                  <a:pt x="1478733" y="127595"/>
                </a:cubicBezTo>
                <a:cubicBezTo>
                  <a:pt x="1537726" y="115305"/>
                  <a:pt x="1977720" y="-39553"/>
                  <a:pt x="1950681" y="96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DB390D8-A9C1-6F55-B40A-5A996F8FE389}"/>
              </a:ext>
            </a:extLst>
          </p:cNvPr>
          <p:cNvSpPr/>
          <p:nvPr/>
        </p:nvSpPr>
        <p:spPr>
          <a:xfrm>
            <a:off x="2241202" y="9428101"/>
            <a:ext cx="797114" cy="513167"/>
          </a:xfrm>
          <a:custGeom>
            <a:avLst/>
            <a:gdLst>
              <a:gd name="connsiteX0" fmla="*/ 796966 w 797114"/>
              <a:gd name="connsiteY0" fmla="*/ 25615 h 513167"/>
              <a:gd name="connsiteX1" fmla="*/ 192282 w 797114"/>
              <a:gd name="connsiteY1" fmla="*/ 320583 h 513167"/>
              <a:gd name="connsiteX2" fmla="*/ 553 w 797114"/>
              <a:gd name="connsiteY2" fmla="*/ 512312 h 513167"/>
              <a:gd name="connsiteX3" fmla="*/ 236527 w 797114"/>
              <a:gd name="connsiteY3" fmla="*/ 246841 h 513167"/>
              <a:gd name="connsiteX4" fmla="*/ 133288 w 797114"/>
              <a:gd name="connsiteY4" fmla="*/ 40364 h 513167"/>
              <a:gd name="connsiteX5" fmla="*/ 796966 w 797114"/>
              <a:gd name="connsiteY5" fmla="*/ 25615 h 5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114" h="513167">
                <a:moveTo>
                  <a:pt x="796966" y="25615"/>
                </a:moveTo>
                <a:cubicBezTo>
                  <a:pt x="806798" y="72318"/>
                  <a:pt x="325017" y="239467"/>
                  <a:pt x="192282" y="320583"/>
                </a:cubicBezTo>
                <a:cubicBezTo>
                  <a:pt x="59547" y="401699"/>
                  <a:pt x="-6821" y="524602"/>
                  <a:pt x="553" y="512312"/>
                </a:cubicBezTo>
                <a:cubicBezTo>
                  <a:pt x="7927" y="500022"/>
                  <a:pt x="214404" y="325499"/>
                  <a:pt x="236527" y="246841"/>
                </a:cubicBezTo>
                <a:cubicBezTo>
                  <a:pt x="258649" y="168183"/>
                  <a:pt x="42340" y="77235"/>
                  <a:pt x="133288" y="40364"/>
                </a:cubicBezTo>
                <a:cubicBezTo>
                  <a:pt x="224236" y="3493"/>
                  <a:pt x="787134" y="-21088"/>
                  <a:pt x="796966" y="256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DA034C69-B4EB-F014-32DA-3D06397C73C7}"/>
              </a:ext>
            </a:extLst>
          </p:cNvPr>
          <p:cNvSpPr/>
          <p:nvPr/>
        </p:nvSpPr>
        <p:spPr>
          <a:xfrm>
            <a:off x="1753144" y="9141571"/>
            <a:ext cx="1388744" cy="993849"/>
          </a:xfrm>
          <a:custGeom>
            <a:avLst/>
            <a:gdLst>
              <a:gd name="connsiteX0" fmla="*/ 562353 w 1388744"/>
              <a:gd name="connsiteY0" fmla="*/ 2429 h 993849"/>
              <a:gd name="connsiteX1" fmla="*/ 532856 w 1388744"/>
              <a:gd name="connsiteY1" fmla="*/ 76171 h 993849"/>
              <a:gd name="connsiteX2" fmla="*/ 282133 w 1388744"/>
              <a:gd name="connsiteY2" fmla="*/ 562868 h 993849"/>
              <a:gd name="connsiteX3" fmla="*/ 768830 w 1388744"/>
              <a:gd name="connsiteY3" fmla="*/ 385887 h 993849"/>
              <a:gd name="connsiteX4" fmla="*/ 562353 w 1388744"/>
              <a:gd name="connsiteY4" fmla="*/ 474377 h 993849"/>
              <a:gd name="connsiteX5" fmla="*/ 1388262 w 1388744"/>
              <a:gd name="connsiteY5" fmla="*/ 194158 h 993849"/>
              <a:gd name="connsiteX6" fmla="*/ 429617 w 1388744"/>
              <a:gd name="connsiteY6" fmla="*/ 680855 h 993849"/>
              <a:gd name="connsiteX7" fmla="*/ 1914 w 1388744"/>
              <a:gd name="connsiteY7" fmla="*/ 990571 h 993849"/>
              <a:gd name="connsiteX8" fmla="*/ 267385 w 1388744"/>
              <a:gd name="connsiteY8" fmla="*/ 489126 h 993849"/>
              <a:gd name="connsiteX9" fmla="*/ 149398 w 1388744"/>
              <a:gd name="connsiteY9" fmla="*/ 592364 h 993849"/>
              <a:gd name="connsiteX10" fmla="*/ 223140 w 1388744"/>
              <a:gd name="connsiteY10" fmla="*/ 267900 h 993849"/>
              <a:gd name="connsiteX11" fmla="*/ 237888 w 1388744"/>
              <a:gd name="connsiteY11" fmla="*/ 356390 h 993849"/>
              <a:gd name="connsiteX12" fmla="*/ 518108 w 1388744"/>
              <a:gd name="connsiteY12" fmla="*/ 46674 h 993849"/>
              <a:gd name="connsiteX13" fmla="*/ 562353 w 1388744"/>
              <a:gd name="connsiteY13" fmla="*/ 2429 h 99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8744" h="993849">
                <a:moveTo>
                  <a:pt x="562353" y="2429"/>
                </a:moveTo>
                <a:cubicBezTo>
                  <a:pt x="564811" y="7345"/>
                  <a:pt x="579559" y="-17235"/>
                  <a:pt x="532856" y="76171"/>
                </a:cubicBezTo>
                <a:cubicBezTo>
                  <a:pt x="486153" y="169577"/>
                  <a:pt x="242804" y="511249"/>
                  <a:pt x="282133" y="562868"/>
                </a:cubicBezTo>
                <a:cubicBezTo>
                  <a:pt x="321462" y="614487"/>
                  <a:pt x="722127" y="400636"/>
                  <a:pt x="768830" y="385887"/>
                </a:cubicBezTo>
                <a:cubicBezTo>
                  <a:pt x="815533" y="371138"/>
                  <a:pt x="459114" y="506332"/>
                  <a:pt x="562353" y="474377"/>
                </a:cubicBezTo>
                <a:cubicBezTo>
                  <a:pt x="665592" y="442422"/>
                  <a:pt x="1410385" y="159745"/>
                  <a:pt x="1388262" y="194158"/>
                </a:cubicBezTo>
                <a:cubicBezTo>
                  <a:pt x="1366139" y="228571"/>
                  <a:pt x="660675" y="548120"/>
                  <a:pt x="429617" y="680855"/>
                </a:cubicBezTo>
                <a:cubicBezTo>
                  <a:pt x="198559" y="813590"/>
                  <a:pt x="28953" y="1022526"/>
                  <a:pt x="1914" y="990571"/>
                </a:cubicBezTo>
                <a:cubicBezTo>
                  <a:pt x="-25125" y="958616"/>
                  <a:pt x="242804" y="555494"/>
                  <a:pt x="267385" y="489126"/>
                </a:cubicBezTo>
                <a:cubicBezTo>
                  <a:pt x="291966" y="422758"/>
                  <a:pt x="156772" y="629235"/>
                  <a:pt x="149398" y="592364"/>
                </a:cubicBezTo>
                <a:cubicBezTo>
                  <a:pt x="142024" y="555493"/>
                  <a:pt x="208392" y="307229"/>
                  <a:pt x="223140" y="267900"/>
                </a:cubicBezTo>
                <a:cubicBezTo>
                  <a:pt x="237888" y="228571"/>
                  <a:pt x="188727" y="393261"/>
                  <a:pt x="237888" y="356390"/>
                </a:cubicBezTo>
                <a:cubicBezTo>
                  <a:pt x="287049" y="319519"/>
                  <a:pt x="461573" y="98293"/>
                  <a:pt x="518108" y="46674"/>
                </a:cubicBezTo>
                <a:cubicBezTo>
                  <a:pt x="574643" y="-4945"/>
                  <a:pt x="559895" y="-2487"/>
                  <a:pt x="562353" y="24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B6D7EB4F-8730-CBF1-E7D5-C7F7250F1EDB}"/>
              </a:ext>
            </a:extLst>
          </p:cNvPr>
          <p:cNvSpPr/>
          <p:nvPr/>
        </p:nvSpPr>
        <p:spPr>
          <a:xfrm>
            <a:off x="5114864" y="9307488"/>
            <a:ext cx="659285" cy="872759"/>
          </a:xfrm>
          <a:custGeom>
            <a:avLst/>
            <a:gdLst>
              <a:gd name="connsiteX0" fmla="*/ 650142 w 659285"/>
              <a:gd name="connsiteY0" fmla="*/ 818 h 872759"/>
              <a:gd name="connsiteX1" fmla="*/ 257236 w 659285"/>
              <a:gd name="connsiteY1" fmla="*/ 257993 h 872759"/>
              <a:gd name="connsiteX2" fmla="*/ 657286 w 659285"/>
              <a:gd name="connsiteY2" fmla="*/ 386581 h 872759"/>
              <a:gd name="connsiteX3" fmla="*/ 414399 w 659285"/>
              <a:gd name="connsiteY3" fmla="*/ 529456 h 872759"/>
              <a:gd name="connsiteX4" fmla="*/ 478692 w 659285"/>
              <a:gd name="connsiteY4" fmla="*/ 536600 h 872759"/>
              <a:gd name="connsiteX5" fmla="*/ 371536 w 659285"/>
              <a:gd name="connsiteY5" fmla="*/ 586606 h 872759"/>
              <a:gd name="connsiteX6" fmla="*/ 328674 w 659285"/>
              <a:gd name="connsiteY6" fmla="*/ 629468 h 872759"/>
              <a:gd name="connsiteX7" fmla="*/ 61 w 659285"/>
              <a:gd name="connsiteY7" fmla="*/ 872356 h 872759"/>
              <a:gd name="connsiteX8" fmla="*/ 357249 w 659285"/>
              <a:gd name="connsiteY8" fmla="*/ 686618 h 872759"/>
              <a:gd name="connsiteX9" fmla="*/ 564417 w 659285"/>
              <a:gd name="connsiteY9" fmla="*/ 672331 h 872759"/>
              <a:gd name="connsiteX10" fmla="*/ 364392 w 659285"/>
              <a:gd name="connsiteY10" fmla="*/ 593750 h 872759"/>
              <a:gd name="connsiteX11" fmla="*/ 600136 w 659285"/>
              <a:gd name="connsiteY11" fmla="*/ 429443 h 872759"/>
              <a:gd name="connsiteX12" fmla="*/ 285811 w 659285"/>
              <a:gd name="connsiteY12" fmla="*/ 350862 h 872759"/>
              <a:gd name="connsiteX13" fmla="*/ 650142 w 659285"/>
              <a:gd name="connsiteY13" fmla="*/ 818 h 87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9285" h="872759">
                <a:moveTo>
                  <a:pt x="650142" y="818"/>
                </a:moveTo>
                <a:cubicBezTo>
                  <a:pt x="645380" y="-14660"/>
                  <a:pt x="256045" y="193699"/>
                  <a:pt x="257236" y="257993"/>
                </a:cubicBezTo>
                <a:cubicBezTo>
                  <a:pt x="258427" y="322287"/>
                  <a:pt x="631092" y="341337"/>
                  <a:pt x="657286" y="386581"/>
                </a:cubicBezTo>
                <a:cubicBezTo>
                  <a:pt x="683480" y="431825"/>
                  <a:pt x="444165" y="504453"/>
                  <a:pt x="414399" y="529456"/>
                </a:cubicBezTo>
                <a:cubicBezTo>
                  <a:pt x="384633" y="554459"/>
                  <a:pt x="485836" y="527075"/>
                  <a:pt x="478692" y="536600"/>
                </a:cubicBezTo>
                <a:cubicBezTo>
                  <a:pt x="471548" y="546125"/>
                  <a:pt x="396539" y="571128"/>
                  <a:pt x="371536" y="586606"/>
                </a:cubicBezTo>
                <a:cubicBezTo>
                  <a:pt x="346533" y="602084"/>
                  <a:pt x="390587" y="581843"/>
                  <a:pt x="328674" y="629468"/>
                </a:cubicBezTo>
                <a:cubicBezTo>
                  <a:pt x="266761" y="677093"/>
                  <a:pt x="-4702" y="862831"/>
                  <a:pt x="61" y="872356"/>
                </a:cubicBezTo>
                <a:cubicBezTo>
                  <a:pt x="4824" y="881881"/>
                  <a:pt x="263190" y="719955"/>
                  <a:pt x="357249" y="686618"/>
                </a:cubicBezTo>
                <a:cubicBezTo>
                  <a:pt x="451308" y="653281"/>
                  <a:pt x="563226" y="687809"/>
                  <a:pt x="564417" y="672331"/>
                </a:cubicBezTo>
                <a:cubicBezTo>
                  <a:pt x="565607" y="656853"/>
                  <a:pt x="358439" y="634231"/>
                  <a:pt x="364392" y="593750"/>
                </a:cubicBezTo>
                <a:cubicBezTo>
                  <a:pt x="370345" y="553269"/>
                  <a:pt x="613233" y="469924"/>
                  <a:pt x="600136" y="429443"/>
                </a:cubicBezTo>
                <a:cubicBezTo>
                  <a:pt x="587039" y="388962"/>
                  <a:pt x="278667" y="423490"/>
                  <a:pt x="285811" y="350862"/>
                </a:cubicBezTo>
                <a:cubicBezTo>
                  <a:pt x="292955" y="278234"/>
                  <a:pt x="654904" y="16296"/>
                  <a:pt x="650142" y="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F9E599B6-E612-E58B-0B55-32B940BECE98}"/>
              </a:ext>
            </a:extLst>
          </p:cNvPr>
          <p:cNvSpPr/>
          <p:nvPr/>
        </p:nvSpPr>
        <p:spPr>
          <a:xfrm>
            <a:off x="5471941" y="8986451"/>
            <a:ext cx="1050407" cy="839395"/>
          </a:xfrm>
          <a:custGeom>
            <a:avLst/>
            <a:gdLst>
              <a:gd name="connsiteX0" fmla="*/ 172 w 1050407"/>
              <a:gd name="connsiteY0" fmla="*/ 387 h 839395"/>
              <a:gd name="connsiteX1" fmla="*/ 571672 w 1050407"/>
              <a:gd name="connsiteY1" fmla="*/ 128974 h 839395"/>
              <a:gd name="connsiteX2" fmla="*/ 543097 w 1050407"/>
              <a:gd name="connsiteY2" fmla="*/ 757624 h 839395"/>
              <a:gd name="connsiteX3" fmla="*/ 600247 w 1050407"/>
              <a:gd name="connsiteY3" fmla="*/ 564743 h 839395"/>
              <a:gd name="connsiteX4" fmla="*/ 621678 w 1050407"/>
              <a:gd name="connsiteY4" fmla="*/ 836205 h 839395"/>
              <a:gd name="connsiteX5" fmla="*/ 1050303 w 1050407"/>
              <a:gd name="connsiteY5" fmla="*/ 343287 h 839395"/>
              <a:gd name="connsiteX6" fmla="*/ 578815 w 1050407"/>
              <a:gd name="connsiteY6" fmla="*/ 679043 h 839395"/>
              <a:gd name="connsiteX7" fmla="*/ 635965 w 1050407"/>
              <a:gd name="connsiteY7" fmla="*/ 143262 h 839395"/>
              <a:gd name="connsiteX8" fmla="*/ 172 w 1050407"/>
              <a:gd name="connsiteY8" fmla="*/ 387 h 83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0407" h="839395">
                <a:moveTo>
                  <a:pt x="172" y="387"/>
                </a:moveTo>
                <a:cubicBezTo>
                  <a:pt x="-10543" y="-1994"/>
                  <a:pt x="481185" y="2768"/>
                  <a:pt x="571672" y="128974"/>
                </a:cubicBezTo>
                <a:cubicBezTo>
                  <a:pt x="662159" y="255180"/>
                  <a:pt x="538335" y="684996"/>
                  <a:pt x="543097" y="757624"/>
                </a:cubicBezTo>
                <a:cubicBezTo>
                  <a:pt x="547859" y="830252"/>
                  <a:pt x="587150" y="551646"/>
                  <a:pt x="600247" y="564743"/>
                </a:cubicBezTo>
                <a:cubicBezTo>
                  <a:pt x="613344" y="577840"/>
                  <a:pt x="546669" y="873114"/>
                  <a:pt x="621678" y="836205"/>
                </a:cubicBezTo>
                <a:cubicBezTo>
                  <a:pt x="696687" y="799296"/>
                  <a:pt x="1057447" y="369481"/>
                  <a:pt x="1050303" y="343287"/>
                </a:cubicBezTo>
                <a:cubicBezTo>
                  <a:pt x="1043159" y="317093"/>
                  <a:pt x="647871" y="712381"/>
                  <a:pt x="578815" y="679043"/>
                </a:cubicBezTo>
                <a:cubicBezTo>
                  <a:pt x="509759" y="645706"/>
                  <a:pt x="732405" y="263515"/>
                  <a:pt x="635965" y="143262"/>
                </a:cubicBezTo>
                <a:cubicBezTo>
                  <a:pt x="539525" y="23009"/>
                  <a:pt x="10887" y="2768"/>
                  <a:pt x="172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33D28B1-1646-B4B6-063D-D089BEF4BCF3}"/>
              </a:ext>
            </a:extLst>
          </p:cNvPr>
          <p:cNvSpPr/>
          <p:nvPr/>
        </p:nvSpPr>
        <p:spPr>
          <a:xfrm>
            <a:off x="5559669" y="7293623"/>
            <a:ext cx="912706" cy="1996215"/>
          </a:xfrm>
          <a:custGeom>
            <a:avLst/>
            <a:gdLst>
              <a:gd name="connsiteX0" fmla="*/ 769694 w 912706"/>
              <a:gd name="connsiteY0" fmla="*/ 146 h 1996215"/>
              <a:gd name="connsiteX1" fmla="*/ 219625 w 912706"/>
              <a:gd name="connsiteY1" fmla="*/ 450202 h 1996215"/>
              <a:gd name="connsiteX2" fmla="*/ 783981 w 912706"/>
              <a:gd name="connsiteY2" fmla="*/ 1407465 h 1996215"/>
              <a:gd name="connsiteX3" fmla="*/ 283919 w 912706"/>
              <a:gd name="connsiteY3" fmla="*/ 971696 h 1996215"/>
              <a:gd name="connsiteX4" fmla="*/ 912569 w 912706"/>
              <a:gd name="connsiteY4" fmla="*/ 1900383 h 1996215"/>
              <a:gd name="connsiteX5" fmla="*/ 219625 w 912706"/>
              <a:gd name="connsiteY5" fmla="*/ 1278877 h 1996215"/>
              <a:gd name="connsiteX6" fmla="*/ 541094 w 912706"/>
              <a:gd name="connsiteY6" fmla="*/ 1993252 h 1996215"/>
              <a:gd name="connsiteX7" fmla="*/ 41031 w 912706"/>
              <a:gd name="connsiteY7" fmla="*/ 943121 h 1996215"/>
              <a:gd name="connsiteX8" fmla="*/ 376787 w 912706"/>
              <a:gd name="connsiteY8" fmla="*/ 1350315 h 1996215"/>
              <a:gd name="connsiteX9" fmla="*/ 283919 w 912706"/>
              <a:gd name="connsiteY9" fmla="*/ 371621 h 1996215"/>
              <a:gd name="connsiteX10" fmla="*/ 12456 w 912706"/>
              <a:gd name="connsiteY10" fmla="*/ 400196 h 1996215"/>
              <a:gd name="connsiteX11" fmla="*/ 769694 w 912706"/>
              <a:gd name="connsiteY11" fmla="*/ 146 h 19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2706" h="1996215">
                <a:moveTo>
                  <a:pt x="769694" y="146"/>
                </a:moveTo>
                <a:cubicBezTo>
                  <a:pt x="804222" y="8480"/>
                  <a:pt x="217244" y="215649"/>
                  <a:pt x="219625" y="450202"/>
                </a:cubicBezTo>
                <a:cubicBezTo>
                  <a:pt x="222006" y="684755"/>
                  <a:pt x="773265" y="1320550"/>
                  <a:pt x="783981" y="1407465"/>
                </a:cubicBezTo>
                <a:cubicBezTo>
                  <a:pt x="794697" y="1494380"/>
                  <a:pt x="262488" y="889543"/>
                  <a:pt x="283919" y="971696"/>
                </a:cubicBezTo>
                <a:cubicBezTo>
                  <a:pt x="305350" y="1053849"/>
                  <a:pt x="923285" y="1849186"/>
                  <a:pt x="912569" y="1900383"/>
                </a:cubicBezTo>
                <a:cubicBezTo>
                  <a:pt x="901853" y="1951580"/>
                  <a:pt x="281538" y="1263399"/>
                  <a:pt x="219625" y="1278877"/>
                </a:cubicBezTo>
                <a:cubicBezTo>
                  <a:pt x="157712" y="1294355"/>
                  <a:pt x="570860" y="2049211"/>
                  <a:pt x="541094" y="1993252"/>
                </a:cubicBezTo>
                <a:cubicBezTo>
                  <a:pt x="511328" y="1937293"/>
                  <a:pt x="68415" y="1050277"/>
                  <a:pt x="41031" y="943121"/>
                </a:cubicBezTo>
                <a:cubicBezTo>
                  <a:pt x="13647" y="835965"/>
                  <a:pt x="336306" y="1445565"/>
                  <a:pt x="376787" y="1350315"/>
                </a:cubicBezTo>
                <a:cubicBezTo>
                  <a:pt x="417268" y="1255065"/>
                  <a:pt x="344641" y="529974"/>
                  <a:pt x="283919" y="371621"/>
                </a:cubicBezTo>
                <a:cubicBezTo>
                  <a:pt x="223197" y="213268"/>
                  <a:pt x="-62553" y="459727"/>
                  <a:pt x="12456" y="400196"/>
                </a:cubicBezTo>
                <a:cubicBezTo>
                  <a:pt x="87465" y="340665"/>
                  <a:pt x="735166" y="-8188"/>
                  <a:pt x="769694" y="1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68389ABB-6921-71B8-CB3C-0D1493D9F225}"/>
              </a:ext>
            </a:extLst>
          </p:cNvPr>
          <p:cNvSpPr/>
          <p:nvPr/>
        </p:nvSpPr>
        <p:spPr>
          <a:xfrm>
            <a:off x="6756388" y="6152907"/>
            <a:ext cx="466534" cy="3053987"/>
          </a:xfrm>
          <a:custGeom>
            <a:avLst/>
            <a:gdLst>
              <a:gd name="connsiteX0" fmla="*/ 465943 w 466534"/>
              <a:gd name="connsiteY0" fmla="*/ 5006 h 3053987"/>
              <a:gd name="connsiteX1" fmla="*/ 87325 w 466534"/>
              <a:gd name="connsiteY1" fmla="*/ 926549 h 3053987"/>
              <a:gd name="connsiteX2" fmla="*/ 194481 w 466534"/>
              <a:gd name="connsiteY2" fmla="*/ 1612349 h 3053987"/>
              <a:gd name="connsiteX3" fmla="*/ 65893 w 466534"/>
              <a:gd name="connsiteY3" fmla="*/ 1440899 h 3053987"/>
              <a:gd name="connsiteX4" fmla="*/ 194481 w 466534"/>
              <a:gd name="connsiteY4" fmla="*/ 2341012 h 3053987"/>
              <a:gd name="connsiteX5" fmla="*/ 51606 w 466534"/>
              <a:gd name="connsiteY5" fmla="*/ 2133843 h 3053987"/>
              <a:gd name="connsiteX6" fmla="*/ 387362 w 466534"/>
              <a:gd name="connsiteY6" fmla="*/ 3048243 h 3053987"/>
              <a:gd name="connsiteX7" fmla="*/ 208768 w 466534"/>
              <a:gd name="connsiteY7" fmla="*/ 2476743 h 3053987"/>
              <a:gd name="connsiteX8" fmla="*/ 1600 w 466534"/>
              <a:gd name="connsiteY8" fmla="*/ 1569487 h 3053987"/>
              <a:gd name="connsiteX9" fmla="*/ 115900 w 466534"/>
              <a:gd name="connsiteY9" fmla="*/ 626512 h 3053987"/>
              <a:gd name="connsiteX10" fmla="*/ 173050 w 466534"/>
              <a:gd name="connsiteY10" fmla="*/ 562218 h 3053987"/>
              <a:gd name="connsiteX11" fmla="*/ 465943 w 466534"/>
              <a:gd name="connsiteY11" fmla="*/ 5006 h 30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34" h="3053987">
                <a:moveTo>
                  <a:pt x="465943" y="5006"/>
                </a:moveTo>
                <a:cubicBezTo>
                  <a:pt x="451656" y="65728"/>
                  <a:pt x="132569" y="658659"/>
                  <a:pt x="87325" y="926549"/>
                </a:cubicBezTo>
                <a:cubicBezTo>
                  <a:pt x="42081" y="1194439"/>
                  <a:pt x="198053" y="1526624"/>
                  <a:pt x="194481" y="1612349"/>
                </a:cubicBezTo>
                <a:cubicBezTo>
                  <a:pt x="190909" y="1698074"/>
                  <a:pt x="65893" y="1319455"/>
                  <a:pt x="65893" y="1440899"/>
                </a:cubicBezTo>
                <a:cubicBezTo>
                  <a:pt x="65893" y="1562343"/>
                  <a:pt x="196862" y="2225521"/>
                  <a:pt x="194481" y="2341012"/>
                </a:cubicBezTo>
                <a:cubicBezTo>
                  <a:pt x="192100" y="2456503"/>
                  <a:pt x="19459" y="2015971"/>
                  <a:pt x="51606" y="2133843"/>
                </a:cubicBezTo>
                <a:cubicBezTo>
                  <a:pt x="83753" y="2251715"/>
                  <a:pt x="361168" y="2991093"/>
                  <a:pt x="387362" y="3048243"/>
                </a:cubicBezTo>
                <a:cubicBezTo>
                  <a:pt x="413556" y="3105393"/>
                  <a:pt x="273062" y="2723202"/>
                  <a:pt x="208768" y="2476743"/>
                </a:cubicBezTo>
                <a:cubicBezTo>
                  <a:pt x="144474" y="2230284"/>
                  <a:pt x="17078" y="1877859"/>
                  <a:pt x="1600" y="1569487"/>
                </a:cubicBezTo>
                <a:cubicBezTo>
                  <a:pt x="-13878" y="1261115"/>
                  <a:pt x="87325" y="794390"/>
                  <a:pt x="115900" y="626512"/>
                </a:cubicBezTo>
                <a:cubicBezTo>
                  <a:pt x="144475" y="458634"/>
                  <a:pt x="114709" y="670565"/>
                  <a:pt x="173050" y="562218"/>
                </a:cubicBezTo>
                <a:cubicBezTo>
                  <a:pt x="231391" y="453871"/>
                  <a:pt x="480230" y="-55716"/>
                  <a:pt x="465943" y="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A1E96629-3B28-212B-F02F-CE37621A1721}"/>
              </a:ext>
            </a:extLst>
          </p:cNvPr>
          <p:cNvSpPr/>
          <p:nvPr/>
        </p:nvSpPr>
        <p:spPr>
          <a:xfrm>
            <a:off x="5434821" y="6685090"/>
            <a:ext cx="1861737" cy="1295318"/>
          </a:xfrm>
          <a:custGeom>
            <a:avLst/>
            <a:gdLst>
              <a:gd name="connsiteX0" fmla="*/ 1780367 w 1861737"/>
              <a:gd name="connsiteY0" fmla="*/ 51466 h 1295318"/>
              <a:gd name="connsiteX1" fmla="*/ 594504 w 1861737"/>
              <a:gd name="connsiteY1" fmla="*/ 865854 h 1295318"/>
              <a:gd name="connsiteX2" fmla="*/ 808817 w 1861737"/>
              <a:gd name="connsiteY2" fmla="*/ 701548 h 1295318"/>
              <a:gd name="connsiteX3" fmla="*/ 1573 w 1861737"/>
              <a:gd name="connsiteY3" fmla="*/ 1294479 h 1295318"/>
              <a:gd name="connsiteX4" fmla="*/ 608792 w 1861737"/>
              <a:gd name="connsiteY4" fmla="*/ 830135 h 1295318"/>
              <a:gd name="connsiteX5" fmla="*/ 808817 w 1861737"/>
              <a:gd name="connsiteY5" fmla="*/ 751554 h 1295318"/>
              <a:gd name="connsiteX6" fmla="*/ 980267 w 1861737"/>
              <a:gd name="connsiteY6" fmla="*/ 801560 h 1295318"/>
              <a:gd name="connsiteX7" fmla="*/ 1266017 w 1861737"/>
              <a:gd name="connsiteY7" fmla="*/ 708691 h 1295318"/>
              <a:gd name="connsiteX8" fmla="*/ 615935 w 1861737"/>
              <a:gd name="connsiteY8" fmla="*/ 822991 h 1295318"/>
              <a:gd name="connsiteX9" fmla="*/ 1023129 w 1861737"/>
              <a:gd name="connsiteY9" fmla="*/ 558673 h 1295318"/>
              <a:gd name="connsiteX10" fmla="*/ 1351742 w 1861737"/>
              <a:gd name="connsiteY10" fmla="*/ 280066 h 1295318"/>
              <a:gd name="connsiteX11" fmla="*/ 1716073 w 1861737"/>
              <a:gd name="connsiteY11" fmla="*/ 101473 h 1295318"/>
              <a:gd name="connsiteX12" fmla="*/ 1780367 w 1861737"/>
              <a:gd name="connsiteY12" fmla="*/ 51466 h 129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1737" h="1295318">
                <a:moveTo>
                  <a:pt x="1780367" y="51466"/>
                </a:moveTo>
                <a:lnTo>
                  <a:pt x="594504" y="865854"/>
                </a:lnTo>
                <a:cubicBezTo>
                  <a:pt x="432579" y="974201"/>
                  <a:pt x="907639" y="630111"/>
                  <a:pt x="808817" y="701548"/>
                </a:cubicBezTo>
                <a:cubicBezTo>
                  <a:pt x="709995" y="772986"/>
                  <a:pt x="34910" y="1273048"/>
                  <a:pt x="1573" y="1294479"/>
                </a:cubicBezTo>
                <a:cubicBezTo>
                  <a:pt x="-31764" y="1315910"/>
                  <a:pt x="474251" y="920622"/>
                  <a:pt x="608792" y="830135"/>
                </a:cubicBezTo>
                <a:cubicBezTo>
                  <a:pt x="743333" y="739648"/>
                  <a:pt x="746904" y="756317"/>
                  <a:pt x="808817" y="751554"/>
                </a:cubicBezTo>
                <a:cubicBezTo>
                  <a:pt x="870729" y="746792"/>
                  <a:pt x="904067" y="808704"/>
                  <a:pt x="980267" y="801560"/>
                </a:cubicBezTo>
                <a:cubicBezTo>
                  <a:pt x="1056467" y="794416"/>
                  <a:pt x="1326739" y="705119"/>
                  <a:pt x="1266017" y="708691"/>
                </a:cubicBezTo>
                <a:cubicBezTo>
                  <a:pt x="1205295" y="712263"/>
                  <a:pt x="656416" y="847994"/>
                  <a:pt x="615935" y="822991"/>
                </a:cubicBezTo>
                <a:cubicBezTo>
                  <a:pt x="575454" y="797988"/>
                  <a:pt x="900495" y="649160"/>
                  <a:pt x="1023129" y="558673"/>
                </a:cubicBezTo>
                <a:cubicBezTo>
                  <a:pt x="1145763" y="468186"/>
                  <a:pt x="1236251" y="356266"/>
                  <a:pt x="1351742" y="280066"/>
                </a:cubicBezTo>
                <a:cubicBezTo>
                  <a:pt x="1467233" y="203866"/>
                  <a:pt x="1649398" y="133620"/>
                  <a:pt x="1716073" y="101473"/>
                </a:cubicBezTo>
                <a:cubicBezTo>
                  <a:pt x="1782748" y="69326"/>
                  <a:pt x="1967295" y="-75931"/>
                  <a:pt x="1780367" y="5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ED6C0C88-1C73-6A91-6AF7-CDFBBFE75964}"/>
              </a:ext>
            </a:extLst>
          </p:cNvPr>
          <p:cNvSpPr/>
          <p:nvPr/>
        </p:nvSpPr>
        <p:spPr>
          <a:xfrm>
            <a:off x="3696727" y="9022771"/>
            <a:ext cx="3756418" cy="3458432"/>
          </a:xfrm>
          <a:custGeom>
            <a:avLst/>
            <a:gdLst>
              <a:gd name="connsiteX0" fmla="*/ 3304148 w 3756418"/>
              <a:gd name="connsiteY0" fmla="*/ 92654 h 3458432"/>
              <a:gd name="connsiteX1" fmla="*/ 3747061 w 3756418"/>
              <a:gd name="connsiteY1" fmla="*/ 2092904 h 3458432"/>
              <a:gd name="connsiteX2" fmla="*/ 3611329 w 3756418"/>
              <a:gd name="connsiteY2" fmla="*/ 1885735 h 3458432"/>
              <a:gd name="connsiteX3" fmla="*/ 3675623 w 3756418"/>
              <a:gd name="connsiteY3" fmla="*/ 2914435 h 3458432"/>
              <a:gd name="connsiteX4" fmla="*/ 3075548 w 3756418"/>
              <a:gd name="connsiteY4" fmla="*/ 3321629 h 3458432"/>
              <a:gd name="connsiteX5" fmla="*/ 2982679 w 3756418"/>
              <a:gd name="connsiteY5" fmla="*/ 3328773 h 3458432"/>
              <a:gd name="connsiteX6" fmla="*/ 3068404 w 3756418"/>
              <a:gd name="connsiteY6" fmla="*/ 3000160 h 3458432"/>
              <a:gd name="connsiteX7" fmla="*/ 2639779 w 3756418"/>
              <a:gd name="connsiteY7" fmla="*/ 3443073 h 3458432"/>
              <a:gd name="connsiteX8" fmla="*/ 3111267 w 3756418"/>
              <a:gd name="connsiteY8" fmla="*/ 2328648 h 3458432"/>
              <a:gd name="connsiteX9" fmla="*/ 2839804 w 3756418"/>
              <a:gd name="connsiteY9" fmla="*/ 849892 h 3458432"/>
              <a:gd name="connsiteX10" fmla="*/ 2932673 w 3756418"/>
              <a:gd name="connsiteY10" fmla="*/ 1328523 h 3458432"/>
              <a:gd name="connsiteX11" fmla="*/ 3039829 w 3756418"/>
              <a:gd name="connsiteY11" fmla="*/ 164092 h 3458432"/>
              <a:gd name="connsiteX12" fmla="*/ 2025417 w 3756418"/>
              <a:gd name="connsiteY12" fmla="*/ 1442823 h 3458432"/>
              <a:gd name="connsiteX13" fmla="*/ 3736 w 3756418"/>
              <a:gd name="connsiteY13" fmla="*/ 2057185 h 3458432"/>
              <a:gd name="connsiteX14" fmla="*/ 1568217 w 3756418"/>
              <a:gd name="connsiteY14" fmla="*/ 1457110 h 3458432"/>
              <a:gd name="connsiteX15" fmla="*/ 3196992 w 3756418"/>
              <a:gd name="connsiteY15" fmla="*/ 442698 h 3458432"/>
              <a:gd name="connsiteX16" fmla="*/ 3304148 w 3756418"/>
              <a:gd name="connsiteY16" fmla="*/ 92654 h 34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6418" h="3458432">
                <a:moveTo>
                  <a:pt x="3304148" y="92654"/>
                </a:moveTo>
                <a:cubicBezTo>
                  <a:pt x="3395826" y="367688"/>
                  <a:pt x="3695864" y="1794057"/>
                  <a:pt x="3747061" y="2092904"/>
                </a:cubicBezTo>
                <a:cubicBezTo>
                  <a:pt x="3798258" y="2391751"/>
                  <a:pt x="3623235" y="1748813"/>
                  <a:pt x="3611329" y="1885735"/>
                </a:cubicBezTo>
                <a:cubicBezTo>
                  <a:pt x="3599423" y="2022657"/>
                  <a:pt x="3764920" y="2675119"/>
                  <a:pt x="3675623" y="2914435"/>
                </a:cubicBezTo>
                <a:cubicBezTo>
                  <a:pt x="3586326" y="3153751"/>
                  <a:pt x="3191039" y="3252573"/>
                  <a:pt x="3075548" y="3321629"/>
                </a:cubicBezTo>
                <a:cubicBezTo>
                  <a:pt x="2960057" y="3390685"/>
                  <a:pt x="2983870" y="3382351"/>
                  <a:pt x="2982679" y="3328773"/>
                </a:cubicBezTo>
                <a:cubicBezTo>
                  <a:pt x="2981488" y="3275195"/>
                  <a:pt x="3125554" y="2981110"/>
                  <a:pt x="3068404" y="3000160"/>
                </a:cubicBezTo>
                <a:cubicBezTo>
                  <a:pt x="3011254" y="3019210"/>
                  <a:pt x="2632635" y="3554992"/>
                  <a:pt x="2639779" y="3443073"/>
                </a:cubicBezTo>
                <a:cubicBezTo>
                  <a:pt x="2646923" y="3331154"/>
                  <a:pt x="3077930" y="2760845"/>
                  <a:pt x="3111267" y="2328648"/>
                </a:cubicBezTo>
                <a:cubicBezTo>
                  <a:pt x="3144604" y="1896451"/>
                  <a:pt x="2869570" y="1016579"/>
                  <a:pt x="2839804" y="849892"/>
                </a:cubicBezTo>
                <a:cubicBezTo>
                  <a:pt x="2810038" y="683205"/>
                  <a:pt x="2899335" y="1442823"/>
                  <a:pt x="2932673" y="1328523"/>
                </a:cubicBezTo>
                <a:cubicBezTo>
                  <a:pt x="2966010" y="1214223"/>
                  <a:pt x="3191038" y="145042"/>
                  <a:pt x="3039829" y="164092"/>
                </a:cubicBezTo>
                <a:cubicBezTo>
                  <a:pt x="2888620" y="183142"/>
                  <a:pt x="2531432" y="1127308"/>
                  <a:pt x="2025417" y="1442823"/>
                </a:cubicBezTo>
                <a:cubicBezTo>
                  <a:pt x="1519402" y="1758338"/>
                  <a:pt x="79936" y="2054804"/>
                  <a:pt x="3736" y="2057185"/>
                </a:cubicBezTo>
                <a:cubicBezTo>
                  <a:pt x="-72464" y="2059566"/>
                  <a:pt x="1036008" y="1726191"/>
                  <a:pt x="1568217" y="1457110"/>
                </a:cubicBezTo>
                <a:cubicBezTo>
                  <a:pt x="2100426" y="1188029"/>
                  <a:pt x="2907670" y="664154"/>
                  <a:pt x="3196992" y="442698"/>
                </a:cubicBezTo>
                <a:cubicBezTo>
                  <a:pt x="3486314" y="221242"/>
                  <a:pt x="3212470" y="-182380"/>
                  <a:pt x="3304148" y="926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626E3EA-C3F0-79BC-577F-2758482029F4}"/>
              </a:ext>
            </a:extLst>
          </p:cNvPr>
          <p:cNvSpPr/>
          <p:nvPr/>
        </p:nvSpPr>
        <p:spPr>
          <a:xfrm>
            <a:off x="3362779" y="10811934"/>
            <a:ext cx="2979050" cy="820922"/>
          </a:xfrm>
          <a:custGeom>
            <a:avLst/>
            <a:gdLst>
              <a:gd name="connsiteX0" fmla="*/ 1927 w 2979050"/>
              <a:gd name="connsiteY0" fmla="*/ 810947 h 820922"/>
              <a:gd name="connsiteX1" fmla="*/ 1680709 w 2979050"/>
              <a:gd name="connsiteY1" fmla="*/ 168010 h 820922"/>
              <a:gd name="connsiteX2" fmla="*/ 1380671 w 2979050"/>
              <a:gd name="connsiteY2" fmla="*/ 260879 h 820922"/>
              <a:gd name="connsiteX3" fmla="*/ 2866571 w 2979050"/>
              <a:gd name="connsiteY3" fmla="*/ 17991 h 820922"/>
              <a:gd name="connsiteX4" fmla="*/ 2873715 w 2979050"/>
              <a:gd name="connsiteY4" fmla="*/ 17991 h 820922"/>
              <a:gd name="connsiteX5" fmla="*/ 1244940 w 2979050"/>
              <a:gd name="connsiteY5" fmla="*/ 703791 h 820922"/>
              <a:gd name="connsiteX6" fmla="*/ 2852284 w 2979050"/>
              <a:gd name="connsiteY6" fmla="*/ 260879 h 820922"/>
              <a:gd name="connsiteX7" fmla="*/ 2037896 w 2979050"/>
              <a:gd name="connsiteY7" fmla="*/ 510910 h 820922"/>
              <a:gd name="connsiteX8" fmla="*/ 2509384 w 2979050"/>
              <a:gd name="connsiteY8" fmla="*/ 296597 h 820922"/>
              <a:gd name="connsiteX9" fmla="*/ 702015 w 2979050"/>
              <a:gd name="connsiteY9" fmla="*/ 482335 h 820922"/>
              <a:gd name="connsiteX10" fmla="*/ 2016465 w 2979050"/>
              <a:gd name="connsiteY10" fmla="*/ 253735 h 820922"/>
              <a:gd name="connsiteX11" fmla="*/ 1359240 w 2979050"/>
              <a:gd name="connsiteY11" fmla="*/ 539485 h 820922"/>
              <a:gd name="connsiteX12" fmla="*/ 1927 w 2979050"/>
              <a:gd name="connsiteY12" fmla="*/ 810947 h 82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050" h="820922">
                <a:moveTo>
                  <a:pt x="1927" y="810947"/>
                </a:moveTo>
                <a:cubicBezTo>
                  <a:pt x="55505" y="749035"/>
                  <a:pt x="1450918" y="259688"/>
                  <a:pt x="1680709" y="168010"/>
                </a:cubicBezTo>
                <a:cubicBezTo>
                  <a:pt x="1910500" y="76332"/>
                  <a:pt x="1183027" y="285882"/>
                  <a:pt x="1380671" y="260879"/>
                </a:cubicBezTo>
                <a:cubicBezTo>
                  <a:pt x="1578315" y="235876"/>
                  <a:pt x="2617730" y="58472"/>
                  <a:pt x="2866571" y="17991"/>
                </a:cubicBezTo>
                <a:cubicBezTo>
                  <a:pt x="3115412" y="-22490"/>
                  <a:pt x="2873715" y="17991"/>
                  <a:pt x="2873715" y="17991"/>
                </a:cubicBezTo>
                <a:cubicBezTo>
                  <a:pt x="2603443" y="132291"/>
                  <a:pt x="1248512" y="663310"/>
                  <a:pt x="1244940" y="703791"/>
                </a:cubicBezTo>
                <a:cubicBezTo>
                  <a:pt x="1241368" y="744272"/>
                  <a:pt x="2720125" y="293026"/>
                  <a:pt x="2852284" y="260879"/>
                </a:cubicBezTo>
                <a:cubicBezTo>
                  <a:pt x="2984443" y="228732"/>
                  <a:pt x="2095046" y="504957"/>
                  <a:pt x="2037896" y="510910"/>
                </a:cubicBezTo>
                <a:cubicBezTo>
                  <a:pt x="1980746" y="516863"/>
                  <a:pt x="2732031" y="301359"/>
                  <a:pt x="2509384" y="296597"/>
                </a:cubicBezTo>
                <a:cubicBezTo>
                  <a:pt x="2286737" y="291835"/>
                  <a:pt x="784168" y="489479"/>
                  <a:pt x="702015" y="482335"/>
                </a:cubicBezTo>
                <a:cubicBezTo>
                  <a:pt x="619862" y="475191"/>
                  <a:pt x="1906928" y="244210"/>
                  <a:pt x="2016465" y="253735"/>
                </a:cubicBezTo>
                <a:cubicBezTo>
                  <a:pt x="2126002" y="263260"/>
                  <a:pt x="1691424" y="448998"/>
                  <a:pt x="1359240" y="539485"/>
                </a:cubicBezTo>
                <a:cubicBezTo>
                  <a:pt x="1027056" y="629972"/>
                  <a:pt x="-51651" y="872859"/>
                  <a:pt x="1927" y="8109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2671167F-CC12-B2D8-4A33-52BF6466E586}"/>
              </a:ext>
            </a:extLst>
          </p:cNvPr>
          <p:cNvSpPr/>
          <p:nvPr/>
        </p:nvSpPr>
        <p:spPr>
          <a:xfrm>
            <a:off x="2827593" y="12383637"/>
            <a:ext cx="2013000" cy="132212"/>
          </a:xfrm>
          <a:custGeom>
            <a:avLst/>
            <a:gdLst>
              <a:gd name="connsiteX0" fmla="*/ 158495 w 2013000"/>
              <a:gd name="connsiteY0" fmla="*/ 103638 h 132212"/>
              <a:gd name="connsiteX1" fmla="*/ 208501 w 2013000"/>
              <a:gd name="connsiteY1" fmla="*/ 96494 h 132212"/>
              <a:gd name="connsiteX2" fmla="*/ 1958720 w 2013000"/>
              <a:gd name="connsiteY2" fmla="*/ 53632 h 132212"/>
              <a:gd name="connsiteX3" fmla="*/ 1551526 w 2013000"/>
              <a:gd name="connsiteY3" fmla="*/ 25057 h 132212"/>
              <a:gd name="connsiteX4" fmla="*/ 1380076 w 2013000"/>
              <a:gd name="connsiteY4" fmla="*/ 3626 h 132212"/>
              <a:gd name="connsiteX5" fmla="*/ 715707 w 2013000"/>
              <a:gd name="connsiteY5" fmla="*/ 3626 h 132212"/>
              <a:gd name="connsiteX6" fmla="*/ 822863 w 2013000"/>
              <a:gd name="connsiteY6" fmla="*/ 39344 h 132212"/>
              <a:gd name="connsiteX7" fmla="*/ 44195 w 2013000"/>
              <a:gd name="connsiteY7" fmla="*/ 125069 h 132212"/>
              <a:gd name="connsiteX8" fmla="*/ 158495 w 2013000"/>
              <a:gd name="connsiteY8" fmla="*/ 103638 h 1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3000" h="132212">
                <a:moveTo>
                  <a:pt x="158495" y="103638"/>
                </a:moveTo>
                <a:cubicBezTo>
                  <a:pt x="33479" y="104233"/>
                  <a:pt x="208501" y="96494"/>
                  <a:pt x="208501" y="96494"/>
                </a:cubicBezTo>
                <a:lnTo>
                  <a:pt x="1958720" y="53632"/>
                </a:lnTo>
                <a:cubicBezTo>
                  <a:pt x="2182558" y="41726"/>
                  <a:pt x="1647967" y="33391"/>
                  <a:pt x="1551526" y="25057"/>
                </a:cubicBezTo>
                <a:cubicBezTo>
                  <a:pt x="1455085" y="16723"/>
                  <a:pt x="1519379" y="7198"/>
                  <a:pt x="1380076" y="3626"/>
                </a:cubicBezTo>
                <a:cubicBezTo>
                  <a:pt x="1240773" y="54"/>
                  <a:pt x="808576" y="-2327"/>
                  <a:pt x="715707" y="3626"/>
                </a:cubicBezTo>
                <a:cubicBezTo>
                  <a:pt x="622838" y="9579"/>
                  <a:pt x="934782" y="19103"/>
                  <a:pt x="822863" y="39344"/>
                </a:cubicBezTo>
                <a:cubicBezTo>
                  <a:pt x="710944" y="59585"/>
                  <a:pt x="153732" y="110782"/>
                  <a:pt x="44195" y="125069"/>
                </a:cubicBezTo>
                <a:cubicBezTo>
                  <a:pt x="-65342" y="139356"/>
                  <a:pt x="50148" y="132212"/>
                  <a:pt x="158495" y="103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147C8C9-6695-1E4C-3A60-1AE2FFAFF867}"/>
              </a:ext>
            </a:extLst>
          </p:cNvPr>
          <p:cNvSpPr/>
          <p:nvPr/>
        </p:nvSpPr>
        <p:spPr>
          <a:xfrm>
            <a:off x="3514328" y="10992305"/>
            <a:ext cx="3345411" cy="1802826"/>
          </a:xfrm>
          <a:custGeom>
            <a:avLst/>
            <a:gdLst>
              <a:gd name="connsiteX0" fmla="*/ 3343672 w 3345411"/>
              <a:gd name="connsiteY0" fmla="*/ 59076 h 1802826"/>
              <a:gd name="connsiteX1" fmla="*/ 2036366 w 3345411"/>
              <a:gd name="connsiteY1" fmla="*/ 1316376 h 1802826"/>
              <a:gd name="connsiteX2" fmla="*/ 2514997 w 3345411"/>
              <a:gd name="connsiteY2" fmla="*/ 1252083 h 1802826"/>
              <a:gd name="connsiteX3" fmla="*/ 1157685 w 3345411"/>
              <a:gd name="connsiteY3" fmla="*/ 1602126 h 1802826"/>
              <a:gd name="connsiteX4" fmla="*/ 397 w 3345411"/>
              <a:gd name="connsiteY4" fmla="*/ 1802151 h 1802826"/>
              <a:gd name="connsiteX5" fmla="*/ 1279128 w 3345411"/>
              <a:gd name="connsiteY5" fmla="*/ 1537833 h 1802826"/>
              <a:gd name="connsiteX6" fmla="*/ 1957785 w 3345411"/>
              <a:gd name="connsiteY6" fmla="*/ 794883 h 1802826"/>
              <a:gd name="connsiteX7" fmla="*/ 1493441 w 3345411"/>
              <a:gd name="connsiteY7" fmla="*/ 909183 h 1802826"/>
              <a:gd name="connsiteX8" fmla="*/ 2615010 w 3345411"/>
              <a:gd name="connsiteY8" fmla="*/ 173376 h 1802826"/>
              <a:gd name="connsiteX9" fmla="*/ 471885 w 3345411"/>
              <a:gd name="connsiteY9" fmla="*/ 702014 h 1802826"/>
              <a:gd name="connsiteX10" fmla="*/ 2272110 w 3345411"/>
              <a:gd name="connsiteY10" fmla="*/ 251958 h 1802826"/>
              <a:gd name="connsiteX11" fmla="*/ 3343672 w 3345411"/>
              <a:gd name="connsiteY11" fmla="*/ 59076 h 180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5411" h="1802826">
                <a:moveTo>
                  <a:pt x="3343672" y="59076"/>
                </a:moveTo>
                <a:cubicBezTo>
                  <a:pt x="3304381" y="236479"/>
                  <a:pt x="2174478" y="1117542"/>
                  <a:pt x="2036366" y="1316376"/>
                </a:cubicBezTo>
                <a:cubicBezTo>
                  <a:pt x="1898254" y="1515210"/>
                  <a:pt x="2661444" y="1204458"/>
                  <a:pt x="2514997" y="1252083"/>
                </a:cubicBezTo>
                <a:cubicBezTo>
                  <a:pt x="2368550" y="1299708"/>
                  <a:pt x="1576785" y="1510448"/>
                  <a:pt x="1157685" y="1602126"/>
                </a:cubicBezTo>
                <a:cubicBezTo>
                  <a:pt x="738585" y="1693804"/>
                  <a:pt x="-19844" y="1812867"/>
                  <a:pt x="397" y="1802151"/>
                </a:cubicBezTo>
                <a:cubicBezTo>
                  <a:pt x="20637" y="1791436"/>
                  <a:pt x="952897" y="1705711"/>
                  <a:pt x="1279128" y="1537833"/>
                </a:cubicBezTo>
                <a:cubicBezTo>
                  <a:pt x="1605359" y="1369955"/>
                  <a:pt x="1922066" y="899658"/>
                  <a:pt x="1957785" y="794883"/>
                </a:cubicBezTo>
                <a:cubicBezTo>
                  <a:pt x="1993504" y="690108"/>
                  <a:pt x="1383904" y="1012767"/>
                  <a:pt x="1493441" y="909183"/>
                </a:cubicBezTo>
                <a:cubicBezTo>
                  <a:pt x="1602978" y="805599"/>
                  <a:pt x="2785269" y="207904"/>
                  <a:pt x="2615010" y="173376"/>
                </a:cubicBezTo>
                <a:cubicBezTo>
                  <a:pt x="2444751" y="138848"/>
                  <a:pt x="529035" y="688917"/>
                  <a:pt x="471885" y="702014"/>
                </a:cubicBezTo>
                <a:cubicBezTo>
                  <a:pt x="414735" y="715111"/>
                  <a:pt x="1795860" y="353161"/>
                  <a:pt x="2272110" y="251958"/>
                </a:cubicBezTo>
                <a:cubicBezTo>
                  <a:pt x="2748360" y="150755"/>
                  <a:pt x="3382963" y="-118327"/>
                  <a:pt x="3343672" y="590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D21509F9-23D2-E7FF-AC54-2E335ED3AA2D}"/>
              </a:ext>
            </a:extLst>
          </p:cNvPr>
          <p:cNvSpPr/>
          <p:nvPr/>
        </p:nvSpPr>
        <p:spPr>
          <a:xfrm>
            <a:off x="6073291" y="11098963"/>
            <a:ext cx="1266848" cy="1593414"/>
          </a:xfrm>
          <a:custGeom>
            <a:avLst/>
            <a:gdLst>
              <a:gd name="connsiteX0" fmla="*/ 1163328 w 1266848"/>
              <a:gd name="connsiteY0" fmla="*/ 52431 h 1593414"/>
              <a:gd name="connsiteX1" fmla="*/ 1127609 w 1266848"/>
              <a:gd name="connsiteY1" fmla="*/ 95293 h 1593414"/>
              <a:gd name="connsiteX2" fmla="*/ 398947 w 1266848"/>
              <a:gd name="connsiteY2" fmla="*/ 788237 h 1593414"/>
              <a:gd name="connsiteX3" fmla="*/ 627547 w 1266848"/>
              <a:gd name="connsiteY3" fmla="*/ 681081 h 1593414"/>
              <a:gd name="connsiteX4" fmla="*/ 34615 w 1266848"/>
              <a:gd name="connsiteY4" fmla="*/ 1574050 h 1593414"/>
              <a:gd name="connsiteX5" fmla="*/ 141772 w 1266848"/>
              <a:gd name="connsiteY5" fmla="*/ 1224006 h 1593414"/>
              <a:gd name="connsiteX6" fmla="*/ 734703 w 1266848"/>
              <a:gd name="connsiteY6" fmla="*/ 402475 h 1593414"/>
              <a:gd name="connsiteX7" fmla="*/ 598972 w 1266848"/>
              <a:gd name="connsiteY7" fmla="*/ 473912 h 1593414"/>
              <a:gd name="connsiteX8" fmla="*/ 1234765 w 1266848"/>
              <a:gd name="connsiteY8" fmla="*/ 31000 h 1593414"/>
              <a:gd name="connsiteX9" fmla="*/ 1163328 w 1266848"/>
              <a:gd name="connsiteY9" fmla="*/ 52431 h 159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6848" h="1593414">
                <a:moveTo>
                  <a:pt x="1163328" y="52431"/>
                </a:moveTo>
                <a:cubicBezTo>
                  <a:pt x="1145469" y="63146"/>
                  <a:pt x="1255006" y="-27341"/>
                  <a:pt x="1127609" y="95293"/>
                </a:cubicBezTo>
                <a:cubicBezTo>
                  <a:pt x="1000212" y="217927"/>
                  <a:pt x="482291" y="690606"/>
                  <a:pt x="398947" y="788237"/>
                </a:cubicBezTo>
                <a:cubicBezTo>
                  <a:pt x="315603" y="885868"/>
                  <a:pt x="688269" y="550112"/>
                  <a:pt x="627547" y="681081"/>
                </a:cubicBezTo>
                <a:cubicBezTo>
                  <a:pt x="566825" y="812050"/>
                  <a:pt x="115577" y="1483563"/>
                  <a:pt x="34615" y="1574050"/>
                </a:cubicBezTo>
                <a:cubicBezTo>
                  <a:pt x="-46348" y="1664538"/>
                  <a:pt x="25091" y="1419269"/>
                  <a:pt x="141772" y="1224006"/>
                </a:cubicBezTo>
                <a:cubicBezTo>
                  <a:pt x="258453" y="1028744"/>
                  <a:pt x="658503" y="527490"/>
                  <a:pt x="734703" y="402475"/>
                </a:cubicBezTo>
                <a:cubicBezTo>
                  <a:pt x="810903" y="277460"/>
                  <a:pt x="515628" y="535824"/>
                  <a:pt x="598972" y="473912"/>
                </a:cubicBezTo>
                <a:cubicBezTo>
                  <a:pt x="682316" y="412000"/>
                  <a:pt x="1138324" y="107200"/>
                  <a:pt x="1234765" y="31000"/>
                </a:cubicBezTo>
                <a:cubicBezTo>
                  <a:pt x="1331206" y="-45200"/>
                  <a:pt x="1181187" y="41716"/>
                  <a:pt x="1163328" y="524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413D7F3F-E412-DE1C-BE96-D9DECCD6AED9}"/>
              </a:ext>
            </a:extLst>
          </p:cNvPr>
          <p:cNvSpPr/>
          <p:nvPr/>
        </p:nvSpPr>
        <p:spPr>
          <a:xfrm>
            <a:off x="6271691" y="8991352"/>
            <a:ext cx="1416205" cy="3683322"/>
          </a:xfrm>
          <a:custGeom>
            <a:avLst/>
            <a:gdLst>
              <a:gd name="connsiteX0" fmla="*/ 807765 w 1416205"/>
              <a:gd name="connsiteY0" fmla="*/ 66923 h 3683322"/>
              <a:gd name="connsiteX1" fmla="*/ 822053 w 1416205"/>
              <a:gd name="connsiteY1" fmla="*/ 188367 h 3683322"/>
              <a:gd name="connsiteX2" fmla="*/ 1072084 w 1416205"/>
              <a:gd name="connsiteY2" fmla="*/ 1509961 h 3683322"/>
              <a:gd name="connsiteX3" fmla="*/ 1150665 w 1416205"/>
              <a:gd name="connsiteY3" fmla="*/ 1624261 h 3683322"/>
              <a:gd name="connsiteX4" fmla="*/ 1414984 w 1416205"/>
              <a:gd name="connsiteY4" fmla="*/ 2881561 h 3683322"/>
              <a:gd name="connsiteX5" fmla="*/ 1243534 w 1416205"/>
              <a:gd name="connsiteY5" fmla="*/ 3374479 h 3683322"/>
              <a:gd name="connsiteX6" fmla="*/ 1107803 w 1416205"/>
              <a:gd name="connsiteY6" fmla="*/ 3681661 h 3683322"/>
              <a:gd name="connsiteX7" fmla="*/ 736328 w 1416205"/>
              <a:gd name="connsiteY7" fmla="*/ 3503067 h 3683322"/>
              <a:gd name="connsiteX8" fmla="*/ 522 w 1416205"/>
              <a:gd name="connsiteY8" fmla="*/ 3638798 h 3683322"/>
              <a:gd name="connsiteX9" fmla="*/ 622028 w 1416205"/>
              <a:gd name="connsiteY9" fmla="*/ 3210173 h 3683322"/>
              <a:gd name="connsiteX10" fmla="*/ 800622 w 1416205"/>
              <a:gd name="connsiteY10" fmla="*/ 2574379 h 3683322"/>
              <a:gd name="connsiteX11" fmla="*/ 414859 w 1416205"/>
              <a:gd name="connsiteY11" fmla="*/ 895598 h 3683322"/>
              <a:gd name="connsiteX12" fmla="*/ 600597 w 1416205"/>
              <a:gd name="connsiteY12" fmla="*/ 1617117 h 3683322"/>
              <a:gd name="connsiteX13" fmla="*/ 614884 w 1416205"/>
              <a:gd name="connsiteY13" fmla="*/ 745579 h 3683322"/>
              <a:gd name="connsiteX14" fmla="*/ 807765 w 1416205"/>
              <a:gd name="connsiteY14" fmla="*/ 66923 h 368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205" h="3683322">
                <a:moveTo>
                  <a:pt x="807765" y="66923"/>
                </a:moveTo>
                <a:cubicBezTo>
                  <a:pt x="842293" y="-25946"/>
                  <a:pt x="778000" y="-52139"/>
                  <a:pt x="822053" y="188367"/>
                </a:cubicBezTo>
                <a:cubicBezTo>
                  <a:pt x="866106" y="428873"/>
                  <a:pt x="1017315" y="1270645"/>
                  <a:pt x="1072084" y="1509961"/>
                </a:cubicBezTo>
                <a:cubicBezTo>
                  <a:pt x="1126853" y="1749277"/>
                  <a:pt x="1093515" y="1395661"/>
                  <a:pt x="1150665" y="1624261"/>
                </a:cubicBezTo>
                <a:cubicBezTo>
                  <a:pt x="1207815" y="1852861"/>
                  <a:pt x="1399506" y="2589858"/>
                  <a:pt x="1414984" y="2881561"/>
                </a:cubicBezTo>
                <a:cubicBezTo>
                  <a:pt x="1430462" y="3173264"/>
                  <a:pt x="1294731" y="3241129"/>
                  <a:pt x="1243534" y="3374479"/>
                </a:cubicBezTo>
                <a:cubicBezTo>
                  <a:pt x="1192337" y="3507829"/>
                  <a:pt x="1192337" y="3660230"/>
                  <a:pt x="1107803" y="3681661"/>
                </a:cubicBezTo>
                <a:cubicBezTo>
                  <a:pt x="1023269" y="3703092"/>
                  <a:pt x="920875" y="3510211"/>
                  <a:pt x="736328" y="3503067"/>
                </a:cubicBezTo>
                <a:cubicBezTo>
                  <a:pt x="551781" y="3495923"/>
                  <a:pt x="19572" y="3687614"/>
                  <a:pt x="522" y="3638798"/>
                </a:cubicBezTo>
                <a:cubicBezTo>
                  <a:pt x="-18528" y="3589982"/>
                  <a:pt x="488678" y="3387576"/>
                  <a:pt x="622028" y="3210173"/>
                </a:cubicBezTo>
                <a:cubicBezTo>
                  <a:pt x="755378" y="3032770"/>
                  <a:pt x="835150" y="2960141"/>
                  <a:pt x="800622" y="2574379"/>
                </a:cubicBezTo>
                <a:cubicBezTo>
                  <a:pt x="766094" y="2188617"/>
                  <a:pt x="448196" y="1055142"/>
                  <a:pt x="414859" y="895598"/>
                </a:cubicBezTo>
                <a:cubicBezTo>
                  <a:pt x="381522" y="736054"/>
                  <a:pt x="567260" y="1642120"/>
                  <a:pt x="600597" y="1617117"/>
                </a:cubicBezTo>
                <a:cubicBezTo>
                  <a:pt x="633934" y="1592114"/>
                  <a:pt x="580356" y="1008707"/>
                  <a:pt x="614884" y="745579"/>
                </a:cubicBezTo>
                <a:cubicBezTo>
                  <a:pt x="649412" y="482451"/>
                  <a:pt x="773237" y="159792"/>
                  <a:pt x="807765" y="669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27D7FB1B-64AD-DAC4-D835-D952209247DB}"/>
              </a:ext>
            </a:extLst>
          </p:cNvPr>
          <p:cNvSpPr/>
          <p:nvPr/>
        </p:nvSpPr>
        <p:spPr>
          <a:xfrm>
            <a:off x="5733319" y="5947459"/>
            <a:ext cx="568079" cy="2088186"/>
          </a:xfrm>
          <a:custGeom>
            <a:avLst/>
            <a:gdLst>
              <a:gd name="connsiteX0" fmla="*/ 273343 w 568079"/>
              <a:gd name="connsiteY0" fmla="*/ 11907 h 2088186"/>
              <a:gd name="connsiteX1" fmla="*/ 68391 w 568079"/>
              <a:gd name="connsiteY1" fmla="*/ 1052431 h 2088186"/>
              <a:gd name="connsiteX2" fmla="*/ 565005 w 568079"/>
              <a:gd name="connsiteY2" fmla="*/ 2077189 h 2088186"/>
              <a:gd name="connsiteX3" fmla="*/ 265460 w 568079"/>
              <a:gd name="connsiteY3" fmla="*/ 1564810 h 2088186"/>
              <a:gd name="connsiteX4" fmla="*/ 5329 w 568079"/>
              <a:gd name="connsiteY4" fmla="*/ 1099727 h 2088186"/>
              <a:gd name="connsiteX5" fmla="*/ 92040 w 568079"/>
              <a:gd name="connsiteY5" fmla="*/ 461224 h 2088186"/>
              <a:gd name="connsiteX6" fmla="*/ 115688 w 568079"/>
              <a:gd name="connsiteY6" fmla="*/ 484872 h 2088186"/>
              <a:gd name="connsiteX7" fmla="*/ 273343 w 568079"/>
              <a:gd name="connsiteY7" fmla="*/ 11907 h 208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079" h="2088186">
                <a:moveTo>
                  <a:pt x="273343" y="11907"/>
                </a:moveTo>
                <a:cubicBezTo>
                  <a:pt x="265460" y="106500"/>
                  <a:pt x="19781" y="708217"/>
                  <a:pt x="68391" y="1052431"/>
                </a:cubicBezTo>
                <a:cubicBezTo>
                  <a:pt x="117001" y="1396645"/>
                  <a:pt x="532160" y="1991792"/>
                  <a:pt x="565005" y="2077189"/>
                </a:cubicBezTo>
                <a:cubicBezTo>
                  <a:pt x="597850" y="2162586"/>
                  <a:pt x="358739" y="1727720"/>
                  <a:pt x="265460" y="1564810"/>
                </a:cubicBezTo>
                <a:cubicBezTo>
                  <a:pt x="172181" y="1401900"/>
                  <a:pt x="34232" y="1283658"/>
                  <a:pt x="5329" y="1099727"/>
                </a:cubicBezTo>
                <a:cubicBezTo>
                  <a:pt x="-23574" y="915796"/>
                  <a:pt x="73647" y="563700"/>
                  <a:pt x="92040" y="461224"/>
                </a:cubicBezTo>
                <a:cubicBezTo>
                  <a:pt x="110433" y="358748"/>
                  <a:pt x="88098" y="554503"/>
                  <a:pt x="115688" y="484872"/>
                </a:cubicBezTo>
                <a:cubicBezTo>
                  <a:pt x="143278" y="415241"/>
                  <a:pt x="281226" y="-82686"/>
                  <a:pt x="273343" y="1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FC85C960-63D7-4984-2F06-9810C713F471}"/>
              </a:ext>
            </a:extLst>
          </p:cNvPr>
          <p:cNvSpPr/>
          <p:nvPr/>
        </p:nvSpPr>
        <p:spPr>
          <a:xfrm>
            <a:off x="5044408" y="5594914"/>
            <a:ext cx="2226820" cy="3354020"/>
          </a:xfrm>
          <a:custGeom>
            <a:avLst/>
            <a:gdLst>
              <a:gd name="connsiteX0" fmla="*/ 434109 w 2226820"/>
              <a:gd name="connsiteY0" fmla="*/ 1845 h 3354020"/>
              <a:gd name="connsiteX1" fmla="*/ 1033199 w 2226820"/>
              <a:gd name="connsiteY1" fmla="*/ 230445 h 3354020"/>
              <a:gd name="connsiteX2" fmla="*/ 1127792 w 2226820"/>
              <a:gd name="connsiteY2" fmla="*/ 388100 h 3354020"/>
              <a:gd name="connsiteX3" fmla="*/ 662709 w 2226820"/>
              <a:gd name="connsiteY3" fmla="*/ 1200024 h 3354020"/>
              <a:gd name="connsiteX4" fmla="*/ 1340626 w 2226820"/>
              <a:gd name="connsiteY4" fmla="*/ 2090776 h 3354020"/>
              <a:gd name="connsiteX5" fmla="*/ 962254 w 2226820"/>
              <a:gd name="connsiteY5" fmla="*/ 2043479 h 3354020"/>
              <a:gd name="connsiteX6" fmla="*/ 1955482 w 2226820"/>
              <a:gd name="connsiteY6" fmla="*/ 3005176 h 3354020"/>
              <a:gd name="connsiteX7" fmla="*/ 2215613 w 2226820"/>
              <a:gd name="connsiteY7" fmla="*/ 3352017 h 3354020"/>
              <a:gd name="connsiteX8" fmla="*/ 1679585 w 2226820"/>
              <a:gd name="connsiteY8" fmla="*/ 3076120 h 3354020"/>
              <a:gd name="connsiteX9" fmla="*/ 244923 w 2226820"/>
              <a:gd name="connsiteY9" fmla="*/ 1830645 h 3354020"/>
              <a:gd name="connsiteX10" fmla="*/ 441992 w 2226820"/>
              <a:gd name="connsiteY10" fmla="*/ 2177486 h 3354020"/>
              <a:gd name="connsiteX11" fmla="*/ 552351 w 2226820"/>
              <a:gd name="connsiteY11" fmla="*/ 640348 h 3354020"/>
              <a:gd name="connsiteX12" fmla="*/ 558 w 2226820"/>
              <a:gd name="connsiteY12" fmla="*/ 1278852 h 3354020"/>
              <a:gd name="connsiteX13" fmla="*/ 449875 w 2226820"/>
              <a:gd name="connsiteY13" fmla="*/ 593052 h 3354020"/>
              <a:gd name="connsiteX14" fmla="*/ 520820 w 2226820"/>
              <a:gd name="connsiteY14" fmla="*/ 364452 h 3354020"/>
              <a:gd name="connsiteX15" fmla="*/ 434109 w 2226820"/>
              <a:gd name="connsiteY15" fmla="*/ 1845 h 33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26820" h="3354020">
                <a:moveTo>
                  <a:pt x="434109" y="1845"/>
                </a:moveTo>
                <a:cubicBezTo>
                  <a:pt x="519505" y="-20489"/>
                  <a:pt x="917585" y="166069"/>
                  <a:pt x="1033199" y="230445"/>
                </a:cubicBezTo>
                <a:cubicBezTo>
                  <a:pt x="1148813" y="294821"/>
                  <a:pt x="1189540" y="226504"/>
                  <a:pt x="1127792" y="388100"/>
                </a:cubicBezTo>
                <a:cubicBezTo>
                  <a:pt x="1066044" y="549696"/>
                  <a:pt x="627237" y="916245"/>
                  <a:pt x="662709" y="1200024"/>
                </a:cubicBezTo>
                <a:cubicBezTo>
                  <a:pt x="698181" y="1483803"/>
                  <a:pt x="1290702" y="1950200"/>
                  <a:pt x="1340626" y="2090776"/>
                </a:cubicBezTo>
                <a:cubicBezTo>
                  <a:pt x="1390550" y="2231352"/>
                  <a:pt x="859778" y="1891079"/>
                  <a:pt x="962254" y="2043479"/>
                </a:cubicBezTo>
                <a:cubicBezTo>
                  <a:pt x="1064730" y="2195879"/>
                  <a:pt x="1746589" y="2787086"/>
                  <a:pt x="1955482" y="3005176"/>
                </a:cubicBezTo>
                <a:cubicBezTo>
                  <a:pt x="2164375" y="3223266"/>
                  <a:pt x="2261596" y="3340193"/>
                  <a:pt x="2215613" y="3352017"/>
                </a:cubicBezTo>
                <a:cubicBezTo>
                  <a:pt x="2169630" y="3363841"/>
                  <a:pt x="2008033" y="3329682"/>
                  <a:pt x="1679585" y="3076120"/>
                </a:cubicBezTo>
                <a:cubicBezTo>
                  <a:pt x="1351137" y="2822558"/>
                  <a:pt x="451188" y="1980417"/>
                  <a:pt x="244923" y="1830645"/>
                </a:cubicBezTo>
                <a:cubicBezTo>
                  <a:pt x="38658" y="1680873"/>
                  <a:pt x="390754" y="2375869"/>
                  <a:pt x="441992" y="2177486"/>
                </a:cubicBezTo>
                <a:cubicBezTo>
                  <a:pt x="493230" y="1979103"/>
                  <a:pt x="625923" y="790120"/>
                  <a:pt x="552351" y="640348"/>
                </a:cubicBezTo>
                <a:cubicBezTo>
                  <a:pt x="478779" y="490576"/>
                  <a:pt x="17637" y="1286735"/>
                  <a:pt x="558" y="1278852"/>
                </a:cubicBezTo>
                <a:cubicBezTo>
                  <a:pt x="-16521" y="1270969"/>
                  <a:pt x="363165" y="745452"/>
                  <a:pt x="449875" y="593052"/>
                </a:cubicBezTo>
                <a:cubicBezTo>
                  <a:pt x="536585" y="440652"/>
                  <a:pt x="519506" y="460359"/>
                  <a:pt x="520820" y="364452"/>
                </a:cubicBezTo>
                <a:cubicBezTo>
                  <a:pt x="522134" y="268545"/>
                  <a:pt x="348713" y="24179"/>
                  <a:pt x="434109" y="184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858E4A29-51EB-C46E-A2A1-F22293302495}"/>
              </a:ext>
            </a:extLst>
          </p:cNvPr>
          <p:cNvSpPr/>
          <p:nvPr/>
        </p:nvSpPr>
        <p:spPr>
          <a:xfrm>
            <a:off x="4505539" y="5488195"/>
            <a:ext cx="2354553" cy="3974698"/>
          </a:xfrm>
          <a:custGeom>
            <a:avLst/>
            <a:gdLst>
              <a:gd name="connsiteX0" fmla="*/ 1423774 w 2354553"/>
              <a:gd name="connsiteY0" fmla="*/ 155368 h 3974698"/>
              <a:gd name="connsiteX1" fmla="*/ 1095161 w 2354553"/>
              <a:gd name="connsiteY1" fmla="*/ 1241218 h 3974698"/>
              <a:gd name="connsiteX2" fmla="*/ 1266611 w 2354553"/>
              <a:gd name="connsiteY2" fmla="*/ 1641268 h 3974698"/>
              <a:gd name="connsiteX3" fmla="*/ 2338174 w 2354553"/>
              <a:gd name="connsiteY3" fmla="*/ 3198605 h 3974698"/>
              <a:gd name="connsiteX4" fmla="*/ 1923836 w 2354553"/>
              <a:gd name="connsiteY4" fmla="*/ 3055730 h 3974698"/>
              <a:gd name="connsiteX5" fmla="*/ 2038136 w 2354553"/>
              <a:gd name="connsiteY5" fmla="*/ 3812968 h 3974698"/>
              <a:gd name="connsiteX6" fmla="*/ 1966699 w 2354553"/>
              <a:gd name="connsiteY6" fmla="*/ 3870118 h 3974698"/>
              <a:gd name="connsiteX7" fmla="*/ 380786 w 2354553"/>
              <a:gd name="connsiteY7" fmla="*/ 2627105 h 3974698"/>
              <a:gd name="connsiteX8" fmla="*/ 9311 w 2354553"/>
              <a:gd name="connsiteY8" fmla="*/ 2398505 h 3974698"/>
              <a:gd name="connsiteX9" fmla="*/ 623674 w 2354553"/>
              <a:gd name="connsiteY9" fmla="*/ 1012618 h 3974698"/>
              <a:gd name="connsiteX10" fmla="*/ 409361 w 2354553"/>
              <a:gd name="connsiteY10" fmla="*/ 1298368 h 3974698"/>
              <a:gd name="connsiteX11" fmla="*/ 1380911 w 2354553"/>
              <a:gd name="connsiteY11" fmla="*/ 126793 h 3974698"/>
              <a:gd name="connsiteX12" fmla="*/ 1423774 w 2354553"/>
              <a:gd name="connsiteY12" fmla="*/ 155368 h 397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4553" h="3974698">
                <a:moveTo>
                  <a:pt x="1423774" y="155368"/>
                </a:moveTo>
                <a:cubicBezTo>
                  <a:pt x="1376149" y="341106"/>
                  <a:pt x="1121355" y="993568"/>
                  <a:pt x="1095161" y="1241218"/>
                </a:cubicBezTo>
                <a:cubicBezTo>
                  <a:pt x="1068967" y="1488868"/>
                  <a:pt x="1059442" y="1315037"/>
                  <a:pt x="1266611" y="1641268"/>
                </a:cubicBezTo>
                <a:cubicBezTo>
                  <a:pt x="1473780" y="1967499"/>
                  <a:pt x="2228637" y="2962861"/>
                  <a:pt x="2338174" y="3198605"/>
                </a:cubicBezTo>
                <a:cubicBezTo>
                  <a:pt x="2447712" y="3434349"/>
                  <a:pt x="1973842" y="2953336"/>
                  <a:pt x="1923836" y="3055730"/>
                </a:cubicBezTo>
                <a:cubicBezTo>
                  <a:pt x="1873830" y="3158124"/>
                  <a:pt x="2030992" y="3677237"/>
                  <a:pt x="2038136" y="3812968"/>
                </a:cubicBezTo>
                <a:cubicBezTo>
                  <a:pt x="2045280" y="3948699"/>
                  <a:pt x="2242924" y="4067762"/>
                  <a:pt x="1966699" y="3870118"/>
                </a:cubicBezTo>
                <a:cubicBezTo>
                  <a:pt x="1690474" y="3672474"/>
                  <a:pt x="707017" y="2872374"/>
                  <a:pt x="380786" y="2627105"/>
                </a:cubicBezTo>
                <a:cubicBezTo>
                  <a:pt x="54555" y="2381836"/>
                  <a:pt x="-31170" y="2667586"/>
                  <a:pt x="9311" y="2398505"/>
                </a:cubicBezTo>
                <a:cubicBezTo>
                  <a:pt x="49792" y="2129424"/>
                  <a:pt x="556999" y="1195974"/>
                  <a:pt x="623674" y="1012618"/>
                </a:cubicBezTo>
                <a:cubicBezTo>
                  <a:pt x="690349" y="829262"/>
                  <a:pt x="283155" y="1446005"/>
                  <a:pt x="409361" y="1298368"/>
                </a:cubicBezTo>
                <a:cubicBezTo>
                  <a:pt x="535567" y="1150731"/>
                  <a:pt x="1204699" y="314912"/>
                  <a:pt x="1380911" y="126793"/>
                </a:cubicBezTo>
                <a:cubicBezTo>
                  <a:pt x="1557123" y="-61326"/>
                  <a:pt x="1471399" y="-30370"/>
                  <a:pt x="1423774" y="155368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7BCE9319-3C9D-D728-DDE0-C942E2B56B14}"/>
              </a:ext>
            </a:extLst>
          </p:cNvPr>
          <p:cNvSpPr/>
          <p:nvPr/>
        </p:nvSpPr>
        <p:spPr>
          <a:xfrm>
            <a:off x="4158340" y="2568936"/>
            <a:ext cx="1359271" cy="1099820"/>
          </a:xfrm>
          <a:custGeom>
            <a:avLst/>
            <a:gdLst>
              <a:gd name="connsiteX0" fmla="*/ 174174 w 1359271"/>
              <a:gd name="connsiteY0" fmla="*/ 93 h 1099820"/>
              <a:gd name="connsiteX1" fmla="*/ 3 w 1359271"/>
              <a:gd name="connsiteY1" fmla="*/ 201478 h 1099820"/>
              <a:gd name="connsiteX2" fmla="*/ 179617 w 1359271"/>
              <a:gd name="connsiteY2" fmla="*/ 223250 h 1099820"/>
              <a:gd name="connsiteX3" fmla="*/ 48989 w 1359271"/>
              <a:gd name="connsiteY3" fmla="*/ 337550 h 1099820"/>
              <a:gd name="connsiteX4" fmla="*/ 321131 w 1359271"/>
              <a:gd name="connsiteY4" fmla="*/ 364764 h 1099820"/>
              <a:gd name="connsiteX5" fmla="*/ 141517 w 1359271"/>
              <a:gd name="connsiteY5" fmla="*/ 391978 h 1099820"/>
              <a:gd name="connsiteX6" fmla="*/ 446317 w 1359271"/>
              <a:gd name="connsiteY6" fmla="*/ 473621 h 1099820"/>
              <a:gd name="connsiteX7" fmla="*/ 114303 w 1359271"/>
              <a:gd name="connsiteY7" fmla="*/ 479064 h 1099820"/>
              <a:gd name="connsiteX8" fmla="*/ 620489 w 1359271"/>
              <a:gd name="connsiteY8" fmla="*/ 500835 h 1099820"/>
              <a:gd name="connsiteX9" fmla="*/ 740231 w 1359271"/>
              <a:gd name="connsiteY9" fmla="*/ 528050 h 1099820"/>
              <a:gd name="connsiteX10" fmla="*/ 832760 w 1359271"/>
              <a:gd name="connsiteY10" fmla="*/ 555264 h 1099820"/>
              <a:gd name="connsiteX11" fmla="*/ 930731 w 1359271"/>
              <a:gd name="connsiteY11" fmla="*/ 653235 h 1099820"/>
              <a:gd name="connsiteX12" fmla="*/ 794660 w 1359271"/>
              <a:gd name="connsiteY12" fmla="*/ 620578 h 1099820"/>
              <a:gd name="connsiteX13" fmla="*/ 1099460 w 1359271"/>
              <a:gd name="connsiteY13" fmla="*/ 816521 h 1099820"/>
              <a:gd name="connsiteX14" fmla="*/ 1355274 w 1359271"/>
              <a:gd name="connsiteY14" fmla="*/ 1099550 h 1099820"/>
              <a:gd name="connsiteX15" fmla="*/ 1202874 w 1359271"/>
              <a:gd name="connsiteY15" fmla="*/ 854621 h 1099820"/>
              <a:gd name="connsiteX16" fmla="*/ 555174 w 1359271"/>
              <a:gd name="connsiteY16" fmla="*/ 228693 h 1099820"/>
              <a:gd name="connsiteX17" fmla="*/ 615046 w 1359271"/>
              <a:gd name="connsiteY17" fmla="*/ 272235 h 1099820"/>
              <a:gd name="connsiteX18" fmla="*/ 359231 w 1359271"/>
              <a:gd name="connsiteY18" fmla="*/ 119835 h 1099820"/>
              <a:gd name="connsiteX19" fmla="*/ 146960 w 1359271"/>
              <a:gd name="connsiteY19" fmla="*/ 174264 h 1099820"/>
              <a:gd name="connsiteX20" fmla="*/ 217717 w 1359271"/>
              <a:gd name="connsiteY20" fmla="*/ 130721 h 1099820"/>
              <a:gd name="connsiteX21" fmla="*/ 76203 w 1359271"/>
              <a:gd name="connsiteY21" fmla="*/ 174264 h 1099820"/>
              <a:gd name="connsiteX22" fmla="*/ 174174 w 1359271"/>
              <a:gd name="connsiteY22" fmla="*/ 93 h 10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59271" h="1099820">
                <a:moveTo>
                  <a:pt x="174174" y="93"/>
                </a:moveTo>
                <a:cubicBezTo>
                  <a:pt x="161474" y="4629"/>
                  <a:pt x="-904" y="164285"/>
                  <a:pt x="3" y="201478"/>
                </a:cubicBezTo>
                <a:cubicBezTo>
                  <a:pt x="910" y="238671"/>
                  <a:pt x="171453" y="200571"/>
                  <a:pt x="179617" y="223250"/>
                </a:cubicBezTo>
                <a:cubicBezTo>
                  <a:pt x="187781" y="245929"/>
                  <a:pt x="25403" y="313964"/>
                  <a:pt x="48989" y="337550"/>
                </a:cubicBezTo>
                <a:cubicBezTo>
                  <a:pt x="72575" y="361136"/>
                  <a:pt x="305710" y="355693"/>
                  <a:pt x="321131" y="364764"/>
                </a:cubicBezTo>
                <a:cubicBezTo>
                  <a:pt x="336552" y="373835"/>
                  <a:pt x="120653" y="373835"/>
                  <a:pt x="141517" y="391978"/>
                </a:cubicBezTo>
                <a:cubicBezTo>
                  <a:pt x="162381" y="410121"/>
                  <a:pt x="450853" y="459107"/>
                  <a:pt x="446317" y="473621"/>
                </a:cubicBezTo>
                <a:cubicBezTo>
                  <a:pt x="441781" y="488135"/>
                  <a:pt x="85274" y="474528"/>
                  <a:pt x="114303" y="479064"/>
                </a:cubicBezTo>
                <a:cubicBezTo>
                  <a:pt x="143332" y="483600"/>
                  <a:pt x="516168" y="492671"/>
                  <a:pt x="620489" y="500835"/>
                </a:cubicBezTo>
                <a:cubicBezTo>
                  <a:pt x="724810" y="508999"/>
                  <a:pt x="704853" y="518979"/>
                  <a:pt x="740231" y="528050"/>
                </a:cubicBezTo>
                <a:cubicBezTo>
                  <a:pt x="775610" y="537122"/>
                  <a:pt x="801010" y="534400"/>
                  <a:pt x="832760" y="555264"/>
                </a:cubicBezTo>
                <a:cubicBezTo>
                  <a:pt x="864510" y="576128"/>
                  <a:pt x="937081" y="642349"/>
                  <a:pt x="930731" y="653235"/>
                </a:cubicBezTo>
                <a:cubicBezTo>
                  <a:pt x="924381" y="664121"/>
                  <a:pt x="766539" y="593364"/>
                  <a:pt x="794660" y="620578"/>
                </a:cubicBezTo>
                <a:cubicBezTo>
                  <a:pt x="822781" y="647792"/>
                  <a:pt x="1006024" y="736692"/>
                  <a:pt x="1099460" y="816521"/>
                </a:cubicBezTo>
                <a:cubicBezTo>
                  <a:pt x="1192896" y="896350"/>
                  <a:pt x="1338038" y="1093200"/>
                  <a:pt x="1355274" y="1099550"/>
                </a:cubicBezTo>
                <a:cubicBezTo>
                  <a:pt x="1372510" y="1105900"/>
                  <a:pt x="1336224" y="999764"/>
                  <a:pt x="1202874" y="854621"/>
                </a:cubicBezTo>
                <a:cubicBezTo>
                  <a:pt x="1069524" y="709478"/>
                  <a:pt x="653145" y="325757"/>
                  <a:pt x="555174" y="228693"/>
                </a:cubicBezTo>
                <a:cubicBezTo>
                  <a:pt x="457203" y="131629"/>
                  <a:pt x="647703" y="290378"/>
                  <a:pt x="615046" y="272235"/>
                </a:cubicBezTo>
                <a:cubicBezTo>
                  <a:pt x="582389" y="254092"/>
                  <a:pt x="437245" y="136164"/>
                  <a:pt x="359231" y="119835"/>
                </a:cubicBezTo>
                <a:cubicBezTo>
                  <a:pt x="281217" y="103506"/>
                  <a:pt x="170546" y="172450"/>
                  <a:pt x="146960" y="174264"/>
                </a:cubicBezTo>
                <a:cubicBezTo>
                  <a:pt x="123374" y="176078"/>
                  <a:pt x="229510" y="130721"/>
                  <a:pt x="217717" y="130721"/>
                </a:cubicBezTo>
                <a:cubicBezTo>
                  <a:pt x="205924" y="130721"/>
                  <a:pt x="82553" y="191500"/>
                  <a:pt x="76203" y="174264"/>
                </a:cubicBezTo>
                <a:cubicBezTo>
                  <a:pt x="69853" y="157028"/>
                  <a:pt x="186874" y="-4443"/>
                  <a:pt x="174174" y="9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15D680E1-59C5-C3EE-BC2A-45AC99E1DAC7}"/>
              </a:ext>
            </a:extLst>
          </p:cNvPr>
          <p:cNvSpPr/>
          <p:nvPr/>
        </p:nvSpPr>
        <p:spPr>
          <a:xfrm>
            <a:off x="3126633" y="2224836"/>
            <a:ext cx="552143" cy="517045"/>
          </a:xfrm>
          <a:custGeom>
            <a:avLst/>
            <a:gdLst>
              <a:gd name="connsiteX0" fmla="*/ 84653 w 552143"/>
              <a:gd name="connsiteY0" fmla="*/ 1293 h 517045"/>
              <a:gd name="connsiteX1" fmla="*/ 460210 w 552143"/>
              <a:gd name="connsiteY1" fmla="*/ 148250 h 517045"/>
              <a:gd name="connsiteX2" fmla="*/ 476538 w 552143"/>
              <a:gd name="connsiteY2" fmla="*/ 121035 h 517045"/>
              <a:gd name="connsiteX3" fmla="*/ 530967 w 552143"/>
              <a:gd name="connsiteY3" fmla="*/ 278878 h 517045"/>
              <a:gd name="connsiteX4" fmla="*/ 547296 w 552143"/>
              <a:gd name="connsiteY4" fmla="*/ 512921 h 517045"/>
              <a:gd name="connsiteX5" fmla="*/ 449324 w 552143"/>
              <a:gd name="connsiteY5" fmla="*/ 414950 h 517045"/>
              <a:gd name="connsiteX6" fmla="*/ 182624 w 552143"/>
              <a:gd name="connsiteY6" fmla="*/ 246221 h 517045"/>
              <a:gd name="connsiteX7" fmla="*/ 286038 w 552143"/>
              <a:gd name="connsiteY7" fmla="*/ 333307 h 517045"/>
              <a:gd name="connsiteX8" fmla="*/ 3010 w 552143"/>
              <a:gd name="connsiteY8" fmla="*/ 137364 h 517045"/>
              <a:gd name="connsiteX9" fmla="*/ 133638 w 552143"/>
              <a:gd name="connsiteY9" fmla="*/ 246221 h 517045"/>
              <a:gd name="connsiteX10" fmla="*/ 84653 w 552143"/>
              <a:gd name="connsiteY10" fmla="*/ 1293 h 51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143" h="517045">
                <a:moveTo>
                  <a:pt x="84653" y="1293"/>
                </a:moveTo>
                <a:cubicBezTo>
                  <a:pt x="139082" y="-15036"/>
                  <a:pt x="394896" y="128293"/>
                  <a:pt x="460210" y="148250"/>
                </a:cubicBezTo>
                <a:cubicBezTo>
                  <a:pt x="525524" y="168207"/>
                  <a:pt x="464745" y="99264"/>
                  <a:pt x="476538" y="121035"/>
                </a:cubicBezTo>
                <a:cubicBezTo>
                  <a:pt x="488331" y="142806"/>
                  <a:pt x="519174" y="213564"/>
                  <a:pt x="530967" y="278878"/>
                </a:cubicBezTo>
                <a:cubicBezTo>
                  <a:pt x="542760" y="344192"/>
                  <a:pt x="560903" y="490242"/>
                  <a:pt x="547296" y="512921"/>
                </a:cubicBezTo>
                <a:cubicBezTo>
                  <a:pt x="533689" y="535600"/>
                  <a:pt x="510103" y="459400"/>
                  <a:pt x="449324" y="414950"/>
                </a:cubicBezTo>
                <a:cubicBezTo>
                  <a:pt x="388545" y="370500"/>
                  <a:pt x="209838" y="259828"/>
                  <a:pt x="182624" y="246221"/>
                </a:cubicBezTo>
                <a:cubicBezTo>
                  <a:pt x="155410" y="232614"/>
                  <a:pt x="315973" y="351450"/>
                  <a:pt x="286038" y="333307"/>
                </a:cubicBezTo>
                <a:cubicBezTo>
                  <a:pt x="256103" y="315164"/>
                  <a:pt x="28410" y="151878"/>
                  <a:pt x="3010" y="137364"/>
                </a:cubicBezTo>
                <a:cubicBezTo>
                  <a:pt x="-22390" y="122850"/>
                  <a:pt x="120938" y="260735"/>
                  <a:pt x="133638" y="246221"/>
                </a:cubicBezTo>
                <a:cubicBezTo>
                  <a:pt x="146338" y="231707"/>
                  <a:pt x="30224" y="17622"/>
                  <a:pt x="84653" y="129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19C88B3B-61C1-8191-1A24-6A9088EF427E}"/>
              </a:ext>
            </a:extLst>
          </p:cNvPr>
          <p:cNvSpPr/>
          <p:nvPr/>
        </p:nvSpPr>
        <p:spPr>
          <a:xfrm>
            <a:off x="2513082" y="4299834"/>
            <a:ext cx="1068353" cy="873126"/>
          </a:xfrm>
          <a:custGeom>
            <a:avLst/>
            <a:gdLst>
              <a:gd name="connsiteX0" fmla="*/ 94047 w 1068353"/>
              <a:gd name="connsiteY0" fmla="*/ 54452 h 873126"/>
              <a:gd name="connsiteX1" fmla="*/ 1518 w 1068353"/>
              <a:gd name="connsiteY1" fmla="*/ 408237 h 873126"/>
              <a:gd name="connsiteX2" fmla="*/ 175689 w 1068353"/>
              <a:gd name="connsiteY2" fmla="*/ 315709 h 873126"/>
              <a:gd name="connsiteX3" fmla="*/ 115818 w 1068353"/>
              <a:gd name="connsiteY3" fmla="*/ 413680 h 873126"/>
              <a:gd name="connsiteX4" fmla="*/ 377075 w 1068353"/>
              <a:gd name="connsiteY4" fmla="*/ 353809 h 873126"/>
              <a:gd name="connsiteX5" fmla="*/ 344418 w 1068353"/>
              <a:gd name="connsiteY5" fmla="*/ 353809 h 873126"/>
              <a:gd name="connsiteX6" fmla="*/ 540361 w 1068353"/>
              <a:gd name="connsiteY6" fmla="*/ 397352 h 873126"/>
              <a:gd name="connsiteX7" fmla="*/ 534918 w 1068353"/>
              <a:gd name="connsiteY7" fmla="*/ 408237 h 873126"/>
              <a:gd name="connsiteX8" fmla="*/ 758075 w 1068353"/>
              <a:gd name="connsiteY8" fmla="*/ 636837 h 873126"/>
              <a:gd name="connsiteX9" fmla="*/ 545804 w 1068353"/>
              <a:gd name="connsiteY9" fmla="*/ 598737 h 873126"/>
              <a:gd name="connsiteX10" fmla="*/ 921361 w 1068353"/>
              <a:gd name="connsiteY10" fmla="*/ 756580 h 873126"/>
              <a:gd name="connsiteX11" fmla="*/ 1068318 w 1068353"/>
              <a:gd name="connsiteY11" fmla="*/ 870880 h 873126"/>
              <a:gd name="connsiteX12" fmla="*/ 932247 w 1068353"/>
              <a:gd name="connsiteY12" fmla="*/ 653166 h 873126"/>
              <a:gd name="connsiteX13" fmla="*/ 649218 w 1068353"/>
              <a:gd name="connsiteY13" fmla="*/ 255837 h 873126"/>
              <a:gd name="connsiteX14" fmla="*/ 905032 w 1068353"/>
              <a:gd name="connsiteY14" fmla="*/ 522537 h 873126"/>
              <a:gd name="connsiteX15" fmla="*/ 485932 w 1068353"/>
              <a:gd name="connsiteY15" fmla="*/ 103437 h 873126"/>
              <a:gd name="connsiteX16" fmla="*/ 404289 w 1068353"/>
              <a:gd name="connsiteY16" fmla="*/ 119766 h 873126"/>
              <a:gd name="connsiteX17" fmla="*/ 289989 w 1068353"/>
              <a:gd name="connsiteY17" fmla="*/ 23 h 873126"/>
              <a:gd name="connsiteX18" fmla="*/ 246447 w 1068353"/>
              <a:gd name="connsiteY18" fmla="*/ 108880 h 873126"/>
              <a:gd name="connsiteX19" fmla="*/ 186575 w 1068353"/>
              <a:gd name="connsiteY19" fmla="*/ 43566 h 873126"/>
              <a:gd name="connsiteX20" fmla="*/ 148475 w 1068353"/>
              <a:gd name="connsiteY20" fmla="*/ 179637 h 873126"/>
              <a:gd name="connsiteX21" fmla="*/ 94047 w 1068353"/>
              <a:gd name="connsiteY21" fmla="*/ 54452 h 8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8353" h="873126">
                <a:moveTo>
                  <a:pt x="94047" y="54452"/>
                </a:moveTo>
                <a:cubicBezTo>
                  <a:pt x="69554" y="92552"/>
                  <a:pt x="-12089" y="364694"/>
                  <a:pt x="1518" y="408237"/>
                </a:cubicBezTo>
                <a:cubicBezTo>
                  <a:pt x="15125" y="451780"/>
                  <a:pt x="156639" y="314802"/>
                  <a:pt x="175689" y="315709"/>
                </a:cubicBezTo>
                <a:cubicBezTo>
                  <a:pt x="194739" y="316616"/>
                  <a:pt x="82254" y="407330"/>
                  <a:pt x="115818" y="413680"/>
                </a:cubicBezTo>
                <a:cubicBezTo>
                  <a:pt x="149382" y="420030"/>
                  <a:pt x="338975" y="363788"/>
                  <a:pt x="377075" y="353809"/>
                </a:cubicBezTo>
                <a:cubicBezTo>
                  <a:pt x="415175" y="343831"/>
                  <a:pt x="317204" y="346552"/>
                  <a:pt x="344418" y="353809"/>
                </a:cubicBezTo>
                <a:cubicBezTo>
                  <a:pt x="371632" y="361066"/>
                  <a:pt x="508611" y="388281"/>
                  <a:pt x="540361" y="397352"/>
                </a:cubicBezTo>
                <a:cubicBezTo>
                  <a:pt x="572111" y="406423"/>
                  <a:pt x="498632" y="368323"/>
                  <a:pt x="534918" y="408237"/>
                </a:cubicBezTo>
                <a:cubicBezTo>
                  <a:pt x="571204" y="448151"/>
                  <a:pt x="756261" y="605087"/>
                  <a:pt x="758075" y="636837"/>
                </a:cubicBezTo>
                <a:cubicBezTo>
                  <a:pt x="759889" y="668587"/>
                  <a:pt x="518590" y="578780"/>
                  <a:pt x="545804" y="598737"/>
                </a:cubicBezTo>
                <a:cubicBezTo>
                  <a:pt x="573018" y="618694"/>
                  <a:pt x="834275" y="711223"/>
                  <a:pt x="921361" y="756580"/>
                </a:cubicBezTo>
                <a:cubicBezTo>
                  <a:pt x="1008447" y="801937"/>
                  <a:pt x="1066504" y="888116"/>
                  <a:pt x="1068318" y="870880"/>
                </a:cubicBezTo>
                <a:cubicBezTo>
                  <a:pt x="1070132" y="853644"/>
                  <a:pt x="1002097" y="755673"/>
                  <a:pt x="932247" y="653166"/>
                </a:cubicBezTo>
                <a:cubicBezTo>
                  <a:pt x="862397" y="550659"/>
                  <a:pt x="653754" y="277608"/>
                  <a:pt x="649218" y="255837"/>
                </a:cubicBezTo>
                <a:cubicBezTo>
                  <a:pt x="644682" y="234066"/>
                  <a:pt x="932246" y="547937"/>
                  <a:pt x="905032" y="522537"/>
                </a:cubicBezTo>
                <a:cubicBezTo>
                  <a:pt x="877818" y="497137"/>
                  <a:pt x="569389" y="170566"/>
                  <a:pt x="485932" y="103437"/>
                </a:cubicBezTo>
                <a:cubicBezTo>
                  <a:pt x="402475" y="36308"/>
                  <a:pt x="436946" y="137002"/>
                  <a:pt x="404289" y="119766"/>
                </a:cubicBezTo>
                <a:cubicBezTo>
                  <a:pt x="371632" y="102530"/>
                  <a:pt x="316296" y="1837"/>
                  <a:pt x="289989" y="23"/>
                </a:cubicBezTo>
                <a:cubicBezTo>
                  <a:pt x="263682" y="-1791"/>
                  <a:pt x="263682" y="101623"/>
                  <a:pt x="246447" y="108880"/>
                </a:cubicBezTo>
                <a:cubicBezTo>
                  <a:pt x="229212" y="116137"/>
                  <a:pt x="202904" y="31773"/>
                  <a:pt x="186575" y="43566"/>
                </a:cubicBezTo>
                <a:cubicBezTo>
                  <a:pt x="170246" y="55359"/>
                  <a:pt x="162989" y="172380"/>
                  <a:pt x="148475" y="179637"/>
                </a:cubicBezTo>
                <a:cubicBezTo>
                  <a:pt x="133961" y="186894"/>
                  <a:pt x="118540" y="16352"/>
                  <a:pt x="94047" y="5445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82B389F-AE47-59F2-4395-E81AC092F394}"/>
              </a:ext>
            </a:extLst>
          </p:cNvPr>
          <p:cNvSpPr/>
          <p:nvPr/>
        </p:nvSpPr>
        <p:spPr>
          <a:xfrm>
            <a:off x="2534667" y="4326242"/>
            <a:ext cx="1046129" cy="920436"/>
          </a:xfrm>
          <a:custGeom>
            <a:avLst/>
            <a:gdLst>
              <a:gd name="connsiteX0" fmla="*/ 67019 w 1046129"/>
              <a:gd name="connsiteY0" fmla="*/ 283858 h 920436"/>
              <a:gd name="connsiteX1" fmla="*/ 453462 w 1046129"/>
              <a:gd name="connsiteY1" fmla="*/ 338287 h 920436"/>
              <a:gd name="connsiteX2" fmla="*/ 415362 w 1046129"/>
              <a:gd name="connsiteY2" fmla="*/ 419929 h 920436"/>
              <a:gd name="connsiteX3" fmla="*/ 801804 w 1046129"/>
              <a:gd name="connsiteY3" fmla="*/ 610429 h 920436"/>
              <a:gd name="connsiteX4" fmla="*/ 818133 w 1046129"/>
              <a:gd name="connsiteY4" fmla="*/ 610429 h 920436"/>
              <a:gd name="connsiteX5" fmla="*/ 1003190 w 1046129"/>
              <a:gd name="connsiteY5" fmla="*/ 621315 h 920436"/>
              <a:gd name="connsiteX6" fmla="*/ 1030404 w 1046129"/>
              <a:gd name="connsiteY6" fmla="*/ 915229 h 920436"/>
              <a:gd name="connsiteX7" fmla="*/ 801804 w 1046129"/>
              <a:gd name="connsiteY7" fmla="*/ 806372 h 920436"/>
              <a:gd name="connsiteX8" fmla="*/ 322833 w 1046129"/>
              <a:gd name="connsiteY8" fmla="*/ 768272 h 920436"/>
              <a:gd name="connsiteX9" fmla="*/ 366376 w 1046129"/>
              <a:gd name="connsiteY9" fmla="*/ 751944 h 920436"/>
              <a:gd name="connsiteX10" fmla="*/ 61576 w 1046129"/>
              <a:gd name="connsiteY10" fmla="*/ 648529 h 920436"/>
              <a:gd name="connsiteX11" fmla="*/ 7147 w 1046129"/>
              <a:gd name="connsiteY11" fmla="*/ 534229 h 920436"/>
              <a:gd name="connsiteX12" fmla="*/ 7147 w 1046129"/>
              <a:gd name="connsiteY12" fmla="*/ 829 h 920436"/>
              <a:gd name="connsiteX13" fmla="*/ 67019 w 1046129"/>
              <a:gd name="connsiteY13" fmla="*/ 409044 h 920436"/>
              <a:gd name="connsiteX14" fmla="*/ 67019 w 1046129"/>
              <a:gd name="connsiteY14" fmla="*/ 283858 h 9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6129" h="920436">
                <a:moveTo>
                  <a:pt x="67019" y="283858"/>
                </a:moveTo>
                <a:cubicBezTo>
                  <a:pt x="131426" y="272065"/>
                  <a:pt x="395405" y="315609"/>
                  <a:pt x="453462" y="338287"/>
                </a:cubicBezTo>
                <a:cubicBezTo>
                  <a:pt x="511519" y="360965"/>
                  <a:pt x="357305" y="374572"/>
                  <a:pt x="415362" y="419929"/>
                </a:cubicBezTo>
                <a:cubicBezTo>
                  <a:pt x="473419" y="465286"/>
                  <a:pt x="734675" y="578679"/>
                  <a:pt x="801804" y="610429"/>
                </a:cubicBezTo>
                <a:cubicBezTo>
                  <a:pt x="868933" y="642179"/>
                  <a:pt x="818133" y="610429"/>
                  <a:pt x="818133" y="610429"/>
                </a:cubicBezTo>
                <a:cubicBezTo>
                  <a:pt x="851697" y="612243"/>
                  <a:pt x="967812" y="570515"/>
                  <a:pt x="1003190" y="621315"/>
                </a:cubicBezTo>
                <a:cubicBezTo>
                  <a:pt x="1038568" y="672115"/>
                  <a:pt x="1063968" y="884386"/>
                  <a:pt x="1030404" y="915229"/>
                </a:cubicBezTo>
                <a:cubicBezTo>
                  <a:pt x="996840" y="946072"/>
                  <a:pt x="919732" y="830865"/>
                  <a:pt x="801804" y="806372"/>
                </a:cubicBezTo>
                <a:cubicBezTo>
                  <a:pt x="683876" y="781879"/>
                  <a:pt x="395404" y="777343"/>
                  <a:pt x="322833" y="768272"/>
                </a:cubicBezTo>
                <a:cubicBezTo>
                  <a:pt x="250262" y="759201"/>
                  <a:pt x="409919" y="771901"/>
                  <a:pt x="366376" y="751944"/>
                </a:cubicBezTo>
                <a:cubicBezTo>
                  <a:pt x="322833" y="731987"/>
                  <a:pt x="121448" y="684815"/>
                  <a:pt x="61576" y="648529"/>
                </a:cubicBezTo>
                <a:cubicBezTo>
                  <a:pt x="1704" y="612243"/>
                  <a:pt x="16218" y="642179"/>
                  <a:pt x="7147" y="534229"/>
                </a:cubicBezTo>
                <a:cubicBezTo>
                  <a:pt x="-1924" y="426279"/>
                  <a:pt x="-2832" y="21693"/>
                  <a:pt x="7147" y="829"/>
                </a:cubicBezTo>
                <a:cubicBezTo>
                  <a:pt x="17126" y="-20035"/>
                  <a:pt x="57040" y="359151"/>
                  <a:pt x="67019" y="409044"/>
                </a:cubicBezTo>
                <a:cubicBezTo>
                  <a:pt x="76998" y="458937"/>
                  <a:pt x="2612" y="295651"/>
                  <a:pt x="67019" y="2838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EF552413-B4F6-358B-DE37-4A5FCD40F5BE}"/>
              </a:ext>
            </a:extLst>
          </p:cNvPr>
          <p:cNvSpPr/>
          <p:nvPr/>
        </p:nvSpPr>
        <p:spPr>
          <a:xfrm>
            <a:off x="3467178" y="3196726"/>
            <a:ext cx="1336910" cy="1789486"/>
          </a:xfrm>
          <a:custGeom>
            <a:avLst/>
            <a:gdLst>
              <a:gd name="connsiteX0" fmla="*/ 519606 w 1336910"/>
              <a:gd name="connsiteY0" fmla="*/ 16 h 1789486"/>
              <a:gd name="connsiteX1" fmla="*/ 1148713 w 1336910"/>
              <a:gd name="connsiteY1" fmla="*/ 680330 h 1789486"/>
              <a:gd name="connsiteX2" fmla="*/ 973148 w 1336910"/>
              <a:gd name="connsiteY2" fmla="*/ 651069 h 1789486"/>
              <a:gd name="connsiteX3" fmla="*/ 1163344 w 1336910"/>
              <a:gd name="connsiteY3" fmla="*/ 724221 h 1789486"/>
              <a:gd name="connsiteX4" fmla="*/ 1038985 w 1336910"/>
              <a:gd name="connsiteY4" fmla="*/ 1031460 h 1789486"/>
              <a:gd name="connsiteX5" fmla="*/ 1324278 w 1336910"/>
              <a:gd name="connsiteY5" fmla="*/ 1485002 h 1789486"/>
              <a:gd name="connsiteX6" fmla="*/ 548867 w 1336910"/>
              <a:gd name="connsiteY6" fmla="*/ 1602045 h 1789486"/>
              <a:gd name="connsiteX7" fmla="*/ 504976 w 1336910"/>
              <a:gd name="connsiteY7" fmla="*/ 1784925 h 1789486"/>
              <a:gd name="connsiteX8" fmla="*/ 285520 w 1336910"/>
              <a:gd name="connsiteY8" fmla="*/ 1397220 h 1789486"/>
              <a:gd name="connsiteX9" fmla="*/ 227 w 1336910"/>
              <a:gd name="connsiteY9" fmla="*/ 665700 h 1789486"/>
              <a:gd name="connsiteX10" fmla="*/ 241628 w 1336910"/>
              <a:gd name="connsiteY10" fmla="*/ 1002199 h 1789486"/>
              <a:gd name="connsiteX11" fmla="*/ 468400 w 1336910"/>
              <a:gd name="connsiteY11" fmla="*/ 782743 h 1789486"/>
              <a:gd name="connsiteX12" fmla="*/ 541552 w 1336910"/>
              <a:gd name="connsiteY12" fmla="*/ 848580 h 1789486"/>
              <a:gd name="connsiteX13" fmla="*/ 475715 w 1336910"/>
              <a:gd name="connsiteY13" fmla="*/ 277994 h 1789486"/>
              <a:gd name="connsiteX14" fmla="*/ 512291 w 1336910"/>
              <a:gd name="connsiteY14" fmla="*/ 658384 h 1789486"/>
              <a:gd name="connsiteX15" fmla="*/ 519606 w 1336910"/>
              <a:gd name="connsiteY15" fmla="*/ 16 h 178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6910" h="1789486">
                <a:moveTo>
                  <a:pt x="519606" y="16"/>
                </a:moveTo>
                <a:cubicBezTo>
                  <a:pt x="625676" y="3674"/>
                  <a:pt x="1073123" y="571821"/>
                  <a:pt x="1148713" y="680330"/>
                </a:cubicBezTo>
                <a:cubicBezTo>
                  <a:pt x="1224303" y="788839"/>
                  <a:pt x="970710" y="643754"/>
                  <a:pt x="973148" y="651069"/>
                </a:cubicBezTo>
                <a:cubicBezTo>
                  <a:pt x="975587" y="658384"/>
                  <a:pt x="1152371" y="660823"/>
                  <a:pt x="1163344" y="724221"/>
                </a:cubicBezTo>
                <a:cubicBezTo>
                  <a:pt x="1174317" y="787619"/>
                  <a:pt x="1012163" y="904663"/>
                  <a:pt x="1038985" y="1031460"/>
                </a:cubicBezTo>
                <a:cubicBezTo>
                  <a:pt x="1065807" y="1158257"/>
                  <a:pt x="1405964" y="1389905"/>
                  <a:pt x="1324278" y="1485002"/>
                </a:cubicBezTo>
                <a:cubicBezTo>
                  <a:pt x="1242592" y="1580099"/>
                  <a:pt x="685417" y="1552058"/>
                  <a:pt x="548867" y="1602045"/>
                </a:cubicBezTo>
                <a:cubicBezTo>
                  <a:pt x="412317" y="1652032"/>
                  <a:pt x="548867" y="1819062"/>
                  <a:pt x="504976" y="1784925"/>
                </a:cubicBezTo>
                <a:cubicBezTo>
                  <a:pt x="461085" y="1750788"/>
                  <a:pt x="369645" y="1583758"/>
                  <a:pt x="285520" y="1397220"/>
                </a:cubicBezTo>
                <a:cubicBezTo>
                  <a:pt x="201395" y="1210683"/>
                  <a:pt x="7542" y="731537"/>
                  <a:pt x="227" y="665700"/>
                </a:cubicBezTo>
                <a:cubicBezTo>
                  <a:pt x="-7088" y="599863"/>
                  <a:pt x="163599" y="982692"/>
                  <a:pt x="241628" y="1002199"/>
                </a:cubicBezTo>
                <a:cubicBezTo>
                  <a:pt x="319657" y="1021706"/>
                  <a:pt x="418413" y="808346"/>
                  <a:pt x="468400" y="782743"/>
                </a:cubicBezTo>
                <a:cubicBezTo>
                  <a:pt x="518387" y="757140"/>
                  <a:pt x="540333" y="932705"/>
                  <a:pt x="541552" y="848580"/>
                </a:cubicBezTo>
                <a:cubicBezTo>
                  <a:pt x="542771" y="764455"/>
                  <a:pt x="480592" y="309693"/>
                  <a:pt x="475715" y="277994"/>
                </a:cubicBezTo>
                <a:cubicBezTo>
                  <a:pt x="470838" y="246295"/>
                  <a:pt x="504976" y="701056"/>
                  <a:pt x="512291" y="658384"/>
                </a:cubicBezTo>
                <a:cubicBezTo>
                  <a:pt x="519606" y="615712"/>
                  <a:pt x="413536" y="-3642"/>
                  <a:pt x="519606" y="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247EE6A5-FEBE-DB7C-64BE-017E2951A6D8}"/>
              </a:ext>
            </a:extLst>
          </p:cNvPr>
          <p:cNvSpPr/>
          <p:nvPr/>
        </p:nvSpPr>
        <p:spPr>
          <a:xfrm>
            <a:off x="2464029" y="2707548"/>
            <a:ext cx="1148883" cy="2326295"/>
          </a:xfrm>
          <a:custGeom>
            <a:avLst/>
            <a:gdLst>
              <a:gd name="connsiteX0" fmla="*/ 1064782 w 1148883"/>
              <a:gd name="connsiteY0" fmla="*/ 550807 h 2326295"/>
              <a:gd name="connsiteX1" fmla="*/ 504551 w 1148883"/>
              <a:gd name="connsiteY1" fmla="*/ 930734 h 2326295"/>
              <a:gd name="connsiteX2" fmla="*/ 478794 w 1148883"/>
              <a:gd name="connsiteY2" fmla="*/ 1201190 h 2326295"/>
              <a:gd name="connsiteX3" fmla="*/ 420839 w 1148883"/>
              <a:gd name="connsiteY3" fmla="*/ 1181872 h 2326295"/>
              <a:gd name="connsiteX4" fmla="*/ 536748 w 1148883"/>
              <a:gd name="connsiteY4" fmla="*/ 1394373 h 2326295"/>
              <a:gd name="connsiteX5" fmla="*/ 85988 w 1148883"/>
              <a:gd name="connsiteY5" fmla="*/ 1626193 h 2326295"/>
              <a:gd name="connsiteX6" fmla="*/ 279171 w 1148883"/>
              <a:gd name="connsiteY6" fmla="*/ 1561798 h 2326295"/>
              <a:gd name="connsiteX7" fmla="*/ 73109 w 1148883"/>
              <a:gd name="connsiteY7" fmla="*/ 1909528 h 2326295"/>
              <a:gd name="connsiteX8" fmla="*/ 73109 w 1148883"/>
              <a:gd name="connsiteY8" fmla="*/ 2321652 h 2326295"/>
              <a:gd name="connsiteX9" fmla="*/ 15154 w 1148883"/>
              <a:gd name="connsiteY9" fmla="*/ 2096272 h 2326295"/>
              <a:gd name="connsiteX10" fmla="*/ 34472 w 1148883"/>
              <a:gd name="connsiteY10" fmla="*/ 1568238 h 2326295"/>
              <a:gd name="connsiteX11" fmla="*/ 369323 w 1148883"/>
              <a:gd name="connsiteY11" fmla="*/ 61410 h 2326295"/>
              <a:gd name="connsiteX12" fmla="*/ 420839 w 1148883"/>
              <a:gd name="connsiteY12" fmla="*/ 447776 h 2326295"/>
              <a:gd name="connsiteX13" fmla="*/ 523870 w 1148883"/>
              <a:gd name="connsiteY13" fmla="*/ 344745 h 2326295"/>
              <a:gd name="connsiteX14" fmla="*/ 723492 w 1148883"/>
              <a:gd name="connsiteY14" fmla="*/ 531489 h 2326295"/>
              <a:gd name="connsiteX15" fmla="*/ 556067 w 1148883"/>
              <a:gd name="connsiteY15" fmla="*/ 312548 h 2326295"/>
              <a:gd name="connsiteX16" fmla="*/ 807205 w 1148883"/>
              <a:gd name="connsiteY16" fmla="*/ 441337 h 2326295"/>
              <a:gd name="connsiteX17" fmla="*/ 717053 w 1148883"/>
              <a:gd name="connsiteY17" fmla="*/ 409139 h 2326295"/>
              <a:gd name="connsiteX18" fmla="*/ 1006827 w 1148883"/>
              <a:gd name="connsiteY18" fmla="*/ 473534 h 2326295"/>
              <a:gd name="connsiteX19" fmla="*/ 1096979 w 1148883"/>
              <a:gd name="connsiteY19" fmla="*/ 3455 h 2326295"/>
              <a:gd name="connsiteX20" fmla="*/ 1148495 w 1148883"/>
              <a:gd name="connsiteY20" fmla="*/ 273911 h 2326295"/>
              <a:gd name="connsiteX21" fmla="*/ 1064782 w 1148883"/>
              <a:gd name="connsiteY21" fmla="*/ 550807 h 232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8883" h="2326295">
                <a:moveTo>
                  <a:pt x="1064782" y="550807"/>
                </a:moveTo>
                <a:cubicBezTo>
                  <a:pt x="957458" y="660278"/>
                  <a:pt x="602216" y="822337"/>
                  <a:pt x="504551" y="930734"/>
                </a:cubicBezTo>
                <a:cubicBezTo>
                  <a:pt x="406886" y="1039131"/>
                  <a:pt x="492746" y="1159334"/>
                  <a:pt x="478794" y="1201190"/>
                </a:cubicBezTo>
                <a:cubicBezTo>
                  <a:pt x="464842" y="1243046"/>
                  <a:pt x="411180" y="1149675"/>
                  <a:pt x="420839" y="1181872"/>
                </a:cubicBezTo>
                <a:cubicBezTo>
                  <a:pt x="430498" y="1214069"/>
                  <a:pt x="592557" y="1320319"/>
                  <a:pt x="536748" y="1394373"/>
                </a:cubicBezTo>
                <a:cubicBezTo>
                  <a:pt x="480939" y="1468427"/>
                  <a:pt x="128917" y="1598289"/>
                  <a:pt x="85988" y="1626193"/>
                </a:cubicBezTo>
                <a:cubicBezTo>
                  <a:pt x="43059" y="1654097"/>
                  <a:pt x="281317" y="1514576"/>
                  <a:pt x="279171" y="1561798"/>
                </a:cubicBezTo>
                <a:cubicBezTo>
                  <a:pt x="277025" y="1609020"/>
                  <a:pt x="107453" y="1782886"/>
                  <a:pt x="73109" y="1909528"/>
                </a:cubicBezTo>
                <a:cubicBezTo>
                  <a:pt x="38765" y="2036170"/>
                  <a:pt x="82768" y="2290528"/>
                  <a:pt x="73109" y="2321652"/>
                </a:cubicBezTo>
                <a:cubicBezTo>
                  <a:pt x="63450" y="2352776"/>
                  <a:pt x="21593" y="2221841"/>
                  <a:pt x="15154" y="2096272"/>
                </a:cubicBezTo>
                <a:cubicBezTo>
                  <a:pt x="8715" y="1970703"/>
                  <a:pt x="-24556" y="1907382"/>
                  <a:pt x="34472" y="1568238"/>
                </a:cubicBezTo>
                <a:cubicBezTo>
                  <a:pt x="93500" y="1229094"/>
                  <a:pt x="304929" y="248154"/>
                  <a:pt x="369323" y="61410"/>
                </a:cubicBezTo>
                <a:cubicBezTo>
                  <a:pt x="433717" y="-125334"/>
                  <a:pt x="395081" y="400554"/>
                  <a:pt x="420839" y="447776"/>
                </a:cubicBezTo>
                <a:cubicBezTo>
                  <a:pt x="446597" y="494998"/>
                  <a:pt x="473428" y="330793"/>
                  <a:pt x="523870" y="344745"/>
                </a:cubicBezTo>
                <a:cubicBezTo>
                  <a:pt x="574312" y="358697"/>
                  <a:pt x="718126" y="536855"/>
                  <a:pt x="723492" y="531489"/>
                </a:cubicBezTo>
                <a:cubicBezTo>
                  <a:pt x="728858" y="526123"/>
                  <a:pt x="542115" y="327573"/>
                  <a:pt x="556067" y="312548"/>
                </a:cubicBezTo>
                <a:cubicBezTo>
                  <a:pt x="570019" y="297523"/>
                  <a:pt x="780374" y="425239"/>
                  <a:pt x="807205" y="441337"/>
                </a:cubicBezTo>
                <a:cubicBezTo>
                  <a:pt x="834036" y="457435"/>
                  <a:pt x="683783" y="403773"/>
                  <a:pt x="717053" y="409139"/>
                </a:cubicBezTo>
                <a:cubicBezTo>
                  <a:pt x="750323" y="414505"/>
                  <a:pt x="943506" y="541148"/>
                  <a:pt x="1006827" y="473534"/>
                </a:cubicBezTo>
                <a:cubicBezTo>
                  <a:pt x="1070148" y="405920"/>
                  <a:pt x="1073368" y="36725"/>
                  <a:pt x="1096979" y="3455"/>
                </a:cubicBezTo>
                <a:cubicBezTo>
                  <a:pt x="1120590" y="-29815"/>
                  <a:pt x="1152788" y="185905"/>
                  <a:pt x="1148495" y="273911"/>
                </a:cubicBezTo>
                <a:cubicBezTo>
                  <a:pt x="1144202" y="361917"/>
                  <a:pt x="1172106" y="441336"/>
                  <a:pt x="1064782" y="5508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BC579418-0A8A-B52C-9289-DA26DAEC8ED1}"/>
              </a:ext>
            </a:extLst>
          </p:cNvPr>
          <p:cNvSpPr/>
          <p:nvPr/>
        </p:nvSpPr>
        <p:spPr>
          <a:xfrm>
            <a:off x="2077212" y="1916267"/>
            <a:ext cx="1217141" cy="2439680"/>
          </a:xfrm>
          <a:custGeom>
            <a:avLst/>
            <a:gdLst>
              <a:gd name="connsiteX0" fmla="*/ 1217133 w 1217141"/>
              <a:gd name="connsiteY0" fmla="*/ 215 h 2439680"/>
              <a:gd name="connsiteX1" fmla="*/ 753670 w 1217141"/>
              <a:gd name="connsiteY1" fmla="*/ 689147 h 2439680"/>
              <a:gd name="connsiteX2" fmla="*/ 828826 w 1217141"/>
              <a:gd name="connsiteY2" fmla="*/ 538834 h 2439680"/>
              <a:gd name="connsiteX3" fmla="*/ 465572 w 1217141"/>
              <a:gd name="connsiteY3" fmla="*/ 1152610 h 2439680"/>
              <a:gd name="connsiteX4" fmla="*/ 565780 w 1217141"/>
              <a:gd name="connsiteY4" fmla="*/ 1014823 h 2439680"/>
              <a:gd name="connsiteX5" fmla="*/ 2109 w 1217141"/>
              <a:gd name="connsiteY5" fmla="*/ 2430265 h 2439680"/>
              <a:gd name="connsiteX6" fmla="*/ 390415 w 1217141"/>
              <a:gd name="connsiteY6" fmla="*/ 1578495 h 2439680"/>
              <a:gd name="connsiteX7" fmla="*/ 816300 w 1217141"/>
              <a:gd name="connsiteY7" fmla="*/ 551360 h 2439680"/>
              <a:gd name="connsiteX8" fmla="*/ 766196 w 1217141"/>
              <a:gd name="connsiteY8" fmla="*/ 613991 h 2439680"/>
              <a:gd name="connsiteX9" fmla="*/ 1217133 w 1217141"/>
              <a:gd name="connsiteY9" fmla="*/ 215 h 243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141" h="2439680">
                <a:moveTo>
                  <a:pt x="1217133" y="215"/>
                </a:moveTo>
                <a:cubicBezTo>
                  <a:pt x="1215045" y="12741"/>
                  <a:pt x="818388" y="599377"/>
                  <a:pt x="753670" y="689147"/>
                </a:cubicBezTo>
                <a:cubicBezTo>
                  <a:pt x="688952" y="778917"/>
                  <a:pt x="876842" y="461590"/>
                  <a:pt x="828826" y="538834"/>
                </a:cubicBezTo>
                <a:cubicBezTo>
                  <a:pt x="780810" y="616078"/>
                  <a:pt x="509413" y="1073279"/>
                  <a:pt x="465572" y="1152610"/>
                </a:cubicBezTo>
                <a:cubicBezTo>
                  <a:pt x="421731" y="1231941"/>
                  <a:pt x="643024" y="801881"/>
                  <a:pt x="565780" y="1014823"/>
                </a:cubicBezTo>
                <a:cubicBezTo>
                  <a:pt x="488536" y="1227765"/>
                  <a:pt x="31336" y="2336320"/>
                  <a:pt x="2109" y="2430265"/>
                </a:cubicBezTo>
                <a:cubicBezTo>
                  <a:pt x="-27119" y="2524210"/>
                  <a:pt x="254716" y="1891646"/>
                  <a:pt x="390415" y="1578495"/>
                </a:cubicBezTo>
                <a:cubicBezTo>
                  <a:pt x="526114" y="1265344"/>
                  <a:pt x="753670" y="712111"/>
                  <a:pt x="816300" y="551360"/>
                </a:cubicBezTo>
                <a:cubicBezTo>
                  <a:pt x="878930" y="390609"/>
                  <a:pt x="705654" y="701673"/>
                  <a:pt x="766196" y="613991"/>
                </a:cubicBezTo>
                <a:cubicBezTo>
                  <a:pt x="826738" y="526309"/>
                  <a:pt x="1219221" y="-12311"/>
                  <a:pt x="1217133" y="2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86BCED94-C77A-4061-1272-4F47685725F1}"/>
              </a:ext>
            </a:extLst>
          </p:cNvPr>
          <p:cNvSpPr/>
          <p:nvPr/>
        </p:nvSpPr>
        <p:spPr>
          <a:xfrm>
            <a:off x="5587289" y="1950904"/>
            <a:ext cx="2529588" cy="3674039"/>
          </a:xfrm>
          <a:custGeom>
            <a:avLst/>
            <a:gdLst>
              <a:gd name="connsiteX0" fmla="*/ 36897 w 2529588"/>
              <a:gd name="connsiteY0" fmla="*/ 53260 h 3674039"/>
              <a:gd name="connsiteX1" fmla="*/ 112053 w 2529588"/>
              <a:gd name="connsiteY1" fmla="*/ 140943 h 3674039"/>
              <a:gd name="connsiteX2" fmla="*/ 1038979 w 2529588"/>
              <a:gd name="connsiteY2" fmla="*/ 1381019 h 3674039"/>
              <a:gd name="connsiteX3" fmla="*/ 1038979 w 2529588"/>
              <a:gd name="connsiteY3" fmla="*/ 1355967 h 3674039"/>
              <a:gd name="connsiteX4" fmla="*/ 2003484 w 2529588"/>
              <a:gd name="connsiteY4" fmla="*/ 2145107 h 3674039"/>
              <a:gd name="connsiteX5" fmla="*/ 2091166 w 2529588"/>
              <a:gd name="connsiteY5" fmla="*/ 2871617 h 3674039"/>
              <a:gd name="connsiteX6" fmla="*/ 2116218 w 2529588"/>
              <a:gd name="connsiteY6" fmla="*/ 2834038 h 3674039"/>
              <a:gd name="connsiteX7" fmla="*/ 2529577 w 2529588"/>
              <a:gd name="connsiteY7" fmla="*/ 3673282 h 3674039"/>
              <a:gd name="connsiteX8" fmla="*/ 2128744 w 2529588"/>
              <a:gd name="connsiteY8" fmla="*/ 2971825 h 3674039"/>
              <a:gd name="connsiteX9" fmla="*/ 1752963 w 2529588"/>
              <a:gd name="connsiteY9" fmla="*/ 2358049 h 3674039"/>
              <a:gd name="connsiteX10" fmla="*/ 1978432 w 2529588"/>
              <a:gd name="connsiteY10" fmla="*/ 2520888 h 3674039"/>
              <a:gd name="connsiteX11" fmla="*/ 1940853 w 2529588"/>
              <a:gd name="connsiteY11" fmla="*/ 2320471 h 3674039"/>
              <a:gd name="connsiteX12" fmla="*/ 1452338 w 2529588"/>
              <a:gd name="connsiteY12" fmla="*/ 1781852 h 3674039"/>
              <a:gd name="connsiteX13" fmla="*/ 1489916 w 2529588"/>
              <a:gd name="connsiteY13" fmla="*/ 1919638 h 3674039"/>
              <a:gd name="connsiteX14" fmla="*/ 362574 w 2529588"/>
              <a:gd name="connsiteY14" fmla="*/ 854926 h 3674039"/>
              <a:gd name="connsiteX15" fmla="*/ 412678 w 2529588"/>
              <a:gd name="connsiteY15" fmla="*/ 892504 h 3674039"/>
              <a:gd name="connsiteX16" fmla="*/ 375100 w 2529588"/>
              <a:gd name="connsiteY16" fmla="*/ 754718 h 3674039"/>
              <a:gd name="connsiteX17" fmla="*/ 375100 w 2529588"/>
              <a:gd name="connsiteY17" fmla="*/ 704614 h 3674039"/>
              <a:gd name="connsiteX18" fmla="*/ 299944 w 2529588"/>
              <a:gd name="connsiteY18" fmla="*/ 366411 h 3674039"/>
              <a:gd name="connsiteX19" fmla="*/ 36897 w 2529588"/>
              <a:gd name="connsiteY19" fmla="*/ 53260 h 367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29588" h="3674039">
                <a:moveTo>
                  <a:pt x="36897" y="53260"/>
                </a:moveTo>
                <a:cubicBezTo>
                  <a:pt x="5582" y="15682"/>
                  <a:pt x="-54961" y="-80350"/>
                  <a:pt x="112053" y="140943"/>
                </a:cubicBezTo>
                <a:cubicBezTo>
                  <a:pt x="279067" y="362236"/>
                  <a:pt x="884491" y="1178515"/>
                  <a:pt x="1038979" y="1381019"/>
                </a:cubicBezTo>
                <a:cubicBezTo>
                  <a:pt x="1193467" y="1583523"/>
                  <a:pt x="878228" y="1228619"/>
                  <a:pt x="1038979" y="1355967"/>
                </a:cubicBezTo>
                <a:cubicBezTo>
                  <a:pt x="1199730" y="1483315"/>
                  <a:pt x="1828119" y="1892499"/>
                  <a:pt x="2003484" y="2145107"/>
                </a:cubicBezTo>
                <a:cubicBezTo>
                  <a:pt x="2178849" y="2397715"/>
                  <a:pt x="2072377" y="2756795"/>
                  <a:pt x="2091166" y="2871617"/>
                </a:cubicBezTo>
                <a:cubicBezTo>
                  <a:pt x="2109955" y="2986439"/>
                  <a:pt x="2043150" y="2700427"/>
                  <a:pt x="2116218" y="2834038"/>
                </a:cubicBezTo>
                <a:cubicBezTo>
                  <a:pt x="2189287" y="2967649"/>
                  <a:pt x="2527489" y="3650318"/>
                  <a:pt x="2529577" y="3673282"/>
                </a:cubicBezTo>
                <a:cubicBezTo>
                  <a:pt x="2531665" y="3696246"/>
                  <a:pt x="2258180" y="3191031"/>
                  <a:pt x="2128744" y="2971825"/>
                </a:cubicBezTo>
                <a:cubicBezTo>
                  <a:pt x="1999308" y="2752620"/>
                  <a:pt x="1778015" y="2433205"/>
                  <a:pt x="1752963" y="2358049"/>
                </a:cubicBezTo>
                <a:cubicBezTo>
                  <a:pt x="1727911" y="2282893"/>
                  <a:pt x="1947117" y="2527151"/>
                  <a:pt x="1978432" y="2520888"/>
                </a:cubicBezTo>
                <a:cubicBezTo>
                  <a:pt x="2009747" y="2514625"/>
                  <a:pt x="2028535" y="2443644"/>
                  <a:pt x="1940853" y="2320471"/>
                </a:cubicBezTo>
                <a:cubicBezTo>
                  <a:pt x="1853171" y="2197298"/>
                  <a:pt x="1527494" y="1848657"/>
                  <a:pt x="1452338" y="1781852"/>
                </a:cubicBezTo>
                <a:cubicBezTo>
                  <a:pt x="1377182" y="1715047"/>
                  <a:pt x="1671543" y="2074126"/>
                  <a:pt x="1489916" y="1919638"/>
                </a:cubicBezTo>
                <a:cubicBezTo>
                  <a:pt x="1308289" y="1765150"/>
                  <a:pt x="542114" y="1026115"/>
                  <a:pt x="362574" y="854926"/>
                </a:cubicBezTo>
                <a:cubicBezTo>
                  <a:pt x="183034" y="683737"/>
                  <a:pt x="410590" y="909205"/>
                  <a:pt x="412678" y="892504"/>
                </a:cubicBezTo>
                <a:cubicBezTo>
                  <a:pt x="414766" y="875803"/>
                  <a:pt x="381363" y="786033"/>
                  <a:pt x="375100" y="754718"/>
                </a:cubicBezTo>
                <a:cubicBezTo>
                  <a:pt x="368837" y="723403"/>
                  <a:pt x="387626" y="769332"/>
                  <a:pt x="375100" y="704614"/>
                </a:cubicBezTo>
                <a:cubicBezTo>
                  <a:pt x="362574" y="639896"/>
                  <a:pt x="354224" y="479145"/>
                  <a:pt x="299944" y="366411"/>
                </a:cubicBezTo>
                <a:cubicBezTo>
                  <a:pt x="245665" y="253677"/>
                  <a:pt x="68212" y="90838"/>
                  <a:pt x="36897" y="532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D4BB57B4-2BDB-D07D-7260-6B0203F282CF}"/>
              </a:ext>
            </a:extLst>
          </p:cNvPr>
          <p:cNvSpPr/>
          <p:nvPr/>
        </p:nvSpPr>
        <p:spPr>
          <a:xfrm>
            <a:off x="3865920" y="4321479"/>
            <a:ext cx="1683110" cy="1248317"/>
          </a:xfrm>
          <a:custGeom>
            <a:avLst/>
            <a:gdLst>
              <a:gd name="connsiteX0" fmla="*/ 1683110 w 1683110"/>
              <a:gd name="connsiteY0" fmla="*/ 0 h 1248317"/>
              <a:gd name="connsiteX1" fmla="*/ 355351 w 1683110"/>
              <a:gd name="connsiteY1" fmla="*/ 676406 h 1248317"/>
              <a:gd name="connsiteX2" fmla="*/ 568294 w 1683110"/>
              <a:gd name="connsiteY2" fmla="*/ 551146 h 1248317"/>
              <a:gd name="connsiteX3" fmla="*/ 17148 w 1683110"/>
              <a:gd name="connsiteY3" fmla="*/ 1240077 h 1248317"/>
              <a:gd name="connsiteX4" fmla="*/ 205039 w 1683110"/>
              <a:gd name="connsiteY4" fmla="*/ 901874 h 1248317"/>
              <a:gd name="connsiteX5" fmla="*/ 856392 w 1683110"/>
              <a:gd name="connsiteY5" fmla="*/ 463463 h 1248317"/>
              <a:gd name="connsiteX6" fmla="*/ 681028 w 1683110"/>
              <a:gd name="connsiteY6" fmla="*/ 551146 h 1248317"/>
              <a:gd name="connsiteX7" fmla="*/ 1683110 w 1683110"/>
              <a:gd name="connsiteY7" fmla="*/ 0 h 12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110" h="1248317">
                <a:moveTo>
                  <a:pt x="1683110" y="0"/>
                </a:moveTo>
                <a:lnTo>
                  <a:pt x="355351" y="676406"/>
                </a:lnTo>
                <a:cubicBezTo>
                  <a:pt x="169548" y="768264"/>
                  <a:pt x="624661" y="457201"/>
                  <a:pt x="568294" y="551146"/>
                </a:cubicBezTo>
                <a:cubicBezTo>
                  <a:pt x="511927" y="645091"/>
                  <a:pt x="77690" y="1181622"/>
                  <a:pt x="17148" y="1240077"/>
                </a:cubicBezTo>
                <a:cubicBezTo>
                  <a:pt x="-43394" y="1298532"/>
                  <a:pt x="65165" y="1031310"/>
                  <a:pt x="205039" y="901874"/>
                </a:cubicBezTo>
                <a:cubicBezTo>
                  <a:pt x="344913" y="772438"/>
                  <a:pt x="777061" y="521918"/>
                  <a:pt x="856392" y="463463"/>
                </a:cubicBezTo>
                <a:cubicBezTo>
                  <a:pt x="935723" y="405008"/>
                  <a:pt x="681028" y="551146"/>
                  <a:pt x="681028" y="551146"/>
                </a:cubicBezTo>
                <a:lnTo>
                  <a:pt x="1683110" y="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1246DD1F-168C-BC91-088E-B55F1DF139E8}"/>
              </a:ext>
            </a:extLst>
          </p:cNvPr>
          <p:cNvSpPr/>
          <p:nvPr/>
        </p:nvSpPr>
        <p:spPr>
          <a:xfrm>
            <a:off x="3713104" y="2915068"/>
            <a:ext cx="398952" cy="718022"/>
          </a:xfrm>
          <a:custGeom>
            <a:avLst/>
            <a:gdLst>
              <a:gd name="connsiteX0" fmla="*/ 395433 w 398952"/>
              <a:gd name="connsiteY0" fmla="*/ 3496 h 718022"/>
              <a:gd name="connsiteX1" fmla="*/ 94808 w 398952"/>
              <a:gd name="connsiteY1" fmla="*/ 517064 h 718022"/>
              <a:gd name="connsiteX2" fmla="*/ 7126 w 398952"/>
              <a:gd name="connsiteY2" fmla="*/ 717480 h 718022"/>
              <a:gd name="connsiteX3" fmla="*/ 32178 w 398952"/>
              <a:gd name="connsiteY3" fmla="*/ 567168 h 718022"/>
              <a:gd name="connsiteX4" fmla="*/ 245121 w 398952"/>
              <a:gd name="connsiteY4" fmla="*/ 304121 h 718022"/>
              <a:gd name="connsiteX5" fmla="*/ 395433 w 398952"/>
              <a:gd name="connsiteY5" fmla="*/ 3496 h 71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952" h="718022">
                <a:moveTo>
                  <a:pt x="395433" y="3496"/>
                </a:moveTo>
                <a:cubicBezTo>
                  <a:pt x="370381" y="38987"/>
                  <a:pt x="159526" y="398067"/>
                  <a:pt x="94808" y="517064"/>
                </a:cubicBezTo>
                <a:cubicBezTo>
                  <a:pt x="30090" y="636061"/>
                  <a:pt x="17564" y="709129"/>
                  <a:pt x="7126" y="717480"/>
                </a:cubicBezTo>
                <a:cubicBezTo>
                  <a:pt x="-3312" y="725831"/>
                  <a:pt x="-7488" y="636061"/>
                  <a:pt x="32178" y="567168"/>
                </a:cubicBezTo>
                <a:cubicBezTo>
                  <a:pt x="71844" y="498275"/>
                  <a:pt x="184578" y="395979"/>
                  <a:pt x="245121" y="304121"/>
                </a:cubicBezTo>
                <a:cubicBezTo>
                  <a:pt x="305663" y="212263"/>
                  <a:pt x="420485" y="-31995"/>
                  <a:pt x="395433" y="3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円/楕円 1506">
            <a:extLst>
              <a:ext uri="{FF2B5EF4-FFF2-40B4-BE49-F238E27FC236}">
                <a16:creationId xmlns:a16="http://schemas.microsoft.com/office/drawing/2014/main" id="{BD652358-5F91-B723-8AAD-32BDA903BF21}"/>
              </a:ext>
            </a:extLst>
          </p:cNvPr>
          <p:cNvSpPr/>
          <p:nvPr/>
        </p:nvSpPr>
        <p:spPr>
          <a:xfrm>
            <a:off x="4109543" y="4161861"/>
            <a:ext cx="701466" cy="701466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F6C47742-6C4F-46C7-4ADE-D95FD4259F63}"/>
              </a:ext>
            </a:extLst>
          </p:cNvPr>
          <p:cNvSpPr/>
          <p:nvPr/>
        </p:nvSpPr>
        <p:spPr>
          <a:xfrm>
            <a:off x="3503683" y="744371"/>
            <a:ext cx="3222794" cy="570862"/>
          </a:xfrm>
          <a:custGeom>
            <a:avLst/>
            <a:gdLst>
              <a:gd name="connsiteX0" fmla="*/ 3222794 w 3222794"/>
              <a:gd name="connsiteY0" fmla="*/ 570862 h 570862"/>
              <a:gd name="connsiteX1" fmla="*/ 1331364 w 3222794"/>
              <a:gd name="connsiteY1" fmla="*/ 57295 h 570862"/>
              <a:gd name="connsiteX2" fmla="*/ 2032821 w 3222794"/>
              <a:gd name="connsiteY2" fmla="*/ 44769 h 570862"/>
              <a:gd name="connsiteX3" fmla="*/ 3605 w 3222794"/>
              <a:gd name="connsiteY3" fmla="*/ 345393 h 570862"/>
              <a:gd name="connsiteX4" fmla="*/ 1544306 w 3222794"/>
              <a:gd name="connsiteY4" fmla="*/ 57295 h 570862"/>
              <a:gd name="connsiteX5" fmla="*/ 1807353 w 3222794"/>
              <a:gd name="connsiteY5" fmla="*/ 69821 h 570862"/>
              <a:gd name="connsiteX6" fmla="*/ 1857457 w 3222794"/>
              <a:gd name="connsiteY6" fmla="*/ 94873 h 570862"/>
              <a:gd name="connsiteX7" fmla="*/ 3222794 w 3222794"/>
              <a:gd name="connsiteY7" fmla="*/ 570862 h 57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794" h="570862">
                <a:moveTo>
                  <a:pt x="3222794" y="570862"/>
                </a:moveTo>
                <a:cubicBezTo>
                  <a:pt x="2376243" y="357919"/>
                  <a:pt x="1529693" y="144977"/>
                  <a:pt x="1331364" y="57295"/>
                </a:cubicBezTo>
                <a:cubicBezTo>
                  <a:pt x="1133035" y="-30387"/>
                  <a:pt x="2254114" y="-3247"/>
                  <a:pt x="2032821" y="44769"/>
                </a:cubicBezTo>
                <a:cubicBezTo>
                  <a:pt x="1811528" y="92785"/>
                  <a:pt x="85024" y="343305"/>
                  <a:pt x="3605" y="345393"/>
                </a:cubicBezTo>
                <a:cubicBezTo>
                  <a:pt x="-77814" y="347481"/>
                  <a:pt x="1243681" y="103224"/>
                  <a:pt x="1544306" y="57295"/>
                </a:cubicBezTo>
                <a:cubicBezTo>
                  <a:pt x="1844931" y="11366"/>
                  <a:pt x="1755161" y="63558"/>
                  <a:pt x="1807353" y="69821"/>
                </a:cubicBezTo>
                <a:cubicBezTo>
                  <a:pt x="1859545" y="76084"/>
                  <a:pt x="1857457" y="94873"/>
                  <a:pt x="1857457" y="94873"/>
                </a:cubicBezTo>
                <a:lnTo>
                  <a:pt x="3222794" y="57086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88A5F1B1-8A44-F75E-DC57-31945A774128}"/>
              </a:ext>
            </a:extLst>
          </p:cNvPr>
          <p:cNvSpPr/>
          <p:nvPr/>
        </p:nvSpPr>
        <p:spPr>
          <a:xfrm>
            <a:off x="7199772" y="1465490"/>
            <a:ext cx="1182289" cy="3291962"/>
          </a:xfrm>
          <a:custGeom>
            <a:avLst/>
            <a:gdLst>
              <a:gd name="connsiteX0" fmla="*/ 2694 w 1182289"/>
              <a:gd name="connsiteY0" fmla="*/ 55 h 3291962"/>
              <a:gd name="connsiteX1" fmla="*/ 416053 w 1182289"/>
              <a:gd name="connsiteY1" fmla="*/ 1164976 h 3291962"/>
              <a:gd name="connsiteX2" fmla="*/ 378475 w 1182289"/>
              <a:gd name="connsiteY2" fmla="*/ 1190028 h 3291962"/>
              <a:gd name="connsiteX3" fmla="*/ 904568 w 1182289"/>
              <a:gd name="connsiteY3" fmla="*/ 1841381 h 3291962"/>
              <a:gd name="connsiteX4" fmla="*/ 866990 w 1182289"/>
              <a:gd name="connsiteY4" fmla="*/ 2367474 h 3291962"/>
              <a:gd name="connsiteX5" fmla="*/ 1155088 w 1182289"/>
              <a:gd name="connsiteY5" fmla="*/ 3281874 h 3291962"/>
              <a:gd name="connsiteX6" fmla="*/ 1104984 w 1182289"/>
              <a:gd name="connsiteY6" fmla="*/ 2768307 h 3291962"/>
              <a:gd name="connsiteX7" fmla="*/ 578891 w 1182289"/>
              <a:gd name="connsiteY7" fmla="*/ 1453074 h 3291962"/>
              <a:gd name="connsiteX8" fmla="*/ 328370 w 1182289"/>
              <a:gd name="connsiteY8" fmla="*/ 1114872 h 3291962"/>
              <a:gd name="connsiteX9" fmla="*/ 240688 w 1182289"/>
              <a:gd name="connsiteY9" fmla="*/ 1114872 h 3291962"/>
              <a:gd name="connsiteX10" fmla="*/ 2694 w 1182289"/>
              <a:gd name="connsiteY10" fmla="*/ 55 h 329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2289" h="3291962">
                <a:moveTo>
                  <a:pt x="2694" y="55"/>
                </a:moveTo>
                <a:cubicBezTo>
                  <a:pt x="31922" y="8406"/>
                  <a:pt x="353423" y="966647"/>
                  <a:pt x="416053" y="1164976"/>
                </a:cubicBezTo>
                <a:cubicBezTo>
                  <a:pt x="478683" y="1363305"/>
                  <a:pt x="297056" y="1077294"/>
                  <a:pt x="378475" y="1190028"/>
                </a:cubicBezTo>
                <a:cubicBezTo>
                  <a:pt x="459894" y="1302762"/>
                  <a:pt x="823149" y="1645140"/>
                  <a:pt x="904568" y="1841381"/>
                </a:cubicBezTo>
                <a:cubicBezTo>
                  <a:pt x="985987" y="2037622"/>
                  <a:pt x="825237" y="2127392"/>
                  <a:pt x="866990" y="2367474"/>
                </a:cubicBezTo>
                <a:cubicBezTo>
                  <a:pt x="908743" y="2607556"/>
                  <a:pt x="1115422" y="3215069"/>
                  <a:pt x="1155088" y="3281874"/>
                </a:cubicBezTo>
                <a:cubicBezTo>
                  <a:pt x="1194754" y="3348679"/>
                  <a:pt x="1201017" y="3073107"/>
                  <a:pt x="1104984" y="2768307"/>
                </a:cubicBezTo>
                <a:cubicBezTo>
                  <a:pt x="1008951" y="2463507"/>
                  <a:pt x="708327" y="1728647"/>
                  <a:pt x="578891" y="1453074"/>
                </a:cubicBezTo>
                <a:cubicBezTo>
                  <a:pt x="449455" y="1177502"/>
                  <a:pt x="384737" y="1171239"/>
                  <a:pt x="328370" y="1114872"/>
                </a:cubicBezTo>
                <a:cubicBezTo>
                  <a:pt x="272003" y="1058505"/>
                  <a:pt x="290792" y="1294412"/>
                  <a:pt x="240688" y="1114872"/>
                </a:cubicBezTo>
                <a:cubicBezTo>
                  <a:pt x="190584" y="935332"/>
                  <a:pt x="-26534" y="-8296"/>
                  <a:pt x="2694" y="5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BE7B0952-F6DA-8BCA-07BC-5B4DA790BB58}"/>
              </a:ext>
            </a:extLst>
          </p:cNvPr>
          <p:cNvSpPr/>
          <p:nvPr/>
        </p:nvSpPr>
        <p:spPr>
          <a:xfrm>
            <a:off x="2003461" y="5134569"/>
            <a:ext cx="422735" cy="2335721"/>
          </a:xfrm>
          <a:custGeom>
            <a:avLst/>
            <a:gdLst>
              <a:gd name="connsiteX0" fmla="*/ 276276 w 422735"/>
              <a:gd name="connsiteY0" fmla="*/ 1102 h 2335721"/>
              <a:gd name="connsiteX1" fmla="*/ 38281 w 422735"/>
              <a:gd name="connsiteY1" fmla="*/ 990658 h 2335721"/>
              <a:gd name="connsiteX2" fmla="*/ 401536 w 422735"/>
              <a:gd name="connsiteY2" fmla="*/ 2268313 h 2335721"/>
              <a:gd name="connsiteX3" fmla="*/ 338906 w 422735"/>
              <a:gd name="connsiteY3" fmla="*/ 2055371 h 2335721"/>
              <a:gd name="connsiteX4" fmla="*/ 703 w 422735"/>
              <a:gd name="connsiteY4" fmla="*/ 1178549 h 2335721"/>
              <a:gd name="connsiteX5" fmla="*/ 276276 w 422735"/>
              <a:gd name="connsiteY5" fmla="*/ 1102 h 233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735" h="2335721">
                <a:moveTo>
                  <a:pt x="276276" y="1102"/>
                </a:moveTo>
                <a:cubicBezTo>
                  <a:pt x="282539" y="-30213"/>
                  <a:pt x="17404" y="612790"/>
                  <a:pt x="38281" y="990658"/>
                </a:cubicBezTo>
                <a:cubicBezTo>
                  <a:pt x="59158" y="1368526"/>
                  <a:pt x="351432" y="2090861"/>
                  <a:pt x="401536" y="2268313"/>
                </a:cubicBezTo>
                <a:cubicBezTo>
                  <a:pt x="451640" y="2445765"/>
                  <a:pt x="405712" y="2236998"/>
                  <a:pt x="338906" y="2055371"/>
                </a:cubicBezTo>
                <a:cubicBezTo>
                  <a:pt x="272100" y="1873744"/>
                  <a:pt x="17404" y="1516752"/>
                  <a:pt x="703" y="1178549"/>
                </a:cubicBezTo>
                <a:cubicBezTo>
                  <a:pt x="-15998" y="840346"/>
                  <a:pt x="270013" y="32417"/>
                  <a:pt x="276276" y="1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0973420E-5362-326E-4DD1-8818D2D4D657}"/>
              </a:ext>
            </a:extLst>
          </p:cNvPr>
          <p:cNvSpPr/>
          <p:nvPr/>
        </p:nvSpPr>
        <p:spPr>
          <a:xfrm>
            <a:off x="7319121" y="5335975"/>
            <a:ext cx="897957" cy="4244314"/>
          </a:xfrm>
          <a:custGeom>
            <a:avLst/>
            <a:gdLst>
              <a:gd name="connsiteX0" fmla="*/ 897953 w 897957"/>
              <a:gd name="connsiteY0" fmla="*/ 113 h 4244314"/>
              <a:gd name="connsiteX1" fmla="*/ 96287 w 897957"/>
              <a:gd name="connsiteY1" fmla="*/ 1428080 h 4244314"/>
              <a:gd name="connsiteX2" fmla="*/ 447016 w 897957"/>
              <a:gd name="connsiteY2" fmla="*/ 2981307 h 4244314"/>
              <a:gd name="connsiteX3" fmla="*/ 259126 w 897957"/>
              <a:gd name="connsiteY3" fmla="*/ 2705735 h 4244314"/>
              <a:gd name="connsiteX4" fmla="*/ 634906 w 897957"/>
              <a:gd name="connsiteY4" fmla="*/ 4221384 h 4244314"/>
              <a:gd name="connsiteX5" fmla="*/ 497120 w 897957"/>
              <a:gd name="connsiteY5" fmla="*/ 3507400 h 4244314"/>
              <a:gd name="connsiteX6" fmla="*/ 71235 w 897957"/>
              <a:gd name="connsiteY6" fmla="*/ 2004277 h 4244314"/>
              <a:gd name="connsiteX7" fmla="*/ 83761 w 897957"/>
              <a:gd name="connsiteY7" fmla="*/ 1352924 h 4244314"/>
              <a:gd name="connsiteX8" fmla="*/ 897953 w 897957"/>
              <a:gd name="connsiteY8" fmla="*/ 113 h 42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957" h="4244314">
                <a:moveTo>
                  <a:pt x="897953" y="113"/>
                </a:moveTo>
                <a:cubicBezTo>
                  <a:pt x="900041" y="12639"/>
                  <a:pt x="171443" y="931214"/>
                  <a:pt x="96287" y="1428080"/>
                </a:cubicBezTo>
                <a:cubicBezTo>
                  <a:pt x="21131" y="1924946"/>
                  <a:pt x="419876" y="2768365"/>
                  <a:pt x="447016" y="2981307"/>
                </a:cubicBezTo>
                <a:cubicBezTo>
                  <a:pt x="474156" y="3194249"/>
                  <a:pt x="227811" y="2499056"/>
                  <a:pt x="259126" y="2705735"/>
                </a:cubicBezTo>
                <a:cubicBezTo>
                  <a:pt x="290441" y="2912415"/>
                  <a:pt x="595240" y="4087773"/>
                  <a:pt x="634906" y="4221384"/>
                </a:cubicBezTo>
                <a:cubicBezTo>
                  <a:pt x="674572" y="4354995"/>
                  <a:pt x="591065" y="3876918"/>
                  <a:pt x="497120" y="3507400"/>
                </a:cubicBezTo>
                <a:cubicBezTo>
                  <a:pt x="403175" y="3137882"/>
                  <a:pt x="140128" y="2363356"/>
                  <a:pt x="71235" y="2004277"/>
                </a:cubicBezTo>
                <a:cubicBezTo>
                  <a:pt x="2342" y="1645198"/>
                  <a:pt x="-51938" y="1686951"/>
                  <a:pt x="83761" y="1352924"/>
                </a:cubicBezTo>
                <a:cubicBezTo>
                  <a:pt x="219460" y="1018897"/>
                  <a:pt x="895865" y="-12413"/>
                  <a:pt x="897953" y="1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EFE76865-AEB6-AF19-1DA7-6B0345DF6941}"/>
              </a:ext>
            </a:extLst>
          </p:cNvPr>
          <p:cNvSpPr/>
          <p:nvPr/>
        </p:nvSpPr>
        <p:spPr>
          <a:xfrm>
            <a:off x="6068602" y="5496564"/>
            <a:ext cx="1050073" cy="3538100"/>
          </a:xfrm>
          <a:custGeom>
            <a:avLst/>
            <a:gdLst>
              <a:gd name="connsiteX0" fmla="*/ 958499 w 1050073"/>
              <a:gd name="connsiteY0" fmla="*/ 2362 h 3538100"/>
              <a:gd name="connsiteX1" fmla="*/ 219464 w 1050073"/>
              <a:gd name="connsiteY1" fmla="*/ 1380225 h 3538100"/>
              <a:gd name="connsiteX2" fmla="*/ 745557 w 1050073"/>
              <a:gd name="connsiteY2" fmla="*/ 2983557 h 3538100"/>
              <a:gd name="connsiteX3" fmla="*/ 632823 w 1050073"/>
              <a:gd name="connsiteY3" fmla="*/ 2682932 h 3538100"/>
              <a:gd name="connsiteX4" fmla="*/ 1046182 w 1050073"/>
              <a:gd name="connsiteY4" fmla="*/ 3534702 h 3538100"/>
              <a:gd name="connsiteX5" fmla="*/ 344724 w 1050073"/>
              <a:gd name="connsiteY5" fmla="*/ 2307151 h 3538100"/>
              <a:gd name="connsiteX6" fmla="*/ 6521 w 1050073"/>
              <a:gd name="connsiteY6" fmla="*/ 1605694 h 3538100"/>
              <a:gd name="connsiteX7" fmla="*/ 131782 w 1050073"/>
              <a:gd name="connsiteY7" fmla="*/ 1756006 h 3538100"/>
              <a:gd name="connsiteX8" fmla="*/ 257042 w 1050073"/>
              <a:gd name="connsiteY8" fmla="*/ 1067074 h 3538100"/>
              <a:gd name="connsiteX9" fmla="*/ 958499 w 1050073"/>
              <a:gd name="connsiteY9" fmla="*/ 2362 h 35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3" h="3538100">
                <a:moveTo>
                  <a:pt x="958499" y="2362"/>
                </a:moveTo>
                <a:cubicBezTo>
                  <a:pt x="952236" y="54554"/>
                  <a:pt x="254954" y="883359"/>
                  <a:pt x="219464" y="1380225"/>
                </a:cubicBezTo>
                <a:cubicBezTo>
                  <a:pt x="183974" y="1877091"/>
                  <a:pt x="676664" y="2766439"/>
                  <a:pt x="745557" y="2983557"/>
                </a:cubicBezTo>
                <a:cubicBezTo>
                  <a:pt x="814450" y="3200675"/>
                  <a:pt x="582719" y="2591075"/>
                  <a:pt x="632823" y="2682932"/>
                </a:cubicBezTo>
                <a:cubicBezTo>
                  <a:pt x="682927" y="2774789"/>
                  <a:pt x="1094198" y="3597332"/>
                  <a:pt x="1046182" y="3534702"/>
                </a:cubicBezTo>
                <a:cubicBezTo>
                  <a:pt x="998166" y="3472072"/>
                  <a:pt x="518001" y="2628652"/>
                  <a:pt x="344724" y="2307151"/>
                </a:cubicBezTo>
                <a:cubicBezTo>
                  <a:pt x="171447" y="1985650"/>
                  <a:pt x="42011" y="1697552"/>
                  <a:pt x="6521" y="1605694"/>
                </a:cubicBezTo>
                <a:cubicBezTo>
                  <a:pt x="-28969" y="1513837"/>
                  <a:pt x="90028" y="1845776"/>
                  <a:pt x="131782" y="1756006"/>
                </a:cubicBezTo>
                <a:cubicBezTo>
                  <a:pt x="173535" y="1666236"/>
                  <a:pt x="119256" y="1357260"/>
                  <a:pt x="257042" y="1067074"/>
                </a:cubicBezTo>
                <a:cubicBezTo>
                  <a:pt x="394828" y="776888"/>
                  <a:pt x="964762" y="-49830"/>
                  <a:pt x="958499" y="236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BC162F38-6E4E-0E15-756F-D733EA6D374D}"/>
              </a:ext>
            </a:extLst>
          </p:cNvPr>
          <p:cNvSpPr/>
          <p:nvPr/>
        </p:nvSpPr>
        <p:spPr>
          <a:xfrm>
            <a:off x="4965099" y="1211754"/>
            <a:ext cx="1186880" cy="2388028"/>
          </a:xfrm>
          <a:custGeom>
            <a:avLst/>
            <a:gdLst>
              <a:gd name="connsiteX0" fmla="*/ 7734 w 1186880"/>
              <a:gd name="connsiteY0" fmla="*/ 28323 h 2388028"/>
              <a:gd name="connsiteX1" fmla="*/ 20260 w 1186880"/>
              <a:gd name="connsiteY1" fmla="*/ 78427 h 2388028"/>
              <a:gd name="connsiteX2" fmla="*/ 245728 w 1186880"/>
              <a:gd name="connsiteY2" fmla="*/ 967775 h 2388028"/>
              <a:gd name="connsiteX3" fmla="*/ 383515 w 1186880"/>
              <a:gd name="connsiteY3" fmla="*/ 767358 h 2388028"/>
              <a:gd name="connsiteX4" fmla="*/ 508775 w 1186880"/>
              <a:gd name="connsiteY4" fmla="*/ 1130613 h 2388028"/>
              <a:gd name="connsiteX5" fmla="*/ 1160128 w 1186880"/>
              <a:gd name="connsiteY5" fmla="*/ 2345638 h 2388028"/>
              <a:gd name="connsiteX6" fmla="*/ 984764 w 1186880"/>
              <a:gd name="connsiteY6" fmla="*/ 2007435 h 2388028"/>
              <a:gd name="connsiteX7" fmla="*/ 283306 w 1186880"/>
              <a:gd name="connsiteY7" fmla="*/ 1005353 h 2388028"/>
              <a:gd name="connsiteX8" fmla="*/ 158046 w 1186880"/>
              <a:gd name="connsiteY8" fmla="*/ 591994 h 2388028"/>
              <a:gd name="connsiteX9" fmla="*/ 7734 w 1186880"/>
              <a:gd name="connsiteY9" fmla="*/ 28323 h 23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80" h="2388028">
                <a:moveTo>
                  <a:pt x="7734" y="28323"/>
                </a:moveTo>
                <a:cubicBezTo>
                  <a:pt x="-15230" y="-57271"/>
                  <a:pt x="20260" y="78427"/>
                  <a:pt x="20260" y="78427"/>
                </a:cubicBezTo>
                <a:cubicBezTo>
                  <a:pt x="59926" y="235002"/>
                  <a:pt x="185186" y="852953"/>
                  <a:pt x="245728" y="967775"/>
                </a:cubicBezTo>
                <a:cubicBezTo>
                  <a:pt x="306270" y="1082597"/>
                  <a:pt x="339674" y="740218"/>
                  <a:pt x="383515" y="767358"/>
                </a:cubicBezTo>
                <a:cubicBezTo>
                  <a:pt x="427356" y="794498"/>
                  <a:pt x="379340" y="867566"/>
                  <a:pt x="508775" y="1130613"/>
                </a:cubicBezTo>
                <a:cubicBezTo>
                  <a:pt x="638210" y="1393660"/>
                  <a:pt x="1080797" y="2199501"/>
                  <a:pt x="1160128" y="2345638"/>
                </a:cubicBezTo>
                <a:cubicBezTo>
                  <a:pt x="1239459" y="2491775"/>
                  <a:pt x="1130901" y="2230816"/>
                  <a:pt x="984764" y="2007435"/>
                </a:cubicBezTo>
                <a:cubicBezTo>
                  <a:pt x="838627" y="1784054"/>
                  <a:pt x="421092" y="1241260"/>
                  <a:pt x="283306" y="1005353"/>
                </a:cubicBezTo>
                <a:cubicBezTo>
                  <a:pt x="145520" y="769446"/>
                  <a:pt x="199799" y="752745"/>
                  <a:pt x="158046" y="591994"/>
                </a:cubicBezTo>
                <a:cubicBezTo>
                  <a:pt x="116293" y="431243"/>
                  <a:pt x="30698" y="113917"/>
                  <a:pt x="7734" y="283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849D7DD0-F19B-F566-71AD-01C46B1F8A9A}"/>
              </a:ext>
            </a:extLst>
          </p:cNvPr>
          <p:cNvSpPr/>
          <p:nvPr/>
        </p:nvSpPr>
        <p:spPr>
          <a:xfrm>
            <a:off x="711648" y="8141547"/>
            <a:ext cx="1982594" cy="2058667"/>
          </a:xfrm>
          <a:custGeom>
            <a:avLst/>
            <a:gdLst>
              <a:gd name="connsiteX0" fmla="*/ 1981448 w 1982594"/>
              <a:gd name="connsiteY0" fmla="*/ 371 h 2058667"/>
              <a:gd name="connsiteX1" fmla="*/ 1092100 w 1982594"/>
              <a:gd name="connsiteY1" fmla="*/ 927297 h 2058667"/>
              <a:gd name="connsiteX2" fmla="*/ 1229886 w 1982594"/>
              <a:gd name="connsiteY2" fmla="*/ 927297 h 2058667"/>
              <a:gd name="connsiteX3" fmla="*/ 465799 w 1982594"/>
              <a:gd name="connsiteY3" fmla="*/ 1616228 h 2058667"/>
              <a:gd name="connsiteX4" fmla="*/ 2336 w 1982594"/>
              <a:gd name="connsiteY4" fmla="*/ 2054639 h 2058667"/>
              <a:gd name="connsiteX5" fmla="*/ 653689 w 1982594"/>
              <a:gd name="connsiteY5" fmla="*/ 1365708 h 2058667"/>
              <a:gd name="connsiteX6" fmla="*/ 1142204 w 1982594"/>
              <a:gd name="connsiteY6" fmla="*/ 802037 h 2058667"/>
              <a:gd name="connsiteX7" fmla="*/ 879157 w 1982594"/>
              <a:gd name="connsiteY7" fmla="*/ 814563 h 2058667"/>
              <a:gd name="connsiteX8" fmla="*/ 1981448 w 1982594"/>
              <a:gd name="connsiteY8" fmla="*/ 371 h 205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594" h="2058667">
                <a:moveTo>
                  <a:pt x="1981448" y="371"/>
                </a:moveTo>
                <a:cubicBezTo>
                  <a:pt x="2016938" y="19160"/>
                  <a:pt x="1217360" y="772809"/>
                  <a:pt x="1092100" y="927297"/>
                </a:cubicBezTo>
                <a:cubicBezTo>
                  <a:pt x="966840" y="1081785"/>
                  <a:pt x="1334269" y="812475"/>
                  <a:pt x="1229886" y="927297"/>
                </a:cubicBezTo>
                <a:cubicBezTo>
                  <a:pt x="1125502" y="1042119"/>
                  <a:pt x="670391" y="1428338"/>
                  <a:pt x="465799" y="1616228"/>
                </a:cubicBezTo>
                <a:cubicBezTo>
                  <a:pt x="261207" y="1804118"/>
                  <a:pt x="-28979" y="2096392"/>
                  <a:pt x="2336" y="2054639"/>
                </a:cubicBezTo>
                <a:cubicBezTo>
                  <a:pt x="33651" y="2012886"/>
                  <a:pt x="463711" y="1574475"/>
                  <a:pt x="653689" y="1365708"/>
                </a:cubicBezTo>
                <a:cubicBezTo>
                  <a:pt x="843667" y="1156941"/>
                  <a:pt x="1104626" y="893894"/>
                  <a:pt x="1142204" y="802037"/>
                </a:cubicBezTo>
                <a:cubicBezTo>
                  <a:pt x="1179782" y="710180"/>
                  <a:pt x="741371" y="948174"/>
                  <a:pt x="879157" y="814563"/>
                </a:cubicBezTo>
                <a:cubicBezTo>
                  <a:pt x="1016943" y="680952"/>
                  <a:pt x="1945958" y="-18418"/>
                  <a:pt x="1981448" y="3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93D932BF-05BA-D558-1EFC-C957BE035370}"/>
              </a:ext>
            </a:extLst>
          </p:cNvPr>
          <p:cNvSpPr/>
          <p:nvPr/>
        </p:nvSpPr>
        <p:spPr>
          <a:xfrm>
            <a:off x="6813685" y="9703002"/>
            <a:ext cx="800441" cy="2811397"/>
          </a:xfrm>
          <a:custGeom>
            <a:avLst/>
            <a:gdLst>
              <a:gd name="connsiteX0" fmla="*/ 474 w 800441"/>
              <a:gd name="connsiteY0" fmla="*/ 4669 h 2811397"/>
              <a:gd name="connsiteX1" fmla="*/ 438885 w 800441"/>
              <a:gd name="connsiteY1" fmla="*/ 1470214 h 2811397"/>
              <a:gd name="connsiteX2" fmla="*/ 501515 w 800441"/>
              <a:gd name="connsiteY2" fmla="*/ 1269798 h 2811397"/>
              <a:gd name="connsiteX3" fmla="*/ 789614 w 800441"/>
              <a:gd name="connsiteY3" fmla="*/ 2772921 h 2811397"/>
              <a:gd name="connsiteX4" fmla="*/ 689405 w 800441"/>
              <a:gd name="connsiteY4" fmla="*/ 2221776 h 2811397"/>
              <a:gd name="connsiteX5" fmla="*/ 225942 w 800441"/>
              <a:gd name="connsiteY5" fmla="*/ 681075 h 2811397"/>
              <a:gd name="connsiteX6" fmla="*/ 351203 w 800441"/>
              <a:gd name="connsiteY6" fmla="*/ 994225 h 2811397"/>
              <a:gd name="connsiteX7" fmla="*/ 474 w 800441"/>
              <a:gd name="connsiteY7" fmla="*/ 4669 h 281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441" h="2811397">
                <a:moveTo>
                  <a:pt x="474" y="4669"/>
                </a:moveTo>
                <a:cubicBezTo>
                  <a:pt x="15088" y="84001"/>
                  <a:pt x="355378" y="1259359"/>
                  <a:pt x="438885" y="1470214"/>
                </a:cubicBezTo>
                <a:cubicBezTo>
                  <a:pt x="522392" y="1681069"/>
                  <a:pt x="443060" y="1052680"/>
                  <a:pt x="501515" y="1269798"/>
                </a:cubicBezTo>
                <a:cubicBezTo>
                  <a:pt x="559970" y="1486916"/>
                  <a:pt x="758299" y="2614258"/>
                  <a:pt x="789614" y="2772921"/>
                </a:cubicBezTo>
                <a:cubicBezTo>
                  <a:pt x="820929" y="2931584"/>
                  <a:pt x="783350" y="2570417"/>
                  <a:pt x="689405" y="2221776"/>
                </a:cubicBezTo>
                <a:cubicBezTo>
                  <a:pt x="595460" y="1873135"/>
                  <a:pt x="282309" y="885667"/>
                  <a:pt x="225942" y="681075"/>
                </a:cubicBezTo>
                <a:cubicBezTo>
                  <a:pt x="169575" y="476483"/>
                  <a:pt x="388781" y="1106959"/>
                  <a:pt x="351203" y="994225"/>
                </a:cubicBezTo>
                <a:cubicBezTo>
                  <a:pt x="313625" y="881491"/>
                  <a:pt x="-14140" y="-74663"/>
                  <a:pt x="474" y="46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8A940351-8A3D-50EF-6C2A-F123DA824949}"/>
              </a:ext>
            </a:extLst>
          </p:cNvPr>
          <p:cNvSpPr/>
          <p:nvPr/>
        </p:nvSpPr>
        <p:spPr>
          <a:xfrm>
            <a:off x="1489366" y="9532299"/>
            <a:ext cx="2042974" cy="1756196"/>
          </a:xfrm>
          <a:custGeom>
            <a:avLst/>
            <a:gdLst>
              <a:gd name="connsiteX0" fmla="*/ 2042974 w 2042974"/>
              <a:gd name="connsiteY0" fmla="*/ 8 h 1756196"/>
              <a:gd name="connsiteX1" fmla="*/ 840475 w 2042974"/>
              <a:gd name="connsiteY1" fmla="*/ 463471 h 1756196"/>
              <a:gd name="connsiteX2" fmla="*/ 1216256 w 2042974"/>
              <a:gd name="connsiteY2" fmla="*/ 425893 h 1756196"/>
              <a:gd name="connsiteX3" fmla="*/ 314382 w 2042974"/>
              <a:gd name="connsiteY3" fmla="*/ 789148 h 1756196"/>
              <a:gd name="connsiteX4" fmla="*/ 176596 w 2042974"/>
              <a:gd name="connsiteY4" fmla="*/ 1077246 h 1756196"/>
              <a:gd name="connsiteX5" fmla="*/ 289330 w 2042974"/>
              <a:gd name="connsiteY5" fmla="*/ 914408 h 1756196"/>
              <a:gd name="connsiteX6" fmla="*/ 1231 w 2042974"/>
              <a:gd name="connsiteY6" fmla="*/ 1753652 h 1756196"/>
              <a:gd name="connsiteX7" fmla="*/ 226700 w 2042974"/>
              <a:gd name="connsiteY7" fmla="*/ 1152402 h 1756196"/>
              <a:gd name="connsiteX8" fmla="*/ 1090996 w 2042974"/>
              <a:gd name="connsiteY8" fmla="*/ 513575 h 1756196"/>
              <a:gd name="connsiteX9" fmla="*/ 840475 w 2042974"/>
              <a:gd name="connsiteY9" fmla="*/ 450945 h 1756196"/>
              <a:gd name="connsiteX10" fmla="*/ 2042974 w 2042974"/>
              <a:gd name="connsiteY10" fmla="*/ 8 h 175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2974" h="1756196">
                <a:moveTo>
                  <a:pt x="2042974" y="8"/>
                </a:moveTo>
                <a:cubicBezTo>
                  <a:pt x="2042974" y="2096"/>
                  <a:pt x="978261" y="392490"/>
                  <a:pt x="840475" y="463471"/>
                </a:cubicBezTo>
                <a:cubicBezTo>
                  <a:pt x="702689" y="534452"/>
                  <a:pt x="1303938" y="371614"/>
                  <a:pt x="1216256" y="425893"/>
                </a:cubicBezTo>
                <a:cubicBezTo>
                  <a:pt x="1128574" y="480172"/>
                  <a:pt x="487659" y="680589"/>
                  <a:pt x="314382" y="789148"/>
                </a:cubicBezTo>
                <a:cubicBezTo>
                  <a:pt x="141105" y="897707"/>
                  <a:pt x="180771" y="1056369"/>
                  <a:pt x="176596" y="1077246"/>
                </a:cubicBezTo>
                <a:cubicBezTo>
                  <a:pt x="172421" y="1098123"/>
                  <a:pt x="318557" y="801674"/>
                  <a:pt x="289330" y="914408"/>
                </a:cubicBezTo>
                <a:cubicBezTo>
                  <a:pt x="260103" y="1027142"/>
                  <a:pt x="11669" y="1713986"/>
                  <a:pt x="1231" y="1753652"/>
                </a:cubicBezTo>
                <a:cubicBezTo>
                  <a:pt x="-9207" y="1793318"/>
                  <a:pt x="45073" y="1359081"/>
                  <a:pt x="226700" y="1152402"/>
                </a:cubicBezTo>
                <a:cubicBezTo>
                  <a:pt x="408327" y="945723"/>
                  <a:pt x="988700" y="630485"/>
                  <a:pt x="1090996" y="513575"/>
                </a:cubicBezTo>
                <a:cubicBezTo>
                  <a:pt x="1193292" y="396666"/>
                  <a:pt x="681812" y="530276"/>
                  <a:pt x="840475" y="450945"/>
                </a:cubicBezTo>
                <a:cubicBezTo>
                  <a:pt x="999138" y="371614"/>
                  <a:pt x="2042974" y="-2080"/>
                  <a:pt x="2042974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F49914E9-175D-7932-D917-372AB93DF5EF}"/>
              </a:ext>
            </a:extLst>
          </p:cNvPr>
          <p:cNvSpPr/>
          <p:nvPr/>
        </p:nvSpPr>
        <p:spPr>
          <a:xfrm>
            <a:off x="3031146" y="9369166"/>
            <a:ext cx="3645260" cy="1491155"/>
          </a:xfrm>
          <a:custGeom>
            <a:avLst/>
            <a:gdLst>
              <a:gd name="connsiteX0" fmla="*/ 3645227 w 3645260"/>
              <a:gd name="connsiteY0" fmla="*/ 302 h 1491155"/>
              <a:gd name="connsiteX1" fmla="*/ 751714 w 3645260"/>
              <a:gd name="connsiteY1" fmla="*/ 914702 h 1491155"/>
              <a:gd name="connsiteX2" fmla="*/ 1240229 w 3645260"/>
              <a:gd name="connsiteY2" fmla="*/ 864598 h 1491155"/>
              <a:gd name="connsiteX3" fmla="*/ 153 w 3645260"/>
              <a:gd name="connsiteY3" fmla="*/ 1490900 h 1491155"/>
              <a:gd name="connsiteX4" fmla="*/ 1152547 w 3645260"/>
              <a:gd name="connsiteY4" fmla="*/ 939755 h 1491155"/>
              <a:gd name="connsiteX5" fmla="*/ 814344 w 3645260"/>
              <a:gd name="connsiteY5" fmla="*/ 814494 h 1491155"/>
              <a:gd name="connsiteX6" fmla="*/ 3645227 w 3645260"/>
              <a:gd name="connsiteY6" fmla="*/ 302 h 149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260" h="1491155">
                <a:moveTo>
                  <a:pt x="3645227" y="302"/>
                </a:moveTo>
                <a:cubicBezTo>
                  <a:pt x="3634789" y="17003"/>
                  <a:pt x="1152547" y="770653"/>
                  <a:pt x="751714" y="914702"/>
                </a:cubicBezTo>
                <a:cubicBezTo>
                  <a:pt x="350881" y="1058751"/>
                  <a:pt x="1365489" y="768565"/>
                  <a:pt x="1240229" y="864598"/>
                </a:cubicBezTo>
                <a:cubicBezTo>
                  <a:pt x="1114969" y="960631"/>
                  <a:pt x="14767" y="1478374"/>
                  <a:pt x="153" y="1490900"/>
                </a:cubicBezTo>
                <a:cubicBezTo>
                  <a:pt x="-14461" y="1503426"/>
                  <a:pt x="1016849" y="1052489"/>
                  <a:pt x="1152547" y="939755"/>
                </a:cubicBezTo>
                <a:cubicBezTo>
                  <a:pt x="1288245" y="827021"/>
                  <a:pt x="403073" y="964806"/>
                  <a:pt x="814344" y="814494"/>
                </a:cubicBezTo>
                <a:cubicBezTo>
                  <a:pt x="1225615" y="664182"/>
                  <a:pt x="3655665" y="-16399"/>
                  <a:pt x="3645227" y="30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28D2658F-CC0F-131D-4A5A-8003CB9B0CA3}"/>
              </a:ext>
            </a:extLst>
          </p:cNvPr>
          <p:cNvSpPr/>
          <p:nvPr/>
        </p:nvSpPr>
        <p:spPr>
          <a:xfrm>
            <a:off x="1301664" y="10890225"/>
            <a:ext cx="205441" cy="1651340"/>
          </a:xfrm>
          <a:custGeom>
            <a:avLst/>
            <a:gdLst>
              <a:gd name="connsiteX0" fmla="*/ 201459 w 205441"/>
              <a:gd name="connsiteY0" fmla="*/ 7419 h 1651340"/>
              <a:gd name="connsiteX1" fmla="*/ 26095 w 205441"/>
              <a:gd name="connsiteY1" fmla="*/ 395726 h 1651340"/>
              <a:gd name="connsiteX2" fmla="*/ 88725 w 205441"/>
              <a:gd name="connsiteY2" fmla="*/ 1635802 h 1651340"/>
              <a:gd name="connsiteX3" fmla="*/ 76199 w 205441"/>
              <a:gd name="connsiteY3" fmla="*/ 1047079 h 1651340"/>
              <a:gd name="connsiteX4" fmla="*/ 1043 w 205441"/>
              <a:gd name="connsiteY4" fmla="*/ 383200 h 1651340"/>
              <a:gd name="connsiteX5" fmla="*/ 138829 w 205441"/>
              <a:gd name="connsiteY5" fmla="*/ 157731 h 1651340"/>
              <a:gd name="connsiteX6" fmla="*/ 201459 w 205441"/>
              <a:gd name="connsiteY6" fmla="*/ 7419 h 16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441" h="1651340">
                <a:moveTo>
                  <a:pt x="201459" y="7419"/>
                </a:moveTo>
                <a:cubicBezTo>
                  <a:pt x="182670" y="47085"/>
                  <a:pt x="44884" y="124329"/>
                  <a:pt x="26095" y="395726"/>
                </a:cubicBezTo>
                <a:cubicBezTo>
                  <a:pt x="7306" y="667123"/>
                  <a:pt x="80374" y="1527243"/>
                  <a:pt x="88725" y="1635802"/>
                </a:cubicBezTo>
                <a:cubicBezTo>
                  <a:pt x="97076" y="1744361"/>
                  <a:pt x="90813" y="1255846"/>
                  <a:pt x="76199" y="1047079"/>
                </a:cubicBezTo>
                <a:cubicBezTo>
                  <a:pt x="61585" y="838312"/>
                  <a:pt x="-9395" y="531425"/>
                  <a:pt x="1043" y="383200"/>
                </a:cubicBezTo>
                <a:cubicBezTo>
                  <a:pt x="11481" y="234975"/>
                  <a:pt x="109602" y="218273"/>
                  <a:pt x="138829" y="157731"/>
                </a:cubicBezTo>
                <a:cubicBezTo>
                  <a:pt x="168056" y="97189"/>
                  <a:pt x="220248" y="-32247"/>
                  <a:pt x="201459" y="741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2AB07CA8-B1D5-138A-F9BD-6DE44700BC04}"/>
              </a:ext>
            </a:extLst>
          </p:cNvPr>
          <p:cNvSpPr/>
          <p:nvPr/>
        </p:nvSpPr>
        <p:spPr>
          <a:xfrm>
            <a:off x="1869964" y="9436984"/>
            <a:ext cx="1249115" cy="521208"/>
          </a:xfrm>
          <a:custGeom>
            <a:avLst/>
            <a:gdLst>
              <a:gd name="connsiteX0" fmla="*/ 960918 w 1249115"/>
              <a:gd name="connsiteY0" fmla="*/ 57745 h 521208"/>
              <a:gd name="connsiteX1" fmla="*/ 309565 w 1249115"/>
              <a:gd name="connsiteY1" fmla="*/ 208057 h 521208"/>
              <a:gd name="connsiteX2" fmla="*/ 46518 w 1249115"/>
              <a:gd name="connsiteY2" fmla="*/ 521208 h 521208"/>
              <a:gd name="connsiteX3" fmla="*/ 409773 w 1249115"/>
              <a:gd name="connsiteY3" fmla="*/ 208057 h 521208"/>
              <a:gd name="connsiteX4" fmla="*/ 21466 w 1249115"/>
              <a:gd name="connsiteY4" fmla="*/ 208057 h 521208"/>
              <a:gd name="connsiteX5" fmla="*/ 1198913 w 1249115"/>
              <a:gd name="connsiteY5" fmla="*/ 7641 h 521208"/>
              <a:gd name="connsiteX6" fmla="*/ 960918 w 1249115"/>
              <a:gd name="connsiteY6" fmla="*/ 57745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115" h="521208">
                <a:moveTo>
                  <a:pt x="960918" y="57745"/>
                </a:moveTo>
                <a:cubicBezTo>
                  <a:pt x="812693" y="91148"/>
                  <a:pt x="461965" y="130813"/>
                  <a:pt x="309565" y="208057"/>
                </a:cubicBezTo>
                <a:cubicBezTo>
                  <a:pt x="157165" y="285301"/>
                  <a:pt x="29817" y="521208"/>
                  <a:pt x="46518" y="521208"/>
                </a:cubicBezTo>
                <a:cubicBezTo>
                  <a:pt x="63219" y="521208"/>
                  <a:pt x="413948" y="260249"/>
                  <a:pt x="409773" y="208057"/>
                </a:cubicBezTo>
                <a:cubicBezTo>
                  <a:pt x="405598" y="155865"/>
                  <a:pt x="-110057" y="241460"/>
                  <a:pt x="21466" y="208057"/>
                </a:cubicBezTo>
                <a:cubicBezTo>
                  <a:pt x="152989" y="174654"/>
                  <a:pt x="1042338" y="32693"/>
                  <a:pt x="1198913" y="7641"/>
                </a:cubicBezTo>
                <a:cubicBezTo>
                  <a:pt x="1355488" y="-17411"/>
                  <a:pt x="1109143" y="24342"/>
                  <a:pt x="960918" y="577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E072E457-26FD-ACA8-6E83-C01FA7299197}"/>
              </a:ext>
            </a:extLst>
          </p:cNvPr>
          <p:cNvSpPr/>
          <p:nvPr/>
        </p:nvSpPr>
        <p:spPr>
          <a:xfrm>
            <a:off x="2219637" y="1613146"/>
            <a:ext cx="1831728" cy="4378720"/>
          </a:xfrm>
          <a:custGeom>
            <a:avLst/>
            <a:gdLst>
              <a:gd name="connsiteX0" fmla="*/ 1776166 w 1831728"/>
              <a:gd name="connsiteY0" fmla="*/ 15238 h 4378720"/>
              <a:gd name="connsiteX1" fmla="*/ 1688484 w 1831728"/>
              <a:gd name="connsiteY1" fmla="*/ 967216 h 4378720"/>
              <a:gd name="connsiteX2" fmla="*/ 661349 w 1831728"/>
              <a:gd name="connsiteY2" fmla="*/ 1906668 h 4378720"/>
              <a:gd name="connsiteX3" fmla="*/ 1337755 w 1831728"/>
              <a:gd name="connsiteY3" fmla="*/ 1668673 h 4378720"/>
              <a:gd name="connsiteX4" fmla="*/ 736505 w 1831728"/>
              <a:gd name="connsiteY4" fmla="*/ 2332553 h 4378720"/>
              <a:gd name="connsiteX5" fmla="*/ 774084 w 1831728"/>
              <a:gd name="connsiteY5" fmla="*/ 2570547 h 4378720"/>
              <a:gd name="connsiteX6" fmla="*/ 335673 w 1831728"/>
              <a:gd name="connsiteY6" fmla="*/ 2971380 h 4378720"/>
              <a:gd name="connsiteX7" fmla="*/ 398303 w 1831728"/>
              <a:gd name="connsiteY7" fmla="*/ 3610207 h 4378720"/>
              <a:gd name="connsiteX8" fmla="*/ 222938 w 1831728"/>
              <a:gd name="connsiteY8" fmla="*/ 3773046 h 4378720"/>
              <a:gd name="connsiteX9" fmla="*/ 799136 w 1831728"/>
              <a:gd name="connsiteY9" fmla="*/ 4374295 h 4378720"/>
              <a:gd name="connsiteX10" fmla="*/ 35048 w 1831728"/>
              <a:gd name="connsiteY10" fmla="*/ 3935884 h 4378720"/>
              <a:gd name="connsiteX11" fmla="*/ 197886 w 1831728"/>
              <a:gd name="connsiteY11" fmla="*/ 2132136 h 4378720"/>
              <a:gd name="connsiteX12" fmla="*/ 811662 w 1831728"/>
              <a:gd name="connsiteY12" fmla="*/ 716695 h 4378720"/>
              <a:gd name="connsiteX13" fmla="*/ 711453 w 1831728"/>
              <a:gd name="connsiteY13" fmla="*/ 929638 h 4378720"/>
              <a:gd name="connsiteX14" fmla="*/ 1425437 w 1831728"/>
              <a:gd name="connsiteY14" fmla="*/ 153024 h 4378720"/>
              <a:gd name="connsiteX15" fmla="*/ 1237547 w 1831728"/>
              <a:gd name="connsiteY15" fmla="*/ 365966 h 4378720"/>
              <a:gd name="connsiteX16" fmla="*/ 1776166 w 1831728"/>
              <a:gd name="connsiteY16" fmla="*/ 15238 h 43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1728" h="4378720">
                <a:moveTo>
                  <a:pt x="1776166" y="15238"/>
                </a:moveTo>
                <a:cubicBezTo>
                  <a:pt x="1851322" y="115446"/>
                  <a:pt x="1874287" y="651978"/>
                  <a:pt x="1688484" y="967216"/>
                </a:cubicBezTo>
                <a:cubicBezTo>
                  <a:pt x="1502681" y="1282454"/>
                  <a:pt x="719804" y="1789758"/>
                  <a:pt x="661349" y="1906668"/>
                </a:cubicBezTo>
                <a:cubicBezTo>
                  <a:pt x="602894" y="2023578"/>
                  <a:pt x="1325229" y="1597692"/>
                  <a:pt x="1337755" y="1668673"/>
                </a:cubicBezTo>
                <a:cubicBezTo>
                  <a:pt x="1350281" y="1739654"/>
                  <a:pt x="830450" y="2182241"/>
                  <a:pt x="736505" y="2332553"/>
                </a:cubicBezTo>
                <a:cubicBezTo>
                  <a:pt x="642560" y="2482865"/>
                  <a:pt x="840889" y="2464076"/>
                  <a:pt x="774084" y="2570547"/>
                </a:cubicBezTo>
                <a:cubicBezTo>
                  <a:pt x="707279" y="2677018"/>
                  <a:pt x="398303" y="2798103"/>
                  <a:pt x="335673" y="2971380"/>
                </a:cubicBezTo>
                <a:cubicBezTo>
                  <a:pt x="273043" y="3144657"/>
                  <a:pt x="417092" y="3476596"/>
                  <a:pt x="398303" y="3610207"/>
                </a:cubicBezTo>
                <a:cubicBezTo>
                  <a:pt x="379514" y="3743818"/>
                  <a:pt x="156132" y="3645698"/>
                  <a:pt x="222938" y="3773046"/>
                </a:cubicBezTo>
                <a:cubicBezTo>
                  <a:pt x="289744" y="3900394"/>
                  <a:pt x="830451" y="4347155"/>
                  <a:pt x="799136" y="4374295"/>
                </a:cubicBezTo>
                <a:cubicBezTo>
                  <a:pt x="767821" y="4401435"/>
                  <a:pt x="135256" y="4309577"/>
                  <a:pt x="35048" y="3935884"/>
                </a:cubicBezTo>
                <a:cubicBezTo>
                  <a:pt x="-65160" y="3562191"/>
                  <a:pt x="68450" y="2668667"/>
                  <a:pt x="197886" y="2132136"/>
                </a:cubicBezTo>
                <a:cubicBezTo>
                  <a:pt x="327322" y="1595605"/>
                  <a:pt x="726067" y="917111"/>
                  <a:pt x="811662" y="716695"/>
                </a:cubicBezTo>
                <a:cubicBezTo>
                  <a:pt x="897256" y="516279"/>
                  <a:pt x="609157" y="1023583"/>
                  <a:pt x="711453" y="929638"/>
                </a:cubicBezTo>
                <a:cubicBezTo>
                  <a:pt x="813749" y="835693"/>
                  <a:pt x="1337755" y="246969"/>
                  <a:pt x="1425437" y="153024"/>
                </a:cubicBezTo>
                <a:cubicBezTo>
                  <a:pt x="1513119" y="59079"/>
                  <a:pt x="1183268" y="391018"/>
                  <a:pt x="1237547" y="365966"/>
                </a:cubicBezTo>
                <a:cubicBezTo>
                  <a:pt x="1291826" y="340914"/>
                  <a:pt x="1701010" y="-84970"/>
                  <a:pt x="1776166" y="1523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2E8AB4A-1D1D-4229-4A71-EFF52A0C9B71}"/>
              </a:ext>
            </a:extLst>
          </p:cNvPr>
          <p:cNvSpPr/>
          <p:nvPr/>
        </p:nvSpPr>
        <p:spPr>
          <a:xfrm>
            <a:off x="2805812" y="6822647"/>
            <a:ext cx="2998235" cy="3924812"/>
          </a:xfrm>
          <a:custGeom>
            <a:avLst/>
            <a:gdLst>
              <a:gd name="connsiteX0" fmla="*/ 826736 w 2998235"/>
              <a:gd name="connsiteY0" fmla="*/ 317189 h 3924812"/>
              <a:gd name="connsiteX1" fmla="*/ 876840 w 2998235"/>
              <a:gd name="connsiteY1" fmla="*/ 367293 h 3924812"/>
              <a:gd name="connsiteX2" fmla="*/ 2091865 w 2998235"/>
              <a:gd name="connsiteY2" fmla="*/ 317189 h 3924812"/>
              <a:gd name="connsiteX3" fmla="*/ 2668062 w 2998235"/>
              <a:gd name="connsiteY3" fmla="*/ 4038 h 3924812"/>
              <a:gd name="connsiteX4" fmla="*/ 2367437 w 2998235"/>
              <a:gd name="connsiteY4" fmla="*/ 567709 h 3924812"/>
              <a:gd name="connsiteX5" fmla="*/ 2981213 w 2998235"/>
              <a:gd name="connsiteY5" fmla="*/ 1106328 h 3924812"/>
              <a:gd name="connsiteX6" fmla="*/ 1565772 w 2998235"/>
              <a:gd name="connsiteY6" fmla="*/ 2734712 h 3924812"/>
              <a:gd name="connsiteX7" fmla="*/ 1866396 w 2998235"/>
              <a:gd name="connsiteY7" fmla="*/ 3010285 h 3924812"/>
              <a:gd name="connsiteX8" fmla="*/ 275591 w 2998235"/>
              <a:gd name="connsiteY8" fmla="*/ 3924685 h 3924812"/>
              <a:gd name="connsiteX9" fmla="*/ 476007 w 2998235"/>
              <a:gd name="connsiteY9" fmla="*/ 3072915 h 3924812"/>
              <a:gd name="connsiteX10" fmla="*/ 1766188 w 2998235"/>
              <a:gd name="connsiteY10" fmla="*/ 2546821 h 3924812"/>
              <a:gd name="connsiteX11" fmla="*/ 851788 w 2998235"/>
              <a:gd name="connsiteY11" fmla="*/ 2283775 h 3924812"/>
              <a:gd name="connsiteX12" fmla="*/ 18 w 2998235"/>
              <a:gd name="connsiteY12" fmla="*/ 2233671 h 3924812"/>
              <a:gd name="connsiteX13" fmla="*/ 826736 w 2998235"/>
              <a:gd name="connsiteY13" fmla="*/ 1720104 h 3924812"/>
              <a:gd name="connsiteX14" fmla="*/ 651372 w 2998235"/>
              <a:gd name="connsiteY14" fmla="*/ 1194011 h 3924812"/>
              <a:gd name="connsiteX15" fmla="*/ 400851 w 2998235"/>
              <a:gd name="connsiteY15" fmla="*/ 1219063 h 3924812"/>
              <a:gd name="connsiteX16" fmla="*/ 526111 w 2998235"/>
              <a:gd name="connsiteY16" fmla="*/ 880860 h 3924812"/>
              <a:gd name="connsiteX17" fmla="*/ 826736 w 2998235"/>
              <a:gd name="connsiteY17" fmla="*/ 317189 h 392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98235" h="3924812">
                <a:moveTo>
                  <a:pt x="826736" y="317189"/>
                </a:moveTo>
                <a:cubicBezTo>
                  <a:pt x="885191" y="231595"/>
                  <a:pt x="665985" y="367293"/>
                  <a:pt x="876840" y="367293"/>
                </a:cubicBezTo>
                <a:cubicBezTo>
                  <a:pt x="1087695" y="367293"/>
                  <a:pt x="1793328" y="377731"/>
                  <a:pt x="2091865" y="317189"/>
                </a:cubicBezTo>
                <a:cubicBezTo>
                  <a:pt x="2390402" y="256647"/>
                  <a:pt x="2622133" y="-37715"/>
                  <a:pt x="2668062" y="4038"/>
                </a:cubicBezTo>
                <a:cubicBezTo>
                  <a:pt x="2713991" y="45791"/>
                  <a:pt x="2315245" y="383994"/>
                  <a:pt x="2367437" y="567709"/>
                </a:cubicBezTo>
                <a:cubicBezTo>
                  <a:pt x="2419629" y="751424"/>
                  <a:pt x="3114824" y="745161"/>
                  <a:pt x="2981213" y="1106328"/>
                </a:cubicBezTo>
                <a:cubicBezTo>
                  <a:pt x="2847602" y="1467495"/>
                  <a:pt x="1751575" y="2417386"/>
                  <a:pt x="1565772" y="2734712"/>
                </a:cubicBezTo>
                <a:cubicBezTo>
                  <a:pt x="1379969" y="3052038"/>
                  <a:pt x="2081426" y="2811956"/>
                  <a:pt x="1866396" y="3010285"/>
                </a:cubicBezTo>
                <a:cubicBezTo>
                  <a:pt x="1651366" y="3208614"/>
                  <a:pt x="507322" y="3914247"/>
                  <a:pt x="275591" y="3924685"/>
                </a:cubicBezTo>
                <a:cubicBezTo>
                  <a:pt x="43860" y="3935123"/>
                  <a:pt x="227574" y="3302559"/>
                  <a:pt x="476007" y="3072915"/>
                </a:cubicBezTo>
                <a:cubicBezTo>
                  <a:pt x="724440" y="2843271"/>
                  <a:pt x="1703558" y="2678344"/>
                  <a:pt x="1766188" y="2546821"/>
                </a:cubicBezTo>
                <a:cubicBezTo>
                  <a:pt x="1828818" y="2415298"/>
                  <a:pt x="1146150" y="2335967"/>
                  <a:pt x="851788" y="2283775"/>
                </a:cubicBezTo>
                <a:cubicBezTo>
                  <a:pt x="557426" y="2231583"/>
                  <a:pt x="4193" y="2327616"/>
                  <a:pt x="18" y="2233671"/>
                </a:cubicBezTo>
                <a:cubicBezTo>
                  <a:pt x="-4157" y="2139726"/>
                  <a:pt x="718177" y="1893381"/>
                  <a:pt x="826736" y="1720104"/>
                </a:cubicBezTo>
                <a:cubicBezTo>
                  <a:pt x="935295" y="1546827"/>
                  <a:pt x="722353" y="1277518"/>
                  <a:pt x="651372" y="1194011"/>
                </a:cubicBezTo>
                <a:cubicBezTo>
                  <a:pt x="580391" y="1110504"/>
                  <a:pt x="421728" y="1271255"/>
                  <a:pt x="400851" y="1219063"/>
                </a:cubicBezTo>
                <a:cubicBezTo>
                  <a:pt x="379974" y="1166871"/>
                  <a:pt x="457218" y="1024909"/>
                  <a:pt x="526111" y="880860"/>
                </a:cubicBezTo>
                <a:cubicBezTo>
                  <a:pt x="595004" y="736811"/>
                  <a:pt x="768281" y="402783"/>
                  <a:pt x="826736" y="3171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26120624-5411-B199-B4BA-DF7998596BB8}"/>
              </a:ext>
            </a:extLst>
          </p:cNvPr>
          <p:cNvSpPr/>
          <p:nvPr/>
        </p:nvSpPr>
        <p:spPr>
          <a:xfrm>
            <a:off x="663388" y="9430864"/>
            <a:ext cx="1347952" cy="2779125"/>
          </a:xfrm>
          <a:custGeom>
            <a:avLst/>
            <a:gdLst>
              <a:gd name="connsiteX0" fmla="*/ 1344706 w 1347952"/>
              <a:gd name="connsiteY0" fmla="*/ 7 h 2779125"/>
              <a:gd name="connsiteX1" fmla="*/ 448236 w 1347952"/>
              <a:gd name="connsiteY1" fmla="*/ 1272995 h 2779125"/>
              <a:gd name="connsiteX2" fmla="*/ 304800 w 1347952"/>
              <a:gd name="connsiteY2" fmla="*/ 2043960 h 2779125"/>
              <a:gd name="connsiteX3" fmla="*/ 161365 w 1347952"/>
              <a:gd name="connsiteY3" fmla="*/ 1667442 h 2779125"/>
              <a:gd name="connsiteX4" fmla="*/ 179294 w 1347952"/>
              <a:gd name="connsiteY4" fmla="*/ 2779065 h 2779125"/>
              <a:gd name="connsiteX5" fmla="*/ 0 w 1347952"/>
              <a:gd name="connsiteY5" fmla="*/ 1613654 h 2779125"/>
              <a:gd name="connsiteX6" fmla="*/ 179294 w 1347952"/>
              <a:gd name="connsiteY6" fmla="*/ 806830 h 2779125"/>
              <a:gd name="connsiteX7" fmla="*/ 89647 w 1347952"/>
              <a:gd name="connsiteY7" fmla="*/ 1290924 h 2779125"/>
              <a:gd name="connsiteX8" fmla="*/ 1344706 w 1347952"/>
              <a:gd name="connsiteY8" fmla="*/ 7 h 277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952" h="2779125">
                <a:moveTo>
                  <a:pt x="1344706" y="7"/>
                </a:moveTo>
                <a:cubicBezTo>
                  <a:pt x="1404471" y="-2981"/>
                  <a:pt x="621554" y="932336"/>
                  <a:pt x="448236" y="1272995"/>
                </a:cubicBezTo>
                <a:cubicBezTo>
                  <a:pt x="274918" y="1613654"/>
                  <a:pt x="352612" y="1978219"/>
                  <a:pt x="304800" y="2043960"/>
                </a:cubicBezTo>
                <a:cubicBezTo>
                  <a:pt x="256988" y="2109701"/>
                  <a:pt x="182283" y="1544925"/>
                  <a:pt x="161365" y="1667442"/>
                </a:cubicBezTo>
                <a:cubicBezTo>
                  <a:pt x="140447" y="1789960"/>
                  <a:pt x="206188" y="2788030"/>
                  <a:pt x="179294" y="2779065"/>
                </a:cubicBezTo>
                <a:cubicBezTo>
                  <a:pt x="152400" y="2770100"/>
                  <a:pt x="0" y="1942360"/>
                  <a:pt x="0" y="1613654"/>
                </a:cubicBezTo>
                <a:cubicBezTo>
                  <a:pt x="0" y="1284948"/>
                  <a:pt x="164353" y="860618"/>
                  <a:pt x="179294" y="806830"/>
                </a:cubicBezTo>
                <a:cubicBezTo>
                  <a:pt x="194235" y="753042"/>
                  <a:pt x="-101600" y="1425395"/>
                  <a:pt x="89647" y="1290924"/>
                </a:cubicBezTo>
                <a:cubicBezTo>
                  <a:pt x="280894" y="1156453"/>
                  <a:pt x="1284941" y="2995"/>
                  <a:pt x="1344706" y="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CFB0F9A3-0976-37F1-1DAA-E98648236701}"/>
              </a:ext>
            </a:extLst>
          </p:cNvPr>
          <p:cNvSpPr/>
          <p:nvPr/>
        </p:nvSpPr>
        <p:spPr>
          <a:xfrm>
            <a:off x="2254937" y="9663775"/>
            <a:ext cx="6443446" cy="2907007"/>
          </a:xfrm>
          <a:custGeom>
            <a:avLst/>
            <a:gdLst>
              <a:gd name="connsiteX0" fmla="*/ 5078192 w 6443446"/>
              <a:gd name="connsiteY0" fmla="*/ 178 h 2907007"/>
              <a:gd name="connsiteX1" fmla="*/ 2406710 w 6443446"/>
              <a:gd name="connsiteY1" fmla="*/ 1075943 h 2907007"/>
              <a:gd name="connsiteX2" fmla="*/ 3446616 w 6443446"/>
              <a:gd name="connsiteY2" fmla="*/ 986296 h 2907007"/>
              <a:gd name="connsiteX3" fmla="*/ 775134 w 6443446"/>
              <a:gd name="connsiteY3" fmla="*/ 2366860 h 2907007"/>
              <a:gd name="connsiteX4" fmla="*/ 3141816 w 6443446"/>
              <a:gd name="connsiteY4" fmla="*/ 1882766 h 2907007"/>
              <a:gd name="connsiteX5" fmla="*/ 22098 w 6443446"/>
              <a:gd name="connsiteY5" fmla="*/ 2904743 h 2907007"/>
              <a:gd name="connsiteX6" fmla="*/ 5078192 w 6443446"/>
              <a:gd name="connsiteY6" fmla="*/ 2151707 h 2907007"/>
              <a:gd name="connsiteX7" fmla="*/ 6171887 w 6443446"/>
              <a:gd name="connsiteY7" fmla="*/ 1918625 h 2907007"/>
              <a:gd name="connsiteX8" fmla="*/ 3858992 w 6443446"/>
              <a:gd name="connsiteY8" fmla="*/ 2187566 h 2907007"/>
              <a:gd name="connsiteX9" fmla="*/ 6028451 w 6443446"/>
              <a:gd name="connsiteY9" fmla="*/ 1291096 h 2907007"/>
              <a:gd name="connsiteX10" fmla="*/ 5544357 w 6443446"/>
              <a:gd name="connsiteY10" fmla="*/ 645637 h 2907007"/>
              <a:gd name="connsiteX11" fmla="*/ 6440828 w 6443446"/>
              <a:gd name="connsiteY11" fmla="*/ 1954484 h 2907007"/>
              <a:gd name="connsiteX12" fmla="*/ 5203698 w 6443446"/>
              <a:gd name="connsiteY12" fmla="*/ 860790 h 2907007"/>
              <a:gd name="connsiteX13" fmla="*/ 2998381 w 6443446"/>
              <a:gd name="connsiteY13" fmla="*/ 1255237 h 2907007"/>
              <a:gd name="connsiteX14" fmla="*/ 3823134 w 6443446"/>
              <a:gd name="connsiteY14" fmla="*/ 1040084 h 2907007"/>
              <a:gd name="connsiteX15" fmla="*/ 3123887 w 6443446"/>
              <a:gd name="connsiteY15" fmla="*/ 1165590 h 2907007"/>
              <a:gd name="connsiteX16" fmla="*/ 5078192 w 6443446"/>
              <a:gd name="connsiteY16" fmla="*/ 178 h 29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43446" h="2907007">
                <a:moveTo>
                  <a:pt x="5078192" y="178"/>
                </a:moveTo>
                <a:cubicBezTo>
                  <a:pt x="4958663" y="-14763"/>
                  <a:pt x="2678639" y="911590"/>
                  <a:pt x="2406710" y="1075943"/>
                </a:cubicBezTo>
                <a:cubicBezTo>
                  <a:pt x="2134781" y="1240296"/>
                  <a:pt x="3718545" y="771143"/>
                  <a:pt x="3446616" y="986296"/>
                </a:cubicBezTo>
                <a:cubicBezTo>
                  <a:pt x="3174687" y="1201449"/>
                  <a:pt x="825934" y="2217448"/>
                  <a:pt x="775134" y="2366860"/>
                </a:cubicBezTo>
                <a:cubicBezTo>
                  <a:pt x="724334" y="2516272"/>
                  <a:pt x="3267322" y="1793119"/>
                  <a:pt x="3141816" y="1882766"/>
                </a:cubicBezTo>
                <a:cubicBezTo>
                  <a:pt x="3016310" y="1972413"/>
                  <a:pt x="-300631" y="2859920"/>
                  <a:pt x="22098" y="2904743"/>
                </a:cubicBezTo>
                <a:cubicBezTo>
                  <a:pt x="344827" y="2949567"/>
                  <a:pt x="4053227" y="2316060"/>
                  <a:pt x="5078192" y="2151707"/>
                </a:cubicBezTo>
                <a:cubicBezTo>
                  <a:pt x="6103157" y="1987354"/>
                  <a:pt x="6375087" y="1912649"/>
                  <a:pt x="6171887" y="1918625"/>
                </a:cubicBezTo>
                <a:cubicBezTo>
                  <a:pt x="5968687" y="1924601"/>
                  <a:pt x="3882898" y="2292154"/>
                  <a:pt x="3858992" y="2187566"/>
                </a:cubicBezTo>
                <a:cubicBezTo>
                  <a:pt x="3835086" y="2082978"/>
                  <a:pt x="5747557" y="1548084"/>
                  <a:pt x="6028451" y="1291096"/>
                </a:cubicBezTo>
                <a:cubicBezTo>
                  <a:pt x="6309345" y="1034108"/>
                  <a:pt x="5475628" y="535072"/>
                  <a:pt x="5544357" y="645637"/>
                </a:cubicBezTo>
                <a:cubicBezTo>
                  <a:pt x="5613086" y="756202"/>
                  <a:pt x="6497604" y="1918625"/>
                  <a:pt x="6440828" y="1954484"/>
                </a:cubicBezTo>
                <a:cubicBezTo>
                  <a:pt x="6384052" y="1990343"/>
                  <a:pt x="5777439" y="977331"/>
                  <a:pt x="5203698" y="860790"/>
                </a:cubicBezTo>
                <a:cubicBezTo>
                  <a:pt x="4629957" y="744249"/>
                  <a:pt x="3228475" y="1225355"/>
                  <a:pt x="2998381" y="1255237"/>
                </a:cubicBezTo>
                <a:cubicBezTo>
                  <a:pt x="2768287" y="1285119"/>
                  <a:pt x="3802216" y="1055025"/>
                  <a:pt x="3823134" y="1040084"/>
                </a:cubicBezTo>
                <a:cubicBezTo>
                  <a:pt x="3844052" y="1025143"/>
                  <a:pt x="2911722" y="1344884"/>
                  <a:pt x="3123887" y="1165590"/>
                </a:cubicBezTo>
                <a:cubicBezTo>
                  <a:pt x="3336052" y="986296"/>
                  <a:pt x="5197721" y="15119"/>
                  <a:pt x="5078192" y="17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1C968DBB-5B32-4FEC-C360-F30763736D31}"/>
              </a:ext>
            </a:extLst>
          </p:cNvPr>
          <p:cNvSpPr/>
          <p:nvPr/>
        </p:nvSpPr>
        <p:spPr>
          <a:xfrm>
            <a:off x="6276282" y="10286275"/>
            <a:ext cx="1329652" cy="1887841"/>
          </a:xfrm>
          <a:custGeom>
            <a:avLst/>
            <a:gdLst>
              <a:gd name="connsiteX0" fmla="*/ 16942 w 1329652"/>
              <a:gd name="connsiteY0" fmla="*/ 23137 h 1887841"/>
              <a:gd name="connsiteX1" fmla="*/ 1272000 w 1329652"/>
              <a:gd name="connsiteY1" fmla="*/ 1027184 h 1887841"/>
              <a:gd name="connsiteX2" fmla="*/ 1128565 w 1329652"/>
              <a:gd name="connsiteY2" fmla="*/ 1887796 h 1887841"/>
              <a:gd name="connsiteX3" fmla="*/ 1218212 w 1329652"/>
              <a:gd name="connsiteY3" fmla="*/ 1063043 h 1887841"/>
              <a:gd name="connsiteX4" fmla="*/ 590683 w 1329652"/>
              <a:gd name="connsiteY4" fmla="*/ 381725 h 1887841"/>
              <a:gd name="connsiteX5" fmla="*/ 16942 w 1329652"/>
              <a:gd name="connsiteY5" fmla="*/ 23137 h 18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9652" h="1887841">
                <a:moveTo>
                  <a:pt x="16942" y="23137"/>
                </a:moveTo>
                <a:cubicBezTo>
                  <a:pt x="130495" y="130713"/>
                  <a:pt x="1086730" y="716408"/>
                  <a:pt x="1272000" y="1027184"/>
                </a:cubicBezTo>
                <a:cubicBezTo>
                  <a:pt x="1457270" y="1337960"/>
                  <a:pt x="1137530" y="1881820"/>
                  <a:pt x="1128565" y="1887796"/>
                </a:cubicBezTo>
                <a:cubicBezTo>
                  <a:pt x="1119600" y="1893773"/>
                  <a:pt x="1307859" y="1314055"/>
                  <a:pt x="1218212" y="1063043"/>
                </a:cubicBezTo>
                <a:cubicBezTo>
                  <a:pt x="1128565" y="812031"/>
                  <a:pt x="790895" y="555043"/>
                  <a:pt x="590683" y="381725"/>
                </a:cubicBezTo>
                <a:cubicBezTo>
                  <a:pt x="390471" y="208407"/>
                  <a:pt x="-96611" y="-84439"/>
                  <a:pt x="16942" y="231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92B271A1-8EE3-0B62-A5E4-872CA1B79BEC}"/>
              </a:ext>
            </a:extLst>
          </p:cNvPr>
          <p:cNvSpPr/>
          <p:nvPr/>
        </p:nvSpPr>
        <p:spPr>
          <a:xfrm>
            <a:off x="3295542" y="6149687"/>
            <a:ext cx="1242589" cy="332329"/>
          </a:xfrm>
          <a:custGeom>
            <a:avLst/>
            <a:gdLst>
              <a:gd name="connsiteX0" fmla="*/ 3470 w 1242589"/>
              <a:gd name="connsiteY0" fmla="*/ 101 h 332329"/>
              <a:gd name="connsiteX1" fmla="*/ 810293 w 1242589"/>
              <a:gd name="connsiteY1" fmla="*/ 269042 h 332329"/>
              <a:gd name="connsiteX2" fmla="*/ 1240599 w 1242589"/>
              <a:gd name="connsiteY2" fmla="*/ 89748 h 332329"/>
              <a:gd name="connsiteX3" fmla="*/ 648929 w 1242589"/>
              <a:gd name="connsiteY3" fmla="*/ 286972 h 332329"/>
              <a:gd name="connsiteX4" fmla="*/ 523423 w 1242589"/>
              <a:gd name="connsiteY4" fmla="*/ 304901 h 332329"/>
              <a:gd name="connsiteX5" fmla="*/ 3470 w 1242589"/>
              <a:gd name="connsiteY5" fmla="*/ 101 h 3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589" h="332329">
                <a:moveTo>
                  <a:pt x="3470" y="101"/>
                </a:moveTo>
                <a:cubicBezTo>
                  <a:pt x="51282" y="-5876"/>
                  <a:pt x="604105" y="254101"/>
                  <a:pt x="810293" y="269042"/>
                </a:cubicBezTo>
                <a:cubicBezTo>
                  <a:pt x="1016481" y="283983"/>
                  <a:pt x="1267493" y="86760"/>
                  <a:pt x="1240599" y="89748"/>
                </a:cubicBezTo>
                <a:cubicBezTo>
                  <a:pt x="1213705" y="92736"/>
                  <a:pt x="768458" y="251113"/>
                  <a:pt x="648929" y="286972"/>
                </a:cubicBezTo>
                <a:cubicBezTo>
                  <a:pt x="529400" y="322831"/>
                  <a:pt x="631000" y="358689"/>
                  <a:pt x="523423" y="304901"/>
                </a:cubicBezTo>
                <a:cubicBezTo>
                  <a:pt x="415847" y="251113"/>
                  <a:pt x="-44342" y="6078"/>
                  <a:pt x="3470" y="1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ED982458-F630-1726-B893-A6B8B3AC766A}"/>
              </a:ext>
            </a:extLst>
          </p:cNvPr>
          <p:cNvSpPr/>
          <p:nvPr/>
        </p:nvSpPr>
        <p:spPr>
          <a:xfrm>
            <a:off x="4160544" y="801674"/>
            <a:ext cx="3988633" cy="7493756"/>
          </a:xfrm>
          <a:custGeom>
            <a:avLst/>
            <a:gdLst>
              <a:gd name="connsiteX0" fmla="*/ 124585 w 3988633"/>
              <a:gd name="connsiteY0" fmla="*/ 76867 h 7493756"/>
              <a:gd name="connsiteX1" fmla="*/ 250091 w 3988633"/>
              <a:gd name="connsiteY1" fmla="*/ 58938 h 7493756"/>
              <a:gd name="connsiteX2" fmla="*/ 2473338 w 3988633"/>
              <a:gd name="connsiteY2" fmla="*/ 614750 h 7493756"/>
              <a:gd name="connsiteX3" fmla="*/ 2545056 w 3988633"/>
              <a:gd name="connsiteY3" fmla="*/ 794044 h 7493756"/>
              <a:gd name="connsiteX4" fmla="*/ 3118797 w 3988633"/>
              <a:gd name="connsiteY4" fmla="*/ 1349855 h 7493756"/>
              <a:gd name="connsiteX5" fmla="*/ 2867785 w 3988633"/>
              <a:gd name="connsiteY5" fmla="*/ 1331926 h 7493756"/>
              <a:gd name="connsiteX6" fmla="*/ 3656680 w 3988633"/>
              <a:gd name="connsiteY6" fmla="*/ 2855926 h 7493756"/>
              <a:gd name="connsiteX7" fmla="*/ 3531174 w 3988633"/>
              <a:gd name="connsiteY7" fmla="*/ 2515267 h 7493756"/>
              <a:gd name="connsiteX8" fmla="*/ 3979409 w 3988633"/>
              <a:gd name="connsiteY8" fmla="*/ 3142797 h 7493756"/>
              <a:gd name="connsiteX9" fmla="*/ 3584962 w 3988633"/>
              <a:gd name="connsiteY9" fmla="*/ 4415785 h 7493756"/>
              <a:gd name="connsiteX10" fmla="*/ 3979409 w 3988633"/>
              <a:gd name="connsiteY10" fmla="*/ 5150891 h 7493756"/>
              <a:gd name="connsiteX11" fmla="*/ 3100868 w 3988633"/>
              <a:gd name="connsiteY11" fmla="*/ 6244585 h 7493756"/>
              <a:gd name="connsiteX12" fmla="*/ 3172585 w 3988633"/>
              <a:gd name="connsiteY12" fmla="*/ 7481714 h 7493756"/>
              <a:gd name="connsiteX13" fmla="*/ 3298091 w 3988633"/>
              <a:gd name="connsiteY13" fmla="*/ 5455691 h 7493756"/>
              <a:gd name="connsiteX14" fmla="*/ 2168538 w 3988633"/>
              <a:gd name="connsiteY14" fmla="*/ 2802138 h 7493756"/>
              <a:gd name="connsiteX15" fmla="*/ 447315 w 3988633"/>
              <a:gd name="connsiteY15" fmla="*/ 794044 h 7493756"/>
              <a:gd name="connsiteX16" fmla="*/ 1343785 w 3988633"/>
              <a:gd name="connsiteY16" fmla="*/ 1511220 h 7493756"/>
              <a:gd name="connsiteX17" fmla="*/ 895550 w 3988633"/>
              <a:gd name="connsiteY17" fmla="*/ 596820 h 7493756"/>
              <a:gd name="connsiteX18" fmla="*/ 124585 w 3988633"/>
              <a:gd name="connsiteY18" fmla="*/ 76867 h 74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88633" h="7493756">
                <a:moveTo>
                  <a:pt x="124585" y="76867"/>
                </a:moveTo>
                <a:cubicBezTo>
                  <a:pt x="17009" y="-12780"/>
                  <a:pt x="-141368" y="-30709"/>
                  <a:pt x="250091" y="58938"/>
                </a:cubicBezTo>
                <a:cubicBezTo>
                  <a:pt x="641550" y="148585"/>
                  <a:pt x="2090844" y="492232"/>
                  <a:pt x="2473338" y="614750"/>
                </a:cubicBezTo>
                <a:cubicBezTo>
                  <a:pt x="2855832" y="737268"/>
                  <a:pt x="2437479" y="671526"/>
                  <a:pt x="2545056" y="794044"/>
                </a:cubicBezTo>
                <a:cubicBezTo>
                  <a:pt x="2652633" y="916562"/>
                  <a:pt x="3065009" y="1260208"/>
                  <a:pt x="3118797" y="1349855"/>
                </a:cubicBezTo>
                <a:cubicBezTo>
                  <a:pt x="3172585" y="1439502"/>
                  <a:pt x="2778138" y="1080914"/>
                  <a:pt x="2867785" y="1331926"/>
                </a:cubicBezTo>
                <a:cubicBezTo>
                  <a:pt x="2957432" y="1582938"/>
                  <a:pt x="3546115" y="2658703"/>
                  <a:pt x="3656680" y="2855926"/>
                </a:cubicBezTo>
                <a:cubicBezTo>
                  <a:pt x="3767245" y="3053150"/>
                  <a:pt x="3477386" y="2467455"/>
                  <a:pt x="3531174" y="2515267"/>
                </a:cubicBezTo>
                <a:cubicBezTo>
                  <a:pt x="3584962" y="2563079"/>
                  <a:pt x="3970444" y="2826044"/>
                  <a:pt x="3979409" y="3142797"/>
                </a:cubicBezTo>
                <a:cubicBezTo>
                  <a:pt x="3988374" y="3459550"/>
                  <a:pt x="3584962" y="4081103"/>
                  <a:pt x="3584962" y="4415785"/>
                </a:cubicBezTo>
                <a:cubicBezTo>
                  <a:pt x="3584962" y="4750467"/>
                  <a:pt x="4060091" y="4846091"/>
                  <a:pt x="3979409" y="5150891"/>
                </a:cubicBezTo>
                <a:cubicBezTo>
                  <a:pt x="3898727" y="5455691"/>
                  <a:pt x="3235339" y="5856115"/>
                  <a:pt x="3100868" y="6244585"/>
                </a:cubicBezTo>
                <a:cubicBezTo>
                  <a:pt x="2966397" y="6633055"/>
                  <a:pt x="3139714" y="7613196"/>
                  <a:pt x="3172585" y="7481714"/>
                </a:cubicBezTo>
                <a:cubicBezTo>
                  <a:pt x="3205456" y="7350232"/>
                  <a:pt x="3465432" y="6235620"/>
                  <a:pt x="3298091" y="5455691"/>
                </a:cubicBezTo>
                <a:cubicBezTo>
                  <a:pt x="3130750" y="4675762"/>
                  <a:pt x="2643667" y="3579079"/>
                  <a:pt x="2168538" y="2802138"/>
                </a:cubicBezTo>
                <a:cubicBezTo>
                  <a:pt x="1693409" y="2025197"/>
                  <a:pt x="584774" y="1009197"/>
                  <a:pt x="447315" y="794044"/>
                </a:cubicBezTo>
                <a:cubicBezTo>
                  <a:pt x="309856" y="578891"/>
                  <a:pt x="1269079" y="1544091"/>
                  <a:pt x="1343785" y="1511220"/>
                </a:cubicBezTo>
                <a:cubicBezTo>
                  <a:pt x="1418491" y="1478349"/>
                  <a:pt x="1098750" y="838867"/>
                  <a:pt x="895550" y="596820"/>
                </a:cubicBezTo>
                <a:cubicBezTo>
                  <a:pt x="692350" y="354773"/>
                  <a:pt x="232161" y="166514"/>
                  <a:pt x="124585" y="768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14BAD0A6-022E-639A-A14A-774624D120D1}"/>
              </a:ext>
            </a:extLst>
          </p:cNvPr>
          <p:cNvSpPr/>
          <p:nvPr/>
        </p:nvSpPr>
        <p:spPr>
          <a:xfrm>
            <a:off x="1773948" y="732592"/>
            <a:ext cx="3518426" cy="7510441"/>
          </a:xfrm>
          <a:custGeom>
            <a:avLst/>
            <a:gdLst>
              <a:gd name="connsiteX0" fmla="*/ 3515228 w 3518426"/>
              <a:gd name="connsiteY0" fmla="*/ 414890 h 7510441"/>
              <a:gd name="connsiteX1" fmla="*/ 1650570 w 3518426"/>
              <a:gd name="connsiteY1" fmla="*/ 1203784 h 7510441"/>
              <a:gd name="connsiteX2" fmla="*/ 1919511 w 3518426"/>
              <a:gd name="connsiteY2" fmla="*/ 1096208 h 7510441"/>
              <a:gd name="connsiteX3" fmla="*/ 879605 w 3518426"/>
              <a:gd name="connsiteY3" fmla="*/ 2171973 h 7510441"/>
              <a:gd name="connsiteX4" fmla="*/ 1058899 w 3518426"/>
              <a:gd name="connsiteY4" fmla="*/ 2171973 h 7510441"/>
              <a:gd name="connsiteX5" fmla="*/ 682381 w 3518426"/>
              <a:gd name="connsiteY5" fmla="*/ 3301526 h 7510441"/>
              <a:gd name="connsiteX6" fmla="*/ 789958 w 3518426"/>
              <a:gd name="connsiteY6" fmla="*/ 3229808 h 7510441"/>
              <a:gd name="connsiteX7" fmla="*/ 485158 w 3518426"/>
              <a:gd name="connsiteY7" fmla="*/ 4305573 h 7510441"/>
              <a:gd name="connsiteX8" fmla="*/ 969252 w 3518426"/>
              <a:gd name="connsiteY8" fmla="*/ 5112396 h 7510441"/>
              <a:gd name="connsiteX9" fmla="*/ 1112687 w 3518426"/>
              <a:gd name="connsiteY9" fmla="*/ 5990937 h 7510441"/>
              <a:gd name="connsiteX10" fmla="*/ 987181 w 3518426"/>
              <a:gd name="connsiteY10" fmla="*/ 6851549 h 7510441"/>
              <a:gd name="connsiteX11" fmla="*/ 843746 w 3518426"/>
              <a:gd name="connsiteY11" fmla="*/ 6349526 h 7510441"/>
              <a:gd name="connsiteX12" fmla="*/ 270005 w 3518426"/>
              <a:gd name="connsiteY12" fmla="*/ 7497008 h 7510441"/>
              <a:gd name="connsiteX13" fmla="*/ 1064 w 3518426"/>
              <a:gd name="connsiteY13" fmla="*/ 5435126 h 7510441"/>
              <a:gd name="connsiteX14" fmla="*/ 180358 w 3518426"/>
              <a:gd name="connsiteY14" fmla="*/ 3373243 h 7510441"/>
              <a:gd name="connsiteX15" fmla="*/ 287934 w 3518426"/>
              <a:gd name="connsiteY15" fmla="*/ 3337384 h 7510441"/>
              <a:gd name="connsiteX16" fmla="*/ 2062946 w 3518426"/>
              <a:gd name="connsiteY16" fmla="*/ 504537 h 7510441"/>
              <a:gd name="connsiteX17" fmla="*/ 1811934 w 3518426"/>
              <a:gd name="connsiteY17" fmla="*/ 773479 h 7510441"/>
              <a:gd name="connsiteX18" fmla="*/ 2815981 w 3518426"/>
              <a:gd name="connsiteY18" fmla="*/ 2514 h 7510441"/>
              <a:gd name="connsiteX19" fmla="*/ 2116734 w 3518426"/>
              <a:gd name="connsiteY19" fmla="*/ 522467 h 7510441"/>
              <a:gd name="connsiteX20" fmla="*/ 3515228 w 3518426"/>
              <a:gd name="connsiteY20" fmla="*/ 414890 h 75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18426" h="7510441">
                <a:moveTo>
                  <a:pt x="3515228" y="414890"/>
                </a:moveTo>
                <a:cubicBezTo>
                  <a:pt x="3437534" y="528443"/>
                  <a:pt x="1916523" y="1090231"/>
                  <a:pt x="1650570" y="1203784"/>
                </a:cubicBezTo>
                <a:cubicBezTo>
                  <a:pt x="1384617" y="1317337"/>
                  <a:pt x="2048005" y="934843"/>
                  <a:pt x="1919511" y="1096208"/>
                </a:cubicBezTo>
                <a:cubicBezTo>
                  <a:pt x="1791017" y="1257573"/>
                  <a:pt x="1023040" y="1992679"/>
                  <a:pt x="879605" y="2171973"/>
                </a:cubicBezTo>
                <a:cubicBezTo>
                  <a:pt x="736170" y="2351267"/>
                  <a:pt x="1091770" y="1983714"/>
                  <a:pt x="1058899" y="2171973"/>
                </a:cubicBezTo>
                <a:cubicBezTo>
                  <a:pt x="1026028" y="2360232"/>
                  <a:pt x="727204" y="3125220"/>
                  <a:pt x="682381" y="3301526"/>
                </a:cubicBezTo>
                <a:cubicBezTo>
                  <a:pt x="637558" y="3477832"/>
                  <a:pt x="822828" y="3062467"/>
                  <a:pt x="789958" y="3229808"/>
                </a:cubicBezTo>
                <a:cubicBezTo>
                  <a:pt x="757088" y="3397149"/>
                  <a:pt x="455276" y="3991808"/>
                  <a:pt x="485158" y="4305573"/>
                </a:cubicBezTo>
                <a:cubicBezTo>
                  <a:pt x="515040" y="4619338"/>
                  <a:pt x="864664" y="4831502"/>
                  <a:pt x="969252" y="5112396"/>
                </a:cubicBezTo>
                <a:cubicBezTo>
                  <a:pt x="1073840" y="5393290"/>
                  <a:pt x="1109699" y="5701078"/>
                  <a:pt x="1112687" y="5990937"/>
                </a:cubicBezTo>
                <a:cubicBezTo>
                  <a:pt x="1115675" y="6280796"/>
                  <a:pt x="1032005" y="6791784"/>
                  <a:pt x="987181" y="6851549"/>
                </a:cubicBezTo>
                <a:cubicBezTo>
                  <a:pt x="942357" y="6911314"/>
                  <a:pt x="963275" y="6241950"/>
                  <a:pt x="843746" y="6349526"/>
                </a:cubicBezTo>
                <a:cubicBezTo>
                  <a:pt x="724217" y="6457102"/>
                  <a:pt x="410452" y="7649408"/>
                  <a:pt x="270005" y="7497008"/>
                </a:cubicBezTo>
                <a:cubicBezTo>
                  <a:pt x="129558" y="7344608"/>
                  <a:pt x="16005" y="6122420"/>
                  <a:pt x="1064" y="5435126"/>
                </a:cubicBezTo>
                <a:cubicBezTo>
                  <a:pt x="-13877" y="4747832"/>
                  <a:pt x="132546" y="3722867"/>
                  <a:pt x="180358" y="3373243"/>
                </a:cubicBezTo>
                <a:cubicBezTo>
                  <a:pt x="228170" y="3023619"/>
                  <a:pt x="-25831" y="3815502"/>
                  <a:pt x="287934" y="3337384"/>
                </a:cubicBezTo>
                <a:cubicBezTo>
                  <a:pt x="601699" y="2859266"/>
                  <a:pt x="1808946" y="931854"/>
                  <a:pt x="2062946" y="504537"/>
                </a:cubicBezTo>
                <a:cubicBezTo>
                  <a:pt x="2316946" y="77220"/>
                  <a:pt x="1686428" y="857149"/>
                  <a:pt x="1811934" y="773479"/>
                </a:cubicBezTo>
                <a:cubicBezTo>
                  <a:pt x="1937440" y="689809"/>
                  <a:pt x="2765181" y="44349"/>
                  <a:pt x="2815981" y="2514"/>
                </a:cubicBezTo>
                <a:cubicBezTo>
                  <a:pt x="2866781" y="-39321"/>
                  <a:pt x="2003181" y="453738"/>
                  <a:pt x="2116734" y="522467"/>
                </a:cubicBezTo>
                <a:cubicBezTo>
                  <a:pt x="2230287" y="591196"/>
                  <a:pt x="3592922" y="301337"/>
                  <a:pt x="3515228" y="41489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ECD21AA3-324D-ADB7-7F42-8B74B987891B}"/>
              </a:ext>
            </a:extLst>
          </p:cNvPr>
          <p:cNvSpPr/>
          <p:nvPr/>
        </p:nvSpPr>
        <p:spPr>
          <a:xfrm>
            <a:off x="5506066" y="3693269"/>
            <a:ext cx="1405666" cy="2521111"/>
          </a:xfrm>
          <a:custGeom>
            <a:avLst/>
            <a:gdLst>
              <a:gd name="connsiteX0" fmla="*/ 715440 w 1405666"/>
              <a:gd name="connsiteY0" fmla="*/ 190 h 2521111"/>
              <a:gd name="connsiteX1" fmla="*/ 1253322 w 1405666"/>
              <a:gd name="connsiteY1" fmla="*/ 824943 h 2521111"/>
              <a:gd name="connsiteX2" fmla="*/ 1307110 w 1405666"/>
              <a:gd name="connsiteY2" fmla="*/ 1613837 h 2521111"/>
              <a:gd name="connsiteX3" fmla="*/ 34122 w 1405666"/>
              <a:gd name="connsiteY3" fmla="*/ 2510307 h 2521111"/>
              <a:gd name="connsiteX4" fmla="*/ 338922 w 1405666"/>
              <a:gd name="connsiteY4" fmla="*/ 2097931 h 2521111"/>
              <a:gd name="connsiteX5" fmla="*/ 52052 w 1405666"/>
              <a:gd name="connsiteY5" fmla="*/ 1918637 h 2521111"/>
              <a:gd name="connsiteX6" fmla="*/ 285134 w 1405666"/>
              <a:gd name="connsiteY6" fmla="*/ 1273178 h 2521111"/>
              <a:gd name="connsiteX7" fmla="*/ 589934 w 1405666"/>
              <a:gd name="connsiteY7" fmla="*/ 753225 h 2521111"/>
              <a:gd name="connsiteX8" fmla="*/ 715440 w 1405666"/>
              <a:gd name="connsiteY8" fmla="*/ 190 h 252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66" h="2521111">
                <a:moveTo>
                  <a:pt x="715440" y="190"/>
                </a:moveTo>
                <a:cubicBezTo>
                  <a:pt x="826005" y="12143"/>
                  <a:pt x="1154710" y="556002"/>
                  <a:pt x="1253322" y="824943"/>
                </a:cubicBezTo>
                <a:cubicBezTo>
                  <a:pt x="1351934" y="1093884"/>
                  <a:pt x="1510310" y="1332943"/>
                  <a:pt x="1307110" y="1613837"/>
                </a:cubicBezTo>
                <a:cubicBezTo>
                  <a:pt x="1103910" y="1894731"/>
                  <a:pt x="195487" y="2429625"/>
                  <a:pt x="34122" y="2510307"/>
                </a:cubicBezTo>
                <a:cubicBezTo>
                  <a:pt x="-127243" y="2590989"/>
                  <a:pt x="335934" y="2196543"/>
                  <a:pt x="338922" y="2097931"/>
                </a:cubicBezTo>
                <a:cubicBezTo>
                  <a:pt x="341910" y="1999319"/>
                  <a:pt x="61017" y="2056096"/>
                  <a:pt x="52052" y="1918637"/>
                </a:cubicBezTo>
                <a:cubicBezTo>
                  <a:pt x="43087" y="1781178"/>
                  <a:pt x="195487" y="1467413"/>
                  <a:pt x="285134" y="1273178"/>
                </a:cubicBezTo>
                <a:cubicBezTo>
                  <a:pt x="374781" y="1078943"/>
                  <a:pt x="524193" y="965390"/>
                  <a:pt x="589934" y="753225"/>
                </a:cubicBezTo>
                <a:cubicBezTo>
                  <a:pt x="655675" y="541060"/>
                  <a:pt x="604875" y="-11763"/>
                  <a:pt x="715440" y="190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CA2F5BD1-E70B-0A78-C8DF-5E89729F51F7}"/>
              </a:ext>
            </a:extLst>
          </p:cNvPr>
          <p:cNvSpPr/>
          <p:nvPr/>
        </p:nvSpPr>
        <p:spPr>
          <a:xfrm>
            <a:off x="1936256" y="8836339"/>
            <a:ext cx="2052948" cy="3574257"/>
          </a:xfrm>
          <a:custGeom>
            <a:avLst/>
            <a:gdLst>
              <a:gd name="connsiteX0" fmla="*/ 2044073 w 2052948"/>
              <a:gd name="connsiteY0" fmla="*/ 2861 h 3574257"/>
              <a:gd name="connsiteX1" fmla="*/ 932450 w 2052948"/>
              <a:gd name="connsiteY1" fmla="*/ 1526861 h 3574257"/>
              <a:gd name="connsiteX2" fmla="*/ 1075885 w 2052948"/>
              <a:gd name="connsiteY2" fmla="*/ 2925355 h 3574257"/>
              <a:gd name="connsiteX3" fmla="*/ 286991 w 2052948"/>
              <a:gd name="connsiteY3" fmla="*/ 3570814 h 3574257"/>
              <a:gd name="connsiteX4" fmla="*/ 120 w 2052948"/>
              <a:gd name="connsiteY4" fmla="*/ 2674343 h 3574257"/>
              <a:gd name="connsiteX5" fmla="*/ 251132 w 2052948"/>
              <a:gd name="connsiteY5" fmla="*/ 648320 h 3574257"/>
              <a:gd name="connsiteX6" fmla="*/ 233203 w 2052948"/>
              <a:gd name="connsiteY6" fmla="*/ 1132414 h 3574257"/>
              <a:gd name="connsiteX7" fmla="*/ 2044073 w 2052948"/>
              <a:gd name="connsiteY7" fmla="*/ 2861 h 35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948" h="3574257">
                <a:moveTo>
                  <a:pt x="2044073" y="2861"/>
                </a:moveTo>
                <a:cubicBezTo>
                  <a:pt x="2160614" y="68602"/>
                  <a:pt x="1093815" y="1039779"/>
                  <a:pt x="932450" y="1526861"/>
                </a:cubicBezTo>
                <a:cubicBezTo>
                  <a:pt x="771085" y="2013943"/>
                  <a:pt x="1183461" y="2584696"/>
                  <a:pt x="1075885" y="2925355"/>
                </a:cubicBezTo>
                <a:cubicBezTo>
                  <a:pt x="968308" y="3266014"/>
                  <a:pt x="466285" y="3612649"/>
                  <a:pt x="286991" y="3570814"/>
                </a:cubicBezTo>
                <a:cubicBezTo>
                  <a:pt x="107697" y="3528979"/>
                  <a:pt x="6096" y="3161425"/>
                  <a:pt x="120" y="2674343"/>
                </a:cubicBezTo>
                <a:cubicBezTo>
                  <a:pt x="-5857" y="2187261"/>
                  <a:pt x="212285" y="905308"/>
                  <a:pt x="251132" y="648320"/>
                </a:cubicBezTo>
                <a:cubicBezTo>
                  <a:pt x="289979" y="391332"/>
                  <a:pt x="-71597" y="1239991"/>
                  <a:pt x="233203" y="1132414"/>
                </a:cubicBezTo>
                <a:cubicBezTo>
                  <a:pt x="538003" y="1024838"/>
                  <a:pt x="1927532" y="-62880"/>
                  <a:pt x="2044073" y="286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68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木メイサ「安室さんは私のスーパースター」～歌姫を語る・私と安室奈美恵（１）～ - 琉球新報Style -  沖縄の毎日をちょっと楽しく新しくするウェブマガジン。">
            <a:extLst>
              <a:ext uri="{FF2B5EF4-FFF2-40B4-BE49-F238E27FC236}">
                <a16:creationId xmlns:a16="http://schemas.microsoft.com/office/drawing/2014/main" id="{7A63358B-154E-6C95-87A9-9B6888E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-14851"/>
            <a:ext cx="8641080" cy="12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7" name="グループ化 1176">
            <a:extLst>
              <a:ext uri="{FF2B5EF4-FFF2-40B4-BE49-F238E27FC236}">
                <a16:creationId xmlns:a16="http://schemas.microsoft.com/office/drawing/2014/main" id="{48DAB9EE-37F3-2058-DDCE-A5C5105414E3}"/>
              </a:ext>
            </a:extLst>
          </p:cNvPr>
          <p:cNvGrpSpPr/>
          <p:nvPr/>
        </p:nvGrpSpPr>
        <p:grpSpPr>
          <a:xfrm>
            <a:off x="1685786" y="599764"/>
            <a:ext cx="6820494" cy="10219329"/>
            <a:chOff x="1685786" y="599764"/>
            <a:chExt cx="6820494" cy="10219329"/>
          </a:xfrm>
        </p:grpSpPr>
        <p:grpSp>
          <p:nvGrpSpPr>
            <p:cNvPr id="1119" name="グループ化 1118">
              <a:extLst>
                <a:ext uri="{FF2B5EF4-FFF2-40B4-BE49-F238E27FC236}">
                  <a16:creationId xmlns:a16="http://schemas.microsoft.com/office/drawing/2014/main" id="{97B00598-1496-6A4C-F7D1-639E273BF031}"/>
                </a:ext>
              </a:extLst>
            </p:cNvPr>
            <p:cNvGrpSpPr/>
            <p:nvPr/>
          </p:nvGrpSpPr>
          <p:grpSpPr>
            <a:xfrm>
              <a:off x="2079958" y="1200943"/>
              <a:ext cx="4706187" cy="5016935"/>
              <a:chOff x="2079958" y="1200943"/>
              <a:chExt cx="4706187" cy="5016935"/>
            </a:xfrm>
          </p:grpSpPr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DBD75E8A-30E9-B798-ED05-2785E4044199}"/>
                  </a:ext>
                </a:extLst>
              </p:cNvPr>
              <p:cNvSpPr/>
              <p:nvPr/>
            </p:nvSpPr>
            <p:spPr>
              <a:xfrm>
                <a:off x="4132612" y="3324279"/>
                <a:ext cx="462816" cy="123939"/>
              </a:xfrm>
              <a:custGeom>
                <a:avLst/>
                <a:gdLst>
                  <a:gd name="connsiteX0" fmla="*/ 1238 w 462816"/>
                  <a:gd name="connsiteY0" fmla="*/ 123771 h 123939"/>
                  <a:gd name="connsiteX1" fmla="*/ 239363 w 462816"/>
                  <a:gd name="connsiteY1" fmla="*/ 9471 h 123939"/>
                  <a:gd name="connsiteX2" fmla="*/ 175863 w 462816"/>
                  <a:gd name="connsiteY2" fmla="*/ 6296 h 123939"/>
                  <a:gd name="connsiteX3" fmla="*/ 356838 w 462816"/>
                  <a:gd name="connsiteY3" fmla="*/ 6296 h 123939"/>
                  <a:gd name="connsiteX4" fmla="*/ 461613 w 462816"/>
                  <a:gd name="connsiteY4" fmla="*/ 18996 h 123939"/>
                  <a:gd name="connsiteX5" fmla="*/ 290163 w 462816"/>
                  <a:gd name="connsiteY5" fmla="*/ 15821 h 123939"/>
                  <a:gd name="connsiteX6" fmla="*/ 198088 w 462816"/>
                  <a:gd name="connsiteY6" fmla="*/ 12646 h 123939"/>
                  <a:gd name="connsiteX7" fmla="*/ 147288 w 462816"/>
                  <a:gd name="connsiteY7" fmla="*/ 34871 h 123939"/>
                  <a:gd name="connsiteX8" fmla="*/ 1238 w 462816"/>
                  <a:gd name="connsiteY8" fmla="*/ 123771 h 1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816" h="123939">
                    <a:moveTo>
                      <a:pt x="1238" y="123771"/>
                    </a:moveTo>
                    <a:cubicBezTo>
                      <a:pt x="16584" y="119538"/>
                      <a:pt x="210259" y="29050"/>
                      <a:pt x="239363" y="9471"/>
                    </a:cubicBezTo>
                    <a:cubicBezTo>
                      <a:pt x="268467" y="-10108"/>
                      <a:pt x="156284" y="6825"/>
                      <a:pt x="175863" y="6296"/>
                    </a:cubicBezTo>
                    <a:cubicBezTo>
                      <a:pt x="195442" y="5767"/>
                      <a:pt x="309213" y="4179"/>
                      <a:pt x="356838" y="6296"/>
                    </a:cubicBezTo>
                    <a:cubicBezTo>
                      <a:pt x="404463" y="8413"/>
                      <a:pt x="472725" y="17409"/>
                      <a:pt x="461613" y="18996"/>
                    </a:cubicBezTo>
                    <a:cubicBezTo>
                      <a:pt x="450501" y="20583"/>
                      <a:pt x="334084" y="16879"/>
                      <a:pt x="290163" y="15821"/>
                    </a:cubicBezTo>
                    <a:cubicBezTo>
                      <a:pt x="246242" y="14763"/>
                      <a:pt x="221901" y="9471"/>
                      <a:pt x="198088" y="12646"/>
                    </a:cubicBezTo>
                    <a:cubicBezTo>
                      <a:pt x="174276" y="15821"/>
                      <a:pt x="176921" y="18467"/>
                      <a:pt x="147288" y="34871"/>
                    </a:cubicBezTo>
                    <a:cubicBezTo>
                      <a:pt x="117655" y="51275"/>
                      <a:pt x="-14108" y="128004"/>
                      <a:pt x="1238" y="123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F338A103-E170-DC07-BDC2-BA4881337814}"/>
                  </a:ext>
                </a:extLst>
              </p:cNvPr>
              <p:cNvSpPr/>
              <p:nvPr/>
            </p:nvSpPr>
            <p:spPr>
              <a:xfrm>
                <a:off x="4181475" y="3319593"/>
                <a:ext cx="984441" cy="513155"/>
              </a:xfrm>
              <a:custGeom>
                <a:avLst/>
                <a:gdLst>
                  <a:gd name="connsiteX0" fmla="*/ 0 w 984441"/>
                  <a:gd name="connsiteY0" fmla="*/ 122107 h 513155"/>
                  <a:gd name="connsiteX1" fmla="*/ 161925 w 984441"/>
                  <a:gd name="connsiteY1" fmla="*/ 90357 h 513155"/>
                  <a:gd name="connsiteX2" fmla="*/ 133350 w 984441"/>
                  <a:gd name="connsiteY2" fmla="*/ 74482 h 513155"/>
                  <a:gd name="connsiteX3" fmla="*/ 200025 w 984441"/>
                  <a:gd name="connsiteY3" fmla="*/ 74482 h 513155"/>
                  <a:gd name="connsiteX4" fmla="*/ 171450 w 984441"/>
                  <a:gd name="connsiteY4" fmla="*/ 49082 h 513155"/>
                  <a:gd name="connsiteX5" fmla="*/ 307975 w 984441"/>
                  <a:gd name="connsiteY5" fmla="*/ 49082 h 513155"/>
                  <a:gd name="connsiteX6" fmla="*/ 333375 w 984441"/>
                  <a:gd name="connsiteY6" fmla="*/ 33207 h 513155"/>
                  <a:gd name="connsiteX7" fmla="*/ 333375 w 984441"/>
                  <a:gd name="connsiteY7" fmla="*/ 55432 h 513155"/>
                  <a:gd name="connsiteX8" fmla="*/ 425450 w 984441"/>
                  <a:gd name="connsiteY8" fmla="*/ 80832 h 513155"/>
                  <a:gd name="connsiteX9" fmla="*/ 412750 w 984441"/>
                  <a:gd name="connsiteY9" fmla="*/ 1457 h 513155"/>
                  <a:gd name="connsiteX10" fmla="*/ 422275 w 984441"/>
                  <a:gd name="connsiteY10" fmla="*/ 33207 h 513155"/>
                  <a:gd name="connsiteX11" fmla="*/ 460375 w 984441"/>
                  <a:gd name="connsiteY11" fmla="*/ 80832 h 513155"/>
                  <a:gd name="connsiteX12" fmla="*/ 473075 w 984441"/>
                  <a:gd name="connsiteY12" fmla="*/ 74482 h 513155"/>
                  <a:gd name="connsiteX13" fmla="*/ 485775 w 984441"/>
                  <a:gd name="connsiteY13" fmla="*/ 30032 h 513155"/>
                  <a:gd name="connsiteX14" fmla="*/ 508000 w 984441"/>
                  <a:gd name="connsiteY14" fmla="*/ 93532 h 513155"/>
                  <a:gd name="connsiteX15" fmla="*/ 590550 w 984441"/>
                  <a:gd name="connsiteY15" fmla="*/ 144332 h 513155"/>
                  <a:gd name="connsiteX16" fmla="*/ 635000 w 984441"/>
                  <a:gd name="connsiteY16" fmla="*/ 103057 h 513155"/>
                  <a:gd name="connsiteX17" fmla="*/ 647700 w 984441"/>
                  <a:gd name="connsiteY17" fmla="*/ 64957 h 513155"/>
                  <a:gd name="connsiteX18" fmla="*/ 619125 w 984441"/>
                  <a:gd name="connsiteY18" fmla="*/ 131632 h 513155"/>
                  <a:gd name="connsiteX19" fmla="*/ 657225 w 984441"/>
                  <a:gd name="connsiteY19" fmla="*/ 195132 h 513155"/>
                  <a:gd name="connsiteX20" fmla="*/ 723900 w 984441"/>
                  <a:gd name="connsiteY20" fmla="*/ 268157 h 513155"/>
                  <a:gd name="connsiteX21" fmla="*/ 695325 w 984441"/>
                  <a:gd name="connsiteY21" fmla="*/ 245932 h 513155"/>
                  <a:gd name="connsiteX22" fmla="*/ 771525 w 984441"/>
                  <a:gd name="connsiteY22" fmla="*/ 382457 h 513155"/>
                  <a:gd name="connsiteX23" fmla="*/ 717550 w 984441"/>
                  <a:gd name="connsiteY23" fmla="*/ 258632 h 513155"/>
                  <a:gd name="connsiteX24" fmla="*/ 781050 w 984441"/>
                  <a:gd name="connsiteY24" fmla="*/ 385632 h 513155"/>
                  <a:gd name="connsiteX25" fmla="*/ 825500 w 984441"/>
                  <a:gd name="connsiteY25" fmla="*/ 445957 h 513155"/>
                  <a:gd name="connsiteX26" fmla="*/ 984250 w 984441"/>
                  <a:gd name="connsiteY26" fmla="*/ 512632 h 513155"/>
                  <a:gd name="connsiteX27" fmla="*/ 857250 w 984441"/>
                  <a:gd name="connsiteY27" fmla="*/ 477707 h 513155"/>
                  <a:gd name="connsiteX28" fmla="*/ 825500 w 984441"/>
                  <a:gd name="connsiteY28" fmla="*/ 490407 h 513155"/>
                  <a:gd name="connsiteX29" fmla="*/ 800100 w 984441"/>
                  <a:gd name="connsiteY29" fmla="*/ 449132 h 513155"/>
                  <a:gd name="connsiteX30" fmla="*/ 762000 w 984441"/>
                  <a:gd name="connsiteY30" fmla="*/ 395157 h 513155"/>
                  <a:gd name="connsiteX31" fmla="*/ 746125 w 984441"/>
                  <a:gd name="connsiteY31" fmla="*/ 347532 h 513155"/>
                  <a:gd name="connsiteX32" fmla="*/ 739775 w 984441"/>
                  <a:gd name="connsiteY32" fmla="*/ 357057 h 513155"/>
                  <a:gd name="connsiteX33" fmla="*/ 682625 w 984441"/>
                  <a:gd name="connsiteY33" fmla="*/ 255457 h 513155"/>
                  <a:gd name="connsiteX34" fmla="*/ 603250 w 984441"/>
                  <a:gd name="connsiteY34" fmla="*/ 176082 h 513155"/>
                  <a:gd name="connsiteX35" fmla="*/ 377825 w 984441"/>
                  <a:gd name="connsiteY35" fmla="*/ 99882 h 513155"/>
                  <a:gd name="connsiteX36" fmla="*/ 422275 w 984441"/>
                  <a:gd name="connsiteY36" fmla="*/ 106232 h 513155"/>
                  <a:gd name="connsiteX37" fmla="*/ 320675 w 984441"/>
                  <a:gd name="connsiteY37" fmla="*/ 84007 h 513155"/>
                  <a:gd name="connsiteX38" fmla="*/ 263525 w 984441"/>
                  <a:gd name="connsiteY38" fmla="*/ 84007 h 513155"/>
                  <a:gd name="connsiteX39" fmla="*/ 190500 w 984441"/>
                  <a:gd name="connsiteY39" fmla="*/ 87182 h 513155"/>
                  <a:gd name="connsiteX40" fmla="*/ 288925 w 984441"/>
                  <a:gd name="connsiteY40" fmla="*/ 64957 h 513155"/>
                  <a:gd name="connsiteX41" fmla="*/ 184150 w 984441"/>
                  <a:gd name="connsiteY41" fmla="*/ 87182 h 513155"/>
                  <a:gd name="connsiteX42" fmla="*/ 0 w 984441"/>
                  <a:gd name="connsiteY42" fmla="*/ 122107 h 51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84441" h="513155">
                    <a:moveTo>
                      <a:pt x="0" y="122107"/>
                    </a:moveTo>
                    <a:cubicBezTo>
                      <a:pt x="69850" y="110200"/>
                      <a:pt x="139700" y="98294"/>
                      <a:pt x="161925" y="90357"/>
                    </a:cubicBezTo>
                    <a:cubicBezTo>
                      <a:pt x="184150" y="82419"/>
                      <a:pt x="127000" y="77128"/>
                      <a:pt x="133350" y="74482"/>
                    </a:cubicBezTo>
                    <a:cubicBezTo>
                      <a:pt x="139700" y="71836"/>
                      <a:pt x="193675" y="78715"/>
                      <a:pt x="200025" y="74482"/>
                    </a:cubicBezTo>
                    <a:cubicBezTo>
                      <a:pt x="206375" y="70249"/>
                      <a:pt x="153458" y="53315"/>
                      <a:pt x="171450" y="49082"/>
                    </a:cubicBezTo>
                    <a:cubicBezTo>
                      <a:pt x="189442" y="44849"/>
                      <a:pt x="280988" y="51728"/>
                      <a:pt x="307975" y="49082"/>
                    </a:cubicBezTo>
                    <a:cubicBezTo>
                      <a:pt x="334963" y="46436"/>
                      <a:pt x="329142" y="32149"/>
                      <a:pt x="333375" y="33207"/>
                    </a:cubicBezTo>
                    <a:cubicBezTo>
                      <a:pt x="337608" y="34265"/>
                      <a:pt x="318029" y="47495"/>
                      <a:pt x="333375" y="55432"/>
                    </a:cubicBezTo>
                    <a:cubicBezTo>
                      <a:pt x="348721" y="63369"/>
                      <a:pt x="412221" y="89828"/>
                      <a:pt x="425450" y="80832"/>
                    </a:cubicBezTo>
                    <a:cubicBezTo>
                      <a:pt x="438679" y="71836"/>
                      <a:pt x="413279" y="9394"/>
                      <a:pt x="412750" y="1457"/>
                    </a:cubicBezTo>
                    <a:cubicBezTo>
                      <a:pt x="412221" y="-6481"/>
                      <a:pt x="414338" y="19978"/>
                      <a:pt x="422275" y="33207"/>
                    </a:cubicBezTo>
                    <a:cubicBezTo>
                      <a:pt x="430212" y="46436"/>
                      <a:pt x="460375" y="80832"/>
                      <a:pt x="460375" y="80832"/>
                    </a:cubicBezTo>
                    <a:cubicBezTo>
                      <a:pt x="468842" y="87711"/>
                      <a:pt x="468842" y="82949"/>
                      <a:pt x="473075" y="74482"/>
                    </a:cubicBezTo>
                    <a:cubicBezTo>
                      <a:pt x="477308" y="66015"/>
                      <a:pt x="479954" y="26857"/>
                      <a:pt x="485775" y="30032"/>
                    </a:cubicBezTo>
                    <a:cubicBezTo>
                      <a:pt x="491596" y="33207"/>
                      <a:pt x="490538" y="74482"/>
                      <a:pt x="508000" y="93532"/>
                    </a:cubicBezTo>
                    <a:cubicBezTo>
                      <a:pt x="525462" y="112582"/>
                      <a:pt x="569383" y="142745"/>
                      <a:pt x="590550" y="144332"/>
                    </a:cubicBezTo>
                    <a:cubicBezTo>
                      <a:pt x="611717" y="145919"/>
                      <a:pt x="625475" y="116286"/>
                      <a:pt x="635000" y="103057"/>
                    </a:cubicBezTo>
                    <a:cubicBezTo>
                      <a:pt x="644525" y="89828"/>
                      <a:pt x="650346" y="60195"/>
                      <a:pt x="647700" y="64957"/>
                    </a:cubicBezTo>
                    <a:cubicBezTo>
                      <a:pt x="645054" y="69719"/>
                      <a:pt x="617538" y="109936"/>
                      <a:pt x="619125" y="131632"/>
                    </a:cubicBezTo>
                    <a:cubicBezTo>
                      <a:pt x="620712" y="153328"/>
                      <a:pt x="639763" y="172378"/>
                      <a:pt x="657225" y="195132"/>
                    </a:cubicBezTo>
                    <a:cubicBezTo>
                      <a:pt x="674688" y="217886"/>
                      <a:pt x="717550" y="259690"/>
                      <a:pt x="723900" y="268157"/>
                    </a:cubicBezTo>
                    <a:cubicBezTo>
                      <a:pt x="730250" y="276624"/>
                      <a:pt x="687388" y="226882"/>
                      <a:pt x="695325" y="245932"/>
                    </a:cubicBezTo>
                    <a:cubicBezTo>
                      <a:pt x="703262" y="264982"/>
                      <a:pt x="767821" y="380340"/>
                      <a:pt x="771525" y="382457"/>
                    </a:cubicBezTo>
                    <a:cubicBezTo>
                      <a:pt x="775229" y="384574"/>
                      <a:pt x="715963" y="258103"/>
                      <a:pt x="717550" y="258632"/>
                    </a:cubicBezTo>
                    <a:cubicBezTo>
                      <a:pt x="719137" y="259161"/>
                      <a:pt x="763058" y="354411"/>
                      <a:pt x="781050" y="385632"/>
                    </a:cubicBezTo>
                    <a:cubicBezTo>
                      <a:pt x="799042" y="416853"/>
                      <a:pt x="791633" y="424790"/>
                      <a:pt x="825500" y="445957"/>
                    </a:cubicBezTo>
                    <a:cubicBezTo>
                      <a:pt x="859367" y="467124"/>
                      <a:pt x="978958" y="507340"/>
                      <a:pt x="984250" y="512632"/>
                    </a:cubicBezTo>
                    <a:cubicBezTo>
                      <a:pt x="989542" y="517924"/>
                      <a:pt x="883708" y="481411"/>
                      <a:pt x="857250" y="477707"/>
                    </a:cubicBezTo>
                    <a:cubicBezTo>
                      <a:pt x="830792" y="474003"/>
                      <a:pt x="835025" y="495170"/>
                      <a:pt x="825500" y="490407"/>
                    </a:cubicBezTo>
                    <a:cubicBezTo>
                      <a:pt x="815975" y="485644"/>
                      <a:pt x="810683" y="465007"/>
                      <a:pt x="800100" y="449132"/>
                    </a:cubicBezTo>
                    <a:cubicBezTo>
                      <a:pt x="789517" y="433257"/>
                      <a:pt x="770996" y="412090"/>
                      <a:pt x="762000" y="395157"/>
                    </a:cubicBezTo>
                    <a:cubicBezTo>
                      <a:pt x="753004" y="378224"/>
                      <a:pt x="746125" y="347532"/>
                      <a:pt x="746125" y="347532"/>
                    </a:cubicBezTo>
                    <a:cubicBezTo>
                      <a:pt x="742421" y="341182"/>
                      <a:pt x="750358" y="372403"/>
                      <a:pt x="739775" y="357057"/>
                    </a:cubicBezTo>
                    <a:cubicBezTo>
                      <a:pt x="729192" y="341711"/>
                      <a:pt x="705379" y="285619"/>
                      <a:pt x="682625" y="255457"/>
                    </a:cubicBezTo>
                    <a:cubicBezTo>
                      <a:pt x="659871" y="225295"/>
                      <a:pt x="654050" y="202011"/>
                      <a:pt x="603250" y="176082"/>
                    </a:cubicBezTo>
                    <a:cubicBezTo>
                      <a:pt x="552450" y="150153"/>
                      <a:pt x="407987" y="111524"/>
                      <a:pt x="377825" y="99882"/>
                    </a:cubicBezTo>
                    <a:cubicBezTo>
                      <a:pt x="347663" y="88240"/>
                      <a:pt x="431800" y="108878"/>
                      <a:pt x="422275" y="106232"/>
                    </a:cubicBezTo>
                    <a:cubicBezTo>
                      <a:pt x="412750" y="103586"/>
                      <a:pt x="347133" y="87711"/>
                      <a:pt x="320675" y="84007"/>
                    </a:cubicBezTo>
                    <a:cubicBezTo>
                      <a:pt x="294217" y="80303"/>
                      <a:pt x="285221" y="83478"/>
                      <a:pt x="263525" y="84007"/>
                    </a:cubicBezTo>
                    <a:cubicBezTo>
                      <a:pt x="241829" y="84536"/>
                      <a:pt x="186267" y="90357"/>
                      <a:pt x="190500" y="87182"/>
                    </a:cubicBezTo>
                    <a:cubicBezTo>
                      <a:pt x="194733" y="84007"/>
                      <a:pt x="289983" y="64957"/>
                      <a:pt x="288925" y="64957"/>
                    </a:cubicBezTo>
                    <a:cubicBezTo>
                      <a:pt x="287867" y="64957"/>
                      <a:pt x="184150" y="87182"/>
                      <a:pt x="184150" y="87182"/>
                    </a:cubicBezTo>
                    <a:lnTo>
                      <a:pt x="0" y="12210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A3EE74ED-A25D-F9A4-1F07-7EEA3DF1A1CB}"/>
                  </a:ext>
                </a:extLst>
              </p:cNvPr>
              <p:cNvSpPr/>
              <p:nvPr/>
            </p:nvSpPr>
            <p:spPr>
              <a:xfrm>
                <a:off x="4428647" y="3349028"/>
                <a:ext cx="511698" cy="222862"/>
              </a:xfrm>
              <a:custGeom>
                <a:avLst/>
                <a:gdLst>
                  <a:gd name="connsiteX0" fmla="*/ 478 w 511698"/>
                  <a:gd name="connsiteY0" fmla="*/ 597 h 222862"/>
                  <a:gd name="connsiteX1" fmla="*/ 286228 w 511698"/>
                  <a:gd name="connsiteY1" fmla="*/ 22822 h 222862"/>
                  <a:gd name="connsiteX2" fmla="*/ 273528 w 511698"/>
                  <a:gd name="connsiteY2" fmla="*/ 29172 h 222862"/>
                  <a:gd name="connsiteX3" fmla="*/ 378303 w 511698"/>
                  <a:gd name="connsiteY3" fmla="*/ 89497 h 222862"/>
                  <a:gd name="connsiteX4" fmla="*/ 346553 w 511698"/>
                  <a:gd name="connsiteY4" fmla="*/ 64097 h 222862"/>
                  <a:gd name="connsiteX5" fmla="*/ 435453 w 511698"/>
                  <a:gd name="connsiteY5" fmla="*/ 143472 h 222862"/>
                  <a:gd name="connsiteX6" fmla="*/ 511653 w 511698"/>
                  <a:gd name="connsiteY6" fmla="*/ 222847 h 222862"/>
                  <a:gd name="connsiteX7" fmla="*/ 444978 w 511698"/>
                  <a:gd name="connsiteY7" fmla="*/ 137122 h 222862"/>
                  <a:gd name="connsiteX8" fmla="*/ 343378 w 511698"/>
                  <a:gd name="connsiteY8" fmla="*/ 45047 h 222862"/>
                  <a:gd name="connsiteX9" fmla="*/ 283053 w 511698"/>
                  <a:gd name="connsiteY9" fmla="*/ 16472 h 222862"/>
                  <a:gd name="connsiteX10" fmla="*/ 219553 w 511698"/>
                  <a:gd name="connsiteY10" fmla="*/ 6947 h 222862"/>
                  <a:gd name="connsiteX11" fmla="*/ 478 w 511698"/>
                  <a:gd name="connsiteY11" fmla="*/ 597 h 22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1698" h="222862">
                    <a:moveTo>
                      <a:pt x="478" y="597"/>
                    </a:moveTo>
                    <a:cubicBezTo>
                      <a:pt x="11591" y="3243"/>
                      <a:pt x="240720" y="18060"/>
                      <a:pt x="286228" y="22822"/>
                    </a:cubicBezTo>
                    <a:cubicBezTo>
                      <a:pt x="331736" y="27584"/>
                      <a:pt x="258182" y="18060"/>
                      <a:pt x="273528" y="29172"/>
                    </a:cubicBezTo>
                    <a:cubicBezTo>
                      <a:pt x="288874" y="40284"/>
                      <a:pt x="366132" y="83676"/>
                      <a:pt x="378303" y="89497"/>
                    </a:cubicBezTo>
                    <a:cubicBezTo>
                      <a:pt x="390474" y="95318"/>
                      <a:pt x="337028" y="55101"/>
                      <a:pt x="346553" y="64097"/>
                    </a:cubicBezTo>
                    <a:cubicBezTo>
                      <a:pt x="356078" y="73093"/>
                      <a:pt x="407936" y="117014"/>
                      <a:pt x="435453" y="143472"/>
                    </a:cubicBezTo>
                    <a:cubicBezTo>
                      <a:pt x="462970" y="169930"/>
                      <a:pt x="510065" y="223905"/>
                      <a:pt x="511653" y="222847"/>
                    </a:cubicBezTo>
                    <a:cubicBezTo>
                      <a:pt x="513241" y="221789"/>
                      <a:pt x="473024" y="166755"/>
                      <a:pt x="444978" y="137122"/>
                    </a:cubicBezTo>
                    <a:cubicBezTo>
                      <a:pt x="416932" y="107489"/>
                      <a:pt x="370366" y="65155"/>
                      <a:pt x="343378" y="45047"/>
                    </a:cubicBezTo>
                    <a:cubicBezTo>
                      <a:pt x="316391" y="24939"/>
                      <a:pt x="303690" y="22822"/>
                      <a:pt x="283053" y="16472"/>
                    </a:cubicBezTo>
                    <a:cubicBezTo>
                      <a:pt x="262416" y="10122"/>
                      <a:pt x="264003" y="9064"/>
                      <a:pt x="219553" y="6947"/>
                    </a:cubicBezTo>
                    <a:cubicBezTo>
                      <a:pt x="175103" y="4830"/>
                      <a:pt x="-10635" y="-2049"/>
                      <a:pt x="478" y="5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6D94115A-2800-304C-0331-456BCE868938}"/>
                  </a:ext>
                </a:extLst>
              </p:cNvPr>
              <p:cNvSpPr/>
              <p:nvPr/>
            </p:nvSpPr>
            <p:spPr>
              <a:xfrm>
                <a:off x="4809969" y="3511071"/>
                <a:ext cx="206571" cy="257898"/>
              </a:xfrm>
              <a:custGeom>
                <a:avLst/>
                <a:gdLst>
                  <a:gd name="connsiteX0" fmla="*/ 156 w 206571"/>
                  <a:gd name="connsiteY0" fmla="*/ 51279 h 257898"/>
                  <a:gd name="connsiteX1" fmla="*/ 123981 w 206571"/>
                  <a:gd name="connsiteY1" fmla="*/ 479 h 257898"/>
                  <a:gd name="connsiteX2" fmla="*/ 63656 w 206571"/>
                  <a:gd name="connsiteY2" fmla="*/ 29054 h 257898"/>
                  <a:gd name="connsiteX3" fmla="*/ 57306 w 206571"/>
                  <a:gd name="connsiteY3" fmla="*/ 83029 h 257898"/>
                  <a:gd name="connsiteX4" fmla="*/ 76356 w 206571"/>
                  <a:gd name="connsiteY4" fmla="*/ 105254 h 257898"/>
                  <a:gd name="connsiteX5" fmla="*/ 184306 w 206571"/>
                  <a:gd name="connsiteY5" fmla="*/ 25879 h 257898"/>
                  <a:gd name="connsiteX6" fmla="*/ 133506 w 206571"/>
                  <a:gd name="connsiteY6" fmla="*/ 86204 h 257898"/>
                  <a:gd name="connsiteX7" fmla="*/ 139856 w 206571"/>
                  <a:gd name="connsiteY7" fmla="*/ 133829 h 257898"/>
                  <a:gd name="connsiteX8" fmla="*/ 177956 w 206571"/>
                  <a:gd name="connsiteY8" fmla="*/ 92554 h 257898"/>
                  <a:gd name="connsiteX9" fmla="*/ 158906 w 206571"/>
                  <a:gd name="connsiteY9" fmla="*/ 133829 h 257898"/>
                  <a:gd name="connsiteX10" fmla="*/ 168431 w 206571"/>
                  <a:gd name="connsiteY10" fmla="*/ 200504 h 257898"/>
                  <a:gd name="connsiteX11" fmla="*/ 155731 w 206571"/>
                  <a:gd name="connsiteY11" fmla="*/ 162404 h 257898"/>
                  <a:gd name="connsiteX12" fmla="*/ 206531 w 206571"/>
                  <a:gd name="connsiteY12" fmla="*/ 257654 h 257898"/>
                  <a:gd name="connsiteX13" fmla="*/ 146206 w 206571"/>
                  <a:gd name="connsiteY13" fmla="*/ 187804 h 257898"/>
                  <a:gd name="connsiteX14" fmla="*/ 98581 w 206571"/>
                  <a:gd name="connsiteY14" fmla="*/ 124304 h 257898"/>
                  <a:gd name="connsiteX15" fmla="*/ 156 w 206571"/>
                  <a:gd name="connsiteY15" fmla="*/ 51279 h 25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6571" h="257898">
                    <a:moveTo>
                      <a:pt x="156" y="51279"/>
                    </a:moveTo>
                    <a:cubicBezTo>
                      <a:pt x="4389" y="30642"/>
                      <a:pt x="113398" y="4183"/>
                      <a:pt x="123981" y="479"/>
                    </a:cubicBezTo>
                    <a:cubicBezTo>
                      <a:pt x="134564" y="-3225"/>
                      <a:pt x="74769" y="15296"/>
                      <a:pt x="63656" y="29054"/>
                    </a:cubicBezTo>
                    <a:cubicBezTo>
                      <a:pt x="52543" y="42812"/>
                      <a:pt x="55189" y="70329"/>
                      <a:pt x="57306" y="83029"/>
                    </a:cubicBezTo>
                    <a:cubicBezTo>
                      <a:pt x="59423" y="95729"/>
                      <a:pt x="55189" y="114779"/>
                      <a:pt x="76356" y="105254"/>
                    </a:cubicBezTo>
                    <a:cubicBezTo>
                      <a:pt x="97523" y="95729"/>
                      <a:pt x="174781" y="29054"/>
                      <a:pt x="184306" y="25879"/>
                    </a:cubicBezTo>
                    <a:cubicBezTo>
                      <a:pt x="193831" y="22704"/>
                      <a:pt x="140914" y="68212"/>
                      <a:pt x="133506" y="86204"/>
                    </a:cubicBezTo>
                    <a:cubicBezTo>
                      <a:pt x="126098" y="104196"/>
                      <a:pt x="132448" y="132771"/>
                      <a:pt x="139856" y="133829"/>
                    </a:cubicBezTo>
                    <a:cubicBezTo>
                      <a:pt x="147264" y="134887"/>
                      <a:pt x="174781" y="92554"/>
                      <a:pt x="177956" y="92554"/>
                    </a:cubicBezTo>
                    <a:cubicBezTo>
                      <a:pt x="181131" y="92554"/>
                      <a:pt x="160494" y="115837"/>
                      <a:pt x="158906" y="133829"/>
                    </a:cubicBezTo>
                    <a:cubicBezTo>
                      <a:pt x="157319" y="151821"/>
                      <a:pt x="168960" y="195742"/>
                      <a:pt x="168431" y="200504"/>
                    </a:cubicBezTo>
                    <a:cubicBezTo>
                      <a:pt x="167902" y="205267"/>
                      <a:pt x="149381" y="152879"/>
                      <a:pt x="155731" y="162404"/>
                    </a:cubicBezTo>
                    <a:cubicBezTo>
                      <a:pt x="162081" y="171929"/>
                      <a:pt x="208118" y="253421"/>
                      <a:pt x="206531" y="257654"/>
                    </a:cubicBezTo>
                    <a:cubicBezTo>
                      <a:pt x="204944" y="261887"/>
                      <a:pt x="164198" y="210029"/>
                      <a:pt x="146206" y="187804"/>
                    </a:cubicBezTo>
                    <a:cubicBezTo>
                      <a:pt x="128214" y="165579"/>
                      <a:pt x="118160" y="146000"/>
                      <a:pt x="98581" y="124304"/>
                    </a:cubicBezTo>
                    <a:cubicBezTo>
                      <a:pt x="79002" y="102608"/>
                      <a:pt x="-4077" y="71916"/>
                      <a:pt x="156" y="512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8BAA6298-3F25-33B9-7494-021AF337D322}"/>
                  </a:ext>
                </a:extLst>
              </p:cNvPr>
              <p:cNvSpPr/>
              <p:nvPr/>
            </p:nvSpPr>
            <p:spPr>
              <a:xfrm>
                <a:off x="4175125" y="3390645"/>
                <a:ext cx="450318" cy="66930"/>
              </a:xfrm>
              <a:custGeom>
                <a:avLst/>
                <a:gdLst>
                  <a:gd name="connsiteX0" fmla="*/ 0 w 450318"/>
                  <a:gd name="connsiteY0" fmla="*/ 66930 h 66930"/>
                  <a:gd name="connsiteX1" fmla="*/ 333375 w 450318"/>
                  <a:gd name="connsiteY1" fmla="*/ 25655 h 66930"/>
                  <a:gd name="connsiteX2" fmla="*/ 257175 w 450318"/>
                  <a:gd name="connsiteY2" fmla="*/ 28830 h 66930"/>
                  <a:gd name="connsiteX3" fmla="*/ 444500 w 450318"/>
                  <a:gd name="connsiteY3" fmla="*/ 51055 h 66930"/>
                  <a:gd name="connsiteX4" fmla="*/ 396875 w 450318"/>
                  <a:gd name="connsiteY4" fmla="*/ 25655 h 66930"/>
                  <a:gd name="connsiteX5" fmla="*/ 336550 w 450318"/>
                  <a:gd name="connsiteY5" fmla="*/ 255 h 66930"/>
                  <a:gd name="connsiteX6" fmla="*/ 273050 w 450318"/>
                  <a:gd name="connsiteY6" fmla="*/ 12955 h 66930"/>
                  <a:gd name="connsiteX7" fmla="*/ 190500 w 450318"/>
                  <a:gd name="connsiteY7" fmla="*/ 19305 h 66930"/>
                  <a:gd name="connsiteX8" fmla="*/ 247650 w 450318"/>
                  <a:gd name="connsiteY8" fmla="*/ 6605 h 66930"/>
                  <a:gd name="connsiteX9" fmla="*/ 0 w 450318"/>
                  <a:gd name="connsiteY9" fmla="*/ 66930 h 6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318" h="66930">
                    <a:moveTo>
                      <a:pt x="0" y="66930"/>
                    </a:moveTo>
                    <a:lnTo>
                      <a:pt x="333375" y="25655"/>
                    </a:lnTo>
                    <a:cubicBezTo>
                      <a:pt x="376237" y="19305"/>
                      <a:pt x="238654" y="24597"/>
                      <a:pt x="257175" y="28830"/>
                    </a:cubicBezTo>
                    <a:cubicBezTo>
                      <a:pt x="275696" y="33063"/>
                      <a:pt x="421217" y="51584"/>
                      <a:pt x="444500" y="51055"/>
                    </a:cubicBezTo>
                    <a:cubicBezTo>
                      <a:pt x="467783" y="50526"/>
                      <a:pt x="414867" y="34122"/>
                      <a:pt x="396875" y="25655"/>
                    </a:cubicBezTo>
                    <a:cubicBezTo>
                      <a:pt x="378883" y="17188"/>
                      <a:pt x="357187" y="2372"/>
                      <a:pt x="336550" y="255"/>
                    </a:cubicBezTo>
                    <a:cubicBezTo>
                      <a:pt x="315913" y="-1862"/>
                      <a:pt x="297392" y="9780"/>
                      <a:pt x="273050" y="12955"/>
                    </a:cubicBezTo>
                    <a:cubicBezTo>
                      <a:pt x="248708" y="16130"/>
                      <a:pt x="194733" y="20363"/>
                      <a:pt x="190500" y="19305"/>
                    </a:cubicBezTo>
                    <a:cubicBezTo>
                      <a:pt x="186267" y="18247"/>
                      <a:pt x="247650" y="6605"/>
                      <a:pt x="247650" y="6605"/>
                    </a:cubicBezTo>
                    <a:lnTo>
                      <a:pt x="0" y="6693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A2635D41-D2DE-9F3E-C834-125DAC6CDA4A}"/>
                  </a:ext>
                </a:extLst>
              </p:cNvPr>
              <p:cNvSpPr/>
              <p:nvPr/>
            </p:nvSpPr>
            <p:spPr>
              <a:xfrm>
                <a:off x="4197311" y="3454357"/>
                <a:ext cx="349659" cy="247952"/>
              </a:xfrm>
              <a:custGeom>
                <a:avLst/>
                <a:gdLst>
                  <a:gd name="connsiteX0" fmla="*/ 39 w 349659"/>
                  <a:gd name="connsiteY0" fmla="*/ 43 h 247952"/>
                  <a:gd name="connsiteX1" fmla="*/ 95289 w 349659"/>
                  <a:gd name="connsiteY1" fmla="*/ 50843 h 247952"/>
                  <a:gd name="connsiteX2" fmla="*/ 133389 w 349659"/>
                  <a:gd name="connsiteY2" fmla="*/ 57193 h 247952"/>
                  <a:gd name="connsiteX3" fmla="*/ 76239 w 349659"/>
                  <a:gd name="connsiteY3" fmla="*/ 82593 h 247952"/>
                  <a:gd name="connsiteX4" fmla="*/ 181014 w 349659"/>
                  <a:gd name="connsiteY4" fmla="*/ 88943 h 247952"/>
                  <a:gd name="connsiteX5" fmla="*/ 117514 w 349659"/>
                  <a:gd name="connsiteY5" fmla="*/ 155618 h 247952"/>
                  <a:gd name="connsiteX6" fmla="*/ 219114 w 349659"/>
                  <a:gd name="connsiteY6" fmla="*/ 120693 h 247952"/>
                  <a:gd name="connsiteX7" fmla="*/ 174664 w 349659"/>
                  <a:gd name="connsiteY7" fmla="*/ 187368 h 247952"/>
                  <a:gd name="connsiteX8" fmla="*/ 241339 w 349659"/>
                  <a:gd name="connsiteY8" fmla="*/ 158793 h 247952"/>
                  <a:gd name="connsiteX9" fmla="*/ 298489 w 349659"/>
                  <a:gd name="connsiteY9" fmla="*/ 241343 h 247952"/>
                  <a:gd name="connsiteX10" fmla="*/ 269914 w 349659"/>
                  <a:gd name="connsiteY10" fmla="*/ 174668 h 247952"/>
                  <a:gd name="connsiteX11" fmla="*/ 349289 w 349659"/>
                  <a:gd name="connsiteY11" fmla="*/ 247693 h 247952"/>
                  <a:gd name="connsiteX12" fmla="*/ 231814 w 349659"/>
                  <a:gd name="connsiteY12" fmla="*/ 142918 h 247952"/>
                  <a:gd name="connsiteX13" fmla="*/ 146089 w 349659"/>
                  <a:gd name="connsiteY13" fmla="*/ 88943 h 247952"/>
                  <a:gd name="connsiteX14" fmla="*/ 206414 w 349659"/>
                  <a:gd name="connsiteY14" fmla="*/ 114343 h 247952"/>
                  <a:gd name="connsiteX15" fmla="*/ 73064 w 349659"/>
                  <a:gd name="connsiteY15" fmla="*/ 60368 h 247952"/>
                  <a:gd name="connsiteX16" fmla="*/ 19089 w 349659"/>
                  <a:gd name="connsiteY16" fmla="*/ 47668 h 247952"/>
                  <a:gd name="connsiteX17" fmla="*/ 82589 w 349659"/>
                  <a:gd name="connsiteY17" fmla="*/ 60368 h 247952"/>
                  <a:gd name="connsiteX18" fmla="*/ 39 w 349659"/>
                  <a:gd name="connsiteY18" fmla="*/ 43 h 24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59" h="247952">
                    <a:moveTo>
                      <a:pt x="39" y="43"/>
                    </a:moveTo>
                    <a:cubicBezTo>
                      <a:pt x="2156" y="-1545"/>
                      <a:pt x="73064" y="41318"/>
                      <a:pt x="95289" y="50843"/>
                    </a:cubicBezTo>
                    <a:cubicBezTo>
                      <a:pt x="117514" y="60368"/>
                      <a:pt x="136564" y="51901"/>
                      <a:pt x="133389" y="57193"/>
                    </a:cubicBezTo>
                    <a:cubicBezTo>
                      <a:pt x="130214" y="62485"/>
                      <a:pt x="68302" y="77301"/>
                      <a:pt x="76239" y="82593"/>
                    </a:cubicBezTo>
                    <a:cubicBezTo>
                      <a:pt x="84176" y="87885"/>
                      <a:pt x="174135" y="76772"/>
                      <a:pt x="181014" y="88943"/>
                    </a:cubicBezTo>
                    <a:cubicBezTo>
                      <a:pt x="187893" y="101114"/>
                      <a:pt x="111164" y="150326"/>
                      <a:pt x="117514" y="155618"/>
                    </a:cubicBezTo>
                    <a:cubicBezTo>
                      <a:pt x="123864" y="160910"/>
                      <a:pt x="209589" y="115401"/>
                      <a:pt x="219114" y="120693"/>
                    </a:cubicBezTo>
                    <a:cubicBezTo>
                      <a:pt x="228639" y="125985"/>
                      <a:pt x="170960" y="181018"/>
                      <a:pt x="174664" y="187368"/>
                    </a:cubicBezTo>
                    <a:cubicBezTo>
                      <a:pt x="178368" y="193718"/>
                      <a:pt x="220702" y="149797"/>
                      <a:pt x="241339" y="158793"/>
                    </a:cubicBezTo>
                    <a:cubicBezTo>
                      <a:pt x="261977" y="167789"/>
                      <a:pt x="293727" y="238697"/>
                      <a:pt x="298489" y="241343"/>
                    </a:cubicBezTo>
                    <a:cubicBezTo>
                      <a:pt x="303251" y="243989"/>
                      <a:pt x="261447" y="173610"/>
                      <a:pt x="269914" y="174668"/>
                    </a:cubicBezTo>
                    <a:cubicBezTo>
                      <a:pt x="278381" y="175726"/>
                      <a:pt x="355639" y="252985"/>
                      <a:pt x="349289" y="247693"/>
                    </a:cubicBezTo>
                    <a:cubicBezTo>
                      <a:pt x="342939" y="242401"/>
                      <a:pt x="265681" y="169376"/>
                      <a:pt x="231814" y="142918"/>
                    </a:cubicBezTo>
                    <a:cubicBezTo>
                      <a:pt x="197947" y="116460"/>
                      <a:pt x="150322" y="93705"/>
                      <a:pt x="146089" y="88943"/>
                    </a:cubicBezTo>
                    <a:cubicBezTo>
                      <a:pt x="141856" y="84181"/>
                      <a:pt x="218585" y="119105"/>
                      <a:pt x="206414" y="114343"/>
                    </a:cubicBezTo>
                    <a:cubicBezTo>
                      <a:pt x="194243" y="109581"/>
                      <a:pt x="104285" y="71480"/>
                      <a:pt x="73064" y="60368"/>
                    </a:cubicBezTo>
                    <a:cubicBezTo>
                      <a:pt x="41843" y="49256"/>
                      <a:pt x="17502" y="47668"/>
                      <a:pt x="19089" y="47668"/>
                    </a:cubicBezTo>
                    <a:cubicBezTo>
                      <a:pt x="20676" y="47668"/>
                      <a:pt x="83647" y="65130"/>
                      <a:pt x="82589" y="60368"/>
                    </a:cubicBezTo>
                    <a:cubicBezTo>
                      <a:pt x="81531" y="55606"/>
                      <a:pt x="-2078" y="1631"/>
                      <a:pt x="39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92FEEE97-9AAB-5D29-B15D-1D5B76A10807}"/>
                  </a:ext>
                </a:extLst>
              </p:cNvPr>
              <p:cNvSpPr/>
              <p:nvPr/>
            </p:nvSpPr>
            <p:spPr>
              <a:xfrm>
                <a:off x="4444952" y="3657572"/>
                <a:ext cx="359392" cy="155695"/>
              </a:xfrm>
              <a:custGeom>
                <a:avLst/>
                <a:gdLst>
                  <a:gd name="connsiteX0" fmla="*/ 48 w 359392"/>
                  <a:gd name="connsiteY0" fmla="*/ 3203 h 155695"/>
                  <a:gd name="connsiteX1" fmla="*/ 177848 w 359392"/>
                  <a:gd name="connsiteY1" fmla="*/ 60353 h 155695"/>
                  <a:gd name="connsiteX2" fmla="*/ 82598 w 359392"/>
                  <a:gd name="connsiteY2" fmla="*/ 34953 h 155695"/>
                  <a:gd name="connsiteX3" fmla="*/ 260398 w 359392"/>
                  <a:gd name="connsiteY3" fmla="*/ 76228 h 155695"/>
                  <a:gd name="connsiteX4" fmla="*/ 336598 w 359392"/>
                  <a:gd name="connsiteY4" fmla="*/ 155603 h 155695"/>
                  <a:gd name="connsiteX5" fmla="*/ 295323 w 359392"/>
                  <a:gd name="connsiteY5" fmla="*/ 92103 h 155695"/>
                  <a:gd name="connsiteX6" fmla="*/ 358823 w 359392"/>
                  <a:gd name="connsiteY6" fmla="*/ 88928 h 155695"/>
                  <a:gd name="connsiteX7" fmla="*/ 250873 w 359392"/>
                  <a:gd name="connsiteY7" fmla="*/ 66703 h 155695"/>
                  <a:gd name="connsiteX8" fmla="*/ 146098 w 359392"/>
                  <a:gd name="connsiteY8" fmla="*/ 38128 h 155695"/>
                  <a:gd name="connsiteX9" fmla="*/ 76248 w 359392"/>
                  <a:gd name="connsiteY9" fmla="*/ 28 h 155695"/>
                  <a:gd name="connsiteX10" fmla="*/ 158798 w 359392"/>
                  <a:gd name="connsiteY10" fmla="*/ 31778 h 155695"/>
                  <a:gd name="connsiteX11" fmla="*/ 48 w 359392"/>
                  <a:gd name="connsiteY11" fmla="*/ 3203 h 15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9392" h="155695">
                    <a:moveTo>
                      <a:pt x="48" y="3203"/>
                    </a:moveTo>
                    <a:cubicBezTo>
                      <a:pt x="3223" y="7965"/>
                      <a:pt x="164090" y="55061"/>
                      <a:pt x="177848" y="60353"/>
                    </a:cubicBezTo>
                    <a:cubicBezTo>
                      <a:pt x="191606" y="65645"/>
                      <a:pt x="68840" y="32307"/>
                      <a:pt x="82598" y="34953"/>
                    </a:cubicBezTo>
                    <a:cubicBezTo>
                      <a:pt x="96356" y="37599"/>
                      <a:pt x="218065" y="56120"/>
                      <a:pt x="260398" y="76228"/>
                    </a:cubicBezTo>
                    <a:cubicBezTo>
                      <a:pt x="302731" y="96336"/>
                      <a:pt x="330777" y="152957"/>
                      <a:pt x="336598" y="155603"/>
                    </a:cubicBezTo>
                    <a:cubicBezTo>
                      <a:pt x="342419" y="158249"/>
                      <a:pt x="291619" y="103215"/>
                      <a:pt x="295323" y="92103"/>
                    </a:cubicBezTo>
                    <a:cubicBezTo>
                      <a:pt x="299027" y="80991"/>
                      <a:pt x="366231" y="93161"/>
                      <a:pt x="358823" y="88928"/>
                    </a:cubicBezTo>
                    <a:cubicBezTo>
                      <a:pt x="351415" y="84695"/>
                      <a:pt x="286327" y="75170"/>
                      <a:pt x="250873" y="66703"/>
                    </a:cubicBezTo>
                    <a:cubicBezTo>
                      <a:pt x="215419" y="58236"/>
                      <a:pt x="175202" y="49241"/>
                      <a:pt x="146098" y="38128"/>
                    </a:cubicBezTo>
                    <a:cubicBezTo>
                      <a:pt x="116994" y="27016"/>
                      <a:pt x="74131" y="1086"/>
                      <a:pt x="76248" y="28"/>
                    </a:cubicBezTo>
                    <a:cubicBezTo>
                      <a:pt x="78365" y="-1030"/>
                      <a:pt x="167265" y="28074"/>
                      <a:pt x="158798" y="31778"/>
                    </a:cubicBezTo>
                    <a:cubicBezTo>
                      <a:pt x="150331" y="35482"/>
                      <a:pt x="-3127" y="-1559"/>
                      <a:pt x="48" y="32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73C2BDCE-B889-DE98-F56C-EA073AA178EB}"/>
                  </a:ext>
                </a:extLst>
              </p:cNvPr>
              <p:cNvSpPr/>
              <p:nvPr/>
            </p:nvSpPr>
            <p:spPr>
              <a:xfrm>
                <a:off x="4755941" y="3581311"/>
                <a:ext cx="209715" cy="203641"/>
              </a:xfrm>
              <a:custGeom>
                <a:avLst/>
                <a:gdLst>
                  <a:gd name="connsiteX0" fmla="*/ 104984 w 209715"/>
                  <a:gd name="connsiteY0" fmla="*/ 89 h 203641"/>
                  <a:gd name="connsiteX1" fmla="*/ 139909 w 209715"/>
                  <a:gd name="connsiteY1" fmla="*/ 111214 h 203641"/>
                  <a:gd name="connsiteX2" fmla="*/ 206584 w 209715"/>
                  <a:gd name="connsiteY2" fmla="*/ 193764 h 203641"/>
                  <a:gd name="connsiteX3" fmla="*/ 178009 w 209715"/>
                  <a:gd name="connsiteY3" fmla="*/ 152489 h 203641"/>
                  <a:gd name="connsiteX4" fmla="*/ 209 w 209715"/>
                  <a:gd name="connsiteY4" fmla="*/ 177889 h 203641"/>
                  <a:gd name="connsiteX5" fmla="*/ 143084 w 209715"/>
                  <a:gd name="connsiteY5" fmla="*/ 158839 h 203641"/>
                  <a:gd name="connsiteX6" fmla="*/ 190709 w 209715"/>
                  <a:gd name="connsiteY6" fmla="*/ 203289 h 203641"/>
                  <a:gd name="connsiteX7" fmla="*/ 174834 w 209715"/>
                  <a:gd name="connsiteY7" fmla="*/ 130264 h 203641"/>
                  <a:gd name="connsiteX8" fmla="*/ 104984 w 209715"/>
                  <a:gd name="connsiteY8" fmla="*/ 89 h 20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715" h="203641">
                    <a:moveTo>
                      <a:pt x="104984" y="89"/>
                    </a:moveTo>
                    <a:cubicBezTo>
                      <a:pt x="99163" y="-3086"/>
                      <a:pt x="122976" y="78935"/>
                      <a:pt x="139909" y="111214"/>
                    </a:cubicBezTo>
                    <a:cubicBezTo>
                      <a:pt x="156842" y="143493"/>
                      <a:pt x="200234" y="186885"/>
                      <a:pt x="206584" y="193764"/>
                    </a:cubicBezTo>
                    <a:cubicBezTo>
                      <a:pt x="212934" y="200643"/>
                      <a:pt x="212405" y="155135"/>
                      <a:pt x="178009" y="152489"/>
                    </a:cubicBezTo>
                    <a:cubicBezTo>
                      <a:pt x="143613" y="149843"/>
                      <a:pt x="6030" y="176831"/>
                      <a:pt x="209" y="177889"/>
                    </a:cubicBezTo>
                    <a:cubicBezTo>
                      <a:pt x="-5612" y="178947"/>
                      <a:pt x="111334" y="154606"/>
                      <a:pt x="143084" y="158839"/>
                    </a:cubicBezTo>
                    <a:cubicBezTo>
                      <a:pt x="174834" y="163072"/>
                      <a:pt x="185417" y="208052"/>
                      <a:pt x="190709" y="203289"/>
                    </a:cubicBezTo>
                    <a:cubicBezTo>
                      <a:pt x="196001" y="198527"/>
                      <a:pt x="187534" y="158310"/>
                      <a:pt x="174834" y="130264"/>
                    </a:cubicBezTo>
                    <a:cubicBezTo>
                      <a:pt x="162134" y="102218"/>
                      <a:pt x="110805" y="3264"/>
                      <a:pt x="104984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FA034237-F3C7-0313-4834-D7CEA0F43A79}"/>
                  </a:ext>
                </a:extLst>
              </p:cNvPr>
              <p:cNvSpPr/>
              <p:nvPr/>
            </p:nvSpPr>
            <p:spPr>
              <a:xfrm>
                <a:off x="4498776" y="3401640"/>
                <a:ext cx="117674" cy="5735"/>
              </a:xfrm>
              <a:custGeom>
                <a:avLst/>
                <a:gdLst>
                  <a:gd name="connsiteX0" fmla="*/ 117674 w 117674"/>
                  <a:gd name="connsiteY0" fmla="*/ 5135 h 5735"/>
                  <a:gd name="connsiteX1" fmla="*/ 199 w 117674"/>
                  <a:gd name="connsiteY1" fmla="*/ 1960 h 5735"/>
                  <a:gd name="connsiteX2" fmla="*/ 117674 w 117674"/>
                  <a:gd name="connsiteY2" fmla="*/ 5135 h 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674" h="5735">
                    <a:moveTo>
                      <a:pt x="117674" y="5135"/>
                    </a:moveTo>
                    <a:cubicBezTo>
                      <a:pt x="117674" y="5135"/>
                      <a:pt x="6020" y="-3861"/>
                      <a:pt x="199" y="1960"/>
                    </a:cubicBezTo>
                    <a:cubicBezTo>
                      <a:pt x="-5622" y="7781"/>
                      <a:pt x="117674" y="5135"/>
                      <a:pt x="117674" y="5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1FB1C3B1-E7E6-FB6B-AA9F-B7E85C7A6878}"/>
                  </a:ext>
                </a:extLst>
              </p:cNvPr>
              <p:cNvSpPr/>
              <p:nvPr/>
            </p:nvSpPr>
            <p:spPr>
              <a:xfrm>
                <a:off x="4543143" y="3412748"/>
                <a:ext cx="351967" cy="286514"/>
              </a:xfrm>
              <a:custGeom>
                <a:avLst/>
                <a:gdLst>
                  <a:gd name="connsiteX0" fmla="*/ 3457 w 351967"/>
                  <a:gd name="connsiteY0" fmla="*/ 377 h 286514"/>
                  <a:gd name="connsiteX1" fmla="*/ 76482 w 351967"/>
                  <a:gd name="connsiteY1" fmla="*/ 28952 h 286514"/>
                  <a:gd name="connsiteX2" fmla="*/ 22507 w 351967"/>
                  <a:gd name="connsiteY2" fmla="*/ 86102 h 286514"/>
                  <a:gd name="connsiteX3" fmla="*/ 9807 w 351967"/>
                  <a:gd name="connsiteY3" fmla="*/ 136902 h 286514"/>
                  <a:gd name="connsiteX4" fmla="*/ 16157 w 351967"/>
                  <a:gd name="connsiteY4" fmla="*/ 190877 h 286514"/>
                  <a:gd name="connsiteX5" fmla="*/ 51082 w 351967"/>
                  <a:gd name="connsiteY5" fmla="*/ 238502 h 286514"/>
                  <a:gd name="connsiteX6" fmla="*/ 139982 w 351967"/>
                  <a:gd name="connsiteY6" fmla="*/ 273427 h 286514"/>
                  <a:gd name="connsiteX7" fmla="*/ 260632 w 351967"/>
                  <a:gd name="connsiteY7" fmla="*/ 286127 h 286514"/>
                  <a:gd name="connsiteX8" fmla="*/ 301907 w 351967"/>
                  <a:gd name="connsiteY8" fmla="*/ 260727 h 286514"/>
                  <a:gd name="connsiteX9" fmla="*/ 349532 w 351967"/>
                  <a:gd name="connsiteY9" fmla="*/ 222627 h 286514"/>
                  <a:gd name="connsiteX10" fmla="*/ 336832 w 351967"/>
                  <a:gd name="connsiteY10" fmla="*/ 165477 h 286514"/>
                  <a:gd name="connsiteX11" fmla="*/ 266982 w 351967"/>
                  <a:gd name="connsiteY11" fmla="*/ 82927 h 286514"/>
                  <a:gd name="connsiteX12" fmla="*/ 209832 w 351967"/>
                  <a:gd name="connsiteY12" fmla="*/ 48002 h 286514"/>
                  <a:gd name="connsiteX13" fmla="*/ 3457 w 351967"/>
                  <a:gd name="connsiteY13" fmla="*/ 377 h 28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1967" h="286514">
                    <a:moveTo>
                      <a:pt x="3457" y="377"/>
                    </a:moveTo>
                    <a:cubicBezTo>
                      <a:pt x="-18768" y="-2798"/>
                      <a:pt x="73307" y="14665"/>
                      <a:pt x="76482" y="28952"/>
                    </a:cubicBezTo>
                    <a:cubicBezTo>
                      <a:pt x="79657" y="43239"/>
                      <a:pt x="33619" y="68111"/>
                      <a:pt x="22507" y="86102"/>
                    </a:cubicBezTo>
                    <a:cubicBezTo>
                      <a:pt x="11395" y="104093"/>
                      <a:pt x="10865" y="119440"/>
                      <a:pt x="9807" y="136902"/>
                    </a:cubicBezTo>
                    <a:cubicBezTo>
                      <a:pt x="8749" y="154364"/>
                      <a:pt x="9278" y="173944"/>
                      <a:pt x="16157" y="190877"/>
                    </a:cubicBezTo>
                    <a:cubicBezTo>
                      <a:pt x="23036" y="207810"/>
                      <a:pt x="30444" y="224744"/>
                      <a:pt x="51082" y="238502"/>
                    </a:cubicBezTo>
                    <a:cubicBezTo>
                      <a:pt x="71720" y="252260"/>
                      <a:pt x="105057" y="265490"/>
                      <a:pt x="139982" y="273427"/>
                    </a:cubicBezTo>
                    <a:cubicBezTo>
                      <a:pt x="174907" y="281364"/>
                      <a:pt x="233645" y="288244"/>
                      <a:pt x="260632" y="286127"/>
                    </a:cubicBezTo>
                    <a:cubicBezTo>
                      <a:pt x="287620" y="284010"/>
                      <a:pt x="287090" y="271310"/>
                      <a:pt x="301907" y="260727"/>
                    </a:cubicBezTo>
                    <a:cubicBezTo>
                      <a:pt x="316724" y="250144"/>
                      <a:pt x="343711" y="238502"/>
                      <a:pt x="349532" y="222627"/>
                    </a:cubicBezTo>
                    <a:cubicBezTo>
                      <a:pt x="355353" y="206752"/>
                      <a:pt x="350590" y="188760"/>
                      <a:pt x="336832" y="165477"/>
                    </a:cubicBezTo>
                    <a:cubicBezTo>
                      <a:pt x="323074" y="142194"/>
                      <a:pt x="288149" y="102506"/>
                      <a:pt x="266982" y="82927"/>
                    </a:cubicBezTo>
                    <a:cubicBezTo>
                      <a:pt x="245815" y="63348"/>
                      <a:pt x="247932" y="61760"/>
                      <a:pt x="209832" y="48002"/>
                    </a:cubicBezTo>
                    <a:cubicBezTo>
                      <a:pt x="171732" y="34244"/>
                      <a:pt x="25682" y="3552"/>
                      <a:pt x="3457" y="3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D512BFF0-3888-6FE3-15A1-A0991EF74B01}"/>
                  </a:ext>
                </a:extLst>
              </p:cNvPr>
              <p:cNvSpPr/>
              <p:nvPr/>
            </p:nvSpPr>
            <p:spPr>
              <a:xfrm rot="1674313">
                <a:off x="4669436" y="3516337"/>
                <a:ext cx="130498" cy="88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5C9CB49-0646-62ED-8936-A4290E72A18D}"/>
                  </a:ext>
                </a:extLst>
              </p:cNvPr>
              <p:cNvSpPr/>
              <p:nvPr/>
            </p:nvSpPr>
            <p:spPr>
              <a:xfrm>
                <a:off x="4149659" y="3479791"/>
                <a:ext cx="645112" cy="400741"/>
              </a:xfrm>
              <a:custGeom>
                <a:avLst/>
                <a:gdLst>
                  <a:gd name="connsiteX0" fmla="*/ 25466 w 645112"/>
                  <a:gd name="connsiteY0" fmla="*/ 9 h 400741"/>
                  <a:gd name="connsiteX1" fmla="*/ 66 w 645112"/>
                  <a:gd name="connsiteY1" fmla="*/ 114309 h 400741"/>
                  <a:gd name="connsiteX2" fmla="*/ 25466 w 645112"/>
                  <a:gd name="connsiteY2" fmla="*/ 114309 h 400741"/>
                  <a:gd name="connsiteX3" fmla="*/ 168341 w 645112"/>
                  <a:gd name="connsiteY3" fmla="*/ 219084 h 400741"/>
                  <a:gd name="connsiteX4" fmla="*/ 165166 w 645112"/>
                  <a:gd name="connsiteY4" fmla="*/ 177809 h 400741"/>
                  <a:gd name="connsiteX5" fmla="*/ 228666 w 645112"/>
                  <a:gd name="connsiteY5" fmla="*/ 285759 h 400741"/>
                  <a:gd name="connsiteX6" fmla="*/ 244541 w 645112"/>
                  <a:gd name="connsiteY6" fmla="*/ 260359 h 400741"/>
                  <a:gd name="connsiteX7" fmla="*/ 358841 w 645112"/>
                  <a:gd name="connsiteY7" fmla="*/ 355609 h 400741"/>
                  <a:gd name="connsiteX8" fmla="*/ 358841 w 645112"/>
                  <a:gd name="connsiteY8" fmla="*/ 339734 h 400741"/>
                  <a:gd name="connsiteX9" fmla="*/ 431866 w 645112"/>
                  <a:gd name="connsiteY9" fmla="*/ 400059 h 400741"/>
                  <a:gd name="connsiteX10" fmla="*/ 431866 w 645112"/>
                  <a:gd name="connsiteY10" fmla="*/ 371484 h 400741"/>
                  <a:gd name="connsiteX11" fmla="*/ 520766 w 645112"/>
                  <a:gd name="connsiteY11" fmla="*/ 358784 h 400741"/>
                  <a:gd name="connsiteX12" fmla="*/ 644591 w 645112"/>
                  <a:gd name="connsiteY12" fmla="*/ 390534 h 400741"/>
                  <a:gd name="connsiteX13" fmla="*/ 469966 w 645112"/>
                  <a:gd name="connsiteY13" fmla="*/ 342909 h 400741"/>
                  <a:gd name="connsiteX14" fmla="*/ 362016 w 645112"/>
                  <a:gd name="connsiteY14" fmla="*/ 320684 h 400741"/>
                  <a:gd name="connsiteX15" fmla="*/ 400116 w 645112"/>
                  <a:gd name="connsiteY15" fmla="*/ 349259 h 400741"/>
                  <a:gd name="connsiteX16" fmla="*/ 241366 w 645112"/>
                  <a:gd name="connsiteY16" fmla="*/ 244484 h 400741"/>
                  <a:gd name="connsiteX17" fmla="*/ 47691 w 645112"/>
                  <a:gd name="connsiteY17" fmla="*/ 130184 h 400741"/>
                  <a:gd name="connsiteX18" fmla="*/ 54041 w 645112"/>
                  <a:gd name="connsiteY18" fmla="*/ 155584 h 400741"/>
                  <a:gd name="connsiteX19" fmla="*/ 15941 w 645112"/>
                  <a:gd name="connsiteY19" fmla="*/ 107959 h 400741"/>
                  <a:gd name="connsiteX20" fmla="*/ 25466 w 645112"/>
                  <a:gd name="connsiteY20" fmla="*/ 9 h 40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5112" h="400741">
                    <a:moveTo>
                      <a:pt x="25466" y="9"/>
                    </a:moveTo>
                    <a:cubicBezTo>
                      <a:pt x="22820" y="1067"/>
                      <a:pt x="66" y="95259"/>
                      <a:pt x="66" y="114309"/>
                    </a:cubicBezTo>
                    <a:cubicBezTo>
                      <a:pt x="66" y="133359"/>
                      <a:pt x="-2580" y="96847"/>
                      <a:pt x="25466" y="114309"/>
                    </a:cubicBezTo>
                    <a:cubicBezTo>
                      <a:pt x="53512" y="131772"/>
                      <a:pt x="145058" y="208501"/>
                      <a:pt x="168341" y="219084"/>
                    </a:cubicBezTo>
                    <a:cubicBezTo>
                      <a:pt x="191624" y="229667"/>
                      <a:pt x="155112" y="166697"/>
                      <a:pt x="165166" y="177809"/>
                    </a:cubicBezTo>
                    <a:cubicBezTo>
                      <a:pt x="175220" y="188921"/>
                      <a:pt x="215437" y="272001"/>
                      <a:pt x="228666" y="285759"/>
                    </a:cubicBezTo>
                    <a:cubicBezTo>
                      <a:pt x="241895" y="299517"/>
                      <a:pt x="222845" y="248717"/>
                      <a:pt x="244541" y="260359"/>
                    </a:cubicBezTo>
                    <a:cubicBezTo>
                      <a:pt x="266237" y="272001"/>
                      <a:pt x="339791" y="342380"/>
                      <a:pt x="358841" y="355609"/>
                    </a:cubicBezTo>
                    <a:cubicBezTo>
                      <a:pt x="377891" y="368838"/>
                      <a:pt x="346670" y="332326"/>
                      <a:pt x="358841" y="339734"/>
                    </a:cubicBezTo>
                    <a:cubicBezTo>
                      <a:pt x="371012" y="347142"/>
                      <a:pt x="419695" y="394767"/>
                      <a:pt x="431866" y="400059"/>
                    </a:cubicBezTo>
                    <a:cubicBezTo>
                      <a:pt x="444037" y="405351"/>
                      <a:pt x="417049" y="378363"/>
                      <a:pt x="431866" y="371484"/>
                    </a:cubicBezTo>
                    <a:cubicBezTo>
                      <a:pt x="446683" y="364605"/>
                      <a:pt x="485312" y="355609"/>
                      <a:pt x="520766" y="358784"/>
                    </a:cubicBezTo>
                    <a:cubicBezTo>
                      <a:pt x="556220" y="361959"/>
                      <a:pt x="653058" y="393180"/>
                      <a:pt x="644591" y="390534"/>
                    </a:cubicBezTo>
                    <a:cubicBezTo>
                      <a:pt x="636124" y="387888"/>
                      <a:pt x="517062" y="354551"/>
                      <a:pt x="469966" y="342909"/>
                    </a:cubicBezTo>
                    <a:cubicBezTo>
                      <a:pt x="422870" y="331267"/>
                      <a:pt x="373658" y="319626"/>
                      <a:pt x="362016" y="320684"/>
                    </a:cubicBezTo>
                    <a:cubicBezTo>
                      <a:pt x="350374" y="321742"/>
                      <a:pt x="420224" y="361959"/>
                      <a:pt x="400116" y="349259"/>
                    </a:cubicBezTo>
                    <a:cubicBezTo>
                      <a:pt x="380008" y="336559"/>
                      <a:pt x="300103" y="280996"/>
                      <a:pt x="241366" y="244484"/>
                    </a:cubicBezTo>
                    <a:cubicBezTo>
                      <a:pt x="182629" y="207972"/>
                      <a:pt x="78912" y="145001"/>
                      <a:pt x="47691" y="130184"/>
                    </a:cubicBezTo>
                    <a:cubicBezTo>
                      <a:pt x="16470" y="115367"/>
                      <a:pt x="59333" y="159288"/>
                      <a:pt x="54041" y="155584"/>
                    </a:cubicBezTo>
                    <a:cubicBezTo>
                      <a:pt x="48749" y="151880"/>
                      <a:pt x="21233" y="129655"/>
                      <a:pt x="15941" y="107959"/>
                    </a:cubicBezTo>
                    <a:cubicBezTo>
                      <a:pt x="10649" y="86263"/>
                      <a:pt x="28112" y="-1049"/>
                      <a:pt x="25466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BCC1D69B-7892-634B-A8C1-51432ED31738}"/>
                  </a:ext>
                </a:extLst>
              </p:cNvPr>
              <p:cNvSpPr/>
              <p:nvPr/>
            </p:nvSpPr>
            <p:spPr>
              <a:xfrm>
                <a:off x="4260679" y="3609544"/>
                <a:ext cx="492347" cy="251371"/>
              </a:xfrm>
              <a:custGeom>
                <a:avLst/>
                <a:gdLst>
                  <a:gd name="connsiteX0" fmla="*/ 171 w 492347"/>
                  <a:gd name="connsiteY0" fmla="*/ 431 h 251371"/>
                  <a:gd name="connsiteX1" fmla="*/ 209721 w 492347"/>
                  <a:gd name="connsiteY1" fmla="*/ 92506 h 251371"/>
                  <a:gd name="connsiteX2" fmla="*/ 266871 w 492347"/>
                  <a:gd name="connsiteY2" fmla="*/ 130606 h 251371"/>
                  <a:gd name="connsiteX3" fmla="*/ 304971 w 492347"/>
                  <a:gd name="connsiteY3" fmla="*/ 194106 h 251371"/>
                  <a:gd name="connsiteX4" fmla="*/ 320846 w 492347"/>
                  <a:gd name="connsiteY4" fmla="*/ 162356 h 251371"/>
                  <a:gd name="connsiteX5" fmla="*/ 349421 w 492347"/>
                  <a:gd name="connsiteY5" fmla="*/ 190931 h 251371"/>
                  <a:gd name="connsiteX6" fmla="*/ 403396 w 492347"/>
                  <a:gd name="connsiteY6" fmla="*/ 178231 h 251371"/>
                  <a:gd name="connsiteX7" fmla="*/ 492296 w 492347"/>
                  <a:gd name="connsiteY7" fmla="*/ 251256 h 251371"/>
                  <a:gd name="connsiteX8" fmla="*/ 412921 w 492347"/>
                  <a:gd name="connsiteY8" fmla="*/ 194106 h 251371"/>
                  <a:gd name="connsiteX9" fmla="*/ 219246 w 492347"/>
                  <a:gd name="connsiteY9" fmla="*/ 152831 h 251371"/>
                  <a:gd name="connsiteX10" fmla="*/ 298621 w 492347"/>
                  <a:gd name="connsiteY10" fmla="*/ 187756 h 251371"/>
                  <a:gd name="connsiteX11" fmla="*/ 247821 w 492347"/>
                  <a:gd name="connsiteY11" fmla="*/ 133781 h 251371"/>
                  <a:gd name="connsiteX12" fmla="*/ 171 w 492347"/>
                  <a:gd name="connsiteY12" fmla="*/ 431 h 25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2347" h="251371">
                    <a:moveTo>
                      <a:pt x="171" y="431"/>
                    </a:moveTo>
                    <a:cubicBezTo>
                      <a:pt x="-6179" y="-6448"/>
                      <a:pt x="165271" y="70810"/>
                      <a:pt x="209721" y="92506"/>
                    </a:cubicBezTo>
                    <a:cubicBezTo>
                      <a:pt x="254171" y="114202"/>
                      <a:pt x="250996" y="113673"/>
                      <a:pt x="266871" y="130606"/>
                    </a:cubicBezTo>
                    <a:cubicBezTo>
                      <a:pt x="282746" y="147539"/>
                      <a:pt x="295975" y="188814"/>
                      <a:pt x="304971" y="194106"/>
                    </a:cubicBezTo>
                    <a:cubicBezTo>
                      <a:pt x="313967" y="199398"/>
                      <a:pt x="313438" y="162885"/>
                      <a:pt x="320846" y="162356"/>
                    </a:cubicBezTo>
                    <a:cubicBezTo>
                      <a:pt x="328254" y="161827"/>
                      <a:pt x="335663" y="188285"/>
                      <a:pt x="349421" y="190931"/>
                    </a:cubicBezTo>
                    <a:cubicBezTo>
                      <a:pt x="363179" y="193577"/>
                      <a:pt x="379584" y="168177"/>
                      <a:pt x="403396" y="178231"/>
                    </a:cubicBezTo>
                    <a:cubicBezTo>
                      <a:pt x="427208" y="188285"/>
                      <a:pt x="490709" y="248610"/>
                      <a:pt x="492296" y="251256"/>
                    </a:cubicBezTo>
                    <a:cubicBezTo>
                      <a:pt x="493884" y="253902"/>
                      <a:pt x="458429" y="210510"/>
                      <a:pt x="412921" y="194106"/>
                    </a:cubicBezTo>
                    <a:cubicBezTo>
                      <a:pt x="367413" y="177702"/>
                      <a:pt x="238296" y="153889"/>
                      <a:pt x="219246" y="152831"/>
                    </a:cubicBezTo>
                    <a:cubicBezTo>
                      <a:pt x="200196" y="151773"/>
                      <a:pt x="293859" y="190931"/>
                      <a:pt x="298621" y="187756"/>
                    </a:cubicBezTo>
                    <a:cubicBezTo>
                      <a:pt x="303383" y="184581"/>
                      <a:pt x="294388" y="164473"/>
                      <a:pt x="247821" y="133781"/>
                    </a:cubicBezTo>
                    <a:cubicBezTo>
                      <a:pt x="201254" y="103089"/>
                      <a:pt x="6521" y="7310"/>
                      <a:pt x="171" y="4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CA65E6DC-B205-7636-55EF-76414286C468}"/>
                  </a:ext>
                </a:extLst>
              </p:cNvPr>
              <p:cNvSpPr/>
              <p:nvPr/>
            </p:nvSpPr>
            <p:spPr>
              <a:xfrm>
                <a:off x="4698657" y="3752848"/>
                <a:ext cx="441817" cy="158875"/>
              </a:xfrm>
              <a:custGeom>
                <a:avLst/>
                <a:gdLst>
                  <a:gd name="connsiteX0" fmla="*/ 343 w 441817"/>
                  <a:gd name="connsiteY0" fmla="*/ 2 h 158875"/>
                  <a:gd name="connsiteX1" fmla="*/ 133693 w 441817"/>
                  <a:gd name="connsiteY1" fmla="*/ 82552 h 158875"/>
                  <a:gd name="connsiteX2" fmla="*/ 54318 w 441817"/>
                  <a:gd name="connsiteY2" fmla="*/ 73027 h 158875"/>
                  <a:gd name="connsiteX3" fmla="*/ 260693 w 441817"/>
                  <a:gd name="connsiteY3" fmla="*/ 44452 h 158875"/>
                  <a:gd name="connsiteX4" fmla="*/ 203543 w 441817"/>
                  <a:gd name="connsiteY4" fmla="*/ 66677 h 158875"/>
                  <a:gd name="connsiteX5" fmla="*/ 308318 w 441817"/>
                  <a:gd name="connsiteY5" fmla="*/ 82552 h 158875"/>
                  <a:gd name="connsiteX6" fmla="*/ 289268 w 441817"/>
                  <a:gd name="connsiteY6" fmla="*/ 92077 h 158875"/>
                  <a:gd name="connsiteX7" fmla="*/ 441668 w 441817"/>
                  <a:gd name="connsiteY7" fmla="*/ 158752 h 158875"/>
                  <a:gd name="connsiteX8" fmla="*/ 314668 w 441817"/>
                  <a:gd name="connsiteY8" fmla="*/ 107952 h 158875"/>
                  <a:gd name="connsiteX9" fmla="*/ 174968 w 441817"/>
                  <a:gd name="connsiteY9" fmla="*/ 82552 h 158875"/>
                  <a:gd name="connsiteX10" fmla="*/ 136868 w 441817"/>
                  <a:gd name="connsiteY10" fmla="*/ 85727 h 158875"/>
                  <a:gd name="connsiteX11" fmla="*/ 181318 w 441817"/>
                  <a:gd name="connsiteY11" fmla="*/ 85727 h 158875"/>
                  <a:gd name="connsiteX12" fmla="*/ 343 w 441817"/>
                  <a:gd name="connsiteY12" fmla="*/ 2 h 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1817" h="158875">
                    <a:moveTo>
                      <a:pt x="343" y="2"/>
                    </a:moveTo>
                    <a:cubicBezTo>
                      <a:pt x="-7595" y="-527"/>
                      <a:pt x="124697" y="70381"/>
                      <a:pt x="133693" y="82552"/>
                    </a:cubicBezTo>
                    <a:cubicBezTo>
                      <a:pt x="142689" y="94723"/>
                      <a:pt x="33151" y="79377"/>
                      <a:pt x="54318" y="73027"/>
                    </a:cubicBezTo>
                    <a:cubicBezTo>
                      <a:pt x="75485" y="66677"/>
                      <a:pt x="235822" y="45510"/>
                      <a:pt x="260693" y="44452"/>
                    </a:cubicBezTo>
                    <a:cubicBezTo>
                      <a:pt x="285564" y="43394"/>
                      <a:pt x="195606" y="60327"/>
                      <a:pt x="203543" y="66677"/>
                    </a:cubicBezTo>
                    <a:cubicBezTo>
                      <a:pt x="211480" y="73027"/>
                      <a:pt x="294031" y="78319"/>
                      <a:pt x="308318" y="82552"/>
                    </a:cubicBezTo>
                    <a:cubicBezTo>
                      <a:pt x="322605" y="86785"/>
                      <a:pt x="267043" y="79377"/>
                      <a:pt x="289268" y="92077"/>
                    </a:cubicBezTo>
                    <a:cubicBezTo>
                      <a:pt x="311493" y="104777"/>
                      <a:pt x="437435" y="156106"/>
                      <a:pt x="441668" y="158752"/>
                    </a:cubicBezTo>
                    <a:cubicBezTo>
                      <a:pt x="445901" y="161398"/>
                      <a:pt x="359118" y="120652"/>
                      <a:pt x="314668" y="107952"/>
                    </a:cubicBezTo>
                    <a:cubicBezTo>
                      <a:pt x="270218" y="95252"/>
                      <a:pt x="204601" y="86256"/>
                      <a:pt x="174968" y="82552"/>
                    </a:cubicBezTo>
                    <a:cubicBezTo>
                      <a:pt x="145335" y="78848"/>
                      <a:pt x="135810" y="85198"/>
                      <a:pt x="136868" y="85727"/>
                    </a:cubicBezTo>
                    <a:cubicBezTo>
                      <a:pt x="137926" y="86256"/>
                      <a:pt x="198781" y="96310"/>
                      <a:pt x="181318" y="85727"/>
                    </a:cubicBezTo>
                    <a:cubicBezTo>
                      <a:pt x="163856" y="75144"/>
                      <a:pt x="8281" y="531"/>
                      <a:pt x="34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27EEE2A6-7F27-87E0-0F58-B1B02ECEBADB}"/>
                  </a:ext>
                </a:extLst>
              </p:cNvPr>
              <p:cNvSpPr/>
              <p:nvPr/>
            </p:nvSpPr>
            <p:spPr>
              <a:xfrm>
                <a:off x="4562225" y="3717919"/>
                <a:ext cx="426319" cy="60646"/>
              </a:xfrm>
              <a:custGeom>
                <a:avLst/>
                <a:gdLst>
                  <a:gd name="connsiteX0" fmla="*/ 250 w 426319"/>
                  <a:gd name="connsiteY0" fmla="*/ 6 h 60646"/>
                  <a:gd name="connsiteX1" fmla="*/ 301875 w 426319"/>
                  <a:gd name="connsiteY1" fmla="*/ 38106 h 60646"/>
                  <a:gd name="connsiteX2" fmla="*/ 368550 w 426319"/>
                  <a:gd name="connsiteY2" fmla="*/ 31756 h 60646"/>
                  <a:gd name="connsiteX3" fmla="*/ 298700 w 426319"/>
                  <a:gd name="connsiteY3" fmla="*/ 44456 h 60646"/>
                  <a:gd name="connsiteX4" fmla="*/ 425700 w 426319"/>
                  <a:gd name="connsiteY4" fmla="*/ 60331 h 60646"/>
                  <a:gd name="connsiteX5" fmla="*/ 343150 w 426319"/>
                  <a:gd name="connsiteY5" fmla="*/ 53981 h 60646"/>
                  <a:gd name="connsiteX6" fmla="*/ 251075 w 426319"/>
                  <a:gd name="connsiteY6" fmla="*/ 41281 h 60646"/>
                  <a:gd name="connsiteX7" fmla="*/ 250 w 426319"/>
                  <a:gd name="connsiteY7" fmla="*/ 6 h 6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6319" h="60646">
                    <a:moveTo>
                      <a:pt x="250" y="6"/>
                    </a:moveTo>
                    <a:cubicBezTo>
                      <a:pt x="8717" y="-523"/>
                      <a:pt x="240492" y="32814"/>
                      <a:pt x="301875" y="38106"/>
                    </a:cubicBezTo>
                    <a:cubicBezTo>
                      <a:pt x="363258" y="43398"/>
                      <a:pt x="369079" y="30698"/>
                      <a:pt x="368550" y="31756"/>
                    </a:cubicBezTo>
                    <a:cubicBezTo>
                      <a:pt x="368021" y="32814"/>
                      <a:pt x="289175" y="39693"/>
                      <a:pt x="298700" y="44456"/>
                    </a:cubicBezTo>
                    <a:cubicBezTo>
                      <a:pt x="308225" y="49219"/>
                      <a:pt x="418292" y="58744"/>
                      <a:pt x="425700" y="60331"/>
                    </a:cubicBezTo>
                    <a:cubicBezTo>
                      <a:pt x="433108" y="61918"/>
                      <a:pt x="372254" y="57156"/>
                      <a:pt x="343150" y="53981"/>
                    </a:cubicBezTo>
                    <a:cubicBezTo>
                      <a:pt x="314046" y="50806"/>
                      <a:pt x="301875" y="47102"/>
                      <a:pt x="251075" y="41281"/>
                    </a:cubicBezTo>
                    <a:cubicBezTo>
                      <a:pt x="200275" y="35460"/>
                      <a:pt x="-8217" y="535"/>
                      <a:pt x="250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6B979F47-B1B9-AE74-1F2B-806270E2E4B1}"/>
                  </a:ext>
                </a:extLst>
              </p:cNvPr>
              <p:cNvSpPr/>
              <p:nvPr/>
            </p:nvSpPr>
            <p:spPr>
              <a:xfrm>
                <a:off x="4903777" y="3485354"/>
                <a:ext cx="277823" cy="404061"/>
              </a:xfrm>
              <a:custGeom>
                <a:avLst/>
                <a:gdLst>
                  <a:gd name="connsiteX0" fmla="*/ 1598 w 277823"/>
                  <a:gd name="connsiteY0" fmla="*/ 796 h 404061"/>
                  <a:gd name="connsiteX1" fmla="*/ 176223 w 277823"/>
                  <a:gd name="connsiteY1" fmla="*/ 238921 h 404061"/>
                  <a:gd name="connsiteX2" fmla="*/ 163523 w 277823"/>
                  <a:gd name="connsiteY2" fmla="*/ 203996 h 404061"/>
                  <a:gd name="connsiteX3" fmla="*/ 201623 w 277823"/>
                  <a:gd name="connsiteY3" fmla="*/ 311946 h 404061"/>
                  <a:gd name="connsiteX4" fmla="*/ 277823 w 277823"/>
                  <a:gd name="connsiteY4" fmla="*/ 404021 h 404061"/>
                  <a:gd name="connsiteX5" fmla="*/ 201623 w 277823"/>
                  <a:gd name="connsiteY5" fmla="*/ 321471 h 404061"/>
                  <a:gd name="connsiteX6" fmla="*/ 90498 w 277823"/>
                  <a:gd name="connsiteY6" fmla="*/ 172246 h 404061"/>
                  <a:gd name="connsiteX7" fmla="*/ 125423 w 277823"/>
                  <a:gd name="connsiteY7" fmla="*/ 216696 h 404061"/>
                  <a:gd name="connsiteX8" fmla="*/ 90498 w 277823"/>
                  <a:gd name="connsiteY8" fmla="*/ 162721 h 404061"/>
                  <a:gd name="connsiteX9" fmla="*/ 1598 w 277823"/>
                  <a:gd name="connsiteY9" fmla="*/ 796 h 40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823" h="404061">
                    <a:moveTo>
                      <a:pt x="1598" y="796"/>
                    </a:moveTo>
                    <a:cubicBezTo>
                      <a:pt x="15886" y="13496"/>
                      <a:pt x="149236" y="205054"/>
                      <a:pt x="176223" y="238921"/>
                    </a:cubicBezTo>
                    <a:cubicBezTo>
                      <a:pt x="203210" y="272788"/>
                      <a:pt x="159290" y="191825"/>
                      <a:pt x="163523" y="203996"/>
                    </a:cubicBezTo>
                    <a:cubicBezTo>
                      <a:pt x="167756" y="216167"/>
                      <a:pt x="182573" y="278609"/>
                      <a:pt x="201623" y="311946"/>
                    </a:cubicBezTo>
                    <a:cubicBezTo>
                      <a:pt x="220673" y="345284"/>
                      <a:pt x="277823" y="402434"/>
                      <a:pt x="277823" y="404021"/>
                    </a:cubicBezTo>
                    <a:cubicBezTo>
                      <a:pt x="277823" y="405608"/>
                      <a:pt x="232844" y="360100"/>
                      <a:pt x="201623" y="321471"/>
                    </a:cubicBezTo>
                    <a:cubicBezTo>
                      <a:pt x="170402" y="282842"/>
                      <a:pt x="103198" y="189709"/>
                      <a:pt x="90498" y="172246"/>
                    </a:cubicBezTo>
                    <a:cubicBezTo>
                      <a:pt x="77798" y="154784"/>
                      <a:pt x="125423" y="218283"/>
                      <a:pt x="125423" y="216696"/>
                    </a:cubicBezTo>
                    <a:cubicBezTo>
                      <a:pt x="125423" y="215109"/>
                      <a:pt x="107960" y="194471"/>
                      <a:pt x="90498" y="162721"/>
                    </a:cubicBezTo>
                    <a:cubicBezTo>
                      <a:pt x="73036" y="130971"/>
                      <a:pt x="-12690" y="-11904"/>
                      <a:pt x="1598" y="7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8192B70D-F7A6-9C9A-5D60-271B372F3D4A}"/>
                  </a:ext>
                </a:extLst>
              </p:cNvPr>
              <p:cNvSpPr/>
              <p:nvPr/>
            </p:nvSpPr>
            <p:spPr>
              <a:xfrm>
                <a:off x="4139502" y="3253667"/>
                <a:ext cx="434089" cy="124731"/>
              </a:xfrm>
              <a:custGeom>
                <a:avLst/>
                <a:gdLst>
                  <a:gd name="connsiteX0" fmla="*/ 698 w 434089"/>
                  <a:gd name="connsiteY0" fmla="*/ 124533 h 124731"/>
                  <a:gd name="connsiteX1" fmla="*/ 248348 w 434089"/>
                  <a:gd name="connsiteY1" fmla="*/ 19758 h 124731"/>
                  <a:gd name="connsiteX2" fmla="*/ 181673 w 434089"/>
                  <a:gd name="connsiteY2" fmla="*/ 26108 h 124731"/>
                  <a:gd name="connsiteX3" fmla="*/ 432498 w 434089"/>
                  <a:gd name="connsiteY3" fmla="*/ 708 h 124731"/>
                  <a:gd name="connsiteX4" fmla="*/ 283273 w 434089"/>
                  <a:gd name="connsiteY4" fmla="*/ 7058 h 124731"/>
                  <a:gd name="connsiteX5" fmla="*/ 172148 w 434089"/>
                  <a:gd name="connsiteY5" fmla="*/ 7058 h 124731"/>
                  <a:gd name="connsiteX6" fmla="*/ 292798 w 434089"/>
                  <a:gd name="connsiteY6" fmla="*/ 7058 h 124731"/>
                  <a:gd name="connsiteX7" fmla="*/ 178498 w 434089"/>
                  <a:gd name="connsiteY7" fmla="*/ 45158 h 124731"/>
                  <a:gd name="connsiteX8" fmla="*/ 698 w 434089"/>
                  <a:gd name="connsiteY8" fmla="*/ 124533 h 12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089" h="124731">
                    <a:moveTo>
                      <a:pt x="698" y="124533"/>
                    </a:moveTo>
                    <a:cubicBezTo>
                      <a:pt x="12340" y="120300"/>
                      <a:pt x="218186" y="36162"/>
                      <a:pt x="248348" y="19758"/>
                    </a:cubicBezTo>
                    <a:cubicBezTo>
                      <a:pt x="278510" y="3354"/>
                      <a:pt x="181673" y="26108"/>
                      <a:pt x="181673" y="26108"/>
                    </a:cubicBezTo>
                    <a:lnTo>
                      <a:pt x="432498" y="708"/>
                    </a:lnTo>
                    <a:cubicBezTo>
                      <a:pt x="449431" y="-2467"/>
                      <a:pt x="326665" y="6000"/>
                      <a:pt x="283273" y="7058"/>
                    </a:cubicBezTo>
                    <a:cubicBezTo>
                      <a:pt x="239881" y="8116"/>
                      <a:pt x="172148" y="7058"/>
                      <a:pt x="172148" y="7058"/>
                    </a:cubicBezTo>
                    <a:cubicBezTo>
                      <a:pt x="173735" y="7058"/>
                      <a:pt x="291740" y="708"/>
                      <a:pt x="292798" y="7058"/>
                    </a:cubicBezTo>
                    <a:cubicBezTo>
                      <a:pt x="293856" y="13408"/>
                      <a:pt x="230886" y="26108"/>
                      <a:pt x="178498" y="45158"/>
                    </a:cubicBezTo>
                    <a:cubicBezTo>
                      <a:pt x="126111" y="64208"/>
                      <a:pt x="-10944" y="128766"/>
                      <a:pt x="698" y="12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589BEE83-9414-0274-521C-30AA1F465CB3}"/>
                  </a:ext>
                </a:extLst>
              </p:cNvPr>
              <p:cNvSpPr/>
              <p:nvPr/>
            </p:nvSpPr>
            <p:spPr>
              <a:xfrm>
                <a:off x="4968495" y="3809997"/>
                <a:ext cx="232167" cy="130492"/>
              </a:xfrm>
              <a:custGeom>
                <a:avLst/>
                <a:gdLst>
                  <a:gd name="connsiteX0" fmla="*/ 380 w 232167"/>
                  <a:gd name="connsiteY0" fmla="*/ 3 h 130492"/>
                  <a:gd name="connsiteX1" fmla="*/ 127380 w 232167"/>
                  <a:gd name="connsiteY1" fmla="*/ 76203 h 130492"/>
                  <a:gd name="connsiteX2" fmla="*/ 232155 w 232167"/>
                  <a:gd name="connsiteY2" fmla="*/ 117478 h 130492"/>
                  <a:gd name="connsiteX3" fmla="*/ 121030 w 232167"/>
                  <a:gd name="connsiteY3" fmla="*/ 101603 h 130492"/>
                  <a:gd name="connsiteX4" fmla="*/ 222630 w 232167"/>
                  <a:gd name="connsiteY4" fmla="*/ 130178 h 130492"/>
                  <a:gd name="connsiteX5" fmla="*/ 92455 w 232167"/>
                  <a:gd name="connsiteY5" fmla="*/ 79378 h 130492"/>
                  <a:gd name="connsiteX6" fmla="*/ 380 w 232167"/>
                  <a:gd name="connsiteY6" fmla="*/ 3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67" h="130492">
                    <a:moveTo>
                      <a:pt x="380" y="3"/>
                    </a:moveTo>
                    <a:cubicBezTo>
                      <a:pt x="6201" y="-526"/>
                      <a:pt x="88751" y="56624"/>
                      <a:pt x="127380" y="76203"/>
                    </a:cubicBezTo>
                    <a:cubicBezTo>
                      <a:pt x="166009" y="95782"/>
                      <a:pt x="233213" y="113245"/>
                      <a:pt x="232155" y="117478"/>
                    </a:cubicBezTo>
                    <a:cubicBezTo>
                      <a:pt x="231097" y="121711"/>
                      <a:pt x="122618" y="99486"/>
                      <a:pt x="121030" y="101603"/>
                    </a:cubicBezTo>
                    <a:cubicBezTo>
                      <a:pt x="119442" y="103720"/>
                      <a:pt x="227392" y="133882"/>
                      <a:pt x="222630" y="130178"/>
                    </a:cubicBezTo>
                    <a:cubicBezTo>
                      <a:pt x="217868" y="126474"/>
                      <a:pt x="127909" y="98428"/>
                      <a:pt x="92455" y="79378"/>
                    </a:cubicBezTo>
                    <a:cubicBezTo>
                      <a:pt x="57001" y="60328"/>
                      <a:pt x="-5441" y="532"/>
                      <a:pt x="38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EF04FADE-617A-0D5C-5FB2-6224167398C6}"/>
                  </a:ext>
                </a:extLst>
              </p:cNvPr>
              <p:cNvSpPr/>
              <p:nvPr/>
            </p:nvSpPr>
            <p:spPr>
              <a:xfrm>
                <a:off x="4149626" y="2628405"/>
                <a:ext cx="184678" cy="330755"/>
              </a:xfrm>
              <a:custGeom>
                <a:avLst/>
                <a:gdLst>
                  <a:gd name="connsiteX0" fmla="*/ 73124 w 184678"/>
                  <a:gd name="connsiteY0" fmla="*/ 495 h 330755"/>
                  <a:gd name="connsiteX1" fmla="*/ 15974 w 184678"/>
                  <a:gd name="connsiteY1" fmla="*/ 156070 h 330755"/>
                  <a:gd name="connsiteX2" fmla="*/ 28674 w 184678"/>
                  <a:gd name="connsiteY2" fmla="*/ 267195 h 330755"/>
                  <a:gd name="connsiteX3" fmla="*/ 35024 w 184678"/>
                  <a:gd name="connsiteY3" fmla="*/ 238620 h 330755"/>
                  <a:gd name="connsiteX4" fmla="*/ 99 w 184678"/>
                  <a:gd name="connsiteY4" fmla="*/ 314820 h 330755"/>
                  <a:gd name="connsiteX5" fmla="*/ 47724 w 184678"/>
                  <a:gd name="connsiteY5" fmla="*/ 279895 h 330755"/>
                  <a:gd name="connsiteX6" fmla="*/ 95349 w 184678"/>
                  <a:gd name="connsiteY6" fmla="*/ 317995 h 330755"/>
                  <a:gd name="connsiteX7" fmla="*/ 98524 w 184678"/>
                  <a:gd name="connsiteY7" fmla="*/ 276720 h 330755"/>
                  <a:gd name="connsiteX8" fmla="*/ 184249 w 184678"/>
                  <a:gd name="connsiteY8" fmla="*/ 330695 h 330755"/>
                  <a:gd name="connsiteX9" fmla="*/ 57249 w 184678"/>
                  <a:gd name="connsiteY9" fmla="*/ 264020 h 330755"/>
                  <a:gd name="connsiteX10" fmla="*/ 25499 w 184678"/>
                  <a:gd name="connsiteY10" fmla="*/ 251320 h 330755"/>
                  <a:gd name="connsiteX11" fmla="*/ 15974 w 184678"/>
                  <a:gd name="connsiteY11" fmla="*/ 187820 h 330755"/>
                  <a:gd name="connsiteX12" fmla="*/ 12799 w 184678"/>
                  <a:gd name="connsiteY12" fmla="*/ 89395 h 330755"/>
                  <a:gd name="connsiteX13" fmla="*/ 15974 w 184678"/>
                  <a:gd name="connsiteY13" fmla="*/ 105270 h 330755"/>
                  <a:gd name="connsiteX14" fmla="*/ 73124 w 184678"/>
                  <a:gd name="connsiteY14" fmla="*/ 495 h 33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678" h="330755">
                    <a:moveTo>
                      <a:pt x="73124" y="495"/>
                    </a:moveTo>
                    <a:cubicBezTo>
                      <a:pt x="73124" y="8962"/>
                      <a:pt x="23382" y="111620"/>
                      <a:pt x="15974" y="156070"/>
                    </a:cubicBezTo>
                    <a:cubicBezTo>
                      <a:pt x="8566" y="200520"/>
                      <a:pt x="25499" y="253437"/>
                      <a:pt x="28674" y="267195"/>
                    </a:cubicBezTo>
                    <a:cubicBezTo>
                      <a:pt x="31849" y="280953"/>
                      <a:pt x="39786" y="230683"/>
                      <a:pt x="35024" y="238620"/>
                    </a:cubicBezTo>
                    <a:cubicBezTo>
                      <a:pt x="30261" y="246558"/>
                      <a:pt x="-2018" y="307941"/>
                      <a:pt x="99" y="314820"/>
                    </a:cubicBezTo>
                    <a:cubicBezTo>
                      <a:pt x="2216" y="321699"/>
                      <a:pt x="31849" y="279366"/>
                      <a:pt x="47724" y="279895"/>
                    </a:cubicBezTo>
                    <a:cubicBezTo>
                      <a:pt x="63599" y="280424"/>
                      <a:pt x="86882" y="318524"/>
                      <a:pt x="95349" y="317995"/>
                    </a:cubicBezTo>
                    <a:cubicBezTo>
                      <a:pt x="103816" y="317466"/>
                      <a:pt x="83707" y="274603"/>
                      <a:pt x="98524" y="276720"/>
                    </a:cubicBezTo>
                    <a:cubicBezTo>
                      <a:pt x="113341" y="278837"/>
                      <a:pt x="191128" y="332812"/>
                      <a:pt x="184249" y="330695"/>
                    </a:cubicBezTo>
                    <a:cubicBezTo>
                      <a:pt x="177370" y="328578"/>
                      <a:pt x="83707" y="277249"/>
                      <a:pt x="57249" y="264020"/>
                    </a:cubicBezTo>
                    <a:cubicBezTo>
                      <a:pt x="30791" y="250791"/>
                      <a:pt x="32378" y="264020"/>
                      <a:pt x="25499" y="251320"/>
                    </a:cubicBezTo>
                    <a:cubicBezTo>
                      <a:pt x="18620" y="238620"/>
                      <a:pt x="18091" y="214808"/>
                      <a:pt x="15974" y="187820"/>
                    </a:cubicBezTo>
                    <a:cubicBezTo>
                      <a:pt x="13857" y="160833"/>
                      <a:pt x="12799" y="103153"/>
                      <a:pt x="12799" y="89395"/>
                    </a:cubicBezTo>
                    <a:cubicBezTo>
                      <a:pt x="12799" y="75637"/>
                      <a:pt x="8566" y="115853"/>
                      <a:pt x="15974" y="105270"/>
                    </a:cubicBezTo>
                    <a:cubicBezTo>
                      <a:pt x="23382" y="94687"/>
                      <a:pt x="73124" y="-7972"/>
                      <a:pt x="73124" y="4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C8EA3676-8D1A-4344-CD02-5517C91CA5AF}"/>
                  </a:ext>
                </a:extLst>
              </p:cNvPr>
              <p:cNvSpPr/>
              <p:nvPr/>
            </p:nvSpPr>
            <p:spPr>
              <a:xfrm>
                <a:off x="4226892" y="2672748"/>
                <a:ext cx="380110" cy="165847"/>
              </a:xfrm>
              <a:custGeom>
                <a:avLst/>
                <a:gdLst>
                  <a:gd name="connsiteX0" fmla="*/ 40308 w 380110"/>
                  <a:gd name="connsiteY0" fmla="*/ 16477 h 165847"/>
                  <a:gd name="connsiteX1" fmla="*/ 81583 w 380110"/>
                  <a:gd name="connsiteY1" fmla="*/ 111727 h 165847"/>
                  <a:gd name="connsiteX2" fmla="*/ 56183 w 380110"/>
                  <a:gd name="connsiteY2" fmla="*/ 118077 h 165847"/>
                  <a:gd name="connsiteX3" fmla="*/ 2208 w 380110"/>
                  <a:gd name="connsiteY3" fmla="*/ 162527 h 165847"/>
                  <a:gd name="connsiteX4" fmla="*/ 138733 w 380110"/>
                  <a:gd name="connsiteY4" fmla="*/ 16477 h 165847"/>
                  <a:gd name="connsiteX5" fmla="*/ 170483 w 380110"/>
                  <a:gd name="connsiteY5" fmla="*/ 6952 h 165847"/>
                  <a:gd name="connsiteX6" fmla="*/ 221283 w 380110"/>
                  <a:gd name="connsiteY6" fmla="*/ 48227 h 165847"/>
                  <a:gd name="connsiteX7" fmla="*/ 380033 w 380110"/>
                  <a:gd name="connsiteY7" fmla="*/ 102202 h 165847"/>
                  <a:gd name="connsiteX8" fmla="*/ 240333 w 380110"/>
                  <a:gd name="connsiteY8" fmla="*/ 29177 h 165847"/>
                  <a:gd name="connsiteX9" fmla="*/ 94283 w 380110"/>
                  <a:gd name="connsiteY9" fmla="*/ 32352 h 165847"/>
                  <a:gd name="connsiteX10" fmla="*/ 40308 w 380110"/>
                  <a:gd name="connsiteY10" fmla="*/ 16477 h 16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0110" h="165847">
                    <a:moveTo>
                      <a:pt x="40308" y="16477"/>
                    </a:moveTo>
                    <a:cubicBezTo>
                      <a:pt x="38191" y="29706"/>
                      <a:pt x="78937" y="94794"/>
                      <a:pt x="81583" y="111727"/>
                    </a:cubicBezTo>
                    <a:cubicBezTo>
                      <a:pt x="84229" y="128660"/>
                      <a:pt x="69412" y="109610"/>
                      <a:pt x="56183" y="118077"/>
                    </a:cubicBezTo>
                    <a:cubicBezTo>
                      <a:pt x="42954" y="126544"/>
                      <a:pt x="-11550" y="179460"/>
                      <a:pt x="2208" y="162527"/>
                    </a:cubicBezTo>
                    <a:cubicBezTo>
                      <a:pt x="15966" y="145594"/>
                      <a:pt x="110687" y="42406"/>
                      <a:pt x="138733" y="16477"/>
                    </a:cubicBezTo>
                    <a:cubicBezTo>
                      <a:pt x="166779" y="-9452"/>
                      <a:pt x="156725" y="1660"/>
                      <a:pt x="170483" y="6952"/>
                    </a:cubicBezTo>
                    <a:cubicBezTo>
                      <a:pt x="184241" y="12244"/>
                      <a:pt x="186358" y="32352"/>
                      <a:pt x="221283" y="48227"/>
                    </a:cubicBezTo>
                    <a:cubicBezTo>
                      <a:pt x="256208" y="64102"/>
                      <a:pt x="376858" y="105377"/>
                      <a:pt x="380033" y="102202"/>
                    </a:cubicBezTo>
                    <a:cubicBezTo>
                      <a:pt x="383208" y="99027"/>
                      <a:pt x="287958" y="40819"/>
                      <a:pt x="240333" y="29177"/>
                    </a:cubicBezTo>
                    <a:cubicBezTo>
                      <a:pt x="192708" y="17535"/>
                      <a:pt x="126562" y="33410"/>
                      <a:pt x="94283" y="32352"/>
                    </a:cubicBezTo>
                    <a:cubicBezTo>
                      <a:pt x="62004" y="31294"/>
                      <a:pt x="42425" y="3248"/>
                      <a:pt x="40308" y="16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AC0B5C5F-7FEF-DA93-BC36-279B5A3FC69E}"/>
                  </a:ext>
                </a:extLst>
              </p:cNvPr>
              <p:cNvSpPr/>
              <p:nvPr/>
            </p:nvSpPr>
            <p:spPr>
              <a:xfrm>
                <a:off x="4348080" y="2793956"/>
                <a:ext cx="684385" cy="210775"/>
              </a:xfrm>
              <a:custGeom>
                <a:avLst/>
                <a:gdLst>
                  <a:gd name="connsiteX0" fmla="*/ 1670 w 684385"/>
                  <a:gd name="connsiteY0" fmla="*/ 104819 h 210775"/>
                  <a:gd name="connsiteX1" fmla="*/ 360445 w 684385"/>
                  <a:gd name="connsiteY1" fmla="*/ 63544 h 210775"/>
                  <a:gd name="connsiteX2" fmla="*/ 322345 w 684385"/>
                  <a:gd name="connsiteY2" fmla="*/ 25444 h 210775"/>
                  <a:gd name="connsiteX3" fmla="*/ 519195 w 684385"/>
                  <a:gd name="connsiteY3" fmla="*/ 92119 h 210775"/>
                  <a:gd name="connsiteX4" fmla="*/ 681120 w 684385"/>
                  <a:gd name="connsiteY4" fmla="*/ 209594 h 210775"/>
                  <a:gd name="connsiteX5" fmla="*/ 608095 w 684385"/>
                  <a:gd name="connsiteY5" fmla="*/ 146094 h 210775"/>
                  <a:gd name="connsiteX6" fmla="*/ 379495 w 684385"/>
                  <a:gd name="connsiteY6" fmla="*/ 41319 h 210775"/>
                  <a:gd name="connsiteX7" fmla="*/ 287420 w 684385"/>
                  <a:gd name="connsiteY7" fmla="*/ 44 h 210775"/>
                  <a:gd name="connsiteX8" fmla="*/ 350920 w 684385"/>
                  <a:gd name="connsiteY8" fmla="*/ 47669 h 210775"/>
                  <a:gd name="connsiteX9" fmla="*/ 230270 w 684385"/>
                  <a:gd name="connsiteY9" fmla="*/ 60369 h 210775"/>
                  <a:gd name="connsiteX10" fmla="*/ 1670 w 684385"/>
                  <a:gd name="connsiteY10" fmla="*/ 104819 h 21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385" h="210775">
                    <a:moveTo>
                      <a:pt x="1670" y="104819"/>
                    </a:moveTo>
                    <a:cubicBezTo>
                      <a:pt x="23366" y="105348"/>
                      <a:pt x="306999" y="76773"/>
                      <a:pt x="360445" y="63544"/>
                    </a:cubicBezTo>
                    <a:cubicBezTo>
                      <a:pt x="413891" y="50315"/>
                      <a:pt x="295887" y="20682"/>
                      <a:pt x="322345" y="25444"/>
                    </a:cubicBezTo>
                    <a:cubicBezTo>
                      <a:pt x="348803" y="30206"/>
                      <a:pt x="459399" y="61427"/>
                      <a:pt x="519195" y="92119"/>
                    </a:cubicBezTo>
                    <a:cubicBezTo>
                      <a:pt x="578991" y="122811"/>
                      <a:pt x="666303" y="200598"/>
                      <a:pt x="681120" y="209594"/>
                    </a:cubicBezTo>
                    <a:cubicBezTo>
                      <a:pt x="695937" y="218590"/>
                      <a:pt x="658366" y="174140"/>
                      <a:pt x="608095" y="146094"/>
                    </a:cubicBezTo>
                    <a:cubicBezTo>
                      <a:pt x="557824" y="118048"/>
                      <a:pt x="379495" y="41319"/>
                      <a:pt x="379495" y="41319"/>
                    </a:cubicBezTo>
                    <a:cubicBezTo>
                      <a:pt x="326049" y="16977"/>
                      <a:pt x="292182" y="-1014"/>
                      <a:pt x="287420" y="44"/>
                    </a:cubicBezTo>
                    <a:cubicBezTo>
                      <a:pt x="282658" y="1102"/>
                      <a:pt x="360445" y="37615"/>
                      <a:pt x="350920" y="47669"/>
                    </a:cubicBezTo>
                    <a:cubicBezTo>
                      <a:pt x="341395" y="57723"/>
                      <a:pt x="284774" y="52961"/>
                      <a:pt x="230270" y="60369"/>
                    </a:cubicBezTo>
                    <a:cubicBezTo>
                      <a:pt x="175766" y="67777"/>
                      <a:pt x="-20026" y="104290"/>
                      <a:pt x="1670" y="1048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581CABC7-D34A-988A-CFD4-38598E4EB44B}"/>
                  </a:ext>
                </a:extLst>
              </p:cNvPr>
              <p:cNvSpPr/>
              <p:nvPr/>
            </p:nvSpPr>
            <p:spPr>
              <a:xfrm>
                <a:off x="4376993" y="2987494"/>
                <a:ext cx="551136" cy="115030"/>
              </a:xfrm>
              <a:custGeom>
                <a:avLst/>
                <a:gdLst>
                  <a:gd name="connsiteX0" fmla="*/ 4507 w 551136"/>
                  <a:gd name="connsiteY0" fmla="*/ 181 h 115030"/>
                  <a:gd name="connsiteX1" fmla="*/ 544257 w 551136"/>
                  <a:gd name="connsiteY1" fmla="*/ 50981 h 115030"/>
                  <a:gd name="connsiteX2" fmla="*/ 318832 w 551136"/>
                  <a:gd name="connsiteY2" fmla="*/ 54156 h 115030"/>
                  <a:gd name="connsiteX3" fmla="*/ 458532 w 551136"/>
                  <a:gd name="connsiteY3" fmla="*/ 92256 h 115030"/>
                  <a:gd name="connsiteX4" fmla="*/ 534732 w 551136"/>
                  <a:gd name="connsiteY4" fmla="*/ 114481 h 115030"/>
                  <a:gd name="connsiteX5" fmla="*/ 388682 w 551136"/>
                  <a:gd name="connsiteY5" fmla="*/ 70031 h 115030"/>
                  <a:gd name="connsiteX6" fmla="*/ 290257 w 551136"/>
                  <a:gd name="connsiteY6" fmla="*/ 35106 h 115030"/>
                  <a:gd name="connsiteX7" fmla="*/ 4507 w 551136"/>
                  <a:gd name="connsiteY7" fmla="*/ 181 h 11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1136" h="115030">
                    <a:moveTo>
                      <a:pt x="4507" y="181"/>
                    </a:moveTo>
                    <a:cubicBezTo>
                      <a:pt x="46840" y="2827"/>
                      <a:pt x="491870" y="41985"/>
                      <a:pt x="544257" y="50981"/>
                    </a:cubicBezTo>
                    <a:cubicBezTo>
                      <a:pt x="596644" y="59977"/>
                      <a:pt x="333120" y="47277"/>
                      <a:pt x="318832" y="54156"/>
                    </a:cubicBezTo>
                    <a:cubicBezTo>
                      <a:pt x="304545" y="61035"/>
                      <a:pt x="422549" y="82202"/>
                      <a:pt x="458532" y="92256"/>
                    </a:cubicBezTo>
                    <a:cubicBezTo>
                      <a:pt x="494515" y="102310"/>
                      <a:pt x="546374" y="118185"/>
                      <a:pt x="534732" y="114481"/>
                    </a:cubicBezTo>
                    <a:cubicBezTo>
                      <a:pt x="523090" y="110777"/>
                      <a:pt x="429428" y="83260"/>
                      <a:pt x="388682" y="70031"/>
                    </a:cubicBezTo>
                    <a:cubicBezTo>
                      <a:pt x="347936" y="56802"/>
                      <a:pt x="350053" y="45689"/>
                      <a:pt x="290257" y="35106"/>
                    </a:cubicBezTo>
                    <a:cubicBezTo>
                      <a:pt x="230461" y="24523"/>
                      <a:pt x="-37826" y="-2465"/>
                      <a:pt x="4507" y="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B721CAFE-E02D-25A1-1B3A-20F7C877E432}"/>
                  </a:ext>
                </a:extLst>
              </p:cNvPr>
              <p:cNvSpPr/>
              <p:nvPr/>
            </p:nvSpPr>
            <p:spPr>
              <a:xfrm>
                <a:off x="4869787" y="2946053"/>
                <a:ext cx="430355" cy="320445"/>
              </a:xfrm>
              <a:custGeom>
                <a:avLst/>
                <a:gdLst>
                  <a:gd name="connsiteX0" fmla="*/ 663 w 430355"/>
                  <a:gd name="connsiteY0" fmla="*/ 347 h 320445"/>
                  <a:gd name="connsiteX1" fmla="*/ 254663 w 430355"/>
                  <a:gd name="connsiteY1" fmla="*/ 178147 h 320445"/>
                  <a:gd name="connsiteX2" fmla="*/ 241963 w 430355"/>
                  <a:gd name="connsiteY2" fmla="*/ 105122 h 320445"/>
                  <a:gd name="connsiteX3" fmla="*/ 286413 w 430355"/>
                  <a:gd name="connsiteY3" fmla="*/ 165447 h 320445"/>
                  <a:gd name="connsiteX4" fmla="*/ 426113 w 430355"/>
                  <a:gd name="connsiteY4" fmla="*/ 314672 h 320445"/>
                  <a:gd name="connsiteX5" fmla="*/ 381663 w 430355"/>
                  <a:gd name="connsiteY5" fmla="*/ 276572 h 320445"/>
                  <a:gd name="connsiteX6" fmla="*/ 254663 w 430355"/>
                  <a:gd name="connsiteY6" fmla="*/ 152747 h 320445"/>
                  <a:gd name="connsiteX7" fmla="*/ 175288 w 430355"/>
                  <a:gd name="connsiteY7" fmla="*/ 73372 h 320445"/>
                  <a:gd name="connsiteX8" fmla="*/ 251488 w 430355"/>
                  <a:gd name="connsiteY8" fmla="*/ 140047 h 320445"/>
                  <a:gd name="connsiteX9" fmla="*/ 127663 w 430355"/>
                  <a:gd name="connsiteY9" fmla="*/ 63847 h 320445"/>
                  <a:gd name="connsiteX10" fmla="*/ 178463 w 430355"/>
                  <a:gd name="connsiteY10" fmla="*/ 130522 h 320445"/>
                  <a:gd name="connsiteX11" fmla="*/ 663 w 430355"/>
                  <a:gd name="connsiteY11" fmla="*/ 347 h 32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0355" h="320445">
                    <a:moveTo>
                      <a:pt x="663" y="347"/>
                    </a:moveTo>
                    <a:cubicBezTo>
                      <a:pt x="13363" y="8284"/>
                      <a:pt x="214446" y="160685"/>
                      <a:pt x="254663" y="178147"/>
                    </a:cubicBezTo>
                    <a:cubicBezTo>
                      <a:pt x="294880" y="195609"/>
                      <a:pt x="236671" y="107239"/>
                      <a:pt x="241963" y="105122"/>
                    </a:cubicBezTo>
                    <a:cubicBezTo>
                      <a:pt x="247255" y="103005"/>
                      <a:pt x="255721" y="130522"/>
                      <a:pt x="286413" y="165447"/>
                    </a:cubicBezTo>
                    <a:cubicBezTo>
                      <a:pt x="317105" y="200372"/>
                      <a:pt x="410238" y="296151"/>
                      <a:pt x="426113" y="314672"/>
                    </a:cubicBezTo>
                    <a:cubicBezTo>
                      <a:pt x="441988" y="333193"/>
                      <a:pt x="410238" y="303560"/>
                      <a:pt x="381663" y="276572"/>
                    </a:cubicBezTo>
                    <a:cubicBezTo>
                      <a:pt x="353088" y="249585"/>
                      <a:pt x="289059" y="186614"/>
                      <a:pt x="254663" y="152747"/>
                    </a:cubicBezTo>
                    <a:cubicBezTo>
                      <a:pt x="220267" y="118880"/>
                      <a:pt x="175817" y="75489"/>
                      <a:pt x="175288" y="73372"/>
                    </a:cubicBezTo>
                    <a:cubicBezTo>
                      <a:pt x="174759" y="71255"/>
                      <a:pt x="259426" y="141635"/>
                      <a:pt x="251488" y="140047"/>
                    </a:cubicBezTo>
                    <a:cubicBezTo>
                      <a:pt x="243550" y="138459"/>
                      <a:pt x="139834" y="65434"/>
                      <a:pt x="127663" y="63847"/>
                    </a:cubicBezTo>
                    <a:cubicBezTo>
                      <a:pt x="115492" y="62260"/>
                      <a:pt x="195396" y="137930"/>
                      <a:pt x="178463" y="130522"/>
                    </a:cubicBezTo>
                    <a:cubicBezTo>
                      <a:pt x="161530" y="123114"/>
                      <a:pt x="-12037" y="-7590"/>
                      <a:pt x="663" y="3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038595FD-5A59-C5FD-A489-A80EB8AE383D}"/>
                  </a:ext>
                </a:extLst>
              </p:cNvPr>
              <p:cNvSpPr/>
              <p:nvPr/>
            </p:nvSpPr>
            <p:spPr>
              <a:xfrm>
                <a:off x="4481115" y="3037860"/>
                <a:ext cx="658094" cy="211422"/>
              </a:xfrm>
              <a:custGeom>
                <a:avLst/>
                <a:gdLst>
                  <a:gd name="connsiteX0" fmla="*/ 8335 w 658094"/>
                  <a:gd name="connsiteY0" fmla="*/ 615 h 211422"/>
                  <a:gd name="connsiteX1" fmla="*/ 443310 w 658094"/>
                  <a:gd name="connsiteY1" fmla="*/ 51415 h 211422"/>
                  <a:gd name="connsiteX2" fmla="*/ 335360 w 658094"/>
                  <a:gd name="connsiteY2" fmla="*/ 67290 h 211422"/>
                  <a:gd name="connsiteX3" fmla="*/ 544910 w 658094"/>
                  <a:gd name="connsiteY3" fmla="*/ 102215 h 211422"/>
                  <a:gd name="connsiteX4" fmla="*/ 570310 w 658094"/>
                  <a:gd name="connsiteY4" fmla="*/ 114915 h 211422"/>
                  <a:gd name="connsiteX5" fmla="*/ 433785 w 658094"/>
                  <a:gd name="connsiteY5" fmla="*/ 92690 h 211422"/>
                  <a:gd name="connsiteX6" fmla="*/ 579835 w 658094"/>
                  <a:gd name="connsiteY6" fmla="*/ 153015 h 211422"/>
                  <a:gd name="connsiteX7" fmla="*/ 652860 w 658094"/>
                  <a:gd name="connsiteY7" fmla="*/ 210165 h 211422"/>
                  <a:gd name="connsiteX8" fmla="*/ 440135 w 658094"/>
                  <a:gd name="connsiteY8" fmla="*/ 95865 h 211422"/>
                  <a:gd name="connsiteX9" fmla="*/ 243285 w 658094"/>
                  <a:gd name="connsiteY9" fmla="*/ 3790 h 211422"/>
                  <a:gd name="connsiteX10" fmla="*/ 262335 w 658094"/>
                  <a:gd name="connsiteY10" fmla="*/ 19665 h 211422"/>
                  <a:gd name="connsiteX11" fmla="*/ 163910 w 658094"/>
                  <a:gd name="connsiteY11" fmla="*/ 22840 h 211422"/>
                  <a:gd name="connsiteX12" fmla="*/ 8335 w 658094"/>
                  <a:gd name="connsiteY12" fmla="*/ 615 h 21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8094" h="211422">
                    <a:moveTo>
                      <a:pt x="8335" y="615"/>
                    </a:moveTo>
                    <a:cubicBezTo>
                      <a:pt x="54902" y="5377"/>
                      <a:pt x="388806" y="40303"/>
                      <a:pt x="443310" y="51415"/>
                    </a:cubicBezTo>
                    <a:cubicBezTo>
                      <a:pt x="497814" y="62527"/>
                      <a:pt x="318427" y="58823"/>
                      <a:pt x="335360" y="67290"/>
                    </a:cubicBezTo>
                    <a:cubicBezTo>
                      <a:pt x="352293" y="75757"/>
                      <a:pt x="505752" y="94278"/>
                      <a:pt x="544910" y="102215"/>
                    </a:cubicBezTo>
                    <a:cubicBezTo>
                      <a:pt x="584068" y="110152"/>
                      <a:pt x="588831" y="116502"/>
                      <a:pt x="570310" y="114915"/>
                    </a:cubicBezTo>
                    <a:cubicBezTo>
                      <a:pt x="551789" y="113328"/>
                      <a:pt x="432198" y="86340"/>
                      <a:pt x="433785" y="92690"/>
                    </a:cubicBezTo>
                    <a:cubicBezTo>
                      <a:pt x="435373" y="99040"/>
                      <a:pt x="543323" y="133436"/>
                      <a:pt x="579835" y="153015"/>
                    </a:cubicBezTo>
                    <a:cubicBezTo>
                      <a:pt x="616348" y="172594"/>
                      <a:pt x="676143" y="219690"/>
                      <a:pt x="652860" y="210165"/>
                    </a:cubicBezTo>
                    <a:cubicBezTo>
                      <a:pt x="629577" y="200640"/>
                      <a:pt x="508398" y="130261"/>
                      <a:pt x="440135" y="95865"/>
                    </a:cubicBezTo>
                    <a:cubicBezTo>
                      <a:pt x="371872" y="61469"/>
                      <a:pt x="272918" y="16490"/>
                      <a:pt x="243285" y="3790"/>
                    </a:cubicBezTo>
                    <a:cubicBezTo>
                      <a:pt x="213652" y="-8910"/>
                      <a:pt x="275564" y="16490"/>
                      <a:pt x="262335" y="19665"/>
                    </a:cubicBezTo>
                    <a:cubicBezTo>
                      <a:pt x="249106" y="22840"/>
                      <a:pt x="204127" y="25486"/>
                      <a:pt x="163910" y="22840"/>
                    </a:cubicBezTo>
                    <a:cubicBezTo>
                      <a:pt x="123693" y="20194"/>
                      <a:pt x="-38232" y="-4147"/>
                      <a:pt x="8335" y="6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F4584218-9CE2-1DD7-CE0A-2F2DF0D19CDE}"/>
                  </a:ext>
                </a:extLst>
              </p:cNvPr>
              <p:cNvSpPr/>
              <p:nvPr/>
            </p:nvSpPr>
            <p:spPr>
              <a:xfrm>
                <a:off x="5073495" y="3162237"/>
                <a:ext cx="298780" cy="339917"/>
              </a:xfrm>
              <a:custGeom>
                <a:avLst/>
                <a:gdLst>
                  <a:gd name="connsiteX0" fmla="*/ 155 w 298780"/>
                  <a:gd name="connsiteY0" fmla="*/ 63 h 339917"/>
                  <a:gd name="connsiteX1" fmla="*/ 114455 w 298780"/>
                  <a:gd name="connsiteY1" fmla="*/ 127063 h 339917"/>
                  <a:gd name="connsiteX2" fmla="*/ 76355 w 298780"/>
                  <a:gd name="connsiteY2" fmla="*/ 95313 h 339917"/>
                  <a:gd name="connsiteX3" fmla="*/ 143030 w 298780"/>
                  <a:gd name="connsiteY3" fmla="*/ 130238 h 339917"/>
                  <a:gd name="connsiteX4" fmla="*/ 127155 w 298780"/>
                  <a:gd name="connsiteY4" fmla="*/ 76263 h 339917"/>
                  <a:gd name="connsiteX5" fmla="*/ 263680 w 298780"/>
                  <a:gd name="connsiteY5" fmla="*/ 241363 h 339917"/>
                  <a:gd name="connsiteX6" fmla="*/ 216055 w 298780"/>
                  <a:gd name="connsiteY6" fmla="*/ 206438 h 339917"/>
                  <a:gd name="connsiteX7" fmla="*/ 298605 w 298780"/>
                  <a:gd name="connsiteY7" fmla="*/ 339788 h 339917"/>
                  <a:gd name="connsiteX8" fmla="*/ 235105 w 298780"/>
                  <a:gd name="connsiteY8" fmla="*/ 228663 h 339917"/>
                  <a:gd name="connsiteX9" fmla="*/ 143030 w 298780"/>
                  <a:gd name="connsiteY9" fmla="*/ 111188 h 339917"/>
                  <a:gd name="connsiteX10" fmla="*/ 155 w 298780"/>
                  <a:gd name="connsiteY10" fmla="*/ 63 h 33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780" h="339917">
                    <a:moveTo>
                      <a:pt x="155" y="63"/>
                    </a:moveTo>
                    <a:cubicBezTo>
                      <a:pt x="-4607" y="2709"/>
                      <a:pt x="101755" y="111188"/>
                      <a:pt x="114455" y="127063"/>
                    </a:cubicBezTo>
                    <a:cubicBezTo>
                      <a:pt x="127155" y="142938"/>
                      <a:pt x="71593" y="94784"/>
                      <a:pt x="76355" y="95313"/>
                    </a:cubicBezTo>
                    <a:cubicBezTo>
                      <a:pt x="81118" y="95842"/>
                      <a:pt x="134563" y="133413"/>
                      <a:pt x="143030" y="130238"/>
                    </a:cubicBezTo>
                    <a:cubicBezTo>
                      <a:pt x="151497" y="127063"/>
                      <a:pt x="107047" y="57742"/>
                      <a:pt x="127155" y="76263"/>
                    </a:cubicBezTo>
                    <a:cubicBezTo>
                      <a:pt x="147263" y="94784"/>
                      <a:pt x="248863" y="219667"/>
                      <a:pt x="263680" y="241363"/>
                    </a:cubicBezTo>
                    <a:cubicBezTo>
                      <a:pt x="278497" y="263059"/>
                      <a:pt x="210234" y="190034"/>
                      <a:pt x="216055" y="206438"/>
                    </a:cubicBezTo>
                    <a:cubicBezTo>
                      <a:pt x="221876" y="222842"/>
                      <a:pt x="295430" y="336084"/>
                      <a:pt x="298605" y="339788"/>
                    </a:cubicBezTo>
                    <a:cubicBezTo>
                      <a:pt x="301780" y="343492"/>
                      <a:pt x="261034" y="266763"/>
                      <a:pt x="235105" y="228663"/>
                    </a:cubicBezTo>
                    <a:cubicBezTo>
                      <a:pt x="209176" y="190563"/>
                      <a:pt x="181659" y="143996"/>
                      <a:pt x="143030" y="111188"/>
                    </a:cubicBezTo>
                    <a:cubicBezTo>
                      <a:pt x="104401" y="78380"/>
                      <a:pt x="4917" y="-2583"/>
                      <a:pt x="155" y="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B818B823-0E17-48CC-0A05-B3CE8E611D83}"/>
                  </a:ext>
                </a:extLst>
              </p:cNvPr>
              <p:cNvSpPr/>
              <p:nvPr/>
            </p:nvSpPr>
            <p:spPr>
              <a:xfrm>
                <a:off x="5152986" y="3184353"/>
                <a:ext cx="267941" cy="337075"/>
              </a:xfrm>
              <a:custGeom>
                <a:avLst/>
                <a:gdLst>
                  <a:gd name="connsiteX0" fmla="*/ 39 w 267941"/>
                  <a:gd name="connsiteY0" fmla="*/ 172 h 337075"/>
                  <a:gd name="connsiteX1" fmla="*/ 155614 w 267941"/>
                  <a:gd name="connsiteY1" fmla="*/ 130347 h 337075"/>
                  <a:gd name="connsiteX2" fmla="*/ 161964 w 267941"/>
                  <a:gd name="connsiteY2" fmla="*/ 104947 h 337075"/>
                  <a:gd name="connsiteX3" fmla="*/ 266739 w 267941"/>
                  <a:gd name="connsiteY3" fmla="*/ 333547 h 337075"/>
                  <a:gd name="connsiteX4" fmla="*/ 215939 w 267941"/>
                  <a:gd name="connsiteY4" fmla="*/ 238297 h 337075"/>
                  <a:gd name="connsiteX5" fmla="*/ 171489 w 267941"/>
                  <a:gd name="connsiteY5" fmla="*/ 162097 h 337075"/>
                  <a:gd name="connsiteX6" fmla="*/ 39 w 267941"/>
                  <a:gd name="connsiteY6" fmla="*/ 172 h 33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941" h="337075">
                    <a:moveTo>
                      <a:pt x="39" y="172"/>
                    </a:moveTo>
                    <a:cubicBezTo>
                      <a:pt x="-2607" y="-5120"/>
                      <a:pt x="128626" y="112884"/>
                      <a:pt x="155614" y="130347"/>
                    </a:cubicBezTo>
                    <a:cubicBezTo>
                      <a:pt x="182602" y="147810"/>
                      <a:pt x="143443" y="71080"/>
                      <a:pt x="161964" y="104947"/>
                    </a:cubicBezTo>
                    <a:cubicBezTo>
                      <a:pt x="180485" y="138814"/>
                      <a:pt x="257743" y="311322"/>
                      <a:pt x="266739" y="333547"/>
                    </a:cubicBezTo>
                    <a:cubicBezTo>
                      <a:pt x="275735" y="355772"/>
                      <a:pt x="231814" y="266872"/>
                      <a:pt x="215939" y="238297"/>
                    </a:cubicBezTo>
                    <a:cubicBezTo>
                      <a:pt x="200064" y="209722"/>
                      <a:pt x="203768" y="199139"/>
                      <a:pt x="171489" y="162097"/>
                    </a:cubicBezTo>
                    <a:cubicBezTo>
                      <a:pt x="139210" y="125055"/>
                      <a:pt x="2685" y="5464"/>
                      <a:pt x="39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EE57C9AA-57A1-EF58-ED8D-A2046EDCC097}"/>
                  </a:ext>
                </a:extLst>
              </p:cNvPr>
              <p:cNvSpPr/>
              <p:nvPr/>
            </p:nvSpPr>
            <p:spPr>
              <a:xfrm>
                <a:off x="2889064" y="2724099"/>
                <a:ext cx="466916" cy="168514"/>
              </a:xfrm>
              <a:custGeom>
                <a:avLst/>
                <a:gdLst>
                  <a:gd name="connsiteX0" fmla="*/ 466911 w 466916"/>
                  <a:gd name="connsiteY0" fmla="*/ 168326 h 168514"/>
                  <a:gd name="connsiteX1" fmla="*/ 397061 w 466916"/>
                  <a:gd name="connsiteY1" fmla="*/ 136576 h 168514"/>
                  <a:gd name="connsiteX2" fmla="*/ 279586 w 466916"/>
                  <a:gd name="connsiteY2" fmla="*/ 117526 h 168514"/>
                  <a:gd name="connsiteX3" fmla="*/ 136711 w 466916"/>
                  <a:gd name="connsiteY3" fmla="*/ 51 h 168514"/>
                  <a:gd name="connsiteX4" fmla="*/ 216086 w 466916"/>
                  <a:gd name="connsiteY4" fmla="*/ 101651 h 168514"/>
                  <a:gd name="connsiteX5" fmla="*/ 82736 w 466916"/>
                  <a:gd name="connsiteY5" fmla="*/ 25451 h 168514"/>
                  <a:gd name="connsiteX6" fmla="*/ 181161 w 466916"/>
                  <a:gd name="connsiteY6" fmla="*/ 101651 h 168514"/>
                  <a:gd name="connsiteX7" fmla="*/ 25586 w 466916"/>
                  <a:gd name="connsiteY7" fmla="*/ 34976 h 168514"/>
                  <a:gd name="connsiteX8" fmla="*/ 162111 w 466916"/>
                  <a:gd name="connsiteY8" fmla="*/ 136576 h 168514"/>
                  <a:gd name="connsiteX9" fmla="*/ 186 w 466916"/>
                  <a:gd name="connsiteY9" fmla="*/ 69901 h 168514"/>
                  <a:gd name="connsiteX10" fmla="*/ 130361 w 466916"/>
                  <a:gd name="connsiteY10" fmla="*/ 152451 h 168514"/>
                  <a:gd name="connsiteX11" fmla="*/ 158936 w 466916"/>
                  <a:gd name="connsiteY11" fmla="*/ 127051 h 168514"/>
                  <a:gd name="connsiteX12" fmla="*/ 212911 w 466916"/>
                  <a:gd name="connsiteY12" fmla="*/ 66726 h 168514"/>
                  <a:gd name="connsiteX13" fmla="*/ 311336 w 466916"/>
                  <a:gd name="connsiteY13" fmla="*/ 104826 h 168514"/>
                  <a:gd name="connsiteX14" fmla="*/ 266886 w 466916"/>
                  <a:gd name="connsiteY14" fmla="*/ 76251 h 168514"/>
                  <a:gd name="connsiteX15" fmla="*/ 400236 w 466916"/>
                  <a:gd name="connsiteY15" fmla="*/ 120701 h 168514"/>
                  <a:gd name="connsiteX16" fmla="*/ 466911 w 466916"/>
                  <a:gd name="connsiteY16" fmla="*/ 168326 h 1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6916" h="168514">
                    <a:moveTo>
                      <a:pt x="466911" y="168326"/>
                    </a:moveTo>
                    <a:cubicBezTo>
                      <a:pt x="466382" y="170972"/>
                      <a:pt x="428282" y="145043"/>
                      <a:pt x="397061" y="136576"/>
                    </a:cubicBezTo>
                    <a:cubicBezTo>
                      <a:pt x="365840" y="128109"/>
                      <a:pt x="322978" y="140280"/>
                      <a:pt x="279586" y="117526"/>
                    </a:cubicBezTo>
                    <a:cubicBezTo>
                      <a:pt x="236194" y="94772"/>
                      <a:pt x="147294" y="2697"/>
                      <a:pt x="136711" y="51"/>
                    </a:cubicBezTo>
                    <a:cubicBezTo>
                      <a:pt x="126128" y="-2595"/>
                      <a:pt x="225082" y="97418"/>
                      <a:pt x="216086" y="101651"/>
                    </a:cubicBezTo>
                    <a:cubicBezTo>
                      <a:pt x="207090" y="105884"/>
                      <a:pt x="88557" y="25451"/>
                      <a:pt x="82736" y="25451"/>
                    </a:cubicBezTo>
                    <a:cubicBezTo>
                      <a:pt x="76915" y="25451"/>
                      <a:pt x="190686" y="100063"/>
                      <a:pt x="181161" y="101651"/>
                    </a:cubicBezTo>
                    <a:cubicBezTo>
                      <a:pt x="171636" y="103238"/>
                      <a:pt x="28761" y="29155"/>
                      <a:pt x="25586" y="34976"/>
                    </a:cubicBezTo>
                    <a:cubicBezTo>
                      <a:pt x="22411" y="40797"/>
                      <a:pt x="166344" y="130755"/>
                      <a:pt x="162111" y="136576"/>
                    </a:cubicBezTo>
                    <a:cubicBezTo>
                      <a:pt x="157878" y="142397"/>
                      <a:pt x="5478" y="67255"/>
                      <a:pt x="186" y="69901"/>
                    </a:cubicBezTo>
                    <a:cubicBezTo>
                      <a:pt x="-5106" y="72547"/>
                      <a:pt x="103903" y="142926"/>
                      <a:pt x="130361" y="152451"/>
                    </a:cubicBezTo>
                    <a:cubicBezTo>
                      <a:pt x="156819" y="161976"/>
                      <a:pt x="145178" y="141339"/>
                      <a:pt x="158936" y="127051"/>
                    </a:cubicBezTo>
                    <a:cubicBezTo>
                      <a:pt x="172694" y="112763"/>
                      <a:pt x="187511" y="70430"/>
                      <a:pt x="212911" y="66726"/>
                    </a:cubicBezTo>
                    <a:cubicBezTo>
                      <a:pt x="238311" y="63022"/>
                      <a:pt x="302340" y="103239"/>
                      <a:pt x="311336" y="104826"/>
                    </a:cubicBezTo>
                    <a:cubicBezTo>
                      <a:pt x="320332" y="106413"/>
                      <a:pt x="252069" y="73605"/>
                      <a:pt x="266886" y="76251"/>
                    </a:cubicBezTo>
                    <a:cubicBezTo>
                      <a:pt x="281703" y="78897"/>
                      <a:pt x="370603" y="107472"/>
                      <a:pt x="400236" y="120701"/>
                    </a:cubicBezTo>
                    <a:cubicBezTo>
                      <a:pt x="429869" y="133930"/>
                      <a:pt x="467440" y="165680"/>
                      <a:pt x="466911" y="1683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01074901-0D5D-CA46-D75D-19DEB4A58CD5}"/>
                  </a:ext>
                </a:extLst>
              </p:cNvPr>
              <p:cNvSpPr/>
              <p:nvPr/>
            </p:nvSpPr>
            <p:spPr>
              <a:xfrm>
                <a:off x="3103865" y="2761891"/>
                <a:ext cx="417364" cy="479618"/>
              </a:xfrm>
              <a:custGeom>
                <a:avLst/>
                <a:gdLst>
                  <a:gd name="connsiteX0" fmla="*/ 1285 w 417364"/>
                  <a:gd name="connsiteY0" fmla="*/ 359 h 479618"/>
                  <a:gd name="connsiteX1" fmla="*/ 236235 w 417364"/>
                  <a:gd name="connsiteY1" fmla="*/ 76559 h 479618"/>
                  <a:gd name="connsiteX2" fmla="*/ 198135 w 417364"/>
                  <a:gd name="connsiteY2" fmla="*/ 63859 h 479618"/>
                  <a:gd name="connsiteX3" fmla="*/ 302910 w 417364"/>
                  <a:gd name="connsiteY3" fmla="*/ 133709 h 479618"/>
                  <a:gd name="connsiteX4" fmla="*/ 302910 w 417364"/>
                  <a:gd name="connsiteY4" fmla="*/ 124184 h 479618"/>
                  <a:gd name="connsiteX5" fmla="*/ 385460 w 417364"/>
                  <a:gd name="connsiteY5" fmla="*/ 219434 h 479618"/>
                  <a:gd name="connsiteX6" fmla="*/ 394985 w 417364"/>
                  <a:gd name="connsiteY6" fmla="*/ 216259 h 479618"/>
                  <a:gd name="connsiteX7" fmla="*/ 417210 w 417364"/>
                  <a:gd name="connsiteY7" fmla="*/ 324209 h 479618"/>
                  <a:gd name="connsiteX8" fmla="*/ 404510 w 417364"/>
                  <a:gd name="connsiteY8" fmla="*/ 422634 h 479618"/>
                  <a:gd name="connsiteX9" fmla="*/ 398160 w 417364"/>
                  <a:gd name="connsiteY9" fmla="*/ 476609 h 479618"/>
                  <a:gd name="connsiteX10" fmla="*/ 407685 w 417364"/>
                  <a:gd name="connsiteY10" fmla="*/ 333734 h 479618"/>
                  <a:gd name="connsiteX11" fmla="*/ 353710 w 417364"/>
                  <a:gd name="connsiteY11" fmla="*/ 225784 h 479618"/>
                  <a:gd name="connsiteX12" fmla="*/ 245760 w 417364"/>
                  <a:gd name="connsiteY12" fmla="*/ 136884 h 479618"/>
                  <a:gd name="connsiteX13" fmla="*/ 182260 w 417364"/>
                  <a:gd name="connsiteY13" fmla="*/ 114659 h 479618"/>
                  <a:gd name="connsiteX14" fmla="*/ 90185 w 417364"/>
                  <a:gd name="connsiteY14" fmla="*/ 51159 h 479618"/>
                  <a:gd name="connsiteX15" fmla="*/ 140985 w 417364"/>
                  <a:gd name="connsiteY15" fmla="*/ 47984 h 479618"/>
                  <a:gd name="connsiteX16" fmla="*/ 1285 w 417364"/>
                  <a:gd name="connsiteY16" fmla="*/ 359 h 47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7364" h="479618">
                    <a:moveTo>
                      <a:pt x="1285" y="359"/>
                    </a:moveTo>
                    <a:cubicBezTo>
                      <a:pt x="17160" y="5121"/>
                      <a:pt x="203427" y="65976"/>
                      <a:pt x="236235" y="76559"/>
                    </a:cubicBezTo>
                    <a:cubicBezTo>
                      <a:pt x="269043" y="87142"/>
                      <a:pt x="187023" y="54334"/>
                      <a:pt x="198135" y="63859"/>
                    </a:cubicBezTo>
                    <a:cubicBezTo>
                      <a:pt x="209248" y="73384"/>
                      <a:pt x="302910" y="133709"/>
                      <a:pt x="302910" y="133709"/>
                    </a:cubicBezTo>
                    <a:cubicBezTo>
                      <a:pt x="320372" y="143763"/>
                      <a:pt x="289152" y="109896"/>
                      <a:pt x="302910" y="124184"/>
                    </a:cubicBezTo>
                    <a:cubicBezTo>
                      <a:pt x="316668" y="138472"/>
                      <a:pt x="385460" y="219434"/>
                      <a:pt x="385460" y="219434"/>
                    </a:cubicBezTo>
                    <a:cubicBezTo>
                      <a:pt x="400806" y="234780"/>
                      <a:pt x="389693" y="198797"/>
                      <a:pt x="394985" y="216259"/>
                    </a:cubicBezTo>
                    <a:cubicBezTo>
                      <a:pt x="400277" y="233721"/>
                      <a:pt x="415623" y="289813"/>
                      <a:pt x="417210" y="324209"/>
                    </a:cubicBezTo>
                    <a:cubicBezTo>
                      <a:pt x="418798" y="358605"/>
                      <a:pt x="407685" y="397234"/>
                      <a:pt x="404510" y="422634"/>
                    </a:cubicBezTo>
                    <a:cubicBezTo>
                      <a:pt x="401335" y="448034"/>
                      <a:pt x="397631" y="491426"/>
                      <a:pt x="398160" y="476609"/>
                    </a:cubicBezTo>
                    <a:cubicBezTo>
                      <a:pt x="398689" y="461792"/>
                      <a:pt x="415093" y="375538"/>
                      <a:pt x="407685" y="333734"/>
                    </a:cubicBezTo>
                    <a:cubicBezTo>
                      <a:pt x="400277" y="291930"/>
                      <a:pt x="380698" y="258592"/>
                      <a:pt x="353710" y="225784"/>
                    </a:cubicBezTo>
                    <a:cubicBezTo>
                      <a:pt x="326723" y="192976"/>
                      <a:pt x="274335" y="155405"/>
                      <a:pt x="245760" y="136884"/>
                    </a:cubicBezTo>
                    <a:cubicBezTo>
                      <a:pt x="217185" y="118363"/>
                      <a:pt x="208189" y="128946"/>
                      <a:pt x="182260" y="114659"/>
                    </a:cubicBezTo>
                    <a:cubicBezTo>
                      <a:pt x="156331" y="100372"/>
                      <a:pt x="97064" y="62271"/>
                      <a:pt x="90185" y="51159"/>
                    </a:cubicBezTo>
                    <a:cubicBezTo>
                      <a:pt x="83306" y="40047"/>
                      <a:pt x="160564" y="56451"/>
                      <a:pt x="140985" y="47984"/>
                    </a:cubicBezTo>
                    <a:cubicBezTo>
                      <a:pt x="121406" y="39517"/>
                      <a:pt x="-14590" y="-4403"/>
                      <a:pt x="1285" y="3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37591006-AEAD-B65C-7922-AFE2B2D010AD}"/>
                  </a:ext>
                </a:extLst>
              </p:cNvPr>
              <p:cNvSpPr/>
              <p:nvPr/>
            </p:nvSpPr>
            <p:spPr>
              <a:xfrm>
                <a:off x="3002901" y="2813045"/>
                <a:ext cx="118465" cy="251566"/>
              </a:xfrm>
              <a:custGeom>
                <a:avLst/>
                <a:gdLst>
                  <a:gd name="connsiteX0" fmla="*/ 111774 w 118465"/>
                  <a:gd name="connsiteY0" fmla="*/ 5 h 251566"/>
                  <a:gd name="connsiteX1" fmla="*/ 64149 w 118465"/>
                  <a:gd name="connsiteY1" fmla="*/ 66680 h 251566"/>
                  <a:gd name="connsiteX2" fmla="*/ 70499 w 118465"/>
                  <a:gd name="connsiteY2" fmla="*/ 161930 h 251566"/>
                  <a:gd name="connsiteX3" fmla="*/ 649 w 118465"/>
                  <a:gd name="connsiteY3" fmla="*/ 171455 h 251566"/>
                  <a:gd name="connsiteX4" fmla="*/ 118124 w 118465"/>
                  <a:gd name="connsiteY4" fmla="*/ 250830 h 251566"/>
                  <a:gd name="connsiteX5" fmla="*/ 35574 w 118465"/>
                  <a:gd name="connsiteY5" fmla="*/ 209555 h 251566"/>
                  <a:gd name="connsiteX6" fmla="*/ 10174 w 118465"/>
                  <a:gd name="connsiteY6" fmla="*/ 184155 h 251566"/>
                  <a:gd name="connsiteX7" fmla="*/ 26049 w 118465"/>
                  <a:gd name="connsiteY7" fmla="*/ 111130 h 251566"/>
                  <a:gd name="connsiteX8" fmla="*/ 19699 w 118465"/>
                  <a:gd name="connsiteY8" fmla="*/ 47630 h 251566"/>
                  <a:gd name="connsiteX9" fmla="*/ 38749 w 118465"/>
                  <a:gd name="connsiteY9" fmla="*/ 104780 h 251566"/>
                  <a:gd name="connsiteX10" fmla="*/ 51449 w 118465"/>
                  <a:gd name="connsiteY10" fmla="*/ 69855 h 251566"/>
                  <a:gd name="connsiteX11" fmla="*/ 111774 w 118465"/>
                  <a:gd name="connsiteY11" fmla="*/ 5 h 25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465" h="251566">
                    <a:moveTo>
                      <a:pt x="111774" y="5"/>
                    </a:moveTo>
                    <a:cubicBezTo>
                      <a:pt x="113891" y="-524"/>
                      <a:pt x="71028" y="39693"/>
                      <a:pt x="64149" y="66680"/>
                    </a:cubicBezTo>
                    <a:cubicBezTo>
                      <a:pt x="57270" y="93667"/>
                      <a:pt x="81082" y="144468"/>
                      <a:pt x="70499" y="161930"/>
                    </a:cubicBezTo>
                    <a:cubicBezTo>
                      <a:pt x="59916" y="179393"/>
                      <a:pt x="-7289" y="156638"/>
                      <a:pt x="649" y="171455"/>
                    </a:cubicBezTo>
                    <a:cubicBezTo>
                      <a:pt x="8586" y="186272"/>
                      <a:pt x="112303" y="244480"/>
                      <a:pt x="118124" y="250830"/>
                    </a:cubicBezTo>
                    <a:cubicBezTo>
                      <a:pt x="123945" y="257180"/>
                      <a:pt x="53565" y="220667"/>
                      <a:pt x="35574" y="209555"/>
                    </a:cubicBezTo>
                    <a:cubicBezTo>
                      <a:pt x="17583" y="198443"/>
                      <a:pt x="11761" y="200559"/>
                      <a:pt x="10174" y="184155"/>
                    </a:cubicBezTo>
                    <a:cubicBezTo>
                      <a:pt x="8587" y="167751"/>
                      <a:pt x="24462" y="133884"/>
                      <a:pt x="26049" y="111130"/>
                    </a:cubicBezTo>
                    <a:cubicBezTo>
                      <a:pt x="27636" y="88376"/>
                      <a:pt x="17582" y="48688"/>
                      <a:pt x="19699" y="47630"/>
                    </a:cubicBezTo>
                    <a:cubicBezTo>
                      <a:pt x="21816" y="46572"/>
                      <a:pt x="33457" y="101076"/>
                      <a:pt x="38749" y="104780"/>
                    </a:cubicBezTo>
                    <a:cubicBezTo>
                      <a:pt x="44041" y="108484"/>
                      <a:pt x="43512" y="85730"/>
                      <a:pt x="51449" y="69855"/>
                    </a:cubicBezTo>
                    <a:cubicBezTo>
                      <a:pt x="59386" y="53980"/>
                      <a:pt x="109657" y="534"/>
                      <a:pt x="11177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37032878-F5BA-DA70-A641-12E173A18776}"/>
                  </a:ext>
                </a:extLst>
              </p:cNvPr>
              <p:cNvSpPr/>
              <p:nvPr/>
            </p:nvSpPr>
            <p:spPr>
              <a:xfrm>
                <a:off x="3054294" y="2816301"/>
                <a:ext cx="280225" cy="77654"/>
              </a:xfrm>
              <a:custGeom>
                <a:avLst/>
                <a:gdLst>
                  <a:gd name="connsiteX0" fmla="*/ 56 w 280225"/>
                  <a:gd name="connsiteY0" fmla="*/ 9449 h 77654"/>
                  <a:gd name="connsiteX1" fmla="*/ 139756 w 280225"/>
                  <a:gd name="connsiteY1" fmla="*/ 60249 h 77654"/>
                  <a:gd name="connsiteX2" fmla="*/ 63556 w 280225"/>
                  <a:gd name="connsiteY2" fmla="*/ 50724 h 77654"/>
                  <a:gd name="connsiteX3" fmla="*/ 203256 w 280225"/>
                  <a:gd name="connsiteY3" fmla="*/ 69774 h 77654"/>
                  <a:gd name="connsiteX4" fmla="*/ 279456 w 280225"/>
                  <a:gd name="connsiteY4" fmla="*/ 72949 h 77654"/>
                  <a:gd name="connsiteX5" fmla="*/ 158806 w 280225"/>
                  <a:gd name="connsiteY5" fmla="*/ 6274 h 77654"/>
                  <a:gd name="connsiteX6" fmla="*/ 56 w 280225"/>
                  <a:gd name="connsiteY6" fmla="*/ 9449 h 7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225" h="77654">
                    <a:moveTo>
                      <a:pt x="56" y="9449"/>
                    </a:moveTo>
                    <a:cubicBezTo>
                      <a:pt x="-3119" y="18445"/>
                      <a:pt x="129173" y="53370"/>
                      <a:pt x="139756" y="60249"/>
                    </a:cubicBezTo>
                    <a:cubicBezTo>
                      <a:pt x="150339" y="67128"/>
                      <a:pt x="52973" y="49137"/>
                      <a:pt x="63556" y="50724"/>
                    </a:cubicBezTo>
                    <a:cubicBezTo>
                      <a:pt x="74139" y="52312"/>
                      <a:pt x="167273" y="66070"/>
                      <a:pt x="203256" y="69774"/>
                    </a:cubicBezTo>
                    <a:cubicBezTo>
                      <a:pt x="239239" y="73478"/>
                      <a:pt x="286864" y="83532"/>
                      <a:pt x="279456" y="72949"/>
                    </a:cubicBezTo>
                    <a:cubicBezTo>
                      <a:pt x="272048" y="62366"/>
                      <a:pt x="206960" y="17387"/>
                      <a:pt x="158806" y="6274"/>
                    </a:cubicBezTo>
                    <a:cubicBezTo>
                      <a:pt x="110652" y="-4839"/>
                      <a:pt x="3231" y="453"/>
                      <a:pt x="56" y="9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C5EE1095-0BD1-7B67-4952-56C9B4ADDBC1}"/>
                  </a:ext>
                </a:extLst>
              </p:cNvPr>
              <p:cNvSpPr/>
              <p:nvPr/>
            </p:nvSpPr>
            <p:spPr>
              <a:xfrm>
                <a:off x="3060518" y="2841625"/>
                <a:ext cx="101804" cy="217946"/>
              </a:xfrm>
              <a:custGeom>
                <a:avLst/>
                <a:gdLst>
                  <a:gd name="connsiteX0" fmla="*/ 101782 w 101804"/>
                  <a:gd name="connsiteY0" fmla="*/ 0 h 217946"/>
                  <a:gd name="connsiteX1" fmla="*/ 19232 w 101804"/>
                  <a:gd name="connsiteY1" fmla="*/ 82550 h 217946"/>
                  <a:gd name="connsiteX2" fmla="*/ 182 w 101804"/>
                  <a:gd name="connsiteY2" fmla="*/ 101600 h 217946"/>
                  <a:gd name="connsiteX3" fmla="*/ 25582 w 101804"/>
                  <a:gd name="connsiteY3" fmla="*/ 101600 h 217946"/>
                  <a:gd name="connsiteX4" fmla="*/ 22407 w 101804"/>
                  <a:gd name="connsiteY4" fmla="*/ 158750 h 217946"/>
                  <a:gd name="connsiteX5" fmla="*/ 60507 w 101804"/>
                  <a:gd name="connsiteY5" fmla="*/ 215900 h 217946"/>
                  <a:gd name="connsiteX6" fmla="*/ 35107 w 101804"/>
                  <a:gd name="connsiteY6" fmla="*/ 193675 h 217946"/>
                  <a:gd name="connsiteX7" fmla="*/ 3357 w 101804"/>
                  <a:gd name="connsiteY7" fmla="*/ 85725 h 217946"/>
                  <a:gd name="connsiteX8" fmla="*/ 22407 w 101804"/>
                  <a:gd name="connsiteY8" fmla="*/ 117475 h 217946"/>
                  <a:gd name="connsiteX9" fmla="*/ 50982 w 101804"/>
                  <a:gd name="connsiteY9" fmla="*/ 57150 h 217946"/>
                  <a:gd name="connsiteX10" fmla="*/ 9707 w 101804"/>
                  <a:gd name="connsiteY10" fmla="*/ 82550 h 217946"/>
                  <a:gd name="connsiteX11" fmla="*/ 101782 w 101804"/>
                  <a:gd name="connsiteY11" fmla="*/ 0 h 21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804" h="217946">
                    <a:moveTo>
                      <a:pt x="101782" y="0"/>
                    </a:moveTo>
                    <a:cubicBezTo>
                      <a:pt x="103369" y="0"/>
                      <a:pt x="19232" y="82550"/>
                      <a:pt x="19232" y="82550"/>
                    </a:cubicBezTo>
                    <a:cubicBezTo>
                      <a:pt x="2299" y="99483"/>
                      <a:pt x="-876" y="98425"/>
                      <a:pt x="182" y="101600"/>
                    </a:cubicBezTo>
                    <a:cubicBezTo>
                      <a:pt x="1240" y="104775"/>
                      <a:pt x="21878" y="92075"/>
                      <a:pt x="25582" y="101600"/>
                    </a:cubicBezTo>
                    <a:cubicBezTo>
                      <a:pt x="29286" y="111125"/>
                      <a:pt x="16586" y="139700"/>
                      <a:pt x="22407" y="158750"/>
                    </a:cubicBezTo>
                    <a:cubicBezTo>
                      <a:pt x="28228" y="177800"/>
                      <a:pt x="60507" y="215900"/>
                      <a:pt x="60507" y="215900"/>
                    </a:cubicBezTo>
                    <a:cubicBezTo>
                      <a:pt x="62624" y="221721"/>
                      <a:pt x="44632" y="215371"/>
                      <a:pt x="35107" y="193675"/>
                    </a:cubicBezTo>
                    <a:cubicBezTo>
                      <a:pt x="25582" y="171979"/>
                      <a:pt x="5474" y="98425"/>
                      <a:pt x="3357" y="85725"/>
                    </a:cubicBezTo>
                    <a:cubicBezTo>
                      <a:pt x="1240" y="73025"/>
                      <a:pt x="14469" y="122238"/>
                      <a:pt x="22407" y="117475"/>
                    </a:cubicBezTo>
                    <a:cubicBezTo>
                      <a:pt x="30344" y="112713"/>
                      <a:pt x="53099" y="62971"/>
                      <a:pt x="50982" y="57150"/>
                    </a:cubicBezTo>
                    <a:cubicBezTo>
                      <a:pt x="48865" y="51329"/>
                      <a:pt x="4415" y="88371"/>
                      <a:pt x="9707" y="82550"/>
                    </a:cubicBezTo>
                    <a:cubicBezTo>
                      <a:pt x="14999" y="76729"/>
                      <a:pt x="100195" y="0"/>
                      <a:pt x="10178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80EB2F7D-3D46-FB32-0761-F1B44926A130}"/>
                  </a:ext>
                </a:extLst>
              </p:cNvPr>
              <p:cNvSpPr/>
              <p:nvPr/>
            </p:nvSpPr>
            <p:spPr>
              <a:xfrm>
                <a:off x="2993930" y="2892001"/>
                <a:ext cx="282772" cy="276884"/>
              </a:xfrm>
              <a:custGeom>
                <a:avLst/>
                <a:gdLst>
                  <a:gd name="connsiteX0" fmla="*/ 38195 w 282772"/>
                  <a:gd name="connsiteY0" fmla="*/ 424 h 276884"/>
                  <a:gd name="connsiteX1" fmla="*/ 6445 w 282772"/>
                  <a:gd name="connsiteY1" fmla="*/ 124249 h 276884"/>
                  <a:gd name="connsiteX2" fmla="*/ 69945 w 282772"/>
                  <a:gd name="connsiteY2" fmla="*/ 238549 h 276884"/>
                  <a:gd name="connsiteX3" fmla="*/ 35020 w 282772"/>
                  <a:gd name="connsiteY3" fmla="*/ 200449 h 276884"/>
                  <a:gd name="connsiteX4" fmla="*/ 139795 w 282772"/>
                  <a:gd name="connsiteY4" fmla="*/ 232199 h 276884"/>
                  <a:gd name="connsiteX5" fmla="*/ 111220 w 282772"/>
                  <a:gd name="connsiteY5" fmla="*/ 235374 h 276884"/>
                  <a:gd name="connsiteX6" fmla="*/ 181070 w 282772"/>
                  <a:gd name="connsiteY6" fmla="*/ 244899 h 276884"/>
                  <a:gd name="connsiteX7" fmla="*/ 165195 w 282772"/>
                  <a:gd name="connsiteY7" fmla="*/ 260774 h 276884"/>
                  <a:gd name="connsiteX8" fmla="*/ 282670 w 282772"/>
                  <a:gd name="connsiteY8" fmla="*/ 276649 h 276884"/>
                  <a:gd name="connsiteX9" fmla="*/ 184245 w 282772"/>
                  <a:gd name="connsiteY9" fmla="*/ 248074 h 276884"/>
                  <a:gd name="connsiteX10" fmla="*/ 101695 w 282772"/>
                  <a:gd name="connsiteY10" fmla="*/ 203624 h 276884"/>
                  <a:gd name="connsiteX11" fmla="*/ 181070 w 282772"/>
                  <a:gd name="connsiteY11" fmla="*/ 225849 h 276884"/>
                  <a:gd name="connsiteX12" fmla="*/ 108045 w 282772"/>
                  <a:gd name="connsiteY12" fmla="*/ 203624 h 276884"/>
                  <a:gd name="connsiteX13" fmla="*/ 35020 w 282772"/>
                  <a:gd name="connsiteY13" fmla="*/ 197274 h 276884"/>
                  <a:gd name="connsiteX14" fmla="*/ 95 w 282772"/>
                  <a:gd name="connsiteY14" fmla="*/ 168699 h 276884"/>
                  <a:gd name="connsiteX15" fmla="*/ 38195 w 282772"/>
                  <a:gd name="connsiteY15" fmla="*/ 424 h 27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772" h="276884">
                    <a:moveTo>
                      <a:pt x="38195" y="424"/>
                    </a:moveTo>
                    <a:cubicBezTo>
                      <a:pt x="39253" y="-6984"/>
                      <a:pt x="1153" y="84562"/>
                      <a:pt x="6445" y="124249"/>
                    </a:cubicBezTo>
                    <a:cubicBezTo>
                      <a:pt x="11737" y="163937"/>
                      <a:pt x="65182" y="225849"/>
                      <a:pt x="69945" y="238549"/>
                    </a:cubicBezTo>
                    <a:cubicBezTo>
                      <a:pt x="74708" y="251249"/>
                      <a:pt x="23378" y="201507"/>
                      <a:pt x="35020" y="200449"/>
                    </a:cubicBezTo>
                    <a:cubicBezTo>
                      <a:pt x="46662" y="199391"/>
                      <a:pt x="127095" y="226378"/>
                      <a:pt x="139795" y="232199"/>
                    </a:cubicBezTo>
                    <a:cubicBezTo>
                      <a:pt x="152495" y="238020"/>
                      <a:pt x="104341" y="233257"/>
                      <a:pt x="111220" y="235374"/>
                    </a:cubicBezTo>
                    <a:cubicBezTo>
                      <a:pt x="118099" y="237491"/>
                      <a:pt x="172074" y="240666"/>
                      <a:pt x="181070" y="244899"/>
                    </a:cubicBezTo>
                    <a:cubicBezTo>
                      <a:pt x="190066" y="249132"/>
                      <a:pt x="148262" y="255482"/>
                      <a:pt x="165195" y="260774"/>
                    </a:cubicBezTo>
                    <a:cubicBezTo>
                      <a:pt x="182128" y="266066"/>
                      <a:pt x="279495" y="278766"/>
                      <a:pt x="282670" y="276649"/>
                    </a:cubicBezTo>
                    <a:cubicBezTo>
                      <a:pt x="285845" y="274532"/>
                      <a:pt x="214407" y="260245"/>
                      <a:pt x="184245" y="248074"/>
                    </a:cubicBezTo>
                    <a:cubicBezTo>
                      <a:pt x="154083" y="235903"/>
                      <a:pt x="102224" y="207328"/>
                      <a:pt x="101695" y="203624"/>
                    </a:cubicBezTo>
                    <a:cubicBezTo>
                      <a:pt x="101166" y="199920"/>
                      <a:pt x="180012" y="225849"/>
                      <a:pt x="181070" y="225849"/>
                    </a:cubicBezTo>
                    <a:cubicBezTo>
                      <a:pt x="182128" y="225849"/>
                      <a:pt x="132387" y="208386"/>
                      <a:pt x="108045" y="203624"/>
                    </a:cubicBezTo>
                    <a:cubicBezTo>
                      <a:pt x="83703" y="198862"/>
                      <a:pt x="53012" y="203095"/>
                      <a:pt x="35020" y="197274"/>
                    </a:cubicBezTo>
                    <a:cubicBezTo>
                      <a:pt x="17028" y="191453"/>
                      <a:pt x="-1492" y="197803"/>
                      <a:pt x="95" y="168699"/>
                    </a:cubicBezTo>
                    <a:cubicBezTo>
                      <a:pt x="1682" y="139595"/>
                      <a:pt x="37137" y="7832"/>
                      <a:pt x="38195" y="4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A18FD1CB-7F7C-6FEC-E0F3-6A7D262B6045}"/>
                  </a:ext>
                </a:extLst>
              </p:cNvPr>
              <p:cNvSpPr/>
              <p:nvPr/>
            </p:nvSpPr>
            <p:spPr>
              <a:xfrm>
                <a:off x="3211818" y="3127167"/>
                <a:ext cx="283388" cy="95458"/>
              </a:xfrm>
              <a:custGeom>
                <a:avLst/>
                <a:gdLst>
                  <a:gd name="connsiteX0" fmla="*/ 1282 w 283388"/>
                  <a:gd name="connsiteY0" fmla="*/ 208 h 95458"/>
                  <a:gd name="connsiteX1" fmla="*/ 166382 w 283388"/>
                  <a:gd name="connsiteY1" fmla="*/ 25608 h 95458"/>
                  <a:gd name="connsiteX2" fmla="*/ 150507 w 283388"/>
                  <a:gd name="connsiteY2" fmla="*/ 28783 h 95458"/>
                  <a:gd name="connsiteX3" fmla="*/ 217182 w 283388"/>
                  <a:gd name="connsiteY3" fmla="*/ 54183 h 95458"/>
                  <a:gd name="connsiteX4" fmla="*/ 188607 w 283388"/>
                  <a:gd name="connsiteY4" fmla="*/ 85933 h 95458"/>
                  <a:gd name="connsiteX5" fmla="*/ 280682 w 283388"/>
                  <a:gd name="connsiteY5" fmla="*/ 95458 h 95458"/>
                  <a:gd name="connsiteX6" fmla="*/ 252107 w 283388"/>
                  <a:gd name="connsiteY6" fmla="*/ 73233 h 95458"/>
                  <a:gd name="connsiteX7" fmla="*/ 182257 w 283388"/>
                  <a:gd name="connsiteY7" fmla="*/ 47833 h 95458"/>
                  <a:gd name="connsiteX8" fmla="*/ 93357 w 283388"/>
                  <a:gd name="connsiteY8" fmla="*/ 41483 h 95458"/>
                  <a:gd name="connsiteX9" fmla="*/ 1282 w 283388"/>
                  <a:gd name="connsiteY9" fmla="*/ 208 h 9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8" h="95458">
                    <a:moveTo>
                      <a:pt x="1282" y="208"/>
                    </a:moveTo>
                    <a:cubicBezTo>
                      <a:pt x="13453" y="-2438"/>
                      <a:pt x="141511" y="20846"/>
                      <a:pt x="166382" y="25608"/>
                    </a:cubicBezTo>
                    <a:cubicBezTo>
                      <a:pt x="191253" y="30370"/>
                      <a:pt x="142040" y="24020"/>
                      <a:pt x="150507" y="28783"/>
                    </a:cubicBezTo>
                    <a:cubicBezTo>
                      <a:pt x="158974" y="33546"/>
                      <a:pt x="210832" y="44658"/>
                      <a:pt x="217182" y="54183"/>
                    </a:cubicBezTo>
                    <a:cubicBezTo>
                      <a:pt x="223532" y="63708"/>
                      <a:pt x="178024" y="79054"/>
                      <a:pt x="188607" y="85933"/>
                    </a:cubicBezTo>
                    <a:cubicBezTo>
                      <a:pt x="199190" y="92812"/>
                      <a:pt x="280682" y="95458"/>
                      <a:pt x="280682" y="95458"/>
                    </a:cubicBezTo>
                    <a:cubicBezTo>
                      <a:pt x="291265" y="93341"/>
                      <a:pt x="268511" y="81171"/>
                      <a:pt x="252107" y="73233"/>
                    </a:cubicBezTo>
                    <a:cubicBezTo>
                      <a:pt x="235703" y="65296"/>
                      <a:pt x="208715" y="53125"/>
                      <a:pt x="182257" y="47833"/>
                    </a:cubicBezTo>
                    <a:cubicBezTo>
                      <a:pt x="155799" y="42541"/>
                      <a:pt x="119815" y="46775"/>
                      <a:pt x="93357" y="41483"/>
                    </a:cubicBezTo>
                    <a:cubicBezTo>
                      <a:pt x="66899" y="36191"/>
                      <a:pt x="-10889" y="2854"/>
                      <a:pt x="1282" y="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08FE24BA-7F6C-622B-4E93-ADB7B41F22A5}"/>
                  </a:ext>
                </a:extLst>
              </p:cNvPr>
              <p:cNvSpPr/>
              <p:nvPr/>
            </p:nvSpPr>
            <p:spPr>
              <a:xfrm>
                <a:off x="3063864" y="3012982"/>
                <a:ext cx="265276" cy="162096"/>
              </a:xfrm>
              <a:custGeom>
                <a:avLst/>
                <a:gdLst>
                  <a:gd name="connsiteX0" fmla="*/ 11 w 265276"/>
                  <a:gd name="connsiteY0" fmla="*/ 93 h 162096"/>
                  <a:gd name="connsiteX1" fmla="*/ 98436 w 265276"/>
                  <a:gd name="connsiteY1" fmla="*/ 79468 h 162096"/>
                  <a:gd name="connsiteX2" fmla="*/ 63511 w 265276"/>
                  <a:gd name="connsiteY2" fmla="*/ 82643 h 162096"/>
                  <a:gd name="connsiteX3" fmla="*/ 158761 w 265276"/>
                  <a:gd name="connsiteY3" fmla="*/ 120743 h 162096"/>
                  <a:gd name="connsiteX4" fmla="*/ 263536 w 265276"/>
                  <a:gd name="connsiteY4" fmla="*/ 162018 h 162096"/>
                  <a:gd name="connsiteX5" fmla="*/ 219086 w 265276"/>
                  <a:gd name="connsiteY5" fmla="*/ 130268 h 162096"/>
                  <a:gd name="connsiteX6" fmla="*/ 152411 w 265276"/>
                  <a:gd name="connsiteY6" fmla="*/ 98518 h 162096"/>
                  <a:gd name="connsiteX7" fmla="*/ 92086 w 265276"/>
                  <a:gd name="connsiteY7" fmla="*/ 63593 h 162096"/>
                  <a:gd name="connsiteX8" fmla="*/ 11 w 265276"/>
                  <a:gd name="connsiteY8" fmla="*/ 93 h 1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276" h="162096">
                    <a:moveTo>
                      <a:pt x="11" y="93"/>
                    </a:moveTo>
                    <a:cubicBezTo>
                      <a:pt x="1069" y="2739"/>
                      <a:pt x="87853" y="65710"/>
                      <a:pt x="98436" y="79468"/>
                    </a:cubicBezTo>
                    <a:cubicBezTo>
                      <a:pt x="109019" y="93226"/>
                      <a:pt x="53457" y="75764"/>
                      <a:pt x="63511" y="82643"/>
                    </a:cubicBezTo>
                    <a:cubicBezTo>
                      <a:pt x="73565" y="89522"/>
                      <a:pt x="158761" y="120743"/>
                      <a:pt x="158761" y="120743"/>
                    </a:cubicBezTo>
                    <a:cubicBezTo>
                      <a:pt x="192098" y="133972"/>
                      <a:pt x="253482" y="160431"/>
                      <a:pt x="263536" y="162018"/>
                    </a:cubicBezTo>
                    <a:cubicBezTo>
                      <a:pt x="273590" y="163605"/>
                      <a:pt x="237607" y="140851"/>
                      <a:pt x="219086" y="130268"/>
                    </a:cubicBezTo>
                    <a:cubicBezTo>
                      <a:pt x="200565" y="119685"/>
                      <a:pt x="173578" y="109631"/>
                      <a:pt x="152411" y="98518"/>
                    </a:cubicBezTo>
                    <a:cubicBezTo>
                      <a:pt x="131244" y="87406"/>
                      <a:pt x="114840" y="75235"/>
                      <a:pt x="92086" y="63593"/>
                    </a:cubicBezTo>
                    <a:cubicBezTo>
                      <a:pt x="69332" y="51951"/>
                      <a:pt x="-1047" y="-2553"/>
                      <a:pt x="11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5B056316-3C41-4644-01BC-8CA6CEA29D6B}"/>
                  </a:ext>
                </a:extLst>
              </p:cNvPr>
              <p:cNvSpPr/>
              <p:nvPr/>
            </p:nvSpPr>
            <p:spPr>
              <a:xfrm>
                <a:off x="3066020" y="2834964"/>
                <a:ext cx="261701" cy="63461"/>
              </a:xfrm>
              <a:custGeom>
                <a:avLst/>
                <a:gdLst>
                  <a:gd name="connsiteX0" fmla="*/ 1030 w 261701"/>
                  <a:gd name="connsiteY0" fmla="*/ 22536 h 63461"/>
                  <a:gd name="connsiteX1" fmla="*/ 143905 w 261701"/>
                  <a:gd name="connsiteY1" fmla="*/ 60636 h 63461"/>
                  <a:gd name="connsiteX2" fmla="*/ 261380 w 261701"/>
                  <a:gd name="connsiteY2" fmla="*/ 57461 h 63461"/>
                  <a:gd name="connsiteX3" fmla="*/ 175655 w 261701"/>
                  <a:gd name="connsiteY3" fmla="*/ 32061 h 63461"/>
                  <a:gd name="connsiteX4" fmla="*/ 83580 w 261701"/>
                  <a:gd name="connsiteY4" fmla="*/ 311 h 63461"/>
                  <a:gd name="connsiteX5" fmla="*/ 1030 w 261701"/>
                  <a:gd name="connsiteY5" fmla="*/ 22536 h 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701" h="63461">
                    <a:moveTo>
                      <a:pt x="1030" y="22536"/>
                    </a:moveTo>
                    <a:cubicBezTo>
                      <a:pt x="11084" y="32590"/>
                      <a:pt x="100513" y="54815"/>
                      <a:pt x="143905" y="60636"/>
                    </a:cubicBezTo>
                    <a:cubicBezTo>
                      <a:pt x="187297" y="66457"/>
                      <a:pt x="256088" y="62224"/>
                      <a:pt x="261380" y="57461"/>
                    </a:cubicBezTo>
                    <a:cubicBezTo>
                      <a:pt x="266672" y="52699"/>
                      <a:pt x="205288" y="41586"/>
                      <a:pt x="175655" y="32061"/>
                    </a:cubicBezTo>
                    <a:cubicBezTo>
                      <a:pt x="146022" y="22536"/>
                      <a:pt x="110038" y="2957"/>
                      <a:pt x="83580" y="311"/>
                    </a:cubicBezTo>
                    <a:cubicBezTo>
                      <a:pt x="57122" y="-2335"/>
                      <a:pt x="-9024" y="12482"/>
                      <a:pt x="1030" y="225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97FB6178-DFE6-231C-60C6-BFAE75C66CD8}"/>
                  </a:ext>
                </a:extLst>
              </p:cNvPr>
              <p:cNvSpPr/>
              <p:nvPr/>
            </p:nvSpPr>
            <p:spPr>
              <a:xfrm>
                <a:off x="3209624" y="2864083"/>
                <a:ext cx="311451" cy="371690"/>
              </a:xfrm>
              <a:custGeom>
                <a:avLst/>
                <a:gdLst>
                  <a:gd name="connsiteX0" fmla="*/ 95551 w 311451"/>
                  <a:gd name="connsiteY0" fmla="*/ 2942 h 371690"/>
                  <a:gd name="connsiteX1" fmla="*/ 301 w 311451"/>
                  <a:gd name="connsiteY1" fmla="*/ 9292 h 371690"/>
                  <a:gd name="connsiteX2" fmla="*/ 63801 w 311451"/>
                  <a:gd name="connsiteY2" fmla="*/ 56917 h 371690"/>
                  <a:gd name="connsiteX3" fmla="*/ 16176 w 311451"/>
                  <a:gd name="connsiteY3" fmla="*/ 129942 h 371690"/>
                  <a:gd name="connsiteX4" fmla="*/ 35226 w 311451"/>
                  <a:gd name="connsiteY4" fmla="*/ 206142 h 371690"/>
                  <a:gd name="connsiteX5" fmla="*/ 301 w 311451"/>
                  <a:gd name="connsiteY5" fmla="*/ 164867 h 371690"/>
                  <a:gd name="connsiteX6" fmla="*/ 57451 w 311451"/>
                  <a:gd name="connsiteY6" fmla="*/ 250592 h 371690"/>
                  <a:gd name="connsiteX7" fmla="*/ 197151 w 311451"/>
                  <a:gd name="connsiteY7" fmla="*/ 304567 h 371690"/>
                  <a:gd name="connsiteX8" fmla="*/ 273351 w 311451"/>
                  <a:gd name="connsiteY8" fmla="*/ 371242 h 371690"/>
                  <a:gd name="connsiteX9" fmla="*/ 311451 w 311451"/>
                  <a:gd name="connsiteY9" fmla="*/ 269642 h 371690"/>
                  <a:gd name="connsiteX10" fmla="*/ 273351 w 311451"/>
                  <a:gd name="connsiteY10" fmla="*/ 126767 h 371690"/>
                  <a:gd name="connsiteX11" fmla="*/ 181276 w 311451"/>
                  <a:gd name="connsiteY11" fmla="*/ 44217 h 371690"/>
                  <a:gd name="connsiteX12" fmla="*/ 95551 w 311451"/>
                  <a:gd name="connsiteY12" fmla="*/ 2942 h 3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451" h="371690">
                    <a:moveTo>
                      <a:pt x="95551" y="2942"/>
                    </a:moveTo>
                    <a:cubicBezTo>
                      <a:pt x="65388" y="-2879"/>
                      <a:pt x="5593" y="296"/>
                      <a:pt x="301" y="9292"/>
                    </a:cubicBezTo>
                    <a:cubicBezTo>
                      <a:pt x="-4991" y="18288"/>
                      <a:pt x="61155" y="36809"/>
                      <a:pt x="63801" y="56917"/>
                    </a:cubicBezTo>
                    <a:cubicBezTo>
                      <a:pt x="66447" y="77025"/>
                      <a:pt x="20938" y="105071"/>
                      <a:pt x="16176" y="129942"/>
                    </a:cubicBezTo>
                    <a:cubicBezTo>
                      <a:pt x="11414" y="154813"/>
                      <a:pt x="37872" y="200321"/>
                      <a:pt x="35226" y="206142"/>
                    </a:cubicBezTo>
                    <a:cubicBezTo>
                      <a:pt x="32580" y="211963"/>
                      <a:pt x="-3403" y="157459"/>
                      <a:pt x="301" y="164867"/>
                    </a:cubicBezTo>
                    <a:cubicBezTo>
                      <a:pt x="4005" y="172275"/>
                      <a:pt x="24643" y="227309"/>
                      <a:pt x="57451" y="250592"/>
                    </a:cubicBezTo>
                    <a:cubicBezTo>
                      <a:pt x="90259" y="273875"/>
                      <a:pt x="161168" y="284459"/>
                      <a:pt x="197151" y="304567"/>
                    </a:cubicBezTo>
                    <a:cubicBezTo>
                      <a:pt x="233134" y="324675"/>
                      <a:pt x="254301" y="377063"/>
                      <a:pt x="273351" y="371242"/>
                    </a:cubicBezTo>
                    <a:cubicBezTo>
                      <a:pt x="292401" y="365421"/>
                      <a:pt x="311451" y="310388"/>
                      <a:pt x="311451" y="269642"/>
                    </a:cubicBezTo>
                    <a:cubicBezTo>
                      <a:pt x="311451" y="228896"/>
                      <a:pt x="295047" y="164338"/>
                      <a:pt x="273351" y="126767"/>
                    </a:cubicBezTo>
                    <a:cubicBezTo>
                      <a:pt x="251655" y="89196"/>
                      <a:pt x="205088" y="63267"/>
                      <a:pt x="181276" y="44217"/>
                    </a:cubicBezTo>
                    <a:cubicBezTo>
                      <a:pt x="157464" y="25167"/>
                      <a:pt x="125714" y="8763"/>
                      <a:pt x="95551" y="2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>
                <a:extLst>
                  <a:ext uri="{FF2B5EF4-FFF2-40B4-BE49-F238E27FC236}">
                    <a16:creationId xmlns:a16="http://schemas.microsoft.com/office/drawing/2014/main" id="{EC746B2C-D07B-5B79-743F-48D998F57A32}"/>
                  </a:ext>
                </a:extLst>
              </p:cNvPr>
              <p:cNvSpPr/>
              <p:nvPr/>
            </p:nvSpPr>
            <p:spPr>
              <a:xfrm rot="2826224">
                <a:off x="3344068" y="2983920"/>
                <a:ext cx="130498" cy="622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936D5D77-3660-9899-4740-5B4D3F31CCF0}"/>
                  </a:ext>
                </a:extLst>
              </p:cNvPr>
              <p:cNvSpPr/>
              <p:nvPr/>
            </p:nvSpPr>
            <p:spPr>
              <a:xfrm>
                <a:off x="3440800" y="2431904"/>
                <a:ext cx="229539" cy="212884"/>
              </a:xfrm>
              <a:custGeom>
                <a:avLst/>
                <a:gdLst>
                  <a:gd name="connsiteX0" fmla="*/ 229500 w 229539"/>
                  <a:gd name="connsiteY0" fmla="*/ 146 h 212884"/>
                  <a:gd name="connsiteX1" fmla="*/ 207275 w 229539"/>
                  <a:gd name="connsiteY1" fmla="*/ 69996 h 212884"/>
                  <a:gd name="connsiteX2" fmla="*/ 213625 w 229539"/>
                  <a:gd name="connsiteY2" fmla="*/ 143021 h 212884"/>
                  <a:gd name="connsiteX3" fmla="*/ 223150 w 229539"/>
                  <a:gd name="connsiteY3" fmla="*/ 111271 h 212884"/>
                  <a:gd name="connsiteX4" fmla="*/ 185050 w 229539"/>
                  <a:gd name="connsiteY4" fmla="*/ 181121 h 212884"/>
                  <a:gd name="connsiteX5" fmla="*/ 181875 w 229539"/>
                  <a:gd name="connsiteY5" fmla="*/ 212871 h 212884"/>
                  <a:gd name="connsiteX6" fmla="*/ 194575 w 229539"/>
                  <a:gd name="connsiteY6" fmla="*/ 177946 h 212884"/>
                  <a:gd name="connsiteX7" fmla="*/ 134250 w 229539"/>
                  <a:gd name="connsiteY7" fmla="*/ 133496 h 212884"/>
                  <a:gd name="connsiteX8" fmla="*/ 900 w 229539"/>
                  <a:gd name="connsiteY8" fmla="*/ 117621 h 212884"/>
                  <a:gd name="connsiteX9" fmla="*/ 77100 w 229539"/>
                  <a:gd name="connsiteY9" fmla="*/ 155721 h 212884"/>
                  <a:gd name="connsiteX10" fmla="*/ 102500 w 229539"/>
                  <a:gd name="connsiteY10" fmla="*/ 127146 h 212884"/>
                  <a:gd name="connsiteX11" fmla="*/ 175525 w 229539"/>
                  <a:gd name="connsiteY11" fmla="*/ 190646 h 212884"/>
                  <a:gd name="connsiteX12" fmla="*/ 185050 w 229539"/>
                  <a:gd name="connsiteY12" fmla="*/ 162071 h 212884"/>
                  <a:gd name="connsiteX13" fmla="*/ 200925 w 229539"/>
                  <a:gd name="connsiteY13" fmla="*/ 89046 h 212884"/>
                  <a:gd name="connsiteX14" fmla="*/ 229500 w 229539"/>
                  <a:gd name="connsiteY14" fmla="*/ 146 h 21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539" h="212884">
                    <a:moveTo>
                      <a:pt x="229500" y="146"/>
                    </a:moveTo>
                    <a:cubicBezTo>
                      <a:pt x="230558" y="-3029"/>
                      <a:pt x="209921" y="46184"/>
                      <a:pt x="207275" y="69996"/>
                    </a:cubicBezTo>
                    <a:cubicBezTo>
                      <a:pt x="204629" y="93808"/>
                      <a:pt x="210979" y="136142"/>
                      <a:pt x="213625" y="143021"/>
                    </a:cubicBezTo>
                    <a:cubicBezTo>
                      <a:pt x="216271" y="149900"/>
                      <a:pt x="227912" y="104921"/>
                      <a:pt x="223150" y="111271"/>
                    </a:cubicBezTo>
                    <a:cubicBezTo>
                      <a:pt x="218388" y="117621"/>
                      <a:pt x="191929" y="164188"/>
                      <a:pt x="185050" y="181121"/>
                    </a:cubicBezTo>
                    <a:cubicBezTo>
                      <a:pt x="178171" y="198054"/>
                      <a:pt x="180288" y="213400"/>
                      <a:pt x="181875" y="212871"/>
                    </a:cubicBezTo>
                    <a:cubicBezTo>
                      <a:pt x="183462" y="212342"/>
                      <a:pt x="202512" y="191175"/>
                      <a:pt x="194575" y="177946"/>
                    </a:cubicBezTo>
                    <a:cubicBezTo>
                      <a:pt x="186638" y="164717"/>
                      <a:pt x="166529" y="143550"/>
                      <a:pt x="134250" y="133496"/>
                    </a:cubicBezTo>
                    <a:cubicBezTo>
                      <a:pt x="101971" y="123442"/>
                      <a:pt x="10425" y="113917"/>
                      <a:pt x="900" y="117621"/>
                    </a:cubicBezTo>
                    <a:cubicBezTo>
                      <a:pt x="-8625" y="121325"/>
                      <a:pt x="60167" y="154134"/>
                      <a:pt x="77100" y="155721"/>
                    </a:cubicBezTo>
                    <a:cubicBezTo>
                      <a:pt x="94033" y="157309"/>
                      <a:pt x="86096" y="121325"/>
                      <a:pt x="102500" y="127146"/>
                    </a:cubicBezTo>
                    <a:cubicBezTo>
                      <a:pt x="118904" y="132967"/>
                      <a:pt x="161767" y="184825"/>
                      <a:pt x="175525" y="190646"/>
                    </a:cubicBezTo>
                    <a:cubicBezTo>
                      <a:pt x="189283" y="196467"/>
                      <a:pt x="180817" y="179004"/>
                      <a:pt x="185050" y="162071"/>
                    </a:cubicBezTo>
                    <a:cubicBezTo>
                      <a:pt x="189283" y="145138"/>
                      <a:pt x="196163" y="110213"/>
                      <a:pt x="200925" y="89046"/>
                    </a:cubicBezTo>
                    <a:cubicBezTo>
                      <a:pt x="205687" y="67879"/>
                      <a:pt x="228442" y="3321"/>
                      <a:pt x="229500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54C4EC44-197E-CFA1-85B5-1FB36ADEE5DC}"/>
                  </a:ext>
                </a:extLst>
              </p:cNvPr>
              <p:cNvSpPr/>
              <p:nvPr/>
            </p:nvSpPr>
            <p:spPr>
              <a:xfrm>
                <a:off x="3174785" y="2273726"/>
                <a:ext cx="365478" cy="107524"/>
              </a:xfrm>
              <a:custGeom>
                <a:avLst/>
                <a:gdLst>
                  <a:gd name="connsiteX0" fmla="*/ 215 w 365478"/>
                  <a:gd name="connsiteY0" fmla="*/ 63074 h 107524"/>
                  <a:gd name="connsiteX1" fmla="*/ 212940 w 365478"/>
                  <a:gd name="connsiteY1" fmla="*/ 21799 h 107524"/>
                  <a:gd name="connsiteX2" fmla="*/ 155790 w 365478"/>
                  <a:gd name="connsiteY2" fmla="*/ 44024 h 107524"/>
                  <a:gd name="connsiteX3" fmla="*/ 270090 w 365478"/>
                  <a:gd name="connsiteY3" fmla="*/ 34499 h 107524"/>
                  <a:gd name="connsiteX4" fmla="*/ 206590 w 365478"/>
                  <a:gd name="connsiteY4" fmla="*/ 59899 h 107524"/>
                  <a:gd name="connsiteX5" fmla="*/ 365340 w 365478"/>
                  <a:gd name="connsiteY5" fmla="*/ 44024 h 107524"/>
                  <a:gd name="connsiteX6" fmla="*/ 174840 w 365478"/>
                  <a:gd name="connsiteY6" fmla="*/ 107524 h 107524"/>
                  <a:gd name="connsiteX7" fmla="*/ 343115 w 365478"/>
                  <a:gd name="connsiteY7" fmla="*/ 44024 h 107524"/>
                  <a:gd name="connsiteX8" fmla="*/ 197065 w 365478"/>
                  <a:gd name="connsiteY8" fmla="*/ 40849 h 107524"/>
                  <a:gd name="connsiteX9" fmla="*/ 228815 w 365478"/>
                  <a:gd name="connsiteY9" fmla="*/ 15449 h 107524"/>
                  <a:gd name="connsiteX10" fmla="*/ 114515 w 365478"/>
                  <a:gd name="connsiteY10" fmla="*/ 5924 h 107524"/>
                  <a:gd name="connsiteX11" fmla="*/ 171665 w 365478"/>
                  <a:gd name="connsiteY11" fmla="*/ 2749 h 107524"/>
                  <a:gd name="connsiteX12" fmla="*/ 215 w 365478"/>
                  <a:gd name="connsiteY12" fmla="*/ 63074 h 10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5478" h="107524">
                    <a:moveTo>
                      <a:pt x="215" y="63074"/>
                    </a:moveTo>
                    <a:cubicBezTo>
                      <a:pt x="7094" y="66249"/>
                      <a:pt x="187011" y="24974"/>
                      <a:pt x="212940" y="21799"/>
                    </a:cubicBezTo>
                    <a:cubicBezTo>
                      <a:pt x="238869" y="18624"/>
                      <a:pt x="146265" y="41907"/>
                      <a:pt x="155790" y="44024"/>
                    </a:cubicBezTo>
                    <a:cubicBezTo>
                      <a:pt x="165315" y="46141"/>
                      <a:pt x="261623" y="31853"/>
                      <a:pt x="270090" y="34499"/>
                    </a:cubicBezTo>
                    <a:cubicBezTo>
                      <a:pt x="278557" y="37145"/>
                      <a:pt x="190715" y="58311"/>
                      <a:pt x="206590" y="59899"/>
                    </a:cubicBezTo>
                    <a:cubicBezTo>
                      <a:pt x="222465" y="61486"/>
                      <a:pt x="370632" y="36087"/>
                      <a:pt x="365340" y="44024"/>
                    </a:cubicBezTo>
                    <a:cubicBezTo>
                      <a:pt x="360048" y="51961"/>
                      <a:pt x="178544" y="107524"/>
                      <a:pt x="174840" y="107524"/>
                    </a:cubicBezTo>
                    <a:cubicBezTo>
                      <a:pt x="171136" y="107524"/>
                      <a:pt x="339411" y="55136"/>
                      <a:pt x="343115" y="44024"/>
                    </a:cubicBezTo>
                    <a:cubicBezTo>
                      <a:pt x="346819" y="32912"/>
                      <a:pt x="216115" y="45611"/>
                      <a:pt x="197065" y="40849"/>
                    </a:cubicBezTo>
                    <a:cubicBezTo>
                      <a:pt x="178015" y="36087"/>
                      <a:pt x="242573" y="21270"/>
                      <a:pt x="228815" y="15449"/>
                    </a:cubicBezTo>
                    <a:cubicBezTo>
                      <a:pt x="215057" y="9628"/>
                      <a:pt x="124040" y="8041"/>
                      <a:pt x="114515" y="5924"/>
                    </a:cubicBezTo>
                    <a:cubicBezTo>
                      <a:pt x="104990" y="3807"/>
                      <a:pt x="189657" y="-4130"/>
                      <a:pt x="171665" y="2749"/>
                    </a:cubicBezTo>
                    <a:cubicBezTo>
                      <a:pt x="153673" y="9628"/>
                      <a:pt x="-6664" y="59899"/>
                      <a:pt x="215" y="630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C938C226-AA1E-9F8A-47F0-F2DAFC079077}"/>
                  </a:ext>
                </a:extLst>
              </p:cNvPr>
              <p:cNvSpPr/>
              <p:nvPr/>
            </p:nvSpPr>
            <p:spPr>
              <a:xfrm>
                <a:off x="3333670" y="2348613"/>
                <a:ext cx="319404" cy="194739"/>
              </a:xfrm>
              <a:custGeom>
                <a:avLst/>
                <a:gdLst>
                  <a:gd name="connsiteX0" fmla="*/ 80 w 319404"/>
                  <a:gd name="connsiteY0" fmla="*/ 13587 h 194739"/>
                  <a:gd name="connsiteX1" fmla="*/ 219155 w 319404"/>
                  <a:gd name="connsiteY1" fmla="*/ 10412 h 194739"/>
                  <a:gd name="connsiteX2" fmla="*/ 165180 w 319404"/>
                  <a:gd name="connsiteY2" fmla="*/ 29462 h 194739"/>
                  <a:gd name="connsiteX3" fmla="*/ 260430 w 319404"/>
                  <a:gd name="connsiteY3" fmla="*/ 29462 h 194739"/>
                  <a:gd name="connsiteX4" fmla="*/ 254080 w 319404"/>
                  <a:gd name="connsiteY4" fmla="*/ 73912 h 194739"/>
                  <a:gd name="connsiteX5" fmla="*/ 273130 w 319404"/>
                  <a:gd name="connsiteY5" fmla="*/ 58037 h 194739"/>
                  <a:gd name="connsiteX6" fmla="*/ 304880 w 319404"/>
                  <a:gd name="connsiteY6" fmla="*/ 115187 h 194739"/>
                  <a:gd name="connsiteX7" fmla="*/ 314405 w 319404"/>
                  <a:gd name="connsiteY7" fmla="*/ 73912 h 194739"/>
                  <a:gd name="connsiteX8" fmla="*/ 317580 w 319404"/>
                  <a:gd name="connsiteY8" fmla="*/ 194562 h 194739"/>
                  <a:gd name="connsiteX9" fmla="*/ 285830 w 319404"/>
                  <a:gd name="connsiteY9" fmla="*/ 99312 h 194739"/>
                  <a:gd name="connsiteX10" fmla="*/ 238205 w 319404"/>
                  <a:gd name="connsiteY10" fmla="*/ 32637 h 194739"/>
                  <a:gd name="connsiteX11" fmla="*/ 193755 w 319404"/>
                  <a:gd name="connsiteY11" fmla="*/ 887 h 194739"/>
                  <a:gd name="connsiteX12" fmla="*/ 80 w 319404"/>
                  <a:gd name="connsiteY12" fmla="*/ 13587 h 19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404" h="194739">
                    <a:moveTo>
                      <a:pt x="80" y="13587"/>
                    </a:moveTo>
                    <a:cubicBezTo>
                      <a:pt x="4313" y="15174"/>
                      <a:pt x="191638" y="7766"/>
                      <a:pt x="219155" y="10412"/>
                    </a:cubicBezTo>
                    <a:cubicBezTo>
                      <a:pt x="246672" y="13058"/>
                      <a:pt x="158301" y="26287"/>
                      <a:pt x="165180" y="29462"/>
                    </a:cubicBezTo>
                    <a:cubicBezTo>
                      <a:pt x="172059" y="32637"/>
                      <a:pt x="245613" y="22054"/>
                      <a:pt x="260430" y="29462"/>
                    </a:cubicBezTo>
                    <a:cubicBezTo>
                      <a:pt x="275247" y="36870"/>
                      <a:pt x="254080" y="73912"/>
                      <a:pt x="254080" y="73912"/>
                    </a:cubicBezTo>
                    <a:cubicBezTo>
                      <a:pt x="256197" y="78674"/>
                      <a:pt x="264663" y="51158"/>
                      <a:pt x="273130" y="58037"/>
                    </a:cubicBezTo>
                    <a:cubicBezTo>
                      <a:pt x="281597" y="64916"/>
                      <a:pt x="298001" y="112541"/>
                      <a:pt x="304880" y="115187"/>
                    </a:cubicBezTo>
                    <a:cubicBezTo>
                      <a:pt x="311759" y="117833"/>
                      <a:pt x="312288" y="60683"/>
                      <a:pt x="314405" y="73912"/>
                    </a:cubicBezTo>
                    <a:cubicBezTo>
                      <a:pt x="316522" y="87141"/>
                      <a:pt x="322342" y="190329"/>
                      <a:pt x="317580" y="194562"/>
                    </a:cubicBezTo>
                    <a:cubicBezTo>
                      <a:pt x="312818" y="198795"/>
                      <a:pt x="299059" y="126300"/>
                      <a:pt x="285830" y="99312"/>
                    </a:cubicBezTo>
                    <a:cubicBezTo>
                      <a:pt x="272601" y="72325"/>
                      <a:pt x="253551" y="49041"/>
                      <a:pt x="238205" y="32637"/>
                    </a:cubicBezTo>
                    <a:cubicBezTo>
                      <a:pt x="222859" y="16233"/>
                      <a:pt x="227622" y="5649"/>
                      <a:pt x="193755" y="887"/>
                    </a:cubicBezTo>
                    <a:cubicBezTo>
                      <a:pt x="159888" y="-3875"/>
                      <a:pt x="-4153" y="12000"/>
                      <a:pt x="80" y="135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C6DE19E1-FE7A-524F-1206-09DE09EAB332}"/>
                  </a:ext>
                </a:extLst>
              </p:cNvPr>
              <p:cNvSpPr/>
              <p:nvPr/>
            </p:nvSpPr>
            <p:spPr>
              <a:xfrm>
                <a:off x="3101970" y="2406629"/>
                <a:ext cx="408951" cy="143268"/>
              </a:xfrm>
              <a:custGeom>
                <a:avLst/>
                <a:gdLst>
                  <a:gd name="connsiteX0" fmla="*/ 5 w 408951"/>
                  <a:gd name="connsiteY0" fmla="*/ 38121 h 143268"/>
                  <a:gd name="connsiteX1" fmla="*/ 168280 w 408951"/>
                  <a:gd name="connsiteY1" fmla="*/ 21 h 143268"/>
                  <a:gd name="connsiteX2" fmla="*/ 142880 w 408951"/>
                  <a:gd name="connsiteY2" fmla="*/ 44471 h 143268"/>
                  <a:gd name="connsiteX3" fmla="*/ 234955 w 408951"/>
                  <a:gd name="connsiteY3" fmla="*/ 25421 h 143268"/>
                  <a:gd name="connsiteX4" fmla="*/ 206380 w 408951"/>
                  <a:gd name="connsiteY4" fmla="*/ 53996 h 143268"/>
                  <a:gd name="connsiteX5" fmla="*/ 269880 w 408951"/>
                  <a:gd name="connsiteY5" fmla="*/ 57171 h 143268"/>
                  <a:gd name="connsiteX6" fmla="*/ 247655 w 408951"/>
                  <a:gd name="connsiteY6" fmla="*/ 79396 h 143268"/>
                  <a:gd name="connsiteX7" fmla="*/ 406405 w 408951"/>
                  <a:gd name="connsiteY7" fmla="*/ 57171 h 143268"/>
                  <a:gd name="connsiteX8" fmla="*/ 349255 w 408951"/>
                  <a:gd name="connsiteY8" fmla="*/ 88921 h 143268"/>
                  <a:gd name="connsiteX9" fmla="*/ 400055 w 408951"/>
                  <a:gd name="connsiteY9" fmla="*/ 142896 h 143268"/>
                  <a:gd name="connsiteX10" fmla="*/ 361955 w 408951"/>
                  <a:gd name="connsiteY10" fmla="*/ 111146 h 143268"/>
                  <a:gd name="connsiteX11" fmla="*/ 247655 w 408951"/>
                  <a:gd name="connsiteY11" fmla="*/ 79396 h 143268"/>
                  <a:gd name="connsiteX12" fmla="*/ 307980 w 408951"/>
                  <a:gd name="connsiteY12" fmla="*/ 85746 h 143268"/>
                  <a:gd name="connsiteX13" fmla="*/ 203205 w 408951"/>
                  <a:gd name="connsiteY13" fmla="*/ 9546 h 143268"/>
                  <a:gd name="connsiteX14" fmla="*/ 222255 w 408951"/>
                  <a:gd name="connsiteY14" fmla="*/ 38121 h 143268"/>
                  <a:gd name="connsiteX15" fmla="*/ 174630 w 408951"/>
                  <a:gd name="connsiteY15" fmla="*/ 9546 h 143268"/>
                  <a:gd name="connsiteX16" fmla="*/ 5 w 408951"/>
                  <a:gd name="connsiteY16" fmla="*/ 38121 h 14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8951" h="143268">
                    <a:moveTo>
                      <a:pt x="5" y="38121"/>
                    </a:moveTo>
                    <a:cubicBezTo>
                      <a:pt x="-1053" y="36533"/>
                      <a:pt x="144468" y="-1037"/>
                      <a:pt x="168280" y="21"/>
                    </a:cubicBezTo>
                    <a:cubicBezTo>
                      <a:pt x="192092" y="1079"/>
                      <a:pt x="131768" y="40238"/>
                      <a:pt x="142880" y="44471"/>
                    </a:cubicBezTo>
                    <a:cubicBezTo>
                      <a:pt x="153993" y="48704"/>
                      <a:pt x="224372" y="23833"/>
                      <a:pt x="234955" y="25421"/>
                    </a:cubicBezTo>
                    <a:cubicBezTo>
                      <a:pt x="245538" y="27008"/>
                      <a:pt x="200559" y="48704"/>
                      <a:pt x="206380" y="53996"/>
                    </a:cubicBezTo>
                    <a:cubicBezTo>
                      <a:pt x="212201" y="59288"/>
                      <a:pt x="263001" y="52938"/>
                      <a:pt x="269880" y="57171"/>
                    </a:cubicBezTo>
                    <a:cubicBezTo>
                      <a:pt x="276759" y="61404"/>
                      <a:pt x="224901" y="79396"/>
                      <a:pt x="247655" y="79396"/>
                    </a:cubicBezTo>
                    <a:cubicBezTo>
                      <a:pt x="270409" y="79396"/>
                      <a:pt x="389472" y="55584"/>
                      <a:pt x="406405" y="57171"/>
                    </a:cubicBezTo>
                    <a:cubicBezTo>
                      <a:pt x="423338" y="58759"/>
                      <a:pt x="350313" y="74634"/>
                      <a:pt x="349255" y="88921"/>
                    </a:cubicBezTo>
                    <a:cubicBezTo>
                      <a:pt x="348197" y="103208"/>
                      <a:pt x="397938" y="139192"/>
                      <a:pt x="400055" y="142896"/>
                    </a:cubicBezTo>
                    <a:cubicBezTo>
                      <a:pt x="402172" y="146600"/>
                      <a:pt x="387355" y="121729"/>
                      <a:pt x="361955" y="111146"/>
                    </a:cubicBezTo>
                    <a:cubicBezTo>
                      <a:pt x="336555" y="100563"/>
                      <a:pt x="256651" y="83629"/>
                      <a:pt x="247655" y="79396"/>
                    </a:cubicBezTo>
                    <a:cubicBezTo>
                      <a:pt x="238659" y="75163"/>
                      <a:pt x="315388" y="97388"/>
                      <a:pt x="307980" y="85746"/>
                    </a:cubicBezTo>
                    <a:cubicBezTo>
                      <a:pt x="300572" y="74104"/>
                      <a:pt x="217492" y="17483"/>
                      <a:pt x="203205" y="9546"/>
                    </a:cubicBezTo>
                    <a:cubicBezTo>
                      <a:pt x="188918" y="1609"/>
                      <a:pt x="227017" y="38121"/>
                      <a:pt x="222255" y="38121"/>
                    </a:cubicBezTo>
                    <a:cubicBezTo>
                      <a:pt x="217493" y="38121"/>
                      <a:pt x="207967" y="11133"/>
                      <a:pt x="174630" y="9546"/>
                    </a:cubicBezTo>
                    <a:cubicBezTo>
                      <a:pt x="141293" y="7959"/>
                      <a:pt x="1063" y="39709"/>
                      <a:pt x="5" y="38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7F37CA26-D8F9-A26A-7155-9DB8C1B2A912}"/>
                  </a:ext>
                </a:extLst>
              </p:cNvPr>
              <p:cNvSpPr/>
              <p:nvPr/>
            </p:nvSpPr>
            <p:spPr>
              <a:xfrm>
                <a:off x="3418529" y="2685994"/>
                <a:ext cx="318446" cy="664920"/>
              </a:xfrm>
              <a:custGeom>
                <a:avLst/>
                <a:gdLst>
                  <a:gd name="connsiteX0" fmla="*/ 318446 w 318446"/>
                  <a:gd name="connsiteY0" fmla="*/ 56 h 664920"/>
                  <a:gd name="connsiteX1" fmla="*/ 267646 w 318446"/>
                  <a:gd name="connsiteY1" fmla="*/ 333431 h 664920"/>
                  <a:gd name="connsiteX2" fmla="*/ 289871 w 318446"/>
                  <a:gd name="connsiteY2" fmla="*/ 257231 h 664920"/>
                  <a:gd name="connsiteX3" fmla="*/ 146996 w 318446"/>
                  <a:gd name="connsiteY3" fmla="*/ 527106 h 664920"/>
                  <a:gd name="connsiteX4" fmla="*/ 67621 w 318446"/>
                  <a:gd name="connsiteY4" fmla="*/ 593781 h 664920"/>
                  <a:gd name="connsiteX5" fmla="*/ 118421 w 318446"/>
                  <a:gd name="connsiteY5" fmla="*/ 549331 h 664920"/>
                  <a:gd name="connsiteX6" fmla="*/ 946 w 318446"/>
                  <a:gd name="connsiteY6" fmla="*/ 663631 h 664920"/>
                  <a:gd name="connsiteX7" fmla="*/ 194621 w 318446"/>
                  <a:gd name="connsiteY7" fmla="*/ 460431 h 664920"/>
                  <a:gd name="connsiteX8" fmla="*/ 267646 w 318446"/>
                  <a:gd name="connsiteY8" fmla="*/ 362006 h 664920"/>
                  <a:gd name="connsiteX9" fmla="*/ 318446 w 318446"/>
                  <a:gd name="connsiteY9" fmla="*/ 56 h 66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446" h="664920">
                    <a:moveTo>
                      <a:pt x="318446" y="56"/>
                    </a:moveTo>
                    <a:cubicBezTo>
                      <a:pt x="318446" y="-4706"/>
                      <a:pt x="272408" y="290569"/>
                      <a:pt x="267646" y="333431"/>
                    </a:cubicBezTo>
                    <a:cubicBezTo>
                      <a:pt x="262883" y="376294"/>
                      <a:pt x="309979" y="224952"/>
                      <a:pt x="289871" y="257231"/>
                    </a:cubicBezTo>
                    <a:cubicBezTo>
                      <a:pt x="269763" y="289510"/>
                      <a:pt x="184038" y="471014"/>
                      <a:pt x="146996" y="527106"/>
                    </a:cubicBezTo>
                    <a:cubicBezTo>
                      <a:pt x="109954" y="583198"/>
                      <a:pt x="72383" y="590077"/>
                      <a:pt x="67621" y="593781"/>
                    </a:cubicBezTo>
                    <a:cubicBezTo>
                      <a:pt x="62859" y="597485"/>
                      <a:pt x="129533" y="537689"/>
                      <a:pt x="118421" y="549331"/>
                    </a:cubicBezTo>
                    <a:cubicBezTo>
                      <a:pt x="107308" y="560973"/>
                      <a:pt x="-11754" y="678448"/>
                      <a:pt x="946" y="663631"/>
                    </a:cubicBezTo>
                    <a:cubicBezTo>
                      <a:pt x="13646" y="648814"/>
                      <a:pt x="150171" y="510702"/>
                      <a:pt x="194621" y="460431"/>
                    </a:cubicBezTo>
                    <a:cubicBezTo>
                      <a:pt x="239071" y="410160"/>
                      <a:pt x="247538" y="433973"/>
                      <a:pt x="267646" y="362006"/>
                    </a:cubicBezTo>
                    <a:cubicBezTo>
                      <a:pt x="287754" y="290039"/>
                      <a:pt x="318446" y="4818"/>
                      <a:pt x="318446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3E909BBF-A3FF-E51E-36F0-7E472A105AFF}"/>
                  </a:ext>
                </a:extLst>
              </p:cNvPr>
              <p:cNvSpPr/>
              <p:nvPr/>
            </p:nvSpPr>
            <p:spPr>
              <a:xfrm>
                <a:off x="2922155" y="3486103"/>
                <a:ext cx="424828" cy="293591"/>
              </a:xfrm>
              <a:custGeom>
                <a:avLst/>
                <a:gdLst>
                  <a:gd name="connsiteX0" fmla="*/ 424295 w 424828"/>
                  <a:gd name="connsiteY0" fmla="*/ 47 h 293591"/>
                  <a:gd name="connsiteX1" fmla="*/ 265545 w 424828"/>
                  <a:gd name="connsiteY1" fmla="*/ 95297 h 293591"/>
                  <a:gd name="connsiteX2" fmla="*/ 138545 w 424828"/>
                  <a:gd name="connsiteY2" fmla="*/ 165147 h 293591"/>
                  <a:gd name="connsiteX3" fmla="*/ 71870 w 424828"/>
                  <a:gd name="connsiteY3" fmla="*/ 203247 h 293591"/>
                  <a:gd name="connsiteX4" fmla="*/ 5195 w 424828"/>
                  <a:gd name="connsiteY4" fmla="*/ 292147 h 293591"/>
                  <a:gd name="connsiteX5" fmla="*/ 33770 w 424828"/>
                  <a:gd name="connsiteY5" fmla="*/ 244522 h 293591"/>
                  <a:gd name="connsiteX6" fmla="*/ 265545 w 424828"/>
                  <a:gd name="connsiteY6" fmla="*/ 73072 h 293591"/>
                  <a:gd name="connsiteX7" fmla="*/ 208395 w 424828"/>
                  <a:gd name="connsiteY7" fmla="*/ 107997 h 293591"/>
                  <a:gd name="connsiteX8" fmla="*/ 424295 w 424828"/>
                  <a:gd name="connsiteY8" fmla="*/ 47 h 2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828" h="293591">
                    <a:moveTo>
                      <a:pt x="424295" y="47"/>
                    </a:moveTo>
                    <a:cubicBezTo>
                      <a:pt x="433820" y="-2070"/>
                      <a:pt x="313170" y="67780"/>
                      <a:pt x="265545" y="95297"/>
                    </a:cubicBezTo>
                    <a:cubicBezTo>
                      <a:pt x="217920" y="122814"/>
                      <a:pt x="170824" y="147155"/>
                      <a:pt x="138545" y="165147"/>
                    </a:cubicBezTo>
                    <a:cubicBezTo>
                      <a:pt x="106266" y="183139"/>
                      <a:pt x="94095" y="182080"/>
                      <a:pt x="71870" y="203247"/>
                    </a:cubicBezTo>
                    <a:cubicBezTo>
                      <a:pt x="49645" y="224414"/>
                      <a:pt x="11545" y="285268"/>
                      <a:pt x="5195" y="292147"/>
                    </a:cubicBezTo>
                    <a:cubicBezTo>
                      <a:pt x="-1155" y="299026"/>
                      <a:pt x="-9622" y="281035"/>
                      <a:pt x="33770" y="244522"/>
                    </a:cubicBezTo>
                    <a:cubicBezTo>
                      <a:pt x="77162" y="208009"/>
                      <a:pt x="236441" y="95826"/>
                      <a:pt x="265545" y="73072"/>
                    </a:cubicBezTo>
                    <a:cubicBezTo>
                      <a:pt x="294649" y="50318"/>
                      <a:pt x="185641" y="115405"/>
                      <a:pt x="208395" y="107997"/>
                    </a:cubicBezTo>
                    <a:cubicBezTo>
                      <a:pt x="231149" y="100589"/>
                      <a:pt x="414770" y="2164"/>
                      <a:pt x="424295" y="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294A8CE8-391E-800C-8151-8C7C54B4C076}"/>
                  </a:ext>
                </a:extLst>
              </p:cNvPr>
              <p:cNvSpPr/>
              <p:nvPr/>
            </p:nvSpPr>
            <p:spPr>
              <a:xfrm>
                <a:off x="2914404" y="3809702"/>
                <a:ext cx="125658" cy="245241"/>
              </a:xfrm>
              <a:custGeom>
                <a:avLst/>
                <a:gdLst>
                  <a:gd name="connsiteX0" fmla="*/ 25646 w 125658"/>
                  <a:gd name="connsiteY0" fmla="*/ 298 h 245241"/>
                  <a:gd name="connsiteX1" fmla="*/ 246 w 125658"/>
                  <a:gd name="connsiteY1" fmla="*/ 70148 h 245241"/>
                  <a:gd name="connsiteX2" fmla="*/ 44696 w 125658"/>
                  <a:gd name="connsiteY2" fmla="*/ 127298 h 245241"/>
                  <a:gd name="connsiteX3" fmla="*/ 16121 w 125658"/>
                  <a:gd name="connsiteY3" fmla="*/ 127298 h 245241"/>
                  <a:gd name="connsiteX4" fmla="*/ 85971 w 125658"/>
                  <a:gd name="connsiteY4" fmla="*/ 174923 h 245241"/>
                  <a:gd name="connsiteX5" fmla="*/ 124071 w 125658"/>
                  <a:gd name="connsiteY5" fmla="*/ 244773 h 245241"/>
                  <a:gd name="connsiteX6" fmla="*/ 111371 w 125658"/>
                  <a:gd name="connsiteY6" fmla="*/ 203498 h 245241"/>
                  <a:gd name="connsiteX7" fmla="*/ 47871 w 125658"/>
                  <a:gd name="connsiteY7" fmla="*/ 165398 h 245241"/>
                  <a:gd name="connsiteX8" fmla="*/ 22471 w 125658"/>
                  <a:gd name="connsiteY8" fmla="*/ 136823 h 245241"/>
                  <a:gd name="connsiteX9" fmla="*/ 246 w 125658"/>
                  <a:gd name="connsiteY9" fmla="*/ 98723 h 245241"/>
                  <a:gd name="connsiteX10" fmla="*/ 25646 w 125658"/>
                  <a:gd name="connsiteY10" fmla="*/ 298 h 24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58" h="245241">
                    <a:moveTo>
                      <a:pt x="25646" y="298"/>
                    </a:moveTo>
                    <a:cubicBezTo>
                      <a:pt x="25646" y="-4464"/>
                      <a:pt x="-2929" y="48981"/>
                      <a:pt x="246" y="70148"/>
                    </a:cubicBezTo>
                    <a:cubicBezTo>
                      <a:pt x="3421" y="91315"/>
                      <a:pt x="42050" y="117773"/>
                      <a:pt x="44696" y="127298"/>
                    </a:cubicBezTo>
                    <a:cubicBezTo>
                      <a:pt x="47342" y="136823"/>
                      <a:pt x="9242" y="119360"/>
                      <a:pt x="16121" y="127298"/>
                    </a:cubicBezTo>
                    <a:cubicBezTo>
                      <a:pt x="23000" y="135236"/>
                      <a:pt x="67979" y="155344"/>
                      <a:pt x="85971" y="174923"/>
                    </a:cubicBezTo>
                    <a:cubicBezTo>
                      <a:pt x="103963" y="194502"/>
                      <a:pt x="119838" y="240011"/>
                      <a:pt x="124071" y="244773"/>
                    </a:cubicBezTo>
                    <a:cubicBezTo>
                      <a:pt x="128304" y="249535"/>
                      <a:pt x="124071" y="216727"/>
                      <a:pt x="111371" y="203498"/>
                    </a:cubicBezTo>
                    <a:cubicBezTo>
                      <a:pt x="98671" y="190269"/>
                      <a:pt x="62687" y="176510"/>
                      <a:pt x="47871" y="165398"/>
                    </a:cubicBezTo>
                    <a:cubicBezTo>
                      <a:pt x="33055" y="154286"/>
                      <a:pt x="30409" y="147936"/>
                      <a:pt x="22471" y="136823"/>
                    </a:cubicBezTo>
                    <a:cubicBezTo>
                      <a:pt x="14533" y="125711"/>
                      <a:pt x="775" y="116715"/>
                      <a:pt x="246" y="98723"/>
                    </a:cubicBezTo>
                    <a:cubicBezTo>
                      <a:pt x="-283" y="80731"/>
                      <a:pt x="25646" y="5060"/>
                      <a:pt x="25646" y="2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E1DE16D7-20E6-311F-AF66-444B1DA726A6}"/>
                  </a:ext>
                </a:extLst>
              </p:cNvPr>
              <p:cNvSpPr/>
              <p:nvPr/>
            </p:nvSpPr>
            <p:spPr>
              <a:xfrm>
                <a:off x="2862677" y="3825829"/>
                <a:ext cx="111039" cy="316430"/>
              </a:xfrm>
              <a:custGeom>
                <a:avLst/>
                <a:gdLst>
                  <a:gd name="connsiteX0" fmla="*/ 29748 w 111039"/>
                  <a:gd name="connsiteY0" fmla="*/ 46 h 316430"/>
                  <a:gd name="connsiteX1" fmla="*/ 17048 w 111039"/>
                  <a:gd name="connsiteY1" fmla="*/ 146096 h 316430"/>
                  <a:gd name="connsiteX2" fmla="*/ 29748 w 111039"/>
                  <a:gd name="connsiteY2" fmla="*/ 225471 h 316430"/>
                  <a:gd name="connsiteX3" fmla="*/ 4348 w 111039"/>
                  <a:gd name="connsiteY3" fmla="*/ 190546 h 316430"/>
                  <a:gd name="connsiteX4" fmla="*/ 109123 w 111039"/>
                  <a:gd name="connsiteY4" fmla="*/ 314371 h 316430"/>
                  <a:gd name="connsiteX5" fmla="*/ 67848 w 111039"/>
                  <a:gd name="connsiteY5" fmla="*/ 263571 h 316430"/>
                  <a:gd name="connsiteX6" fmla="*/ 13873 w 111039"/>
                  <a:gd name="connsiteY6" fmla="*/ 206421 h 316430"/>
                  <a:gd name="connsiteX7" fmla="*/ 1173 w 111039"/>
                  <a:gd name="connsiteY7" fmla="*/ 161971 h 316430"/>
                  <a:gd name="connsiteX8" fmla="*/ 29748 w 111039"/>
                  <a:gd name="connsiteY8" fmla="*/ 46 h 31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9" h="316430">
                    <a:moveTo>
                      <a:pt x="29748" y="46"/>
                    </a:moveTo>
                    <a:cubicBezTo>
                      <a:pt x="32394" y="-2600"/>
                      <a:pt x="17048" y="108525"/>
                      <a:pt x="17048" y="146096"/>
                    </a:cubicBezTo>
                    <a:cubicBezTo>
                      <a:pt x="17048" y="183667"/>
                      <a:pt x="31865" y="218063"/>
                      <a:pt x="29748" y="225471"/>
                    </a:cubicBezTo>
                    <a:cubicBezTo>
                      <a:pt x="27631" y="232879"/>
                      <a:pt x="-8881" y="175729"/>
                      <a:pt x="4348" y="190546"/>
                    </a:cubicBezTo>
                    <a:cubicBezTo>
                      <a:pt x="17577" y="205363"/>
                      <a:pt x="98540" y="302200"/>
                      <a:pt x="109123" y="314371"/>
                    </a:cubicBezTo>
                    <a:cubicBezTo>
                      <a:pt x="119706" y="326542"/>
                      <a:pt x="83723" y="281563"/>
                      <a:pt x="67848" y="263571"/>
                    </a:cubicBezTo>
                    <a:cubicBezTo>
                      <a:pt x="51973" y="245579"/>
                      <a:pt x="24985" y="223354"/>
                      <a:pt x="13873" y="206421"/>
                    </a:cubicBezTo>
                    <a:cubicBezTo>
                      <a:pt x="2761" y="189488"/>
                      <a:pt x="-2531" y="189488"/>
                      <a:pt x="1173" y="161971"/>
                    </a:cubicBezTo>
                    <a:cubicBezTo>
                      <a:pt x="4877" y="134454"/>
                      <a:pt x="27102" y="2692"/>
                      <a:pt x="29748" y="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548DBAA8-14C1-4DB2-CCF6-ECE3FACAD82C}"/>
                  </a:ext>
                </a:extLst>
              </p:cNvPr>
              <p:cNvSpPr/>
              <p:nvPr/>
            </p:nvSpPr>
            <p:spPr>
              <a:xfrm>
                <a:off x="3085846" y="3960009"/>
                <a:ext cx="448524" cy="333542"/>
              </a:xfrm>
              <a:custGeom>
                <a:avLst/>
                <a:gdLst>
                  <a:gd name="connsiteX0" fmla="*/ 254 w 448524"/>
                  <a:gd name="connsiteY0" fmla="*/ 2391 h 333542"/>
                  <a:gd name="connsiteX1" fmla="*/ 222504 w 448524"/>
                  <a:gd name="connsiteY1" fmla="*/ 15091 h 333542"/>
                  <a:gd name="connsiteX2" fmla="*/ 301879 w 448524"/>
                  <a:gd name="connsiteY2" fmla="*/ 91291 h 333542"/>
                  <a:gd name="connsiteX3" fmla="*/ 317754 w 448524"/>
                  <a:gd name="connsiteY3" fmla="*/ 62716 h 333542"/>
                  <a:gd name="connsiteX4" fmla="*/ 416179 w 448524"/>
                  <a:gd name="connsiteY4" fmla="*/ 221466 h 333542"/>
                  <a:gd name="connsiteX5" fmla="*/ 387604 w 448524"/>
                  <a:gd name="connsiteY5" fmla="*/ 167491 h 333542"/>
                  <a:gd name="connsiteX6" fmla="*/ 447929 w 448524"/>
                  <a:gd name="connsiteY6" fmla="*/ 332591 h 333542"/>
                  <a:gd name="connsiteX7" fmla="*/ 413004 w 448524"/>
                  <a:gd name="connsiteY7" fmla="*/ 227816 h 333542"/>
                  <a:gd name="connsiteX8" fmla="*/ 327279 w 448524"/>
                  <a:gd name="connsiteY8" fmla="*/ 75416 h 333542"/>
                  <a:gd name="connsiteX9" fmla="*/ 270129 w 448524"/>
                  <a:gd name="connsiteY9" fmla="*/ 46841 h 333542"/>
                  <a:gd name="connsiteX10" fmla="*/ 254 w 448524"/>
                  <a:gd name="connsiteY10" fmla="*/ 2391 h 33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8524" h="333542">
                    <a:moveTo>
                      <a:pt x="254" y="2391"/>
                    </a:moveTo>
                    <a:cubicBezTo>
                      <a:pt x="-7683" y="-2901"/>
                      <a:pt x="172233" y="274"/>
                      <a:pt x="222504" y="15091"/>
                    </a:cubicBezTo>
                    <a:cubicBezTo>
                      <a:pt x="272775" y="29908"/>
                      <a:pt x="286004" y="83354"/>
                      <a:pt x="301879" y="91291"/>
                    </a:cubicBezTo>
                    <a:cubicBezTo>
                      <a:pt x="317754" y="99228"/>
                      <a:pt x="298704" y="41020"/>
                      <a:pt x="317754" y="62716"/>
                    </a:cubicBezTo>
                    <a:cubicBezTo>
                      <a:pt x="336804" y="84412"/>
                      <a:pt x="404537" y="204004"/>
                      <a:pt x="416179" y="221466"/>
                    </a:cubicBezTo>
                    <a:cubicBezTo>
                      <a:pt x="427821" y="238928"/>
                      <a:pt x="382312" y="148970"/>
                      <a:pt x="387604" y="167491"/>
                    </a:cubicBezTo>
                    <a:cubicBezTo>
                      <a:pt x="392896" y="186012"/>
                      <a:pt x="443696" y="322537"/>
                      <a:pt x="447929" y="332591"/>
                    </a:cubicBezTo>
                    <a:cubicBezTo>
                      <a:pt x="452162" y="342645"/>
                      <a:pt x="433112" y="270678"/>
                      <a:pt x="413004" y="227816"/>
                    </a:cubicBezTo>
                    <a:cubicBezTo>
                      <a:pt x="392896" y="184954"/>
                      <a:pt x="351091" y="105578"/>
                      <a:pt x="327279" y="75416"/>
                    </a:cubicBezTo>
                    <a:cubicBezTo>
                      <a:pt x="303467" y="45254"/>
                      <a:pt x="318812" y="62187"/>
                      <a:pt x="270129" y="46841"/>
                    </a:cubicBezTo>
                    <a:cubicBezTo>
                      <a:pt x="221446" y="31495"/>
                      <a:pt x="8191" y="7683"/>
                      <a:pt x="254" y="23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06EF1CAC-D079-644B-F02D-FEA35BDDA398}"/>
                  </a:ext>
                </a:extLst>
              </p:cNvPr>
              <p:cNvSpPr/>
              <p:nvPr/>
            </p:nvSpPr>
            <p:spPr>
              <a:xfrm>
                <a:off x="3530145" y="3895702"/>
                <a:ext cx="127470" cy="429062"/>
              </a:xfrm>
              <a:custGeom>
                <a:avLst/>
                <a:gdLst>
                  <a:gd name="connsiteX0" fmla="*/ 51255 w 127470"/>
                  <a:gd name="connsiteY0" fmla="*/ 23 h 429062"/>
                  <a:gd name="connsiteX1" fmla="*/ 124280 w 127470"/>
                  <a:gd name="connsiteY1" fmla="*/ 161948 h 429062"/>
                  <a:gd name="connsiteX2" fmla="*/ 114755 w 127470"/>
                  <a:gd name="connsiteY2" fmla="*/ 146073 h 429062"/>
                  <a:gd name="connsiteX3" fmla="*/ 117930 w 127470"/>
                  <a:gd name="connsiteY3" fmla="*/ 244498 h 429062"/>
                  <a:gd name="connsiteX4" fmla="*/ 102055 w 127470"/>
                  <a:gd name="connsiteY4" fmla="*/ 317523 h 429062"/>
                  <a:gd name="connsiteX5" fmla="*/ 111580 w 127470"/>
                  <a:gd name="connsiteY5" fmla="*/ 327048 h 429062"/>
                  <a:gd name="connsiteX6" fmla="*/ 455 w 127470"/>
                  <a:gd name="connsiteY6" fmla="*/ 428648 h 429062"/>
                  <a:gd name="connsiteX7" fmla="*/ 73480 w 127470"/>
                  <a:gd name="connsiteY7" fmla="*/ 358798 h 429062"/>
                  <a:gd name="connsiteX8" fmla="*/ 105230 w 127470"/>
                  <a:gd name="connsiteY8" fmla="*/ 257198 h 429062"/>
                  <a:gd name="connsiteX9" fmla="*/ 105230 w 127470"/>
                  <a:gd name="connsiteY9" fmla="*/ 174648 h 429062"/>
                  <a:gd name="connsiteX10" fmla="*/ 51255 w 127470"/>
                  <a:gd name="connsiteY10" fmla="*/ 23 h 42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70" h="429062">
                    <a:moveTo>
                      <a:pt x="51255" y="23"/>
                    </a:moveTo>
                    <a:cubicBezTo>
                      <a:pt x="54430" y="-2094"/>
                      <a:pt x="113697" y="137606"/>
                      <a:pt x="124280" y="161948"/>
                    </a:cubicBezTo>
                    <a:cubicBezTo>
                      <a:pt x="134863" y="186290"/>
                      <a:pt x="115813" y="132315"/>
                      <a:pt x="114755" y="146073"/>
                    </a:cubicBezTo>
                    <a:cubicBezTo>
                      <a:pt x="113697" y="159831"/>
                      <a:pt x="120047" y="215923"/>
                      <a:pt x="117930" y="244498"/>
                    </a:cubicBezTo>
                    <a:cubicBezTo>
                      <a:pt x="115813" y="273073"/>
                      <a:pt x="103113" y="303765"/>
                      <a:pt x="102055" y="317523"/>
                    </a:cubicBezTo>
                    <a:cubicBezTo>
                      <a:pt x="100997" y="331281"/>
                      <a:pt x="128513" y="308527"/>
                      <a:pt x="111580" y="327048"/>
                    </a:cubicBezTo>
                    <a:cubicBezTo>
                      <a:pt x="94647" y="345569"/>
                      <a:pt x="6805" y="423356"/>
                      <a:pt x="455" y="428648"/>
                    </a:cubicBezTo>
                    <a:cubicBezTo>
                      <a:pt x="-5895" y="433940"/>
                      <a:pt x="56018" y="387373"/>
                      <a:pt x="73480" y="358798"/>
                    </a:cubicBezTo>
                    <a:cubicBezTo>
                      <a:pt x="90942" y="330223"/>
                      <a:pt x="99938" y="287890"/>
                      <a:pt x="105230" y="257198"/>
                    </a:cubicBezTo>
                    <a:cubicBezTo>
                      <a:pt x="110522" y="226506"/>
                      <a:pt x="115284" y="218040"/>
                      <a:pt x="105230" y="174648"/>
                    </a:cubicBezTo>
                    <a:cubicBezTo>
                      <a:pt x="95176" y="131256"/>
                      <a:pt x="48080" y="2140"/>
                      <a:pt x="51255" y="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8972312A-B88A-0EF4-A4E4-0B4B1DDA8E32}"/>
                  </a:ext>
                </a:extLst>
              </p:cNvPr>
              <p:cNvSpPr/>
              <p:nvPr/>
            </p:nvSpPr>
            <p:spPr>
              <a:xfrm>
                <a:off x="3323171" y="3101255"/>
                <a:ext cx="545749" cy="520349"/>
              </a:xfrm>
              <a:custGeom>
                <a:avLst/>
                <a:gdLst>
                  <a:gd name="connsiteX0" fmla="*/ 540804 w 545749"/>
                  <a:gd name="connsiteY0" fmla="*/ 3895 h 520349"/>
                  <a:gd name="connsiteX1" fmla="*/ 197904 w 545749"/>
                  <a:gd name="connsiteY1" fmla="*/ 295995 h 520349"/>
                  <a:gd name="connsiteX2" fmla="*/ 267754 w 545749"/>
                  <a:gd name="connsiteY2" fmla="*/ 248370 h 520349"/>
                  <a:gd name="connsiteX3" fmla="*/ 99479 w 545749"/>
                  <a:gd name="connsiteY3" fmla="*/ 438870 h 520349"/>
                  <a:gd name="connsiteX4" fmla="*/ 1054 w 545749"/>
                  <a:gd name="connsiteY4" fmla="*/ 518245 h 520349"/>
                  <a:gd name="connsiteX5" fmla="*/ 159804 w 545749"/>
                  <a:gd name="connsiteY5" fmla="*/ 362670 h 520349"/>
                  <a:gd name="connsiteX6" fmla="*/ 131229 w 545749"/>
                  <a:gd name="connsiteY6" fmla="*/ 349970 h 520349"/>
                  <a:gd name="connsiteX7" fmla="*/ 385229 w 545749"/>
                  <a:gd name="connsiteY7" fmla="*/ 140420 h 520349"/>
                  <a:gd name="connsiteX8" fmla="*/ 540804 w 545749"/>
                  <a:gd name="connsiteY8" fmla="*/ 3895 h 52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749" h="520349">
                    <a:moveTo>
                      <a:pt x="540804" y="3895"/>
                    </a:moveTo>
                    <a:cubicBezTo>
                      <a:pt x="509583" y="29824"/>
                      <a:pt x="243412" y="255249"/>
                      <a:pt x="197904" y="295995"/>
                    </a:cubicBezTo>
                    <a:cubicBezTo>
                      <a:pt x="152396" y="336741"/>
                      <a:pt x="284158" y="224558"/>
                      <a:pt x="267754" y="248370"/>
                    </a:cubicBezTo>
                    <a:cubicBezTo>
                      <a:pt x="251350" y="272182"/>
                      <a:pt x="143929" y="393891"/>
                      <a:pt x="99479" y="438870"/>
                    </a:cubicBezTo>
                    <a:cubicBezTo>
                      <a:pt x="55029" y="483849"/>
                      <a:pt x="-9000" y="530945"/>
                      <a:pt x="1054" y="518245"/>
                    </a:cubicBezTo>
                    <a:cubicBezTo>
                      <a:pt x="11108" y="505545"/>
                      <a:pt x="138108" y="390716"/>
                      <a:pt x="159804" y="362670"/>
                    </a:cubicBezTo>
                    <a:cubicBezTo>
                      <a:pt x="181500" y="334624"/>
                      <a:pt x="93658" y="387012"/>
                      <a:pt x="131229" y="349970"/>
                    </a:cubicBezTo>
                    <a:cubicBezTo>
                      <a:pt x="168800" y="312928"/>
                      <a:pt x="322787" y="192807"/>
                      <a:pt x="385229" y="140420"/>
                    </a:cubicBezTo>
                    <a:cubicBezTo>
                      <a:pt x="447671" y="88033"/>
                      <a:pt x="572025" y="-22034"/>
                      <a:pt x="540804" y="38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10FE68C9-BE76-C06B-40CF-6BE867C24964}"/>
                  </a:ext>
                </a:extLst>
              </p:cNvPr>
              <p:cNvSpPr/>
              <p:nvPr/>
            </p:nvSpPr>
            <p:spPr>
              <a:xfrm>
                <a:off x="3027982" y="3724266"/>
                <a:ext cx="315484" cy="203612"/>
              </a:xfrm>
              <a:custGeom>
                <a:avLst/>
                <a:gdLst>
                  <a:gd name="connsiteX0" fmla="*/ 315293 w 315484"/>
                  <a:gd name="connsiteY0" fmla="*/ 9 h 203612"/>
                  <a:gd name="connsiteX1" fmla="*/ 207343 w 315484"/>
                  <a:gd name="connsiteY1" fmla="*/ 107959 h 203612"/>
                  <a:gd name="connsiteX2" fmla="*/ 150193 w 315484"/>
                  <a:gd name="connsiteY2" fmla="*/ 107959 h 203612"/>
                  <a:gd name="connsiteX3" fmla="*/ 968 w 315484"/>
                  <a:gd name="connsiteY3" fmla="*/ 98434 h 203612"/>
                  <a:gd name="connsiteX4" fmla="*/ 93043 w 315484"/>
                  <a:gd name="connsiteY4" fmla="*/ 111134 h 203612"/>
                  <a:gd name="connsiteX5" fmla="*/ 232743 w 315484"/>
                  <a:gd name="connsiteY5" fmla="*/ 203209 h 203612"/>
                  <a:gd name="connsiteX6" fmla="*/ 156543 w 315484"/>
                  <a:gd name="connsiteY6" fmla="*/ 142884 h 203612"/>
                  <a:gd name="connsiteX7" fmla="*/ 118443 w 315484"/>
                  <a:gd name="connsiteY7" fmla="*/ 98434 h 203612"/>
                  <a:gd name="connsiteX8" fmla="*/ 178768 w 315484"/>
                  <a:gd name="connsiteY8" fmla="*/ 101609 h 203612"/>
                  <a:gd name="connsiteX9" fmla="*/ 315293 w 315484"/>
                  <a:gd name="connsiteY9" fmla="*/ 9 h 20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484" h="203612">
                    <a:moveTo>
                      <a:pt x="315293" y="9"/>
                    </a:moveTo>
                    <a:cubicBezTo>
                      <a:pt x="320055" y="1067"/>
                      <a:pt x="234860" y="89967"/>
                      <a:pt x="207343" y="107959"/>
                    </a:cubicBezTo>
                    <a:cubicBezTo>
                      <a:pt x="179826" y="125951"/>
                      <a:pt x="184589" y="109547"/>
                      <a:pt x="150193" y="107959"/>
                    </a:cubicBezTo>
                    <a:cubicBezTo>
                      <a:pt x="115797" y="106372"/>
                      <a:pt x="10493" y="97905"/>
                      <a:pt x="968" y="98434"/>
                    </a:cubicBezTo>
                    <a:cubicBezTo>
                      <a:pt x="-8557" y="98963"/>
                      <a:pt x="54414" y="93672"/>
                      <a:pt x="93043" y="111134"/>
                    </a:cubicBezTo>
                    <a:cubicBezTo>
                      <a:pt x="131672" y="128596"/>
                      <a:pt x="222160" y="197917"/>
                      <a:pt x="232743" y="203209"/>
                    </a:cubicBezTo>
                    <a:cubicBezTo>
                      <a:pt x="243326" y="208501"/>
                      <a:pt x="175593" y="160346"/>
                      <a:pt x="156543" y="142884"/>
                    </a:cubicBezTo>
                    <a:cubicBezTo>
                      <a:pt x="137493" y="125422"/>
                      <a:pt x="114739" y="105313"/>
                      <a:pt x="118443" y="98434"/>
                    </a:cubicBezTo>
                    <a:cubicBezTo>
                      <a:pt x="122147" y="91555"/>
                      <a:pt x="143314" y="113780"/>
                      <a:pt x="178768" y="101609"/>
                    </a:cubicBezTo>
                    <a:cubicBezTo>
                      <a:pt x="214222" y="89438"/>
                      <a:pt x="310531" y="-1049"/>
                      <a:pt x="315293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68CEAA54-B0EA-07BA-BE1E-93F5A8A4DAB3}"/>
                  </a:ext>
                </a:extLst>
              </p:cNvPr>
              <p:cNvSpPr/>
              <p:nvPr/>
            </p:nvSpPr>
            <p:spPr>
              <a:xfrm>
                <a:off x="3384501" y="3689156"/>
                <a:ext cx="89096" cy="254252"/>
              </a:xfrm>
              <a:custGeom>
                <a:avLst/>
                <a:gdLst>
                  <a:gd name="connsiteX0" fmla="*/ 22274 w 89096"/>
                  <a:gd name="connsiteY0" fmla="*/ 194 h 254252"/>
                  <a:gd name="connsiteX1" fmla="*/ 88949 w 89096"/>
                  <a:gd name="connsiteY1" fmla="*/ 127194 h 254252"/>
                  <a:gd name="connsiteX2" fmla="*/ 49 w 89096"/>
                  <a:gd name="connsiteY2" fmla="*/ 254194 h 254252"/>
                  <a:gd name="connsiteX3" fmla="*/ 76249 w 89096"/>
                  <a:gd name="connsiteY3" fmla="*/ 143069 h 254252"/>
                  <a:gd name="connsiteX4" fmla="*/ 69899 w 89096"/>
                  <a:gd name="connsiteY4" fmla="*/ 98619 h 254252"/>
                  <a:gd name="connsiteX5" fmla="*/ 22274 w 89096"/>
                  <a:gd name="connsiteY5" fmla="*/ 194 h 25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96" h="254252">
                    <a:moveTo>
                      <a:pt x="22274" y="194"/>
                    </a:moveTo>
                    <a:cubicBezTo>
                      <a:pt x="25449" y="4956"/>
                      <a:pt x="92653" y="84861"/>
                      <a:pt x="88949" y="127194"/>
                    </a:cubicBezTo>
                    <a:cubicBezTo>
                      <a:pt x="85245" y="169527"/>
                      <a:pt x="2166" y="251548"/>
                      <a:pt x="49" y="254194"/>
                    </a:cubicBezTo>
                    <a:cubicBezTo>
                      <a:pt x="-2068" y="256840"/>
                      <a:pt x="64607" y="168998"/>
                      <a:pt x="76249" y="143069"/>
                    </a:cubicBezTo>
                    <a:cubicBezTo>
                      <a:pt x="87891" y="117140"/>
                      <a:pt x="78366" y="117669"/>
                      <a:pt x="69899" y="98619"/>
                    </a:cubicBezTo>
                    <a:cubicBezTo>
                      <a:pt x="61432" y="79569"/>
                      <a:pt x="19099" y="-4568"/>
                      <a:pt x="22274" y="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EC95AA33-2AB2-9F99-D477-AFB86FCB45B8}"/>
                  </a:ext>
                </a:extLst>
              </p:cNvPr>
              <p:cNvSpPr/>
              <p:nvPr/>
            </p:nvSpPr>
            <p:spPr>
              <a:xfrm>
                <a:off x="3809502" y="2546311"/>
                <a:ext cx="191232" cy="460864"/>
              </a:xfrm>
              <a:custGeom>
                <a:avLst/>
                <a:gdLst>
                  <a:gd name="connsiteX0" fmla="*/ 190998 w 191232"/>
                  <a:gd name="connsiteY0" fmla="*/ 39 h 460864"/>
                  <a:gd name="connsiteX1" fmla="*/ 121148 w 191232"/>
                  <a:gd name="connsiteY1" fmla="*/ 161964 h 460864"/>
                  <a:gd name="connsiteX2" fmla="*/ 156073 w 191232"/>
                  <a:gd name="connsiteY2" fmla="*/ 193714 h 460864"/>
                  <a:gd name="connsiteX3" fmla="*/ 498 w 191232"/>
                  <a:gd name="connsiteY3" fmla="*/ 393739 h 460864"/>
                  <a:gd name="connsiteX4" fmla="*/ 105273 w 191232"/>
                  <a:gd name="connsiteY4" fmla="*/ 314364 h 460864"/>
                  <a:gd name="connsiteX5" fmla="*/ 67173 w 191232"/>
                  <a:gd name="connsiteY5" fmla="*/ 460414 h 460864"/>
                  <a:gd name="connsiteX6" fmla="*/ 98923 w 191232"/>
                  <a:gd name="connsiteY6" fmla="*/ 355639 h 460864"/>
                  <a:gd name="connsiteX7" fmla="*/ 130673 w 191232"/>
                  <a:gd name="connsiteY7" fmla="*/ 231814 h 460864"/>
                  <a:gd name="connsiteX8" fmla="*/ 143373 w 191232"/>
                  <a:gd name="connsiteY8" fmla="*/ 177839 h 460864"/>
                  <a:gd name="connsiteX9" fmla="*/ 190998 w 191232"/>
                  <a:gd name="connsiteY9" fmla="*/ 39 h 4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232" h="460864">
                    <a:moveTo>
                      <a:pt x="190998" y="39"/>
                    </a:moveTo>
                    <a:cubicBezTo>
                      <a:pt x="187294" y="-2607"/>
                      <a:pt x="126969" y="129685"/>
                      <a:pt x="121148" y="161964"/>
                    </a:cubicBezTo>
                    <a:cubicBezTo>
                      <a:pt x="115327" y="194243"/>
                      <a:pt x="176181" y="155085"/>
                      <a:pt x="156073" y="193714"/>
                    </a:cubicBezTo>
                    <a:cubicBezTo>
                      <a:pt x="135965" y="232343"/>
                      <a:pt x="8965" y="373631"/>
                      <a:pt x="498" y="393739"/>
                    </a:cubicBezTo>
                    <a:cubicBezTo>
                      <a:pt x="-7969" y="413847"/>
                      <a:pt x="94161" y="303252"/>
                      <a:pt x="105273" y="314364"/>
                    </a:cubicBezTo>
                    <a:cubicBezTo>
                      <a:pt x="116385" y="325476"/>
                      <a:pt x="68231" y="453535"/>
                      <a:pt x="67173" y="460414"/>
                    </a:cubicBezTo>
                    <a:cubicBezTo>
                      <a:pt x="66115" y="467293"/>
                      <a:pt x="88340" y="393739"/>
                      <a:pt x="98923" y="355639"/>
                    </a:cubicBezTo>
                    <a:cubicBezTo>
                      <a:pt x="109506" y="317539"/>
                      <a:pt x="123265" y="261447"/>
                      <a:pt x="130673" y="231814"/>
                    </a:cubicBezTo>
                    <a:cubicBezTo>
                      <a:pt x="138081" y="202181"/>
                      <a:pt x="133319" y="214881"/>
                      <a:pt x="143373" y="177839"/>
                    </a:cubicBezTo>
                    <a:cubicBezTo>
                      <a:pt x="153427" y="140797"/>
                      <a:pt x="194702" y="2685"/>
                      <a:pt x="190998" y="3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1827A469-AFDB-6310-144F-10166182925A}"/>
                  </a:ext>
                </a:extLst>
              </p:cNvPr>
              <p:cNvSpPr/>
              <p:nvPr/>
            </p:nvSpPr>
            <p:spPr>
              <a:xfrm>
                <a:off x="3120042" y="4044290"/>
                <a:ext cx="250264" cy="73967"/>
              </a:xfrm>
              <a:custGeom>
                <a:avLst/>
                <a:gdLst>
                  <a:gd name="connsiteX0" fmla="*/ 983 w 250264"/>
                  <a:gd name="connsiteY0" fmla="*/ 660 h 73967"/>
                  <a:gd name="connsiteX1" fmla="*/ 124808 w 250264"/>
                  <a:gd name="connsiteY1" fmla="*/ 13360 h 73967"/>
                  <a:gd name="connsiteX2" fmla="*/ 245458 w 250264"/>
                  <a:gd name="connsiteY2" fmla="*/ 73685 h 73967"/>
                  <a:gd name="connsiteX3" fmla="*/ 223233 w 250264"/>
                  <a:gd name="connsiteY3" fmla="*/ 35585 h 73967"/>
                  <a:gd name="connsiteX4" fmla="*/ 194658 w 250264"/>
                  <a:gd name="connsiteY4" fmla="*/ 26060 h 73967"/>
                  <a:gd name="connsiteX5" fmla="*/ 983 w 250264"/>
                  <a:gd name="connsiteY5" fmla="*/ 660 h 7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264" h="73967">
                    <a:moveTo>
                      <a:pt x="983" y="660"/>
                    </a:moveTo>
                    <a:cubicBezTo>
                      <a:pt x="-10659" y="-1457"/>
                      <a:pt x="84062" y="1189"/>
                      <a:pt x="124808" y="13360"/>
                    </a:cubicBezTo>
                    <a:cubicBezTo>
                      <a:pt x="165554" y="25531"/>
                      <a:pt x="229054" y="69981"/>
                      <a:pt x="245458" y="73685"/>
                    </a:cubicBezTo>
                    <a:cubicBezTo>
                      <a:pt x="261862" y="77389"/>
                      <a:pt x="231700" y="43523"/>
                      <a:pt x="223233" y="35585"/>
                    </a:cubicBezTo>
                    <a:cubicBezTo>
                      <a:pt x="214766" y="27648"/>
                      <a:pt x="229583" y="31881"/>
                      <a:pt x="194658" y="26060"/>
                    </a:cubicBezTo>
                    <a:cubicBezTo>
                      <a:pt x="159733" y="20239"/>
                      <a:pt x="12625" y="2777"/>
                      <a:pt x="983" y="6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FC09FAC4-C47C-F63C-39C3-923FE2DFBBB3}"/>
                  </a:ext>
                </a:extLst>
              </p:cNvPr>
              <p:cNvSpPr/>
              <p:nvPr/>
            </p:nvSpPr>
            <p:spPr>
              <a:xfrm>
                <a:off x="2906296" y="4177093"/>
                <a:ext cx="130716" cy="107928"/>
              </a:xfrm>
              <a:custGeom>
                <a:avLst/>
                <a:gdLst>
                  <a:gd name="connsiteX0" fmla="*/ 125829 w 130716"/>
                  <a:gd name="connsiteY0" fmla="*/ 1207 h 107928"/>
                  <a:gd name="connsiteX1" fmla="*/ 2004 w 130716"/>
                  <a:gd name="connsiteY1" fmla="*/ 105982 h 107928"/>
                  <a:gd name="connsiteX2" fmla="*/ 52804 w 130716"/>
                  <a:gd name="connsiteY2" fmla="*/ 67882 h 107928"/>
                  <a:gd name="connsiteX3" fmla="*/ 100429 w 130716"/>
                  <a:gd name="connsiteY3" fmla="*/ 48832 h 107928"/>
                  <a:gd name="connsiteX4" fmla="*/ 125829 w 130716"/>
                  <a:gd name="connsiteY4" fmla="*/ 1207 h 10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6" h="107928">
                    <a:moveTo>
                      <a:pt x="125829" y="1207"/>
                    </a:moveTo>
                    <a:cubicBezTo>
                      <a:pt x="109425" y="10732"/>
                      <a:pt x="14175" y="94869"/>
                      <a:pt x="2004" y="105982"/>
                    </a:cubicBezTo>
                    <a:cubicBezTo>
                      <a:pt x="-10167" y="117095"/>
                      <a:pt x="36400" y="77407"/>
                      <a:pt x="52804" y="67882"/>
                    </a:cubicBezTo>
                    <a:cubicBezTo>
                      <a:pt x="69208" y="58357"/>
                      <a:pt x="87729" y="56240"/>
                      <a:pt x="100429" y="48832"/>
                    </a:cubicBezTo>
                    <a:cubicBezTo>
                      <a:pt x="113129" y="41424"/>
                      <a:pt x="142233" y="-8318"/>
                      <a:pt x="125829" y="1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61D26D67-8684-74E1-8B19-BE3B67788549}"/>
                  </a:ext>
                </a:extLst>
              </p:cNvPr>
              <p:cNvSpPr/>
              <p:nvPr/>
            </p:nvSpPr>
            <p:spPr>
              <a:xfrm>
                <a:off x="2990838" y="4181266"/>
                <a:ext cx="153293" cy="190709"/>
              </a:xfrm>
              <a:custGeom>
                <a:avLst/>
                <a:gdLst>
                  <a:gd name="connsiteX0" fmla="*/ 152412 w 153293"/>
                  <a:gd name="connsiteY0" fmla="*/ 209 h 190709"/>
                  <a:gd name="connsiteX1" fmla="*/ 117487 w 153293"/>
                  <a:gd name="connsiteY1" fmla="*/ 98634 h 190709"/>
                  <a:gd name="connsiteX2" fmla="*/ 82562 w 153293"/>
                  <a:gd name="connsiteY2" fmla="*/ 152609 h 190709"/>
                  <a:gd name="connsiteX3" fmla="*/ 12 w 153293"/>
                  <a:gd name="connsiteY3" fmla="*/ 190709 h 190709"/>
                  <a:gd name="connsiteX4" fmla="*/ 88912 w 153293"/>
                  <a:gd name="connsiteY4" fmla="*/ 152609 h 190709"/>
                  <a:gd name="connsiteX5" fmla="*/ 79387 w 153293"/>
                  <a:gd name="connsiteY5" fmla="*/ 127209 h 190709"/>
                  <a:gd name="connsiteX6" fmla="*/ 152412 w 153293"/>
                  <a:gd name="connsiteY6" fmla="*/ 209 h 19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93" h="190709">
                    <a:moveTo>
                      <a:pt x="152412" y="209"/>
                    </a:moveTo>
                    <a:cubicBezTo>
                      <a:pt x="158762" y="-4553"/>
                      <a:pt x="129129" y="73234"/>
                      <a:pt x="117487" y="98634"/>
                    </a:cubicBezTo>
                    <a:cubicBezTo>
                      <a:pt x="105845" y="124034"/>
                      <a:pt x="102141" y="137263"/>
                      <a:pt x="82562" y="152609"/>
                    </a:cubicBezTo>
                    <a:cubicBezTo>
                      <a:pt x="62983" y="167955"/>
                      <a:pt x="-1046" y="190709"/>
                      <a:pt x="12" y="190709"/>
                    </a:cubicBezTo>
                    <a:cubicBezTo>
                      <a:pt x="1070" y="190709"/>
                      <a:pt x="75683" y="163192"/>
                      <a:pt x="88912" y="152609"/>
                    </a:cubicBezTo>
                    <a:cubicBezTo>
                      <a:pt x="102141" y="142026"/>
                      <a:pt x="67216" y="147317"/>
                      <a:pt x="79387" y="127209"/>
                    </a:cubicBezTo>
                    <a:cubicBezTo>
                      <a:pt x="91558" y="107101"/>
                      <a:pt x="146062" y="4971"/>
                      <a:pt x="152412" y="2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537B5CF2-A472-8D19-55A1-99B4597655BB}"/>
                  </a:ext>
                </a:extLst>
              </p:cNvPr>
              <p:cNvSpPr/>
              <p:nvPr/>
            </p:nvSpPr>
            <p:spPr>
              <a:xfrm>
                <a:off x="2552663" y="4379791"/>
                <a:ext cx="336587" cy="230717"/>
              </a:xfrm>
              <a:custGeom>
                <a:avLst/>
                <a:gdLst>
                  <a:gd name="connsiteX0" fmla="*/ 336587 w 336587"/>
                  <a:gd name="connsiteY0" fmla="*/ 30284 h 230717"/>
                  <a:gd name="connsiteX1" fmla="*/ 241337 w 336587"/>
                  <a:gd name="connsiteY1" fmla="*/ 1709 h 230717"/>
                  <a:gd name="connsiteX2" fmla="*/ 104812 w 336587"/>
                  <a:gd name="connsiteY2" fmla="*/ 74734 h 230717"/>
                  <a:gd name="connsiteX3" fmla="*/ 171487 w 336587"/>
                  <a:gd name="connsiteY3" fmla="*/ 46159 h 230717"/>
                  <a:gd name="connsiteX4" fmla="*/ 85762 w 336587"/>
                  <a:gd name="connsiteY4" fmla="*/ 116009 h 230717"/>
                  <a:gd name="connsiteX5" fmla="*/ 92112 w 336587"/>
                  <a:gd name="connsiteY5" fmla="*/ 93784 h 230717"/>
                  <a:gd name="connsiteX6" fmla="*/ 37 w 336587"/>
                  <a:gd name="connsiteY6" fmla="*/ 230309 h 230717"/>
                  <a:gd name="connsiteX7" fmla="*/ 82587 w 336587"/>
                  <a:gd name="connsiteY7" fmla="*/ 131884 h 230717"/>
                  <a:gd name="connsiteX8" fmla="*/ 206412 w 336587"/>
                  <a:gd name="connsiteY8" fmla="*/ 17584 h 230717"/>
                  <a:gd name="connsiteX9" fmla="*/ 168312 w 336587"/>
                  <a:gd name="connsiteY9" fmla="*/ 23934 h 230717"/>
                  <a:gd name="connsiteX10" fmla="*/ 336587 w 336587"/>
                  <a:gd name="connsiteY10" fmla="*/ 30284 h 23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587" h="230717">
                    <a:moveTo>
                      <a:pt x="336587" y="30284"/>
                    </a:moveTo>
                    <a:cubicBezTo>
                      <a:pt x="308276" y="12292"/>
                      <a:pt x="279966" y="-5699"/>
                      <a:pt x="241337" y="1709"/>
                    </a:cubicBezTo>
                    <a:cubicBezTo>
                      <a:pt x="202708" y="9117"/>
                      <a:pt x="116454" y="67326"/>
                      <a:pt x="104812" y="74734"/>
                    </a:cubicBezTo>
                    <a:cubicBezTo>
                      <a:pt x="93170" y="82142"/>
                      <a:pt x="174662" y="39280"/>
                      <a:pt x="171487" y="46159"/>
                    </a:cubicBezTo>
                    <a:cubicBezTo>
                      <a:pt x="168312" y="53038"/>
                      <a:pt x="85762" y="116009"/>
                      <a:pt x="85762" y="116009"/>
                    </a:cubicBezTo>
                    <a:cubicBezTo>
                      <a:pt x="72533" y="123946"/>
                      <a:pt x="106399" y="74734"/>
                      <a:pt x="92112" y="93784"/>
                    </a:cubicBezTo>
                    <a:cubicBezTo>
                      <a:pt x="77824" y="112834"/>
                      <a:pt x="1624" y="223959"/>
                      <a:pt x="37" y="230309"/>
                    </a:cubicBezTo>
                    <a:cubicBezTo>
                      <a:pt x="-1551" y="236659"/>
                      <a:pt x="48191" y="167338"/>
                      <a:pt x="82587" y="131884"/>
                    </a:cubicBezTo>
                    <a:cubicBezTo>
                      <a:pt x="116983" y="96430"/>
                      <a:pt x="192124" y="35576"/>
                      <a:pt x="206412" y="17584"/>
                    </a:cubicBezTo>
                    <a:cubicBezTo>
                      <a:pt x="220700" y="-408"/>
                      <a:pt x="168312" y="23934"/>
                      <a:pt x="168312" y="23934"/>
                    </a:cubicBezTo>
                    <a:lnTo>
                      <a:pt x="336587" y="3028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CF700537-F35B-2011-7C14-C0D065100243}"/>
                  </a:ext>
                </a:extLst>
              </p:cNvPr>
              <p:cNvSpPr/>
              <p:nvPr/>
            </p:nvSpPr>
            <p:spPr>
              <a:xfrm>
                <a:off x="2955328" y="4423775"/>
                <a:ext cx="350726" cy="435956"/>
              </a:xfrm>
              <a:custGeom>
                <a:avLst/>
                <a:gdLst>
                  <a:gd name="connsiteX0" fmla="*/ 597 w 350726"/>
                  <a:gd name="connsiteY0" fmla="*/ 2175 h 435956"/>
                  <a:gd name="connsiteX1" fmla="*/ 143472 w 350726"/>
                  <a:gd name="connsiteY1" fmla="*/ 126000 h 435956"/>
                  <a:gd name="connsiteX2" fmla="*/ 121247 w 350726"/>
                  <a:gd name="connsiteY2" fmla="*/ 113300 h 435956"/>
                  <a:gd name="connsiteX3" fmla="*/ 238722 w 350726"/>
                  <a:gd name="connsiteY3" fmla="*/ 284750 h 435956"/>
                  <a:gd name="connsiteX4" fmla="*/ 260947 w 350726"/>
                  <a:gd name="connsiteY4" fmla="*/ 316500 h 435956"/>
                  <a:gd name="connsiteX5" fmla="*/ 254597 w 350726"/>
                  <a:gd name="connsiteY5" fmla="*/ 306975 h 435956"/>
                  <a:gd name="connsiteX6" fmla="*/ 349847 w 350726"/>
                  <a:gd name="connsiteY6" fmla="*/ 433975 h 435956"/>
                  <a:gd name="connsiteX7" fmla="*/ 295872 w 350726"/>
                  <a:gd name="connsiteY7" fmla="*/ 376825 h 435956"/>
                  <a:gd name="connsiteX8" fmla="*/ 194272 w 350726"/>
                  <a:gd name="connsiteY8" fmla="*/ 275225 h 435956"/>
                  <a:gd name="connsiteX9" fmla="*/ 108547 w 350726"/>
                  <a:gd name="connsiteY9" fmla="*/ 132350 h 435956"/>
                  <a:gd name="connsiteX10" fmla="*/ 206972 w 350726"/>
                  <a:gd name="connsiteY10" fmla="*/ 246650 h 435956"/>
                  <a:gd name="connsiteX11" fmla="*/ 597 w 350726"/>
                  <a:gd name="connsiteY11" fmla="*/ 2175 h 43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726" h="435956">
                    <a:moveTo>
                      <a:pt x="597" y="2175"/>
                    </a:moveTo>
                    <a:cubicBezTo>
                      <a:pt x="-9986" y="-17933"/>
                      <a:pt x="123364" y="107479"/>
                      <a:pt x="143472" y="126000"/>
                    </a:cubicBezTo>
                    <a:cubicBezTo>
                      <a:pt x="163580" y="144521"/>
                      <a:pt x="105372" y="86842"/>
                      <a:pt x="121247" y="113300"/>
                    </a:cubicBezTo>
                    <a:cubicBezTo>
                      <a:pt x="137122" y="139758"/>
                      <a:pt x="215439" y="250883"/>
                      <a:pt x="238722" y="284750"/>
                    </a:cubicBezTo>
                    <a:cubicBezTo>
                      <a:pt x="262005" y="318617"/>
                      <a:pt x="258301" y="312796"/>
                      <a:pt x="260947" y="316500"/>
                    </a:cubicBezTo>
                    <a:cubicBezTo>
                      <a:pt x="263593" y="320204"/>
                      <a:pt x="239780" y="287396"/>
                      <a:pt x="254597" y="306975"/>
                    </a:cubicBezTo>
                    <a:cubicBezTo>
                      <a:pt x="269414" y="326554"/>
                      <a:pt x="342968" y="422333"/>
                      <a:pt x="349847" y="433975"/>
                    </a:cubicBezTo>
                    <a:cubicBezTo>
                      <a:pt x="356726" y="445617"/>
                      <a:pt x="321801" y="403283"/>
                      <a:pt x="295872" y="376825"/>
                    </a:cubicBezTo>
                    <a:cubicBezTo>
                      <a:pt x="269943" y="350367"/>
                      <a:pt x="225493" y="315971"/>
                      <a:pt x="194272" y="275225"/>
                    </a:cubicBezTo>
                    <a:cubicBezTo>
                      <a:pt x="163051" y="234479"/>
                      <a:pt x="106430" y="137112"/>
                      <a:pt x="108547" y="132350"/>
                    </a:cubicBezTo>
                    <a:cubicBezTo>
                      <a:pt x="110664" y="127588"/>
                      <a:pt x="219672" y="265700"/>
                      <a:pt x="206972" y="246650"/>
                    </a:cubicBezTo>
                    <a:cubicBezTo>
                      <a:pt x="194272" y="227600"/>
                      <a:pt x="11180" y="22283"/>
                      <a:pt x="597" y="2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34264BA3-74EF-8305-D1B4-2D215A51EAE4}"/>
                  </a:ext>
                </a:extLst>
              </p:cNvPr>
              <p:cNvSpPr/>
              <p:nvPr/>
            </p:nvSpPr>
            <p:spPr>
              <a:xfrm>
                <a:off x="2578014" y="4557955"/>
                <a:ext cx="312201" cy="77694"/>
              </a:xfrm>
              <a:custGeom>
                <a:avLst/>
                <a:gdLst>
                  <a:gd name="connsiteX0" fmla="*/ 86 w 312201"/>
                  <a:gd name="connsiteY0" fmla="*/ 77545 h 77694"/>
                  <a:gd name="connsiteX1" fmla="*/ 206461 w 312201"/>
                  <a:gd name="connsiteY1" fmla="*/ 20395 h 77694"/>
                  <a:gd name="connsiteX2" fmla="*/ 152486 w 312201"/>
                  <a:gd name="connsiteY2" fmla="*/ 4520 h 77694"/>
                  <a:gd name="connsiteX3" fmla="*/ 146136 w 312201"/>
                  <a:gd name="connsiteY3" fmla="*/ 4520 h 77694"/>
                  <a:gd name="connsiteX4" fmla="*/ 298536 w 312201"/>
                  <a:gd name="connsiteY4" fmla="*/ 48970 h 77694"/>
                  <a:gd name="connsiteX5" fmla="*/ 304886 w 312201"/>
                  <a:gd name="connsiteY5" fmla="*/ 14045 h 77694"/>
                  <a:gd name="connsiteX6" fmla="*/ 298536 w 312201"/>
                  <a:gd name="connsiteY6" fmla="*/ 26745 h 77694"/>
                  <a:gd name="connsiteX7" fmla="*/ 212811 w 312201"/>
                  <a:gd name="connsiteY7" fmla="*/ 23570 h 77694"/>
                  <a:gd name="connsiteX8" fmla="*/ 181061 w 312201"/>
                  <a:gd name="connsiteY8" fmla="*/ 1345 h 77694"/>
                  <a:gd name="connsiteX9" fmla="*/ 86 w 312201"/>
                  <a:gd name="connsiteY9" fmla="*/ 77545 h 7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201" h="77694">
                    <a:moveTo>
                      <a:pt x="86" y="77545"/>
                    </a:moveTo>
                    <a:cubicBezTo>
                      <a:pt x="4319" y="80720"/>
                      <a:pt x="181061" y="32566"/>
                      <a:pt x="206461" y="20395"/>
                    </a:cubicBezTo>
                    <a:cubicBezTo>
                      <a:pt x="231861" y="8224"/>
                      <a:pt x="162540" y="7166"/>
                      <a:pt x="152486" y="4520"/>
                    </a:cubicBezTo>
                    <a:cubicBezTo>
                      <a:pt x="142432" y="1874"/>
                      <a:pt x="121794" y="-2888"/>
                      <a:pt x="146136" y="4520"/>
                    </a:cubicBezTo>
                    <a:cubicBezTo>
                      <a:pt x="170478" y="11928"/>
                      <a:pt x="272078" y="47382"/>
                      <a:pt x="298536" y="48970"/>
                    </a:cubicBezTo>
                    <a:cubicBezTo>
                      <a:pt x="324994" y="50557"/>
                      <a:pt x="304886" y="17749"/>
                      <a:pt x="304886" y="14045"/>
                    </a:cubicBezTo>
                    <a:cubicBezTo>
                      <a:pt x="304886" y="10341"/>
                      <a:pt x="313882" y="25157"/>
                      <a:pt x="298536" y="26745"/>
                    </a:cubicBezTo>
                    <a:cubicBezTo>
                      <a:pt x="283190" y="28332"/>
                      <a:pt x="232390" y="27803"/>
                      <a:pt x="212811" y="23570"/>
                    </a:cubicBezTo>
                    <a:cubicBezTo>
                      <a:pt x="193232" y="19337"/>
                      <a:pt x="213340" y="-6063"/>
                      <a:pt x="181061" y="1345"/>
                    </a:cubicBezTo>
                    <a:cubicBezTo>
                      <a:pt x="148782" y="8753"/>
                      <a:pt x="-4147" y="74370"/>
                      <a:pt x="86" y="775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E0864166-8DB4-7A4A-7116-A032298A0209}"/>
                  </a:ext>
                </a:extLst>
              </p:cNvPr>
              <p:cNvSpPr/>
              <p:nvPr/>
            </p:nvSpPr>
            <p:spPr>
              <a:xfrm>
                <a:off x="2831255" y="4511434"/>
                <a:ext cx="432527" cy="353237"/>
              </a:xfrm>
              <a:custGeom>
                <a:avLst/>
                <a:gdLst>
                  <a:gd name="connsiteX0" fmla="*/ 845 w 432527"/>
                  <a:gd name="connsiteY0" fmla="*/ 241 h 353237"/>
                  <a:gd name="connsiteX1" fmla="*/ 153245 w 432527"/>
                  <a:gd name="connsiteY1" fmla="*/ 143116 h 353237"/>
                  <a:gd name="connsiteX2" fmla="*/ 131020 w 432527"/>
                  <a:gd name="connsiteY2" fmla="*/ 127241 h 353237"/>
                  <a:gd name="connsiteX3" fmla="*/ 356445 w 432527"/>
                  <a:gd name="connsiteY3" fmla="*/ 232016 h 353237"/>
                  <a:gd name="connsiteX4" fmla="*/ 299295 w 432527"/>
                  <a:gd name="connsiteY4" fmla="*/ 225666 h 353237"/>
                  <a:gd name="connsiteX5" fmla="*/ 410420 w 432527"/>
                  <a:gd name="connsiteY5" fmla="*/ 327266 h 353237"/>
                  <a:gd name="connsiteX6" fmla="*/ 426295 w 432527"/>
                  <a:gd name="connsiteY6" fmla="*/ 346316 h 353237"/>
                  <a:gd name="connsiteX7" fmla="*/ 334220 w 432527"/>
                  <a:gd name="connsiteY7" fmla="*/ 228841 h 353237"/>
                  <a:gd name="connsiteX8" fmla="*/ 146895 w 432527"/>
                  <a:gd name="connsiteY8" fmla="*/ 139941 h 353237"/>
                  <a:gd name="connsiteX9" fmla="*/ 83395 w 432527"/>
                  <a:gd name="connsiteY9" fmla="*/ 108191 h 353237"/>
                  <a:gd name="connsiteX10" fmla="*/ 89745 w 432527"/>
                  <a:gd name="connsiteY10" fmla="*/ 108191 h 353237"/>
                  <a:gd name="connsiteX11" fmla="*/ 845 w 432527"/>
                  <a:gd name="connsiteY11" fmla="*/ 241 h 35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2527" h="353237">
                    <a:moveTo>
                      <a:pt x="845" y="241"/>
                    </a:moveTo>
                    <a:cubicBezTo>
                      <a:pt x="11428" y="6062"/>
                      <a:pt x="131549" y="121949"/>
                      <a:pt x="153245" y="143116"/>
                    </a:cubicBezTo>
                    <a:cubicBezTo>
                      <a:pt x="174941" y="164283"/>
                      <a:pt x="97153" y="112424"/>
                      <a:pt x="131020" y="127241"/>
                    </a:cubicBezTo>
                    <a:cubicBezTo>
                      <a:pt x="164887" y="142058"/>
                      <a:pt x="328399" y="215612"/>
                      <a:pt x="356445" y="232016"/>
                    </a:cubicBezTo>
                    <a:cubicBezTo>
                      <a:pt x="384491" y="248420"/>
                      <a:pt x="290299" y="209791"/>
                      <a:pt x="299295" y="225666"/>
                    </a:cubicBezTo>
                    <a:cubicBezTo>
                      <a:pt x="308291" y="241541"/>
                      <a:pt x="389253" y="307158"/>
                      <a:pt x="410420" y="327266"/>
                    </a:cubicBezTo>
                    <a:cubicBezTo>
                      <a:pt x="431587" y="347374"/>
                      <a:pt x="438995" y="362720"/>
                      <a:pt x="426295" y="346316"/>
                    </a:cubicBezTo>
                    <a:cubicBezTo>
                      <a:pt x="413595" y="329912"/>
                      <a:pt x="380787" y="263237"/>
                      <a:pt x="334220" y="228841"/>
                    </a:cubicBezTo>
                    <a:cubicBezTo>
                      <a:pt x="287653" y="194445"/>
                      <a:pt x="188699" y="160049"/>
                      <a:pt x="146895" y="139941"/>
                    </a:cubicBezTo>
                    <a:cubicBezTo>
                      <a:pt x="105091" y="119833"/>
                      <a:pt x="92920" y="113483"/>
                      <a:pt x="83395" y="108191"/>
                    </a:cubicBezTo>
                    <a:cubicBezTo>
                      <a:pt x="73870" y="102899"/>
                      <a:pt x="97153" y="120891"/>
                      <a:pt x="89745" y="108191"/>
                    </a:cubicBezTo>
                    <a:cubicBezTo>
                      <a:pt x="82337" y="95491"/>
                      <a:pt x="-9738" y="-5580"/>
                      <a:pt x="845" y="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3221A631-E765-2948-71B9-996D9926B0E8}"/>
                  </a:ext>
                </a:extLst>
              </p:cNvPr>
              <p:cNvSpPr/>
              <p:nvPr/>
            </p:nvSpPr>
            <p:spPr>
              <a:xfrm>
                <a:off x="2538927" y="4612174"/>
                <a:ext cx="89973" cy="306665"/>
              </a:xfrm>
              <a:custGeom>
                <a:avLst/>
                <a:gdLst>
                  <a:gd name="connsiteX0" fmla="*/ 26473 w 89973"/>
                  <a:gd name="connsiteY0" fmla="*/ 4276 h 306665"/>
                  <a:gd name="connsiteX1" fmla="*/ 32823 w 89973"/>
                  <a:gd name="connsiteY1" fmla="*/ 169376 h 306665"/>
                  <a:gd name="connsiteX2" fmla="*/ 89973 w 89973"/>
                  <a:gd name="connsiteY2" fmla="*/ 305901 h 306665"/>
                  <a:gd name="connsiteX3" fmla="*/ 32823 w 89973"/>
                  <a:gd name="connsiteY3" fmla="*/ 223351 h 306665"/>
                  <a:gd name="connsiteX4" fmla="*/ 1073 w 89973"/>
                  <a:gd name="connsiteY4" fmla="*/ 194776 h 306665"/>
                  <a:gd name="connsiteX5" fmla="*/ 70923 w 89973"/>
                  <a:gd name="connsiteY5" fmla="*/ 261451 h 306665"/>
                  <a:gd name="connsiteX6" fmla="*/ 13773 w 89973"/>
                  <a:gd name="connsiteY6" fmla="*/ 156676 h 306665"/>
                  <a:gd name="connsiteX7" fmla="*/ 26473 w 89973"/>
                  <a:gd name="connsiteY7" fmla="*/ 58251 h 306665"/>
                  <a:gd name="connsiteX8" fmla="*/ 26473 w 89973"/>
                  <a:gd name="connsiteY8" fmla="*/ 4276 h 30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973" h="306665">
                    <a:moveTo>
                      <a:pt x="26473" y="4276"/>
                    </a:moveTo>
                    <a:cubicBezTo>
                      <a:pt x="27531" y="22797"/>
                      <a:pt x="22240" y="119105"/>
                      <a:pt x="32823" y="169376"/>
                    </a:cubicBezTo>
                    <a:cubicBezTo>
                      <a:pt x="43406" y="219647"/>
                      <a:pt x="89973" y="296905"/>
                      <a:pt x="89973" y="305901"/>
                    </a:cubicBezTo>
                    <a:cubicBezTo>
                      <a:pt x="89973" y="314897"/>
                      <a:pt x="47640" y="241872"/>
                      <a:pt x="32823" y="223351"/>
                    </a:cubicBezTo>
                    <a:cubicBezTo>
                      <a:pt x="18006" y="204830"/>
                      <a:pt x="-5277" y="188426"/>
                      <a:pt x="1073" y="194776"/>
                    </a:cubicBezTo>
                    <a:cubicBezTo>
                      <a:pt x="7423" y="201126"/>
                      <a:pt x="68806" y="267801"/>
                      <a:pt x="70923" y="261451"/>
                    </a:cubicBezTo>
                    <a:cubicBezTo>
                      <a:pt x="73040" y="255101"/>
                      <a:pt x="21181" y="190543"/>
                      <a:pt x="13773" y="156676"/>
                    </a:cubicBezTo>
                    <a:cubicBezTo>
                      <a:pt x="6365" y="122809"/>
                      <a:pt x="23298" y="84709"/>
                      <a:pt x="26473" y="58251"/>
                    </a:cubicBezTo>
                    <a:cubicBezTo>
                      <a:pt x="29648" y="31793"/>
                      <a:pt x="25415" y="-14245"/>
                      <a:pt x="26473" y="42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2F2CAD17-3F17-5DBF-4F8B-DB2916FE6DE4}"/>
                  </a:ext>
                </a:extLst>
              </p:cNvPr>
              <p:cNvSpPr/>
              <p:nvPr/>
            </p:nvSpPr>
            <p:spPr>
              <a:xfrm>
                <a:off x="2692399" y="4911723"/>
                <a:ext cx="778359" cy="260352"/>
              </a:xfrm>
              <a:custGeom>
                <a:avLst/>
                <a:gdLst>
                  <a:gd name="connsiteX0" fmla="*/ 1 w 778359"/>
                  <a:gd name="connsiteY0" fmla="*/ 2 h 260352"/>
                  <a:gd name="connsiteX1" fmla="*/ 161926 w 778359"/>
                  <a:gd name="connsiteY1" fmla="*/ 85727 h 260352"/>
                  <a:gd name="connsiteX2" fmla="*/ 171451 w 778359"/>
                  <a:gd name="connsiteY2" fmla="*/ 66677 h 260352"/>
                  <a:gd name="connsiteX3" fmla="*/ 454026 w 778359"/>
                  <a:gd name="connsiteY3" fmla="*/ 133352 h 260352"/>
                  <a:gd name="connsiteX4" fmla="*/ 396876 w 778359"/>
                  <a:gd name="connsiteY4" fmla="*/ 107952 h 260352"/>
                  <a:gd name="connsiteX5" fmla="*/ 638176 w 778359"/>
                  <a:gd name="connsiteY5" fmla="*/ 168277 h 260352"/>
                  <a:gd name="connsiteX6" fmla="*/ 730251 w 778359"/>
                  <a:gd name="connsiteY6" fmla="*/ 190502 h 260352"/>
                  <a:gd name="connsiteX7" fmla="*/ 777876 w 778359"/>
                  <a:gd name="connsiteY7" fmla="*/ 260352 h 260352"/>
                  <a:gd name="connsiteX8" fmla="*/ 736601 w 778359"/>
                  <a:gd name="connsiteY8" fmla="*/ 190502 h 260352"/>
                  <a:gd name="connsiteX9" fmla="*/ 504826 w 778359"/>
                  <a:gd name="connsiteY9" fmla="*/ 139702 h 260352"/>
                  <a:gd name="connsiteX10" fmla="*/ 295276 w 778359"/>
                  <a:gd name="connsiteY10" fmla="*/ 85727 h 260352"/>
                  <a:gd name="connsiteX11" fmla="*/ 301626 w 778359"/>
                  <a:gd name="connsiteY11" fmla="*/ 107952 h 260352"/>
                  <a:gd name="connsiteX12" fmla="*/ 165101 w 778359"/>
                  <a:gd name="connsiteY12" fmla="*/ 88902 h 260352"/>
                  <a:gd name="connsiteX13" fmla="*/ 1 w 778359"/>
                  <a:gd name="connsiteY13" fmla="*/ 2 h 26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8359" h="260352">
                    <a:moveTo>
                      <a:pt x="1" y="2"/>
                    </a:moveTo>
                    <a:cubicBezTo>
                      <a:pt x="-528" y="-527"/>
                      <a:pt x="133351" y="74615"/>
                      <a:pt x="161926" y="85727"/>
                    </a:cubicBezTo>
                    <a:cubicBezTo>
                      <a:pt x="190501" y="96839"/>
                      <a:pt x="122768" y="58740"/>
                      <a:pt x="171451" y="66677"/>
                    </a:cubicBezTo>
                    <a:cubicBezTo>
                      <a:pt x="220134" y="74614"/>
                      <a:pt x="416455" y="126473"/>
                      <a:pt x="454026" y="133352"/>
                    </a:cubicBezTo>
                    <a:cubicBezTo>
                      <a:pt x="491597" y="140231"/>
                      <a:pt x="366184" y="102131"/>
                      <a:pt x="396876" y="107952"/>
                    </a:cubicBezTo>
                    <a:cubicBezTo>
                      <a:pt x="427568" y="113773"/>
                      <a:pt x="638176" y="168277"/>
                      <a:pt x="638176" y="168277"/>
                    </a:cubicBezTo>
                    <a:cubicBezTo>
                      <a:pt x="693739" y="182035"/>
                      <a:pt x="706968" y="175156"/>
                      <a:pt x="730251" y="190502"/>
                    </a:cubicBezTo>
                    <a:cubicBezTo>
                      <a:pt x="753534" y="205848"/>
                      <a:pt x="776818" y="260352"/>
                      <a:pt x="777876" y="260352"/>
                    </a:cubicBezTo>
                    <a:cubicBezTo>
                      <a:pt x="778934" y="260352"/>
                      <a:pt x="782109" y="210610"/>
                      <a:pt x="736601" y="190502"/>
                    </a:cubicBezTo>
                    <a:cubicBezTo>
                      <a:pt x="691093" y="170394"/>
                      <a:pt x="578380" y="157164"/>
                      <a:pt x="504826" y="139702"/>
                    </a:cubicBezTo>
                    <a:cubicBezTo>
                      <a:pt x="431272" y="122240"/>
                      <a:pt x="329143" y="91019"/>
                      <a:pt x="295276" y="85727"/>
                    </a:cubicBezTo>
                    <a:cubicBezTo>
                      <a:pt x="261409" y="80435"/>
                      <a:pt x="323322" y="107423"/>
                      <a:pt x="301626" y="107952"/>
                    </a:cubicBezTo>
                    <a:cubicBezTo>
                      <a:pt x="279930" y="108481"/>
                      <a:pt x="208493" y="106364"/>
                      <a:pt x="165101" y="88902"/>
                    </a:cubicBezTo>
                    <a:cubicBezTo>
                      <a:pt x="121709" y="71440"/>
                      <a:pt x="530" y="531"/>
                      <a:pt x="1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80B6809D-AFBA-1DDF-C670-8455E90E723D}"/>
                  </a:ext>
                </a:extLst>
              </p:cNvPr>
              <p:cNvSpPr/>
              <p:nvPr/>
            </p:nvSpPr>
            <p:spPr>
              <a:xfrm>
                <a:off x="2591672" y="4714148"/>
                <a:ext cx="357910" cy="258314"/>
              </a:xfrm>
              <a:custGeom>
                <a:avLst/>
                <a:gdLst>
                  <a:gd name="connsiteX0" fmla="*/ 2303 w 357910"/>
                  <a:gd name="connsiteY0" fmla="*/ 727 h 258314"/>
                  <a:gd name="connsiteX1" fmla="*/ 221378 w 357910"/>
                  <a:gd name="connsiteY1" fmla="*/ 153127 h 258314"/>
                  <a:gd name="connsiteX2" fmla="*/ 148353 w 357910"/>
                  <a:gd name="connsiteY2" fmla="*/ 124552 h 258314"/>
                  <a:gd name="connsiteX3" fmla="*/ 129303 w 357910"/>
                  <a:gd name="connsiteY3" fmla="*/ 156302 h 258314"/>
                  <a:gd name="connsiteX4" fmla="*/ 211853 w 357910"/>
                  <a:gd name="connsiteY4" fmla="*/ 178527 h 258314"/>
                  <a:gd name="connsiteX5" fmla="*/ 357903 w 357910"/>
                  <a:gd name="connsiteY5" fmla="*/ 257902 h 258314"/>
                  <a:gd name="connsiteX6" fmla="*/ 205503 w 357910"/>
                  <a:gd name="connsiteY6" fmla="*/ 140427 h 258314"/>
                  <a:gd name="connsiteX7" fmla="*/ 110253 w 357910"/>
                  <a:gd name="connsiteY7" fmla="*/ 95977 h 258314"/>
                  <a:gd name="connsiteX8" fmla="*/ 2303 w 357910"/>
                  <a:gd name="connsiteY8" fmla="*/ 727 h 25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910" h="258314">
                    <a:moveTo>
                      <a:pt x="2303" y="727"/>
                    </a:moveTo>
                    <a:cubicBezTo>
                      <a:pt x="20824" y="10252"/>
                      <a:pt x="197036" y="132490"/>
                      <a:pt x="221378" y="153127"/>
                    </a:cubicBezTo>
                    <a:cubicBezTo>
                      <a:pt x="245720" y="173764"/>
                      <a:pt x="163699" y="124023"/>
                      <a:pt x="148353" y="124552"/>
                    </a:cubicBezTo>
                    <a:cubicBezTo>
                      <a:pt x="133007" y="125081"/>
                      <a:pt x="118720" y="147306"/>
                      <a:pt x="129303" y="156302"/>
                    </a:cubicBezTo>
                    <a:cubicBezTo>
                      <a:pt x="139886" y="165298"/>
                      <a:pt x="173753" y="161594"/>
                      <a:pt x="211853" y="178527"/>
                    </a:cubicBezTo>
                    <a:cubicBezTo>
                      <a:pt x="249953" y="195460"/>
                      <a:pt x="358961" y="264252"/>
                      <a:pt x="357903" y="257902"/>
                    </a:cubicBezTo>
                    <a:cubicBezTo>
                      <a:pt x="356845" y="251552"/>
                      <a:pt x="246778" y="167414"/>
                      <a:pt x="205503" y="140427"/>
                    </a:cubicBezTo>
                    <a:cubicBezTo>
                      <a:pt x="164228" y="113440"/>
                      <a:pt x="138299" y="113969"/>
                      <a:pt x="110253" y="95977"/>
                    </a:cubicBezTo>
                    <a:cubicBezTo>
                      <a:pt x="82207" y="77985"/>
                      <a:pt x="-16218" y="-8798"/>
                      <a:pt x="2303" y="7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296A0491-7F50-38BB-3F8D-0A99061D889B}"/>
                  </a:ext>
                </a:extLst>
              </p:cNvPr>
              <p:cNvSpPr/>
              <p:nvPr/>
            </p:nvSpPr>
            <p:spPr>
              <a:xfrm>
                <a:off x="2632060" y="4670398"/>
                <a:ext cx="762547" cy="354142"/>
              </a:xfrm>
              <a:custGeom>
                <a:avLst/>
                <a:gdLst>
                  <a:gd name="connsiteX0" fmla="*/ 15 w 762547"/>
                  <a:gd name="connsiteY0" fmla="*/ 27 h 354142"/>
                  <a:gd name="connsiteX1" fmla="*/ 247665 w 762547"/>
                  <a:gd name="connsiteY1" fmla="*/ 139727 h 354142"/>
                  <a:gd name="connsiteX2" fmla="*/ 209565 w 762547"/>
                  <a:gd name="connsiteY2" fmla="*/ 127027 h 354142"/>
                  <a:gd name="connsiteX3" fmla="*/ 441340 w 762547"/>
                  <a:gd name="connsiteY3" fmla="*/ 215927 h 354142"/>
                  <a:gd name="connsiteX4" fmla="*/ 390540 w 762547"/>
                  <a:gd name="connsiteY4" fmla="*/ 219102 h 354142"/>
                  <a:gd name="connsiteX5" fmla="*/ 549290 w 762547"/>
                  <a:gd name="connsiteY5" fmla="*/ 257202 h 354142"/>
                  <a:gd name="connsiteX6" fmla="*/ 577865 w 762547"/>
                  <a:gd name="connsiteY6" fmla="*/ 266727 h 354142"/>
                  <a:gd name="connsiteX7" fmla="*/ 730265 w 762547"/>
                  <a:gd name="connsiteY7" fmla="*/ 342927 h 354142"/>
                  <a:gd name="connsiteX8" fmla="*/ 755665 w 762547"/>
                  <a:gd name="connsiteY8" fmla="*/ 346102 h 354142"/>
                  <a:gd name="connsiteX9" fmla="*/ 638190 w 762547"/>
                  <a:gd name="connsiteY9" fmla="*/ 269902 h 354142"/>
                  <a:gd name="connsiteX10" fmla="*/ 374665 w 762547"/>
                  <a:gd name="connsiteY10" fmla="*/ 215927 h 354142"/>
                  <a:gd name="connsiteX11" fmla="*/ 260365 w 762547"/>
                  <a:gd name="connsiteY11" fmla="*/ 152427 h 354142"/>
                  <a:gd name="connsiteX12" fmla="*/ 15 w 762547"/>
                  <a:gd name="connsiteY12" fmla="*/ 27 h 35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2547" h="354142">
                    <a:moveTo>
                      <a:pt x="15" y="27"/>
                    </a:moveTo>
                    <a:cubicBezTo>
                      <a:pt x="-2102" y="-2090"/>
                      <a:pt x="212740" y="118560"/>
                      <a:pt x="247665" y="139727"/>
                    </a:cubicBezTo>
                    <a:cubicBezTo>
                      <a:pt x="282590" y="160894"/>
                      <a:pt x="209565" y="127027"/>
                      <a:pt x="209565" y="127027"/>
                    </a:cubicBezTo>
                    <a:cubicBezTo>
                      <a:pt x="241844" y="139727"/>
                      <a:pt x="411178" y="200581"/>
                      <a:pt x="441340" y="215927"/>
                    </a:cubicBezTo>
                    <a:cubicBezTo>
                      <a:pt x="471503" y="231273"/>
                      <a:pt x="372548" y="212223"/>
                      <a:pt x="390540" y="219102"/>
                    </a:cubicBezTo>
                    <a:cubicBezTo>
                      <a:pt x="408532" y="225981"/>
                      <a:pt x="518069" y="249265"/>
                      <a:pt x="549290" y="257202"/>
                    </a:cubicBezTo>
                    <a:cubicBezTo>
                      <a:pt x="580511" y="265139"/>
                      <a:pt x="547703" y="252440"/>
                      <a:pt x="577865" y="266727"/>
                    </a:cubicBezTo>
                    <a:cubicBezTo>
                      <a:pt x="608027" y="281014"/>
                      <a:pt x="700632" y="329698"/>
                      <a:pt x="730265" y="342927"/>
                    </a:cubicBezTo>
                    <a:cubicBezTo>
                      <a:pt x="759898" y="356156"/>
                      <a:pt x="771011" y="358273"/>
                      <a:pt x="755665" y="346102"/>
                    </a:cubicBezTo>
                    <a:cubicBezTo>
                      <a:pt x="740319" y="333931"/>
                      <a:pt x="701690" y="291598"/>
                      <a:pt x="638190" y="269902"/>
                    </a:cubicBezTo>
                    <a:cubicBezTo>
                      <a:pt x="574690" y="248206"/>
                      <a:pt x="437636" y="235506"/>
                      <a:pt x="374665" y="215927"/>
                    </a:cubicBezTo>
                    <a:cubicBezTo>
                      <a:pt x="311694" y="196348"/>
                      <a:pt x="318044" y="187352"/>
                      <a:pt x="260365" y="152427"/>
                    </a:cubicBezTo>
                    <a:cubicBezTo>
                      <a:pt x="202686" y="117502"/>
                      <a:pt x="2132" y="2144"/>
                      <a:pt x="15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07BCC1DE-059B-CCCB-4B86-0DDFDB593C50}"/>
                  </a:ext>
                </a:extLst>
              </p:cNvPr>
              <p:cNvSpPr/>
              <p:nvPr/>
            </p:nvSpPr>
            <p:spPr>
              <a:xfrm>
                <a:off x="3254109" y="4787593"/>
                <a:ext cx="277368" cy="389504"/>
              </a:xfrm>
              <a:custGeom>
                <a:avLst/>
                <a:gdLst>
                  <a:gd name="connsiteX0" fmla="*/ 266 w 277368"/>
                  <a:gd name="connsiteY0" fmla="*/ 307 h 389504"/>
                  <a:gd name="connsiteX1" fmla="*/ 184416 w 277368"/>
                  <a:gd name="connsiteY1" fmla="*/ 155882 h 389504"/>
                  <a:gd name="connsiteX2" fmla="*/ 254266 w 277368"/>
                  <a:gd name="connsiteY2" fmla="*/ 206682 h 389504"/>
                  <a:gd name="connsiteX3" fmla="*/ 235216 w 277368"/>
                  <a:gd name="connsiteY3" fmla="*/ 387657 h 389504"/>
                  <a:gd name="connsiteX4" fmla="*/ 260616 w 277368"/>
                  <a:gd name="connsiteY4" fmla="*/ 295582 h 389504"/>
                  <a:gd name="connsiteX5" fmla="*/ 273316 w 277368"/>
                  <a:gd name="connsiteY5" fmla="*/ 216207 h 389504"/>
                  <a:gd name="connsiteX6" fmla="*/ 187591 w 277368"/>
                  <a:gd name="connsiteY6" fmla="*/ 149532 h 389504"/>
                  <a:gd name="connsiteX7" fmla="*/ 79641 w 277368"/>
                  <a:gd name="connsiteY7" fmla="*/ 89207 h 389504"/>
                  <a:gd name="connsiteX8" fmla="*/ 228866 w 277368"/>
                  <a:gd name="connsiteY8" fmla="*/ 200332 h 389504"/>
                  <a:gd name="connsiteX9" fmla="*/ 266 w 277368"/>
                  <a:gd name="connsiteY9" fmla="*/ 307 h 38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368" h="389504">
                    <a:moveTo>
                      <a:pt x="266" y="307"/>
                    </a:moveTo>
                    <a:cubicBezTo>
                      <a:pt x="-7142" y="-7101"/>
                      <a:pt x="142083" y="121486"/>
                      <a:pt x="184416" y="155882"/>
                    </a:cubicBezTo>
                    <a:cubicBezTo>
                      <a:pt x="226749" y="190278"/>
                      <a:pt x="245799" y="168053"/>
                      <a:pt x="254266" y="206682"/>
                    </a:cubicBezTo>
                    <a:cubicBezTo>
                      <a:pt x="262733" y="245311"/>
                      <a:pt x="234158" y="372840"/>
                      <a:pt x="235216" y="387657"/>
                    </a:cubicBezTo>
                    <a:cubicBezTo>
                      <a:pt x="236274" y="402474"/>
                      <a:pt x="254266" y="324157"/>
                      <a:pt x="260616" y="295582"/>
                    </a:cubicBezTo>
                    <a:cubicBezTo>
                      <a:pt x="266966" y="267007"/>
                      <a:pt x="285487" y="240549"/>
                      <a:pt x="273316" y="216207"/>
                    </a:cubicBezTo>
                    <a:cubicBezTo>
                      <a:pt x="261145" y="191865"/>
                      <a:pt x="219870" y="170699"/>
                      <a:pt x="187591" y="149532"/>
                    </a:cubicBezTo>
                    <a:cubicBezTo>
                      <a:pt x="155312" y="128365"/>
                      <a:pt x="72762" y="80740"/>
                      <a:pt x="79641" y="89207"/>
                    </a:cubicBezTo>
                    <a:cubicBezTo>
                      <a:pt x="86520" y="97674"/>
                      <a:pt x="236804" y="215149"/>
                      <a:pt x="228866" y="200332"/>
                    </a:cubicBezTo>
                    <a:cubicBezTo>
                      <a:pt x="220929" y="185515"/>
                      <a:pt x="7674" y="7715"/>
                      <a:pt x="266" y="3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1E5AF549-3473-1FD2-7B41-1B37081ABEE9}"/>
                  </a:ext>
                </a:extLst>
              </p:cNvPr>
              <p:cNvSpPr/>
              <p:nvPr/>
            </p:nvSpPr>
            <p:spPr>
              <a:xfrm>
                <a:off x="2581238" y="4618776"/>
                <a:ext cx="884119" cy="521570"/>
              </a:xfrm>
              <a:custGeom>
                <a:avLst/>
                <a:gdLst>
                  <a:gd name="connsiteX0" fmla="*/ 37 w 884119"/>
                  <a:gd name="connsiteY0" fmla="*/ 849 h 521570"/>
                  <a:gd name="connsiteX1" fmla="*/ 231812 w 884119"/>
                  <a:gd name="connsiteY1" fmla="*/ 70699 h 521570"/>
                  <a:gd name="connsiteX2" fmla="*/ 212762 w 884119"/>
                  <a:gd name="connsiteY2" fmla="*/ 83399 h 521570"/>
                  <a:gd name="connsiteX3" fmla="*/ 520737 w 884119"/>
                  <a:gd name="connsiteY3" fmla="*/ 235799 h 521570"/>
                  <a:gd name="connsiteX4" fmla="*/ 527087 w 884119"/>
                  <a:gd name="connsiteY4" fmla="*/ 251674 h 521570"/>
                  <a:gd name="connsiteX5" fmla="*/ 596937 w 884119"/>
                  <a:gd name="connsiteY5" fmla="*/ 226274 h 521570"/>
                  <a:gd name="connsiteX6" fmla="*/ 619162 w 884119"/>
                  <a:gd name="connsiteY6" fmla="*/ 248499 h 521570"/>
                  <a:gd name="connsiteX7" fmla="*/ 742987 w 884119"/>
                  <a:gd name="connsiteY7" fmla="*/ 334224 h 521570"/>
                  <a:gd name="connsiteX8" fmla="*/ 733462 w 884119"/>
                  <a:gd name="connsiteY8" fmla="*/ 308824 h 521570"/>
                  <a:gd name="connsiteX9" fmla="*/ 854112 w 884119"/>
                  <a:gd name="connsiteY9" fmla="*/ 400899 h 521570"/>
                  <a:gd name="connsiteX10" fmla="*/ 882687 w 884119"/>
                  <a:gd name="connsiteY10" fmla="*/ 521549 h 521570"/>
                  <a:gd name="connsiteX11" fmla="*/ 854112 w 884119"/>
                  <a:gd name="connsiteY11" fmla="*/ 391374 h 521570"/>
                  <a:gd name="connsiteX12" fmla="*/ 644562 w 884119"/>
                  <a:gd name="connsiteY12" fmla="*/ 258024 h 521570"/>
                  <a:gd name="connsiteX13" fmla="*/ 669962 w 884119"/>
                  <a:gd name="connsiteY13" fmla="*/ 286599 h 521570"/>
                  <a:gd name="connsiteX14" fmla="*/ 403262 w 884119"/>
                  <a:gd name="connsiteY14" fmla="*/ 175474 h 521570"/>
                  <a:gd name="connsiteX15" fmla="*/ 209587 w 884119"/>
                  <a:gd name="connsiteY15" fmla="*/ 96099 h 521570"/>
                  <a:gd name="connsiteX16" fmla="*/ 250862 w 884119"/>
                  <a:gd name="connsiteY16" fmla="*/ 124674 h 521570"/>
                  <a:gd name="connsiteX17" fmla="*/ 37 w 884119"/>
                  <a:gd name="connsiteY17" fmla="*/ 849 h 52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119" h="521570">
                    <a:moveTo>
                      <a:pt x="37" y="849"/>
                    </a:moveTo>
                    <a:cubicBezTo>
                      <a:pt x="-3138" y="-8147"/>
                      <a:pt x="196358" y="56941"/>
                      <a:pt x="231812" y="70699"/>
                    </a:cubicBezTo>
                    <a:cubicBezTo>
                      <a:pt x="267266" y="84457"/>
                      <a:pt x="164608" y="55882"/>
                      <a:pt x="212762" y="83399"/>
                    </a:cubicBezTo>
                    <a:cubicBezTo>
                      <a:pt x="260916" y="110916"/>
                      <a:pt x="468350" y="207753"/>
                      <a:pt x="520737" y="235799"/>
                    </a:cubicBezTo>
                    <a:cubicBezTo>
                      <a:pt x="573124" y="263845"/>
                      <a:pt x="514387" y="253261"/>
                      <a:pt x="527087" y="251674"/>
                    </a:cubicBezTo>
                    <a:cubicBezTo>
                      <a:pt x="539787" y="250087"/>
                      <a:pt x="596937" y="226274"/>
                      <a:pt x="596937" y="226274"/>
                    </a:cubicBezTo>
                    <a:cubicBezTo>
                      <a:pt x="612283" y="225745"/>
                      <a:pt x="594820" y="230507"/>
                      <a:pt x="619162" y="248499"/>
                    </a:cubicBezTo>
                    <a:cubicBezTo>
                      <a:pt x="643504" y="266491"/>
                      <a:pt x="723937" y="324170"/>
                      <a:pt x="742987" y="334224"/>
                    </a:cubicBezTo>
                    <a:cubicBezTo>
                      <a:pt x="762037" y="344278"/>
                      <a:pt x="714941" y="297712"/>
                      <a:pt x="733462" y="308824"/>
                    </a:cubicBezTo>
                    <a:cubicBezTo>
                      <a:pt x="751983" y="319937"/>
                      <a:pt x="829241" y="365445"/>
                      <a:pt x="854112" y="400899"/>
                    </a:cubicBezTo>
                    <a:cubicBezTo>
                      <a:pt x="878983" y="436353"/>
                      <a:pt x="882687" y="523136"/>
                      <a:pt x="882687" y="521549"/>
                    </a:cubicBezTo>
                    <a:cubicBezTo>
                      <a:pt x="882687" y="519962"/>
                      <a:pt x="893800" y="435295"/>
                      <a:pt x="854112" y="391374"/>
                    </a:cubicBezTo>
                    <a:cubicBezTo>
                      <a:pt x="814425" y="347453"/>
                      <a:pt x="675254" y="275487"/>
                      <a:pt x="644562" y="258024"/>
                    </a:cubicBezTo>
                    <a:cubicBezTo>
                      <a:pt x="613870" y="240562"/>
                      <a:pt x="710179" y="300357"/>
                      <a:pt x="669962" y="286599"/>
                    </a:cubicBezTo>
                    <a:cubicBezTo>
                      <a:pt x="629745" y="272841"/>
                      <a:pt x="403262" y="175474"/>
                      <a:pt x="403262" y="175474"/>
                    </a:cubicBezTo>
                    <a:cubicBezTo>
                      <a:pt x="326533" y="143724"/>
                      <a:pt x="234987" y="104566"/>
                      <a:pt x="209587" y="96099"/>
                    </a:cubicBezTo>
                    <a:cubicBezTo>
                      <a:pt x="184187" y="87632"/>
                      <a:pt x="286845" y="138432"/>
                      <a:pt x="250862" y="124674"/>
                    </a:cubicBezTo>
                    <a:cubicBezTo>
                      <a:pt x="214879" y="110916"/>
                      <a:pt x="3212" y="9845"/>
                      <a:pt x="37" y="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96622793-3F28-1F81-AC57-3CE2D254B7FD}"/>
                  </a:ext>
                </a:extLst>
              </p:cNvPr>
              <p:cNvSpPr/>
              <p:nvPr/>
            </p:nvSpPr>
            <p:spPr>
              <a:xfrm>
                <a:off x="3855444" y="1459665"/>
                <a:ext cx="1368436" cy="235465"/>
              </a:xfrm>
              <a:custGeom>
                <a:avLst/>
                <a:gdLst>
                  <a:gd name="connsiteX0" fmla="*/ 9 w 1368436"/>
                  <a:gd name="connsiteY0" fmla="*/ 235451 h 235465"/>
                  <a:gd name="connsiteX1" fmla="*/ 695167 w 1368436"/>
                  <a:gd name="connsiteY1" fmla="*/ 42946 h 235465"/>
                  <a:gd name="connsiteX2" fmla="*/ 524051 w 1368436"/>
                  <a:gd name="connsiteY2" fmla="*/ 80377 h 235465"/>
                  <a:gd name="connsiteX3" fmla="*/ 930451 w 1368436"/>
                  <a:gd name="connsiteY3" fmla="*/ 167 h 235465"/>
                  <a:gd name="connsiteX4" fmla="*/ 1363588 w 1368436"/>
                  <a:gd name="connsiteY4" fmla="*/ 58988 h 235465"/>
                  <a:gd name="connsiteX5" fmla="*/ 1155040 w 1368436"/>
                  <a:gd name="connsiteY5" fmla="*/ 48293 h 235465"/>
                  <a:gd name="connsiteX6" fmla="*/ 1026703 w 1368436"/>
                  <a:gd name="connsiteY6" fmla="*/ 26903 h 235465"/>
                  <a:gd name="connsiteX7" fmla="*/ 1106914 w 1368436"/>
                  <a:gd name="connsiteY7" fmla="*/ 32251 h 235465"/>
                  <a:gd name="connsiteX8" fmla="*/ 641693 w 1368436"/>
                  <a:gd name="connsiteY8" fmla="*/ 21556 h 235465"/>
                  <a:gd name="connsiteX9" fmla="*/ 679124 w 1368436"/>
                  <a:gd name="connsiteY9" fmla="*/ 32251 h 235465"/>
                  <a:gd name="connsiteX10" fmla="*/ 9 w 1368436"/>
                  <a:gd name="connsiteY10" fmla="*/ 235451 h 23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8436" h="235465">
                    <a:moveTo>
                      <a:pt x="9" y="235451"/>
                    </a:moveTo>
                    <a:cubicBezTo>
                      <a:pt x="2683" y="237233"/>
                      <a:pt x="607827" y="68792"/>
                      <a:pt x="695167" y="42946"/>
                    </a:cubicBezTo>
                    <a:cubicBezTo>
                      <a:pt x="782507" y="17100"/>
                      <a:pt x="484837" y="87507"/>
                      <a:pt x="524051" y="80377"/>
                    </a:cubicBezTo>
                    <a:cubicBezTo>
                      <a:pt x="563265" y="73247"/>
                      <a:pt x="790528" y="3732"/>
                      <a:pt x="930451" y="167"/>
                    </a:cubicBezTo>
                    <a:cubicBezTo>
                      <a:pt x="1070374" y="-3398"/>
                      <a:pt x="1326157" y="50967"/>
                      <a:pt x="1363588" y="58988"/>
                    </a:cubicBezTo>
                    <a:cubicBezTo>
                      <a:pt x="1401020" y="67009"/>
                      <a:pt x="1211187" y="53640"/>
                      <a:pt x="1155040" y="48293"/>
                    </a:cubicBezTo>
                    <a:cubicBezTo>
                      <a:pt x="1098893" y="42946"/>
                      <a:pt x="1034724" y="29577"/>
                      <a:pt x="1026703" y="26903"/>
                    </a:cubicBezTo>
                    <a:cubicBezTo>
                      <a:pt x="1018682" y="24229"/>
                      <a:pt x="1106914" y="32251"/>
                      <a:pt x="1106914" y="32251"/>
                    </a:cubicBezTo>
                    <a:lnTo>
                      <a:pt x="641693" y="21556"/>
                    </a:lnTo>
                    <a:cubicBezTo>
                      <a:pt x="570395" y="21556"/>
                      <a:pt x="785180" y="-1616"/>
                      <a:pt x="679124" y="32251"/>
                    </a:cubicBezTo>
                    <a:cubicBezTo>
                      <a:pt x="573068" y="66118"/>
                      <a:pt x="-2665" y="233669"/>
                      <a:pt x="9" y="2354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DAD5072F-0829-2091-034C-9F0A064FBF68}"/>
                  </a:ext>
                </a:extLst>
              </p:cNvPr>
              <p:cNvSpPr/>
              <p:nvPr/>
            </p:nvSpPr>
            <p:spPr>
              <a:xfrm>
                <a:off x="3320433" y="1759281"/>
                <a:ext cx="513773" cy="487173"/>
              </a:xfrm>
              <a:custGeom>
                <a:avLst/>
                <a:gdLst>
                  <a:gd name="connsiteX0" fmla="*/ 513630 w 513773"/>
                  <a:gd name="connsiteY0" fmla="*/ 3 h 487173"/>
                  <a:gd name="connsiteX1" fmla="*/ 283693 w 513773"/>
                  <a:gd name="connsiteY1" fmla="*/ 203203 h 487173"/>
                  <a:gd name="connsiteX2" fmla="*/ 342514 w 513773"/>
                  <a:gd name="connsiteY2" fmla="*/ 176466 h 487173"/>
                  <a:gd name="connsiteX3" fmla="*/ 123272 w 513773"/>
                  <a:gd name="connsiteY3" fmla="*/ 379666 h 487173"/>
                  <a:gd name="connsiteX4" fmla="*/ 283 w 513773"/>
                  <a:gd name="connsiteY4" fmla="*/ 486614 h 487173"/>
                  <a:gd name="connsiteX5" fmla="*/ 155356 w 513773"/>
                  <a:gd name="connsiteY5" fmla="*/ 336887 h 487173"/>
                  <a:gd name="connsiteX6" fmla="*/ 315778 w 513773"/>
                  <a:gd name="connsiteY6" fmla="*/ 208551 h 487173"/>
                  <a:gd name="connsiteX7" fmla="*/ 513630 w 513773"/>
                  <a:gd name="connsiteY7" fmla="*/ 3 h 48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773" h="487173">
                    <a:moveTo>
                      <a:pt x="513630" y="3"/>
                    </a:moveTo>
                    <a:cubicBezTo>
                      <a:pt x="508283" y="-888"/>
                      <a:pt x="312212" y="173793"/>
                      <a:pt x="283693" y="203203"/>
                    </a:cubicBezTo>
                    <a:cubicBezTo>
                      <a:pt x="255174" y="232613"/>
                      <a:pt x="369251" y="147055"/>
                      <a:pt x="342514" y="176466"/>
                    </a:cubicBezTo>
                    <a:cubicBezTo>
                      <a:pt x="315777" y="205877"/>
                      <a:pt x="180310" y="327975"/>
                      <a:pt x="123272" y="379666"/>
                    </a:cubicBezTo>
                    <a:cubicBezTo>
                      <a:pt x="66234" y="431357"/>
                      <a:pt x="-5064" y="493744"/>
                      <a:pt x="283" y="486614"/>
                    </a:cubicBezTo>
                    <a:cubicBezTo>
                      <a:pt x="5630" y="479484"/>
                      <a:pt x="102774" y="383231"/>
                      <a:pt x="155356" y="336887"/>
                    </a:cubicBezTo>
                    <a:cubicBezTo>
                      <a:pt x="207938" y="290543"/>
                      <a:pt x="257848" y="257568"/>
                      <a:pt x="315778" y="208551"/>
                    </a:cubicBezTo>
                    <a:cubicBezTo>
                      <a:pt x="373708" y="159534"/>
                      <a:pt x="518977" y="894"/>
                      <a:pt x="51363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06192E84-C208-ACE5-D3C6-C6BAB3431262}"/>
                  </a:ext>
                </a:extLst>
              </p:cNvPr>
              <p:cNvSpPr/>
              <p:nvPr/>
            </p:nvSpPr>
            <p:spPr>
              <a:xfrm>
                <a:off x="3073386" y="2272664"/>
                <a:ext cx="299070" cy="493113"/>
              </a:xfrm>
              <a:custGeom>
                <a:avLst/>
                <a:gdLst>
                  <a:gd name="connsiteX0" fmla="*/ 295456 w 299070"/>
                  <a:gd name="connsiteY0" fmla="*/ 5315 h 493113"/>
                  <a:gd name="connsiteX1" fmla="*/ 156425 w 299070"/>
                  <a:gd name="connsiteY1" fmla="*/ 133652 h 493113"/>
                  <a:gd name="connsiteX2" fmla="*/ 86909 w 299070"/>
                  <a:gd name="connsiteY2" fmla="*/ 310115 h 493113"/>
                  <a:gd name="connsiteX3" fmla="*/ 92256 w 299070"/>
                  <a:gd name="connsiteY3" fmla="*/ 245947 h 493113"/>
                  <a:gd name="connsiteX4" fmla="*/ 1351 w 299070"/>
                  <a:gd name="connsiteY4" fmla="*/ 491925 h 493113"/>
                  <a:gd name="connsiteX5" fmla="*/ 44130 w 299070"/>
                  <a:gd name="connsiteY5" fmla="*/ 331504 h 493113"/>
                  <a:gd name="connsiteX6" fmla="*/ 129688 w 299070"/>
                  <a:gd name="connsiteY6" fmla="*/ 149694 h 493113"/>
                  <a:gd name="connsiteX7" fmla="*/ 108298 w 299070"/>
                  <a:gd name="connsiteY7" fmla="*/ 203168 h 493113"/>
                  <a:gd name="connsiteX8" fmla="*/ 247330 w 299070"/>
                  <a:gd name="connsiteY8" fmla="*/ 42747 h 493113"/>
                  <a:gd name="connsiteX9" fmla="*/ 295456 w 299070"/>
                  <a:gd name="connsiteY9" fmla="*/ 5315 h 49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070" h="493113">
                    <a:moveTo>
                      <a:pt x="295456" y="5315"/>
                    </a:moveTo>
                    <a:cubicBezTo>
                      <a:pt x="280305" y="20466"/>
                      <a:pt x="191183" y="82852"/>
                      <a:pt x="156425" y="133652"/>
                    </a:cubicBezTo>
                    <a:cubicBezTo>
                      <a:pt x="121667" y="184452"/>
                      <a:pt x="97604" y="291399"/>
                      <a:pt x="86909" y="310115"/>
                    </a:cubicBezTo>
                    <a:cubicBezTo>
                      <a:pt x="76214" y="328831"/>
                      <a:pt x="106516" y="215645"/>
                      <a:pt x="92256" y="245947"/>
                    </a:cubicBezTo>
                    <a:cubicBezTo>
                      <a:pt x="77996" y="276249"/>
                      <a:pt x="9372" y="477666"/>
                      <a:pt x="1351" y="491925"/>
                    </a:cubicBezTo>
                    <a:cubicBezTo>
                      <a:pt x="-6670" y="506184"/>
                      <a:pt x="22741" y="388542"/>
                      <a:pt x="44130" y="331504"/>
                    </a:cubicBezTo>
                    <a:cubicBezTo>
                      <a:pt x="65519" y="274466"/>
                      <a:pt x="118993" y="171083"/>
                      <a:pt x="129688" y="149694"/>
                    </a:cubicBezTo>
                    <a:cubicBezTo>
                      <a:pt x="140383" y="128305"/>
                      <a:pt x="88691" y="220993"/>
                      <a:pt x="108298" y="203168"/>
                    </a:cubicBezTo>
                    <a:cubicBezTo>
                      <a:pt x="127905" y="185344"/>
                      <a:pt x="219702" y="76614"/>
                      <a:pt x="247330" y="42747"/>
                    </a:cubicBezTo>
                    <a:cubicBezTo>
                      <a:pt x="274958" y="8880"/>
                      <a:pt x="310607" y="-9836"/>
                      <a:pt x="295456" y="5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ED7BCEF7-938B-33CD-2B92-8C671DA811F9}"/>
                  </a:ext>
                </a:extLst>
              </p:cNvPr>
              <p:cNvSpPr/>
              <p:nvPr/>
            </p:nvSpPr>
            <p:spPr>
              <a:xfrm>
                <a:off x="2543565" y="3112143"/>
                <a:ext cx="408182" cy="748452"/>
              </a:xfrm>
              <a:custGeom>
                <a:avLst/>
                <a:gdLst>
                  <a:gd name="connsiteX0" fmla="*/ 408182 w 408182"/>
                  <a:gd name="connsiteY0" fmla="*/ 25 h 748452"/>
                  <a:gd name="connsiteX1" fmla="*/ 215677 w 408182"/>
                  <a:gd name="connsiteY1" fmla="*/ 208573 h 748452"/>
                  <a:gd name="connsiteX2" fmla="*/ 263803 w 408182"/>
                  <a:gd name="connsiteY2" fmla="*/ 176489 h 748452"/>
                  <a:gd name="connsiteX3" fmla="*/ 114077 w 408182"/>
                  <a:gd name="connsiteY3" fmla="*/ 401078 h 748452"/>
                  <a:gd name="connsiteX4" fmla="*/ 87340 w 408182"/>
                  <a:gd name="connsiteY4" fmla="*/ 475941 h 748452"/>
                  <a:gd name="connsiteX5" fmla="*/ 1782 w 408182"/>
                  <a:gd name="connsiteY5" fmla="*/ 737962 h 748452"/>
                  <a:gd name="connsiteX6" fmla="*/ 44561 w 408182"/>
                  <a:gd name="connsiteY6" fmla="*/ 647057 h 748452"/>
                  <a:gd name="connsiteX7" fmla="*/ 215677 w 408182"/>
                  <a:gd name="connsiteY7" fmla="*/ 197878 h 748452"/>
                  <a:gd name="connsiteX8" fmla="*/ 408182 w 408182"/>
                  <a:gd name="connsiteY8" fmla="*/ 25 h 74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182" h="748452">
                    <a:moveTo>
                      <a:pt x="408182" y="25"/>
                    </a:moveTo>
                    <a:cubicBezTo>
                      <a:pt x="408182" y="1807"/>
                      <a:pt x="239740" y="179162"/>
                      <a:pt x="215677" y="208573"/>
                    </a:cubicBezTo>
                    <a:cubicBezTo>
                      <a:pt x="191614" y="237984"/>
                      <a:pt x="280736" y="144405"/>
                      <a:pt x="263803" y="176489"/>
                    </a:cubicBezTo>
                    <a:cubicBezTo>
                      <a:pt x="246870" y="208573"/>
                      <a:pt x="143487" y="351169"/>
                      <a:pt x="114077" y="401078"/>
                    </a:cubicBezTo>
                    <a:cubicBezTo>
                      <a:pt x="84667" y="450987"/>
                      <a:pt x="106056" y="419794"/>
                      <a:pt x="87340" y="475941"/>
                    </a:cubicBezTo>
                    <a:cubicBezTo>
                      <a:pt x="68624" y="532088"/>
                      <a:pt x="8912" y="709443"/>
                      <a:pt x="1782" y="737962"/>
                    </a:cubicBezTo>
                    <a:cubicBezTo>
                      <a:pt x="-5348" y="766481"/>
                      <a:pt x="8912" y="737071"/>
                      <a:pt x="44561" y="647057"/>
                    </a:cubicBezTo>
                    <a:cubicBezTo>
                      <a:pt x="80210" y="557043"/>
                      <a:pt x="151508" y="304825"/>
                      <a:pt x="215677" y="197878"/>
                    </a:cubicBezTo>
                    <a:cubicBezTo>
                      <a:pt x="279845" y="90931"/>
                      <a:pt x="408182" y="-1757"/>
                      <a:pt x="408182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36F05EF1-A51E-1F14-4043-18B368362C20}"/>
                  </a:ext>
                </a:extLst>
              </p:cNvPr>
              <p:cNvSpPr/>
              <p:nvPr/>
            </p:nvSpPr>
            <p:spPr>
              <a:xfrm>
                <a:off x="2368301" y="3593213"/>
                <a:ext cx="219832" cy="1144123"/>
              </a:xfrm>
              <a:custGeom>
                <a:avLst/>
                <a:gdLst>
                  <a:gd name="connsiteX0" fmla="*/ 219825 w 219832"/>
                  <a:gd name="connsiteY0" fmla="*/ 219 h 1144123"/>
                  <a:gd name="connsiteX1" fmla="*/ 123573 w 219832"/>
                  <a:gd name="connsiteY1" fmla="*/ 422661 h 1144123"/>
                  <a:gd name="connsiteX2" fmla="*/ 75446 w 219832"/>
                  <a:gd name="connsiteY2" fmla="*/ 764892 h 1144123"/>
                  <a:gd name="connsiteX3" fmla="*/ 96836 w 219832"/>
                  <a:gd name="connsiteY3" fmla="*/ 524261 h 1144123"/>
                  <a:gd name="connsiteX4" fmla="*/ 583 w 219832"/>
                  <a:gd name="connsiteY4" fmla="*/ 1133861 h 1144123"/>
                  <a:gd name="connsiteX5" fmla="*/ 59404 w 219832"/>
                  <a:gd name="connsiteY5" fmla="*/ 866492 h 1144123"/>
                  <a:gd name="connsiteX6" fmla="*/ 118225 w 219832"/>
                  <a:gd name="connsiteY6" fmla="*/ 347798 h 1144123"/>
                  <a:gd name="connsiteX7" fmla="*/ 128920 w 219832"/>
                  <a:gd name="connsiteY7" fmla="*/ 363840 h 1144123"/>
                  <a:gd name="connsiteX8" fmla="*/ 219825 w 219832"/>
                  <a:gd name="connsiteY8" fmla="*/ 219 h 114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832" h="1144123">
                    <a:moveTo>
                      <a:pt x="219825" y="219"/>
                    </a:moveTo>
                    <a:cubicBezTo>
                      <a:pt x="218934" y="10022"/>
                      <a:pt x="147636" y="295216"/>
                      <a:pt x="123573" y="422661"/>
                    </a:cubicBezTo>
                    <a:cubicBezTo>
                      <a:pt x="99510" y="550106"/>
                      <a:pt x="79902" y="747959"/>
                      <a:pt x="75446" y="764892"/>
                    </a:cubicBezTo>
                    <a:cubicBezTo>
                      <a:pt x="70990" y="781825"/>
                      <a:pt x="109313" y="462766"/>
                      <a:pt x="96836" y="524261"/>
                    </a:cubicBezTo>
                    <a:cubicBezTo>
                      <a:pt x="84359" y="585756"/>
                      <a:pt x="6822" y="1076823"/>
                      <a:pt x="583" y="1133861"/>
                    </a:cubicBezTo>
                    <a:cubicBezTo>
                      <a:pt x="-5656" y="1190899"/>
                      <a:pt x="39797" y="997502"/>
                      <a:pt x="59404" y="866492"/>
                    </a:cubicBezTo>
                    <a:cubicBezTo>
                      <a:pt x="79011" y="735482"/>
                      <a:pt x="106639" y="431573"/>
                      <a:pt x="118225" y="347798"/>
                    </a:cubicBezTo>
                    <a:cubicBezTo>
                      <a:pt x="129811" y="264023"/>
                      <a:pt x="111095" y="416423"/>
                      <a:pt x="128920" y="363840"/>
                    </a:cubicBezTo>
                    <a:cubicBezTo>
                      <a:pt x="146745" y="311258"/>
                      <a:pt x="220716" y="-9584"/>
                      <a:pt x="219825" y="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F5731A50-A4F2-ADBB-2513-85B5037109C5}"/>
                  </a:ext>
                </a:extLst>
              </p:cNvPr>
              <p:cNvSpPr/>
              <p:nvPr/>
            </p:nvSpPr>
            <p:spPr>
              <a:xfrm>
                <a:off x="2293997" y="4549506"/>
                <a:ext cx="86871" cy="937077"/>
              </a:xfrm>
              <a:custGeom>
                <a:avLst/>
                <a:gdLst>
                  <a:gd name="connsiteX0" fmla="*/ 85582 w 86871"/>
                  <a:gd name="connsiteY0" fmla="*/ 27841 h 937077"/>
                  <a:gd name="connsiteX1" fmla="*/ 10719 w 86871"/>
                  <a:gd name="connsiteY1" fmla="*/ 477020 h 937077"/>
                  <a:gd name="connsiteX2" fmla="*/ 26761 w 86871"/>
                  <a:gd name="connsiteY2" fmla="*/ 632094 h 937077"/>
                  <a:gd name="connsiteX3" fmla="*/ 32108 w 86871"/>
                  <a:gd name="connsiteY3" fmla="*/ 541189 h 937077"/>
                  <a:gd name="connsiteX4" fmla="*/ 24 w 86871"/>
                  <a:gd name="connsiteY4" fmla="*/ 797862 h 937077"/>
                  <a:gd name="connsiteX5" fmla="*/ 26761 w 86871"/>
                  <a:gd name="connsiteY5" fmla="*/ 936894 h 937077"/>
                  <a:gd name="connsiteX6" fmla="*/ 21414 w 86871"/>
                  <a:gd name="connsiteY6" fmla="*/ 771126 h 937077"/>
                  <a:gd name="connsiteX7" fmla="*/ 16066 w 86871"/>
                  <a:gd name="connsiteY7" fmla="*/ 434241 h 937077"/>
                  <a:gd name="connsiteX8" fmla="*/ 21414 w 86871"/>
                  <a:gd name="connsiteY8" fmla="*/ 300557 h 937077"/>
                  <a:gd name="connsiteX9" fmla="*/ 53498 w 86871"/>
                  <a:gd name="connsiteY9" fmla="*/ 75968 h 937077"/>
                  <a:gd name="connsiteX10" fmla="*/ 85582 w 86871"/>
                  <a:gd name="connsiteY10" fmla="*/ 27841 h 93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71" h="937077">
                    <a:moveTo>
                      <a:pt x="85582" y="27841"/>
                    </a:moveTo>
                    <a:cubicBezTo>
                      <a:pt x="78452" y="94683"/>
                      <a:pt x="20522" y="376311"/>
                      <a:pt x="10719" y="477020"/>
                    </a:cubicBezTo>
                    <a:cubicBezTo>
                      <a:pt x="916" y="577729"/>
                      <a:pt x="23196" y="621399"/>
                      <a:pt x="26761" y="632094"/>
                    </a:cubicBezTo>
                    <a:cubicBezTo>
                      <a:pt x="30326" y="642789"/>
                      <a:pt x="36564" y="513561"/>
                      <a:pt x="32108" y="541189"/>
                    </a:cubicBezTo>
                    <a:cubicBezTo>
                      <a:pt x="27652" y="568817"/>
                      <a:pt x="915" y="731911"/>
                      <a:pt x="24" y="797862"/>
                    </a:cubicBezTo>
                    <a:cubicBezTo>
                      <a:pt x="-867" y="863813"/>
                      <a:pt x="23196" y="941350"/>
                      <a:pt x="26761" y="936894"/>
                    </a:cubicBezTo>
                    <a:cubicBezTo>
                      <a:pt x="30326" y="932438"/>
                      <a:pt x="23196" y="854902"/>
                      <a:pt x="21414" y="771126"/>
                    </a:cubicBezTo>
                    <a:cubicBezTo>
                      <a:pt x="19631" y="687351"/>
                      <a:pt x="16066" y="512669"/>
                      <a:pt x="16066" y="434241"/>
                    </a:cubicBezTo>
                    <a:cubicBezTo>
                      <a:pt x="16066" y="355813"/>
                      <a:pt x="15175" y="360269"/>
                      <a:pt x="21414" y="300557"/>
                    </a:cubicBezTo>
                    <a:cubicBezTo>
                      <a:pt x="27653" y="240845"/>
                      <a:pt x="38347" y="122312"/>
                      <a:pt x="53498" y="75968"/>
                    </a:cubicBezTo>
                    <a:cubicBezTo>
                      <a:pt x="68649" y="29624"/>
                      <a:pt x="92712" y="-39001"/>
                      <a:pt x="85582" y="278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B8600108-C313-7582-E1A7-00B22319893C}"/>
                  </a:ext>
                </a:extLst>
              </p:cNvPr>
              <p:cNvSpPr/>
              <p:nvPr/>
            </p:nvSpPr>
            <p:spPr>
              <a:xfrm>
                <a:off x="2373778" y="5363392"/>
                <a:ext cx="2770459" cy="605496"/>
              </a:xfrm>
              <a:custGeom>
                <a:avLst/>
                <a:gdLst>
                  <a:gd name="connsiteX0" fmla="*/ 454 w 2770459"/>
                  <a:gd name="connsiteY0" fmla="*/ 19 h 605496"/>
                  <a:gd name="connsiteX1" fmla="*/ 588664 w 2770459"/>
                  <a:gd name="connsiteY1" fmla="*/ 368987 h 605496"/>
                  <a:gd name="connsiteX2" fmla="*/ 567275 w 2770459"/>
                  <a:gd name="connsiteY2" fmla="*/ 331555 h 605496"/>
                  <a:gd name="connsiteX3" fmla="*/ 1091317 w 2770459"/>
                  <a:gd name="connsiteY3" fmla="*/ 513366 h 605496"/>
                  <a:gd name="connsiteX4" fmla="*/ 1069927 w 2770459"/>
                  <a:gd name="connsiteY4" fmla="*/ 481282 h 605496"/>
                  <a:gd name="connsiteX5" fmla="*/ 2091275 w 2770459"/>
                  <a:gd name="connsiteY5" fmla="*/ 529408 h 605496"/>
                  <a:gd name="connsiteX6" fmla="*/ 2011064 w 2770459"/>
                  <a:gd name="connsiteY6" fmla="*/ 518713 h 605496"/>
                  <a:gd name="connsiteX7" fmla="*/ 2770390 w 2770459"/>
                  <a:gd name="connsiteY7" fmla="*/ 187176 h 605496"/>
                  <a:gd name="connsiteX8" fmla="*/ 2053843 w 2770459"/>
                  <a:gd name="connsiteY8" fmla="*/ 534755 h 605496"/>
                  <a:gd name="connsiteX9" fmla="*/ 1674180 w 2770459"/>
                  <a:gd name="connsiteY9" fmla="*/ 604271 h 605496"/>
                  <a:gd name="connsiteX10" fmla="*/ 1374727 w 2770459"/>
                  <a:gd name="connsiteY10" fmla="*/ 508019 h 605496"/>
                  <a:gd name="connsiteX11" fmla="*/ 1593969 w 2770459"/>
                  <a:gd name="connsiteY11" fmla="*/ 508019 h 605496"/>
                  <a:gd name="connsiteX12" fmla="*/ 695611 w 2770459"/>
                  <a:gd name="connsiteY12" fmla="*/ 352945 h 605496"/>
                  <a:gd name="connsiteX13" fmla="*/ 454 w 2770459"/>
                  <a:gd name="connsiteY13" fmla="*/ 19 h 60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70459" h="605496">
                    <a:moveTo>
                      <a:pt x="454" y="19"/>
                    </a:moveTo>
                    <a:cubicBezTo>
                      <a:pt x="-17371" y="2693"/>
                      <a:pt x="494194" y="313731"/>
                      <a:pt x="588664" y="368987"/>
                    </a:cubicBezTo>
                    <a:cubicBezTo>
                      <a:pt x="683134" y="424243"/>
                      <a:pt x="483500" y="307492"/>
                      <a:pt x="567275" y="331555"/>
                    </a:cubicBezTo>
                    <a:cubicBezTo>
                      <a:pt x="651051" y="355618"/>
                      <a:pt x="1007542" y="488412"/>
                      <a:pt x="1091317" y="513366"/>
                    </a:cubicBezTo>
                    <a:cubicBezTo>
                      <a:pt x="1175092" y="538320"/>
                      <a:pt x="903267" y="478608"/>
                      <a:pt x="1069927" y="481282"/>
                    </a:cubicBezTo>
                    <a:cubicBezTo>
                      <a:pt x="1236587" y="483956"/>
                      <a:pt x="1934419" y="523169"/>
                      <a:pt x="2091275" y="529408"/>
                    </a:cubicBezTo>
                    <a:cubicBezTo>
                      <a:pt x="2248131" y="535647"/>
                      <a:pt x="1897878" y="575752"/>
                      <a:pt x="2011064" y="518713"/>
                    </a:cubicBezTo>
                    <a:cubicBezTo>
                      <a:pt x="2124250" y="461674"/>
                      <a:pt x="2763260" y="184502"/>
                      <a:pt x="2770390" y="187176"/>
                    </a:cubicBezTo>
                    <a:cubicBezTo>
                      <a:pt x="2777520" y="189850"/>
                      <a:pt x="2236545" y="465239"/>
                      <a:pt x="2053843" y="534755"/>
                    </a:cubicBezTo>
                    <a:cubicBezTo>
                      <a:pt x="1871141" y="604271"/>
                      <a:pt x="1787366" y="608727"/>
                      <a:pt x="1674180" y="604271"/>
                    </a:cubicBezTo>
                    <a:cubicBezTo>
                      <a:pt x="1560994" y="599815"/>
                      <a:pt x="1388096" y="524061"/>
                      <a:pt x="1374727" y="508019"/>
                    </a:cubicBezTo>
                    <a:cubicBezTo>
                      <a:pt x="1361359" y="491977"/>
                      <a:pt x="1707155" y="533865"/>
                      <a:pt x="1593969" y="508019"/>
                    </a:cubicBezTo>
                    <a:cubicBezTo>
                      <a:pt x="1480783" y="482173"/>
                      <a:pt x="955849" y="438503"/>
                      <a:pt x="695611" y="352945"/>
                    </a:cubicBezTo>
                    <a:cubicBezTo>
                      <a:pt x="435373" y="267387"/>
                      <a:pt x="18279" y="-2655"/>
                      <a:pt x="454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1B856E55-DBC5-F461-62E8-6686C35907D8}"/>
                  </a:ext>
                </a:extLst>
              </p:cNvPr>
              <p:cNvSpPr/>
              <p:nvPr/>
            </p:nvSpPr>
            <p:spPr>
              <a:xfrm>
                <a:off x="4966571" y="5104128"/>
                <a:ext cx="1028923" cy="494926"/>
              </a:xfrm>
              <a:custGeom>
                <a:avLst/>
                <a:gdLst>
                  <a:gd name="connsiteX0" fmla="*/ 1027829 w 1028923"/>
                  <a:gd name="connsiteY0" fmla="*/ 2609 h 494926"/>
                  <a:gd name="connsiteX1" fmla="*/ 215029 w 1028923"/>
                  <a:gd name="connsiteY1" fmla="*/ 339493 h 494926"/>
                  <a:gd name="connsiteX2" fmla="*/ 327324 w 1028923"/>
                  <a:gd name="connsiteY2" fmla="*/ 318104 h 494926"/>
                  <a:gd name="connsiteX3" fmla="*/ 1134 w 1028923"/>
                  <a:gd name="connsiteY3" fmla="*/ 494567 h 494926"/>
                  <a:gd name="connsiteX4" fmla="*/ 461008 w 1028923"/>
                  <a:gd name="connsiteY4" fmla="*/ 264630 h 494926"/>
                  <a:gd name="connsiteX5" fmla="*/ 311282 w 1028923"/>
                  <a:gd name="connsiteY5" fmla="*/ 264630 h 494926"/>
                  <a:gd name="connsiteX6" fmla="*/ 706987 w 1028923"/>
                  <a:gd name="connsiteY6" fmla="*/ 120251 h 494926"/>
                  <a:gd name="connsiteX7" fmla="*/ 396840 w 1028923"/>
                  <a:gd name="connsiteY7" fmla="*/ 179072 h 494926"/>
                  <a:gd name="connsiteX8" fmla="*/ 1027829 w 1028923"/>
                  <a:gd name="connsiteY8" fmla="*/ 2609 h 49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923" h="494926">
                    <a:moveTo>
                      <a:pt x="1027829" y="2609"/>
                    </a:moveTo>
                    <a:cubicBezTo>
                      <a:pt x="997527" y="29346"/>
                      <a:pt x="331780" y="286911"/>
                      <a:pt x="215029" y="339493"/>
                    </a:cubicBezTo>
                    <a:cubicBezTo>
                      <a:pt x="98278" y="392076"/>
                      <a:pt x="362973" y="292258"/>
                      <a:pt x="327324" y="318104"/>
                    </a:cubicBezTo>
                    <a:cubicBezTo>
                      <a:pt x="291675" y="343950"/>
                      <a:pt x="-21146" y="503479"/>
                      <a:pt x="1134" y="494567"/>
                    </a:cubicBezTo>
                    <a:cubicBezTo>
                      <a:pt x="23414" y="485655"/>
                      <a:pt x="409317" y="302953"/>
                      <a:pt x="461008" y="264630"/>
                    </a:cubicBezTo>
                    <a:cubicBezTo>
                      <a:pt x="512699" y="226307"/>
                      <a:pt x="270285" y="288693"/>
                      <a:pt x="311282" y="264630"/>
                    </a:cubicBezTo>
                    <a:cubicBezTo>
                      <a:pt x="352279" y="240567"/>
                      <a:pt x="692727" y="134511"/>
                      <a:pt x="706987" y="120251"/>
                    </a:cubicBezTo>
                    <a:cubicBezTo>
                      <a:pt x="721247" y="105991"/>
                      <a:pt x="344257" y="195114"/>
                      <a:pt x="396840" y="179072"/>
                    </a:cubicBezTo>
                    <a:cubicBezTo>
                      <a:pt x="449423" y="163030"/>
                      <a:pt x="1058131" y="-24128"/>
                      <a:pt x="1027829" y="26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9210FAC0-A46F-BB7A-2B1D-DDC70562B02A}"/>
                  </a:ext>
                </a:extLst>
              </p:cNvPr>
              <p:cNvSpPr/>
              <p:nvPr/>
            </p:nvSpPr>
            <p:spPr>
              <a:xfrm>
                <a:off x="5176253" y="5273225"/>
                <a:ext cx="1609892" cy="592838"/>
              </a:xfrm>
              <a:custGeom>
                <a:avLst/>
                <a:gdLst>
                  <a:gd name="connsiteX0" fmla="*/ 0 w 1609892"/>
                  <a:gd name="connsiteY0" fmla="*/ 592838 h 592838"/>
                  <a:gd name="connsiteX1" fmla="*/ 422442 w 1609892"/>
                  <a:gd name="connsiteY1" fmla="*/ 469849 h 592838"/>
                  <a:gd name="connsiteX2" fmla="*/ 385010 w 1609892"/>
                  <a:gd name="connsiteY2" fmla="*/ 485891 h 592838"/>
                  <a:gd name="connsiteX3" fmla="*/ 753979 w 1609892"/>
                  <a:gd name="connsiteY3" fmla="*/ 571449 h 592838"/>
                  <a:gd name="connsiteX4" fmla="*/ 689810 w 1609892"/>
                  <a:gd name="connsiteY4" fmla="*/ 582143 h 592838"/>
                  <a:gd name="connsiteX5" fmla="*/ 1144336 w 1609892"/>
                  <a:gd name="connsiteY5" fmla="*/ 480543 h 592838"/>
                  <a:gd name="connsiteX6" fmla="*/ 1122947 w 1609892"/>
                  <a:gd name="connsiteY6" fmla="*/ 469849 h 592838"/>
                  <a:gd name="connsiteX7" fmla="*/ 1278021 w 1609892"/>
                  <a:gd name="connsiteY7" fmla="*/ 341512 h 592838"/>
                  <a:gd name="connsiteX8" fmla="*/ 1256631 w 1609892"/>
                  <a:gd name="connsiteY8" fmla="*/ 394986 h 592838"/>
                  <a:gd name="connsiteX9" fmla="*/ 1604210 w 1609892"/>
                  <a:gd name="connsiteY9" fmla="*/ 4628 h 592838"/>
                  <a:gd name="connsiteX10" fmla="*/ 1454484 w 1609892"/>
                  <a:gd name="connsiteY10" fmla="*/ 197133 h 592838"/>
                  <a:gd name="connsiteX11" fmla="*/ 1219200 w 1609892"/>
                  <a:gd name="connsiteY11" fmla="*/ 448459 h 592838"/>
                  <a:gd name="connsiteX12" fmla="*/ 898358 w 1609892"/>
                  <a:gd name="connsiteY12" fmla="*/ 512628 h 592838"/>
                  <a:gd name="connsiteX13" fmla="*/ 620294 w 1609892"/>
                  <a:gd name="connsiteY13" fmla="*/ 517975 h 592838"/>
                  <a:gd name="connsiteX14" fmla="*/ 245979 w 1609892"/>
                  <a:gd name="connsiteY14" fmla="*/ 437764 h 592838"/>
                  <a:gd name="connsiteX15" fmla="*/ 352926 w 1609892"/>
                  <a:gd name="connsiteY15" fmla="*/ 443112 h 592838"/>
                  <a:gd name="connsiteX16" fmla="*/ 219242 w 1609892"/>
                  <a:gd name="connsiteY16" fmla="*/ 496586 h 592838"/>
                  <a:gd name="connsiteX17" fmla="*/ 0 w 1609892"/>
                  <a:gd name="connsiteY17" fmla="*/ 592838 h 59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09892" h="592838">
                    <a:moveTo>
                      <a:pt x="0" y="592838"/>
                    </a:moveTo>
                    <a:lnTo>
                      <a:pt x="422442" y="469849"/>
                    </a:lnTo>
                    <a:cubicBezTo>
                      <a:pt x="486610" y="452025"/>
                      <a:pt x="329754" y="468958"/>
                      <a:pt x="385010" y="485891"/>
                    </a:cubicBezTo>
                    <a:cubicBezTo>
                      <a:pt x="440266" y="502824"/>
                      <a:pt x="703179" y="555407"/>
                      <a:pt x="753979" y="571449"/>
                    </a:cubicBezTo>
                    <a:cubicBezTo>
                      <a:pt x="804779" y="587491"/>
                      <a:pt x="689810" y="582143"/>
                      <a:pt x="689810" y="582143"/>
                    </a:cubicBezTo>
                    <a:lnTo>
                      <a:pt x="1144336" y="480543"/>
                    </a:lnTo>
                    <a:cubicBezTo>
                      <a:pt x="1216525" y="461827"/>
                      <a:pt x="1100666" y="493021"/>
                      <a:pt x="1122947" y="469849"/>
                    </a:cubicBezTo>
                    <a:cubicBezTo>
                      <a:pt x="1145228" y="446677"/>
                      <a:pt x="1255740" y="353989"/>
                      <a:pt x="1278021" y="341512"/>
                    </a:cubicBezTo>
                    <a:cubicBezTo>
                      <a:pt x="1300302" y="329035"/>
                      <a:pt x="1202266" y="451133"/>
                      <a:pt x="1256631" y="394986"/>
                    </a:cubicBezTo>
                    <a:cubicBezTo>
                      <a:pt x="1310996" y="338839"/>
                      <a:pt x="1571235" y="37603"/>
                      <a:pt x="1604210" y="4628"/>
                    </a:cubicBezTo>
                    <a:cubicBezTo>
                      <a:pt x="1637185" y="-28347"/>
                      <a:pt x="1518652" y="123161"/>
                      <a:pt x="1454484" y="197133"/>
                    </a:cubicBezTo>
                    <a:cubicBezTo>
                      <a:pt x="1390316" y="271105"/>
                      <a:pt x="1311888" y="395876"/>
                      <a:pt x="1219200" y="448459"/>
                    </a:cubicBezTo>
                    <a:cubicBezTo>
                      <a:pt x="1126512" y="501042"/>
                      <a:pt x="998176" y="501042"/>
                      <a:pt x="898358" y="512628"/>
                    </a:cubicBezTo>
                    <a:cubicBezTo>
                      <a:pt x="798540" y="524214"/>
                      <a:pt x="729024" y="530452"/>
                      <a:pt x="620294" y="517975"/>
                    </a:cubicBezTo>
                    <a:cubicBezTo>
                      <a:pt x="511564" y="505498"/>
                      <a:pt x="290540" y="450241"/>
                      <a:pt x="245979" y="437764"/>
                    </a:cubicBezTo>
                    <a:cubicBezTo>
                      <a:pt x="201418" y="425287"/>
                      <a:pt x="357382" y="433308"/>
                      <a:pt x="352926" y="443112"/>
                    </a:cubicBezTo>
                    <a:cubicBezTo>
                      <a:pt x="348470" y="452916"/>
                      <a:pt x="219242" y="496586"/>
                      <a:pt x="219242" y="496586"/>
                    </a:cubicBezTo>
                    <a:lnTo>
                      <a:pt x="0" y="59283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E8FCB0D2-7522-03B1-D985-3DBFB07E8A79}"/>
                  </a:ext>
                </a:extLst>
              </p:cNvPr>
              <p:cNvSpPr/>
              <p:nvPr/>
            </p:nvSpPr>
            <p:spPr>
              <a:xfrm>
                <a:off x="5925056" y="5146675"/>
                <a:ext cx="810165" cy="533422"/>
              </a:xfrm>
              <a:custGeom>
                <a:avLst/>
                <a:gdLst>
                  <a:gd name="connsiteX0" fmla="*/ 805944 w 810165"/>
                  <a:gd name="connsiteY0" fmla="*/ 130175 h 533422"/>
                  <a:gd name="connsiteX1" fmla="*/ 434469 w 810165"/>
                  <a:gd name="connsiteY1" fmla="*/ 454025 h 533422"/>
                  <a:gd name="connsiteX2" fmla="*/ 437644 w 810165"/>
                  <a:gd name="connsiteY2" fmla="*/ 454025 h 533422"/>
                  <a:gd name="connsiteX3" fmla="*/ 386844 w 810165"/>
                  <a:gd name="connsiteY3" fmla="*/ 457200 h 533422"/>
                  <a:gd name="connsiteX4" fmla="*/ 205869 w 810165"/>
                  <a:gd name="connsiteY4" fmla="*/ 485775 h 533422"/>
                  <a:gd name="connsiteX5" fmla="*/ 126494 w 810165"/>
                  <a:gd name="connsiteY5" fmla="*/ 533400 h 533422"/>
                  <a:gd name="connsiteX6" fmla="*/ 228094 w 810165"/>
                  <a:gd name="connsiteY6" fmla="*/ 479425 h 533422"/>
                  <a:gd name="connsiteX7" fmla="*/ 2669 w 810165"/>
                  <a:gd name="connsiteY7" fmla="*/ 457200 h 533422"/>
                  <a:gd name="connsiteX8" fmla="*/ 409069 w 810165"/>
                  <a:gd name="connsiteY8" fmla="*/ 434975 h 533422"/>
                  <a:gd name="connsiteX9" fmla="*/ 456694 w 810165"/>
                  <a:gd name="connsiteY9" fmla="*/ 438150 h 533422"/>
                  <a:gd name="connsiteX10" fmla="*/ 440819 w 810165"/>
                  <a:gd name="connsiteY10" fmla="*/ 434975 h 533422"/>
                  <a:gd name="connsiteX11" fmla="*/ 656719 w 810165"/>
                  <a:gd name="connsiteY11" fmla="*/ 250825 h 533422"/>
                  <a:gd name="connsiteX12" fmla="*/ 767844 w 810165"/>
                  <a:gd name="connsiteY12" fmla="*/ 0 h 533422"/>
                  <a:gd name="connsiteX13" fmla="*/ 644019 w 810165"/>
                  <a:gd name="connsiteY13" fmla="*/ 247650 h 533422"/>
                  <a:gd name="connsiteX14" fmla="*/ 805944 w 810165"/>
                  <a:gd name="connsiteY14" fmla="*/ 130175 h 5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0165" h="533422">
                    <a:moveTo>
                      <a:pt x="805944" y="130175"/>
                    </a:moveTo>
                    <a:cubicBezTo>
                      <a:pt x="771019" y="164571"/>
                      <a:pt x="495852" y="400050"/>
                      <a:pt x="434469" y="454025"/>
                    </a:cubicBezTo>
                    <a:cubicBezTo>
                      <a:pt x="373086" y="508000"/>
                      <a:pt x="437644" y="454025"/>
                      <a:pt x="437644" y="454025"/>
                    </a:cubicBezTo>
                    <a:cubicBezTo>
                      <a:pt x="429706" y="454554"/>
                      <a:pt x="425473" y="451908"/>
                      <a:pt x="386844" y="457200"/>
                    </a:cubicBezTo>
                    <a:cubicBezTo>
                      <a:pt x="348215" y="462492"/>
                      <a:pt x="249261" y="473075"/>
                      <a:pt x="205869" y="485775"/>
                    </a:cubicBezTo>
                    <a:cubicBezTo>
                      <a:pt x="162477" y="498475"/>
                      <a:pt x="122790" y="534458"/>
                      <a:pt x="126494" y="533400"/>
                    </a:cubicBezTo>
                    <a:cubicBezTo>
                      <a:pt x="130198" y="532342"/>
                      <a:pt x="248731" y="492125"/>
                      <a:pt x="228094" y="479425"/>
                    </a:cubicBezTo>
                    <a:cubicBezTo>
                      <a:pt x="207457" y="466725"/>
                      <a:pt x="-27493" y="464608"/>
                      <a:pt x="2669" y="457200"/>
                    </a:cubicBezTo>
                    <a:cubicBezTo>
                      <a:pt x="32831" y="449792"/>
                      <a:pt x="333398" y="438150"/>
                      <a:pt x="409069" y="434975"/>
                    </a:cubicBezTo>
                    <a:cubicBezTo>
                      <a:pt x="484740" y="431800"/>
                      <a:pt x="451402" y="438150"/>
                      <a:pt x="456694" y="438150"/>
                    </a:cubicBezTo>
                    <a:cubicBezTo>
                      <a:pt x="461986" y="438150"/>
                      <a:pt x="407482" y="466196"/>
                      <a:pt x="440819" y="434975"/>
                    </a:cubicBezTo>
                    <a:cubicBezTo>
                      <a:pt x="474156" y="403754"/>
                      <a:pt x="602215" y="323321"/>
                      <a:pt x="656719" y="250825"/>
                    </a:cubicBezTo>
                    <a:cubicBezTo>
                      <a:pt x="711223" y="178329"/>
                      <a:pt x="769961" y="529"/>
                      <a:pt x="767844" y="0"/>
                    </a:cubicBezTo>
                    <a:cubicBezTo>
                      <a:pt x="765727" y="-529"/>
                      <a:pt x="640315" y="224896"/>
                      <a:pt x="644019" y="247650"/>
                    </a:cubicBezTo>
                    <a:cubicBezTo>
                      <a:pt x="647723" y="270404"/>
                      <a:pt x="840869" y="95779"/>
                      <a:pt x="805944" y="130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5B2489AE-B674-3DDB-56DE-346F703EB9A0}"/>
                  </a:ext>
                </a:extLst>
              </p:cNvPr>
              <p:cNvSpPr/>
              <p:nvPr/>
            </p:nvSpPr>
            <p:spPr>
              <a:xfrm>
                <a:off x="6099175" y="4796901"/>
                <a:ext cx="667043" cy="479878"/>
              </a:xfrm>
              <a:custGeom>
                <a:avLst/>
                <a:gdLst>
                  <a:gd name="connsiteX0" fmla="*/ 63500 w 667043"/>
                  <a:gd name="connsiteY0" fmla="*/ 140224 h 479878"/>
                  <a:gd name="connsiteX1" fmla="*/ 431800 w 667043"/>
                  <a:gd name="connsiteY1" fmla="*/ 22749 h 479878"/>
                  <a:gd name="connsiteX2" fmla="*/ 396875 w 667043"/>
                  <a:gd name="connsiteY2" fmla="*/ 6874 h 479878"/>
                  <a:gd name="connsiteX3" fmla="*/ 539750 w 667043"/>
                  <a:gd name="connsiteY3" fmla="*/ 13224 h 479878"/>
                  <a:gd name="connsiteX4" fmla="*/ 654050 w 667043"/>
                  <a:gd name="connsiteY4" fmla="*/ 152924 h 479878"/>
                  <a:gd name="connsiteX5" fmla="*/ 644525 w 667043"/>
                  <a:gd name="connsiteY5" fmla="*/ 86249 h 479878"/>
                  <a:gd name="connsiteX6" fmla="*/ 666750 w 667043"/>
                  <a:gd name="connsiteY6" fmla="*/ 476774 h 479878"/>
                  <a:gd name="connsiteX7" fmla="*/ 650875 w 667043"/>
                  <a:gd name="connsiteY7" fmla="*/ 257699 h 479878"/>
                  <a:gd name="connsiteX8" fmla="*/ 571500 w 667043"/>
                  <a:gd name="connsiteY8" fmla="*/ 48149 h 479878"/>
                  <a:gd name="connsiteX9" fmla="*/ 508000 w 667043"/>
                  <a:gd name="connsiteY9" fmla="*/ 32274 h 479878"/>
                  <a:gd name="connsiteX10" fmla="*/ 276225 w 667043"/>
                  <a:gd name="connsiteY10" fmla="*/ 73549 h 479878"/>
                  <a:gd name="connsiteX11" fmla="*/ 0 w 667043"/>
                  <a:gd name="connsiteY11" fmla="*/ 152924 h 479878"/>
                  <a:gd name="connsiteX12" fmla="*/ 63500 w 667043"/>
                  <a:gd name="connsiteY12" fmla="*/ 140224 h 47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043" h="479878">
                    <a:moveTo>
                      <a:pt x="63500" y="140224"/>
                    </a:moveTo>
                    <a:cubicBezTo>
                      <a:pt x="219869" y="92599"/>
                      <a:pt x="376238" y="44974"/>
                      <a:pt x="431800" y="22749"/>
                    </a:cubicBezTo>
                    <a:cubicBezTo>
                      <a:pt x="487362" y="524"/>
                      <a:pt x="378883" y="8461"/>
                      <a:pt x="396875" y="6874"/>
                    </a:cubicBezTo>
                    <a:cubicBezTo>
                      <a:pt x="414867" y="5286"/>
                      <a:pt x="496888" y="-11118"/>
                      <a:pt x="539750" y="13224"/>
                    </a:cubicBezTo>
                    <a:cubicBezTo>
                      <a:pt x="582612" y="37566"/>
                      <a:pt x="636588" y="140753"/>
                      <a:pt x="654050" y="152924"/>
                    </a:cubicBezTo>
                    <a:cubicBezTo>
                      <a:pt x="671512" y="165095"/>
                      <a:pt x="642408" y="32274"/>
                      <a:pt x="644525" y="86249"/>
                    </a:cubicBezTo>
                    <a:cubicBezTo>
                      <a:pt x="646642" y="140224"/>
                      <a:pt x="665692" y="448199"/>
                      <a:pt x="666750" y="476774"/>
                    </a:cubicBezTo>
                    <a:cubicBezTo>
                      <a:pt x="667808" y="505349"/>
                      <a:pt x="666750" y="329136"/>
                      <a:pt x="650875" y="257699"/>
                    </a:cubicBezTo>
                    <a:cubicBezTo>
                      <a:pt x="635000" y="186262"/>
                      <a:pt x="595312" y="85720"/>
                      <a:pt x="571500" y="48149"/>
                    </a:cubicBezTo>
                    <a:cubicBezTo>
                      <a:pt x="547688" y="10578"/>
                      <a:pt x="557213" y="28041"/>
                      <a:pt x="508000" y="32274"/>
                    </a:cubicBezTo>
                    <a:cubicBezTo>
                      <a:pt x="458788" y="36507"/>
                      <a:pt x="360892" y="53441"/>
                      <a:pt x="276225" y="73549"/>
                    </a:cubicBezTo>
                    <a:cubicBezTo>
                      <a:pt x="191558" y="93657"/>
                      <a:pt x="0" y="152924"/>
                      <a:pt x="0" y="152924"/>
                    </a:cubicBezTo>
                    <a:lnTo>
                      <a:pt x="63500" y="1402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D20E0ECB-8F0E-FFAF-50BA-A4C57E95B5E2}"/>
                  </a:ext>
                </a:extLst>
              </p:cNvPr>
              <p:cNvSpPr/>
              <p:nvPr/>
            </p:nvSpPr>
            <p:spPr>
              <a:xfrm>
                <a:off x="5853968" y="4918795"/>
                <a:ext cx="621838" cy="544959"/>
              </a:xfrm>
              <a:custGeom>
                <a:avLst/>
                <a:gdLst>
                  <a:gd name="connsiteX0" fmla="*/ 616682 w 621838"/>
                  <a:gd name="connsiteY0" fmla="*/ 2455 h 544959"/>
                  <a:gd name="connsiteX1" fmla="*/ 283307 w 621838"/>
                  <a:gd name="connsiteY1" fmla="*/ 183430 h 544959"/>
                  <a:gd name="connsiteX2" fmla="*/ 407132 w 621838"/>
                  <a:gd name="connsiteY2" fmla="*/ 192955 h 544959"/>
                  <a:gd name="connsiteX3" fmla="*/ 369032 w 621838"/>
                  <a:gd name="connsiteY3" fmla="*/ 154855 h 544959"/>
                  <a:gd name="connsiteX4" fmla="*/ 222982 w 621838"/>
                  <a:gd name="connsiteY4" fmla="*/ 332655 h 544959"/>
                  <a:gd name="connsiteX5" fmla="*/ 270607 w 621838"/>
                  <a:gd name="connsiteY5" fmla="*/ 307255 h 544959"/>
                  <a:gd name="connsiteX6" fmla="*/ 86457 w 621838"/>
                  <a:gd name="connsiteY6" fmla="*/ 421555 h 544959"/>
                  <a:gd name="connsiteX7" fmla="*/ 102332 w 621838"/>
                  <a:gd name="connsiteY7" fmla="*/ 383455 h 544959"/>
                  <a:gd name="connsiteX8" fmla="*/ 10257 w 621838"/>
                  <a:gd name="connsiteY8" fmla="*/ 532680 h 544959"/>
                  <a:gd name="connsiteX9" fmla="*/ 22957 w 621838"/>
                  <a:gd name="connsiteY9" fmla="*/ 516805 h 544959"/>
                  <a:gd name="connsiteX10" fmla="*/ 194407 w 621838"/>
                  <a:gd name="connsiteY10" fmla="*/ 361230 h 544959"/>
                  <a:gd name="connsiteX11" fmla="*/ 315057 w 621838"/>
                  <a:gd name="connsiteY11" fmla="*/ 205655 h 544959"/>
                  <a:gd name="connsiteX12" fmla="*/ 499207 w 621838"/>
                  <a:gd name="connsiteY12" fmla="*/ 31030 h 544959"/>
                  <a:gd name="connsiteX13" fmla="*/ 419832 w 621838"/>
                  <a:gd name="connsiteY13" fmla="*/ 100880 h 544959"/>
                  <a:gd name="connsiteX14" fmla="*/ 483332 w 621838"/>
                  <a:gd name="connsiteY14" fmla="*/ 78655 h 544959"/>
                  <a:gd name="connsiteX15" fmla="*/ 616682 w 621838"/>
                  <a:gd name="connsiteY15" fmla="*/ 2455 h 54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1838" h="544959">
                    <a:moveTo>
                      <a:pt x="616682" y="2455"/>
                    </a:moveTo>
                    <a:cubicBezTo>
                      <a:pt x="583345" y="19917"/>
                      <a:pt x="318232" y="151680"/>
                      <a:pt x="283307" y="183430"/>
                    </a:cubicBezTo>
                    <a:cubicBezTo>
                      <a:pt x="248382" y="215180"/>
                      <a:pt x="392844" y="197718"/>
                      <a:pt x="407132" y="192955"/>
                    </a:cubicBezTo>
                    <a:cubicBezTo>
                      <a:pt x="421420" y="188192"/>
                      <a:pt x="399724" y="131572"/>
                      <a:pt x="369032" y="154855"/>
                    </a:cubicBezTo>
                    <a:cubicBezTo>
                      <a:pt x="338340" y="178138"/>
                      <a:pt x="239386" y="307255"/>
                      <a:pt x="222982" y="332655"/>
                    </a:cubicBezTo>
                    <a:cubicBezTo>
                      <a:pt x="206578" y="358055"/>
                      <a:pt x="293361" y="292438"/>
                      <a:pt x="270607" y="307255"/>
                    </a:cubicBezTo>
                    <a:cubicBezTo>
                      <a:pt x="247853" y="322072"/>
                      <a:pt x="114503" y="408855"/>
                      <a:pt x="86457" y="421555"/>
                    </a:cubicBezTo>
                    <a:cubicBezTo>
                      <a:pt x="58411" y="434255"/>
                      <a:pt x="115032" y="364934"/>
                      <a:pt x="102332" y="383455"/>
                    </a:cubicBezTo>
                    <a:cubicBezTo>
                      <a:pt x="89632" y="401976"/>
                      <a:pt x="23486" y="510455"/>
                      <a:pt x="10257" y="532680"/>
                    </a:cubicBezTo>
                    <a:cubicBezTo>
                      <a:pt x="-2972" y="554905"/>
                      <a:pt x="-7735" y="545380"/>
                      <a:pt x="22957" y="516805"/>
                    </a:cubicBezTo>
                    <a:cubicBezTo>
                      <a:pt x="53649" y="488230"/>
                      <a:pt x="145724" y="413088"/>
                      <a:pt x="194407" y="361230"/>
                    </a:cubicBezTo>
                    <a:cubicBezTo>
                      <a:pt x="243090" y="309372"/>
                      <a:pt x="264257" y="260688"/>
                      <a:pt x="315057" y="205655"/>
                    </a:cubicBezTo>
                    <a:cubicBezTo>
                      <a:pt x="365857" y="150622"/>
                      <a:pt x="481745" y="48492"/>
                      <a:pt x="499207" y="31030"/>
                    </a:cubicBezTo>
                    <a:cubicBezTo>
                      <a:pt x="516669" y="13568"/>
                      <a:pt x="422478" y="92943"/>
                      <a:pt x="419832" y="100880"/>
                    </a:cubicBezTo>
                    <a:cubicBezTo>
                      <a:pt x="417186" y="108817"/>
                      <a:pt x="454757" y="91355"/>
                      <a:pt x="483332" y="78655"/>
                    </a:cubicBezTo>
                    <a:cubicBezTo>
                      <a:pt x="511907" y="65955"/>
                      <a:pt x="650019" y="-15007"/>
                      <a:pt x="616682" y="24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3A36B3B0-3336-87DA-D1F5-054E9A075F64}"/>
                  </a:ext>
                </a:extLst>
              </p:cNvPr>
              <p:cNvSpPr/>
              <p:nvPr/>
            </p:nvSpPr>
            <p:spPr>
              <a:xfrm>
                <a:off x="6076695" y="5254614"/>
                <a:ext cx="498737" cy="336574"/>
              </a:xfrm>
              <a:custGeom>
                <a:avLst/>
                <a:gdLst>
                  <a:gd name="connsiteX0" fmla="*/ 498730 w 498737"/>
                  <a:gd name="connsiteY0" fmla="*/ 11 h 336574"/>
                  <a:gd name="connsiteX1" fmla="*/ 308230 w 498737"/>
                  <a:gd name="connsiteY1" fmla="*/ 203211 h 336574"/>
                  <a:gd name="connsiteX2" fmla="*/ 130430 w 498737"/>
                  <a:gd name="connsiteY2" fmla="*/ 238136 h 336574"/>
                  <a:gd name="connsiteX3" fmla="*/ 187580 w 498737"/>
                  <a:gd name="connsiteY3" fmla="*/ 254011 h 336574"/>
                  <a:gd name="connsiteX4" fmla="*/ 255 w 498737"/>
                  <a:gd name="connsiteY4" fmla="*/ 336561 h 336574"/>
                  <a:gd name="connsiteX5" fmla="*/ 146305 w 498737"/>
                  <a:gd name="connsiteY5" fmla="*/ 260361 h 336574"/>
                  <a:gd name="connsiteX6" fmla="*/ 114555 w 498737"/>
                  <a:gd name="connsiteY6" fmla="*/ 241311 h 336574"/>
                  <a:gd name="connsiteX7" fmla="*/ 314580 w 498737"/>
                  <a:gd name="connsiteY7" fmla="*/ 193686 h 336574"/>
                  <a:gd name="connsiteX8" fmla="*/ 498730 w 498737"/>
                  <a:gd name="connsiteY8" fmla="*/ 11 h 33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737" h="336574">
                    <a:moveTo>
                      <a:pt x="498730" y="11"/>
                    </a:moveTo>
                    <a:cubicBezTo>
                      <a:pt x="497672" y="1599"/>
                      <a:pt x="369613" y="163523"/>
                      <a:pt x="308230" y="203211"/>
                    </a:cubicBezTo>
                    <a:cubicBezTo>
                      <a:pt x="246847" y="242899"/>
                      <a:pt x="150538" y="229669"/>
                      <a:pt x="130430" y="238136"/>
                    </a:cubicBezTo>
                    <a:cubicBezTo>
                      <a:pt x="110322" y="246603"/>
                      <a:pt x="209276" y="237607"/>
                      <a:pt x="187580" y="254011"/>
                    </a:cubicBezTo>
                    <a:cubicBezTo>
                      <a:pt x="165884" y="270415"/>
                      <a:pt x="7134" y="335503"/>
                      <a:pt x="255" y="336561"/>
                    </a:cubicBezTo>
                    <a:cubicBezTo>
                      <a:pt x="-6624" y="337619"/>
                      <a:pt x="127255" y="276236"/>
                      <a:pt x="146305" y="260361"/>
                    </a:cubicBezTo>
                    <a:cubicBezTo>
                      <a:pt x="165355" y="244486"/>
                      <a:pt x="86509" y="252424"/>
                      <a:pt x="114555" y="241311"/>
                    </a:cubicBezTo>
                    <a:cubicBezTo>
                      <a:pt x="142601" y="230199"/>
                      <a:pt x="247905" y="229669"/>
                      <a:pt x="314580" y="193686"/>
                    </a:cubicBezTo>
                    <a:cubicBezTo>
                      <a:pt x="381255" y="157703"/>
                      <a:pt x="499788" y="-1577"/>
                      <a:pt x="498730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7F011294-FDF2-5C0F-CE64-B8DC134B2872}"/>
                  </a:ext>
                </a:extLst>
              </p:cNvPr>
              <p:cNvSpPr/>
              <p:nvPr/>
            </p:nvSpPr>
            <p:spPr>
              <a:xfrm>
                <a:off x="5768793" y="5460378"/>
                <a:ext cx="389316" cy="102248"/>
              </a:xfrm>
              <a:custGeom>
                <a:avLst/>
                <a:gdLst>
                  <a:gd name="connsiteX0" fmla="*/ 182 w 389316"/>
                  <a:gd name="connsiteY0" fmla="*/ 26022 h 102248"/>
                  <a:gd name="connsiteX1" fmla="*/ 384357 w 389316"/>
                  <a:gd name="connsiteY1" fmla="*/ 622 h 102248"/>
                  <a:gd name="connsiteX2" fmla="*/ 219257 w 389316"/>
                  <a:gd name="connsiteY2" fmla="*/ 57772 h 102248"/>
                  <a:gd name="connsiteX3" fmla="*/ 231957 w 389316"/>
                  <a:gd name="connsiteY3" fmla="*/ 89522 h 102248"/>
                  <a:gd name="connsiteX4" fmla="*/ 270057 w 389316"/>
                  <a:gd name="connsiteY4" fmla="*/ 102222 h 102248"/>
                  <a:gd name="connsiteX5" fmla="*/ 374832 w 389316"/>
                  <a:gd name="connsiteY5" fmla="*/ 92697 h 102248"/>
                  <a:gd name="connsiteX6" fmla="*/ 222432 w 389316"/>
                  <a:gd name="connsiteY6" fmla="*/ 86347 h 102248"/>
                  <a:gd name="connsiteX7" fmla="*/ 327207 w 389316"/>
                  <a:gd name="connsiteY7" fmla="*/ 35547 h 102248"/>
                  <a:gd name="connsiteX8" fmla="*/ 333557 w 389316"/>
                  <a:gd name="connsiteY8" fmla="*/ 3797 h 102248"/>
                  <a:gd name="connsiteX9" fmla="*/ 182 w 389316"/>
                  <a:gd name="connsiteY9" fmla="*/ 26022 h 10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316" h="102248">
                    <a:moveTo>
                      <a:pt x="182" y="26022"/>
                    </a:moveTo>
                    <a:cubicBezTo>
                      <a:pt x="8649" y="25493"/>
                      <a:pt x="347844" y="-4670"/>
                      <a:pt x="384357" y="622"/>
                    </a:cubicBezTo>
                    <a:cubicBezTo>
                      <a:pt x="420870" y="5914"/>
                      <a:pt x="244657" y="42955"/>
                      <a:pt x="219257" y="57772"/>
                    </a:cubicBezTo>
                    <a:cubicBezTo>
                      <a:pt x="193857" y="72589"/>
                      <a:pt x="223490" y="82114"/>
                      <a:pt x="231957" y="89522"/>
                    </a:cubicBezTo>
                    <a:cubicBezTo>
                      <a:pt x="240424" y="96930"/>
                      <a:pt x="246245" y="101693"/>
                      <a:pt x="270057" y="102222"/>
                    </a:cubicBezTo>
                    <a:cubicBezTo>
                      <a:pt x="293869" y="102751"/>
                      <a:pt x="382769" y="95343"/>
                      <a:pt x="374832" y="92697"/>
                    </a:cubicBezTo>
                    <a:cubicBezTo>
                      <a:pt x="366895" y="90051"/>
                      <a:pt x="230369" y="95872"/>
                      <a:pt x="222432" y="86347"/>
                    </a:cubicBezTo>
                    <a:cubicBezTo>
                      <a:pt x="214495" y="76822"/>
                      <a:pt x="308686" y="49305"/>
                      <a:pt x="327207" y="35547"/>
                    </a:cubicBezTo>
                    <a:cubicBezTo>
                      <a:pt x="345728" y="21789"/>
                      <a:pt x="385944" y="5914"/>
                      <a:pt x="333557" y="3797"/>
                    </a:cubicBezTo>
                    <a:cubicBezTo>
                      <a:pt x="281170" y="1680"/>
                      <a:pt x="-8285" y="26551"/>
                      <a:pt x="182" y="260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4B7E4E6C-164D-D250-A6BF-A54FA1D2029A}"/>
                  </a:ext>
                </a:extLst>
              </p:cNvPr>
              <p:cNvSpPr/>
              <p:nvPr/>
            </p:nvSpPr>
            <p:spPr>
              <a:xfrm>
                <a:off x="6269228" y="4943473"/>
                <a:ext cx="211154" cy="506535"/>
              </a:xfrm>
              <a:custGeom>
                <a:avLst/>
                <a:gdLst>
                  <a:gd name="connsiteX0" fmla="*/ 150622 w 211154"/>
                  <a:gd name="connsiteY0" fmla="*/ 2 h 506535"/>
                  <a:gd name="connsiteX1" fmla="*/ 210947 w 211154"/>
                  <a:gd name="connsiteY1" fmla="*/ 107952 h 506535"/>
                  <a:gd name="connsiteX2" fmla="*/ 125222 w 211154"/>
                  <a:gd name="connsiteY2" fmla="*/ 155577 h 506535"/>
                  <a:gd name="connsiteX3" fmla="*/ 176022 w 211154"/>
                  <a:gd name="connsiteY3" fmla="*/ 228602 h 506535"/>
                  <a:gd name="connsiteX4" fmla="*/ 156972 w 211154"/>
                  <a:gd name="connsiteY4" fmla="*/ 311152 h 506535"/>
                  <a:gd name="connsiteX5" fmla="*/ 185547 w 211154"/>
                  <a:gd name="connsiteY5" fmla="*/ 355602 h 506535"/>
                  <a:gd name="connsiteX6" fmla="*/ 96647 w 211154"/>
                  <a:gd name="connsiteY6" fmla="*/ 457202 h 506535"/>
                  <a:gd name="connsiteX7" fmla="*/ 1397 w 211154"/>
                  <a:gd name="connsiteY7" fmla="*/ 504827 h 506535"/>
                  <a:gd name="connsiteX8" fmla="*/ 172847 w 211154"/>
                  <a:gd name="connsiteY8" fmla="*/ 400052 h 506535"/>
                  <a:gd name="connsiteX9" fmla="*/ 169672 w 211154"/>
                  <a:gd name="connsiteY9" fmla="*/ 346077 h 506535"/>
                  <a:gd name="connsiteX10" fmla="*/ 112522 w 211154"/>
                  <a:gd name="connsiteY10" fmla="*/ 200027 h 506535"/>
                  <a:gd name="connsiteX11" fmla="*/ 166497 w 211154"/>
                  <a:gd name="connsiteY11" fmla="*/ 206377 h 506535"/>
                  <a:gd name="connsiteX12" fmla="*/ 147447 w 211154"/>
                  <a:gd name="connsiteY12" fmla="*/ 146052 h 506535"/>
                  <a:gd name="connsiteX13" fmla="*/ 195072 w 211154"/>
                  <a:gd name="connsiteY13" fmla="*/ 111127 h 506535"/>
                  <a:gd name="connsiteX14" fmla="*/ 150622 w 211154"/>
                  <a:gd name="connsiteY14" fmla="*/ 2 h 50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1154" h="506535">
                    <a:moveTo>
                      <a:pt x="150622" y="2"/>
                    </a:moveTo>
                    <a:cubicBezTo>
                      <a:pt x="153268" y="-527"/>
                      <a:pt x="215180" y="82023"/>
                      <a:pt x="210947" y="107952"/>
                    </a:cubicBezTo>
                    <a:cubicBezTo>
                      <a:pt x="206714" y="133881"/>
                      <a:pt x="131043" y="135469"/>
                      <a:pt x="125222" y="155577"/>
                    </a:cubicBezTo>
                    <a:cubicBezTo>
                      <a:pt x="119401" y="175685"/>
                      <a:pt x="170730" y="202673"/>
                      <a:pt x="176022" y="228602"/>
                    </a:cubicBezTo>
                    <a:cubicBezTo>
                      <a:pt x="181314" y="254531"/>
                      <a:pt x="155385" y="289985"/>
                      <a:pt x="156972" y="311152"/>
                    </a:cubicBezTo>
                    <a:cubicBezTo>
                      <a:pt x="158559" y="332319"/>
                      <a:pt x="195601" y="331260"/>
                      <a:pt x="185547" y="355602"/>
                    </a:cubicBezTo>
                    <a:cubicBezTo>
                      <a:pt x="175493" y="379944"/>
                      <a:pt x="127339" y="432331"/>
                      <a:pt x="96647" y="457202"/>
                    </a:cubicBezTo>
                    <a:cubicBezTo>
                      <a:pt x="65955" y="482073"/>
                      <a:pt x="-11303" y="514352"/>
                      <a:pt x="1397" y="504827"/>
                    </a:cubicBezTo>
                    <a:cubicBezTo>
                      <a:pt x="14097" y="495302"/>
                      <a:pt x="144801" y="426510"/>
                      <a:pt x="172847" y="400052"/>
                    </a:cubicBezTo>
                    <a:cubicBezTo>
                      <a:pt x="200893" y="373594"/>
                      <a:pt x="179726" y="379415"/>
                      <a:pt x="169672" y="346077"/>
                    </a:cubicBezTo>
                    <a:cubicBezTo>
                      <a:pt x="159618" y="312739"/>
                      <a:pt x="113051" y="223310"/>
                      <a:pt x="112522" y="200027"/>
                    </a:cubicBezTo>
                    <a:cubicBezTo>
                      <a:pt x="111993" y="176744"/>
                      <a:pt x="160676" y="215373"/>
                      <a:pt x="166497" y="206377"/>
                    </a:cubicBezTo>
                    <a:cubicBezTo>
                      <a:pt x="172318" y="197381"/>
                      <a:pt x="142685" y="161927"/>
                      <a:pt x="147447" y="146052"/>
                    </a:cubicBezTo>
                    <a:cubicBezTo>
                      <a:pt x="152209" y="130177"/>
                      <a:pt x="196659" y="132823"/>
                      <a:pt x="195072" y="111127"/>
                    </a:cubicBezTo>
                    <a:cubicBezTo>
                      <a:pt x="193485" y="89431"/>
                      <a:pt x="147976" y="531"/>
                      <a:pt x="15062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A9719934-5FDA-0315-A0C2-B22CE966729F}"/>
                  </a:ext>
                </a:extLst>
              </p:cNvPr>
              <p:cNvSpPr/>
              <p:nvPr/>
            </p:nvSpPr>
            <p:spPr>
              <a:xfrm>
                <a:off x="5929022" y="5066153"/>
                <a:ext cx="398773" cy="369477"/>
              </a:xfrm>
              <a:custGeom>
                <a:avLst/>
                <a:gdLst>
                  <a:gd name="connsiteX0" fmla="*/ 398753 w 398773"/>
                  <a:gd name="connsiteY0" fmla="*/ 1147 h 369477"/>
                  <a:gd name="connsiteX1" fmla="*/ 351128 w 398773"/>
                  <a:gd name="connsiteY1" fmla="*/ 175772 h 369477"/>
                  <a:gd name="connsiteX2" fmla="*/ 373353 w 398773"/>
                  <a:gd name="connsiteY2" fmla="*/ 283722 h 369477"/>
                  <a:gd name="connsiteX3" fmla="*/ 262228 w 398773"/>
                  <a:gd name="connsiteY3" fmla="*/ 255147 h 369477"/>
                  <a:gd name="connsiteX4" fmla="*/ 271753 w 398773"/>
                  <a:gd name="connsiteY4" fmla="*/ 340872 h 369477"/>
                  <a:gd name="connsiteX5" fmla="*/ 179678 w 398773"/>
                  <a:gd name="connsiteY5" fmla="*/ 264672 h 369477"/>
                  <a:gd name="connsiteX6" fmla="*/ 201903 w 398773"/>
                  <a:gd name="connsiteY6" fmla="*/ 340872 h 369477"/>
                  <a:gd name="connsiteX7" fmla="*/ 170153 w 398773"/>
                  <a:gd name="connsiteY7" fmla="*/ 271022 h 369477"/>
                  <a:gd name="connsiteX8" fmla="*/ 17753 w 398773"/>
                  <a:gd name="connsiteY8" fmla="*/ 347222 h 369477"/>
                  <a:gd name="connsiteX9" fmla="*/ 30453 w 398773"/>
                  <a:gd name="connsiteY9" fmla="*/ 369447 h 369477"/>
                  <a:gd name="connsiteX10" fmla="*/ 262228 w 398773"/>
                  <a:gd name="connsiteY10" fmla="*/ 344047 h 369477"/>
                  <a:gd name="connsiteX11" fmla="*/ 284453 w 398773"/>
                  <a:gd name="connsiteY11" fmla="*/ 347222 h 369477"/>
                  <a:gd name="connsiteX12" fmla="*/ 27278 w 398773"/>
                  <a:gd name="connsiteY12" fmla="*/ 318647 h 369477"/>
                  <a:gd name="connsiteX13" fmla="*/ 182853 w 398773"/>
                  <a:gd name="connsiteY13" fmla="*/ 242447 h 369477"/>
                  <a:gd name="connsiteX14" fmla="*/ 354303 w 398773"/>
                  <a:gd name="connsiteY14" fmla="*/ 267847 h 369477"/>
                  <a:gd name="connsiteX15" fmla="*/ 398753 w 398773"/>
                  <a:gd name="connsiteY15" fmla="*/ 1147 h 36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73" h="369477">
                    <a:moveTo>
                      <a:pt x="398753" y="1147"/>
                    </a:moveTo>
                    <a:cubicBezTo>
                      <a:pt x="398224" y="-14199"/>
                      <a:pt x="355361" y="128676"/>
                      <a:pt x="351128" y="175772"/>
                    </a:cubicBezTo>
                    <a:cubicBezTo>
                      <a:pt x="346895" y="222868"/>
                      <a:pt x="388170" y="270493"/>
                      <a:pt x="373353" y="283722"/>
                    </a:cubicBezTo>
                    <a:cubicBezTo>
                      <a:pt x="358536" y="296951"/>
                      <a:pt x="279161" y="245622"/>
                      <a:pt x="262228" y="255147"/>
                    </a:cubicBezTo>
                    <a:cubicBezTo>
                      <a:pt x="245295" y="264672"/>
                      <a:pt x="285511" y="339285"/>
                      <a:pt x="271753" y="340872"/>
                    </a:cubicBezTo>
                    <a:cubicBezTo>
                      <a:pt x="257995" y="342459"/>
                      <a:pt x="191320" y="264672"/>
                      <a:pt x="179678" y="264672"/>
                    </a:cubicBezTo>
                    <a:cubicBezTo>
                      <a:pt x="168036" y="264672"/>
                      <a:pt x="203491" y="339814"/>
                      <a:pt x="201903" y="340872"/>
                    </a:cubicBezTo>
                    <a:cubicBezTo>
                      <a:pt x="200315" y="341930"/>
                      <a:pt x="200845" y="269964"/>
                      <a:pt x="170153" y="271022"/>
                    </a:cubicBezTo>
                    <a:cubicBezTo>
                      <a:pt x="139461" y="272080"/>
                      <a:pt x="41036" y="330818"/>
                      <a:pt x="17753" y="347222"/>
                    </a:cubicBezTo>
                    <a:cubicBezTo>
                      <a:pt x="-5530" y="363626"/>
                      <a:pt x="-10293" y="369976"/>
                      <a:pt x="30453" y="369447"/>
                    </a:cubicBezTo>
                    <a:cubicBezTo>
                      <a:pt x="71199" y="368918"/>
                      <a:pt x="219895" y="347751"/>
                      <a:pt x="262228" y="344047"/>
                    </a:cubicBezTo>
                    <a:cubicBezTo>
                      <a:pt x="304561" y="340343"/>
                      <a:pt x="284453" y="347222"/>
                      <a:pt x="284453" y="347222"/>
                    </a:cubicBezTo>
                    <a:cubicBezTo>
                      <a:pt x="245295" y="342989"/>
                      <a:pt x="44211" y="336109"/>
                      <a:pt x="27278" y="318647"/>
                    </a:cubicBezTo>
                    <a:cubicBezTo>
                      <a:pt x="10345" y="301185"/>
                      <a:pt x="128349" y="250914"/>
                      <a:pt x="182853" y="242447"/>
                    </a:cubicBezTo>
                    <a:cubicBezTo>
                      <a:pt x="237357" y="233980"/>
                      <a:pt x="318849" y="303830"/>
                      <a:pt x="354303" y="267847"/>
                    </a:cubicBezTo>
                    <a:cubicBezTo>
                      <a:pt x="389757" y="231864"/>
                      <a:pt x="399282" y="16493"/>
                      <a:pt x="398753" y="1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BEC342E2-EF65-2F24-6971-952C9E0FECBF}"/>
                  </a:ext>
                </a:extLst>
              </p:cNvPr>
              <p:cNvSpPr/>
              <p:nvPr/>
            </p:nvSpPr>
            <p:spPr>
              <a:xfrm>
                <a:off x="5543543" y="5474119"/>
                <a:ext cx="294954" cy="297139"/>
              </a:xfrm>
              <a:custGeom>
                <a:avLst/>
                <a:gdLst>
                  <a:gd name="connsiteX0" fmla="*/ 292107 w 294954"/>
                  <a:gd name="connsiteY0" fmla="*/ 5931 h 297139"/>
                  <a:gd name="connsiteX1" fmla="*/ 104782 w 294954"/>
                  <a:gd name="connsiteY1" fmla="*/ 110706 h 297139"/>
                  <a:gd name="connsiteX2" fmla="*/ 155582 w 294954"/>
                  <a:gd name="connsiteY2" fmla="*/ 288506 h 297139"/>
                  <a:gd name="connsiteX3" fmla="*/ 136532 w 294954"/>
                  <a:gd name="connsiteY3" fmla="*/ 259931 h 297139"/>
                  <a:gd name="connsiteX4" fmla="*/ 7 w 294954"/>
                  <a:gd name="connsiteY4" fmla="*/ 177381 h 297139"/>
                  <a:gd name="connsiteX5" fmla="*/ 130182 w 294954"/>
                  <a:gd name="connsiteY5" fmla="*/ 253581 h 297139"/>
                  <a:gd name="connsiteX6" fmla="*/ 111132 w 294954"/>
                  <a:gd name="connsiteY6" fmla="*/ 113881 h 297139"/>
                  <a:gd name="connsiteX7" fmla="*/ 196857 w 294954"/>
                  <a:gd name="connsiteY7" fmla="*/ 186906 h 297139"/>
                  <a:gd name="connsiteX8" fmla="*/ 133357 w 294954"/>
                  <a:gd name="connsiteY8" fmla="*/ 174206 h 297139"/>
                  <a:gd name="connsiteX9" fmla="*/ 57157 w 294954"/>
                  <a:gd name="connsiteY9" fmla="*/ 199606 h 297139"/>
                  <a:gd name="connsiteX10" fmla="*/ 206382 w 294954"/>
                  <a:gd name="connsiteY10" fmla="*/ 34506 h 297139"/>
                  <a:gd name="connsiteX11" fmla="*/ 292107 w 294954"/>
                  <a:gd name="connsiteY11" fmla="*/ 5931 h 2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54" h="297139">
                    <a:moveTo>
                      <a:pt x="292107" y="5931"/>
                    </a:moveTo>
                    <a:cubicBezTo>
                      <a:pt x="275174" y="18631"/>
                      <a:pt x="127536" y="63610"/>
                      <a:pt x="104782" y="110706"/>
                    </a:cubicBezTo>
                    <a:cubicBezTo>
                      <a:pt x="82028" y="157802"/>
                      <a:pt x="150290" y="263635"/>
                      <a:pt x="155582" y="288506"/>
                    </a:cubicBezTo>
                    <a:cubicBezTo>
                      <a:pt x="160874" y="313377"/>
                      <a:pt x="162461" y="278452"/>
                      <a:pt x="136532" y="259931"/>
                    </a:cubicBezTo>
                    <a:cubicBezTo>
                      <a:pt x="110603" y="241410"/>
                      <a:pt x="1065" y="178439"/>
                      <a:pt x="7" y="177381"/>
                    </a:cubicBezTo>
                    <a:cubicBezTo>
                      <a:pt x="-1051" y="176323"/>
                      <a:pt x="111661" y="264164"/>
                      <a:pt x="130182" y="253581"/>
                    </a:cubicBezTo>
                    <a:cubicBezTo>
                      <a:pt x="148703" y="242998"/>
                      <a:pt x="100020" y="124993"/>
                      <a:pt x="111132" y="113881"/>
                    </a:cubicBezTo>
                    <a:cubicBezTo>
                      <a:pt x="122244" y="102769"/>
                      <a:pt x="193153" y="176852"/>
                      <a:pt x="196857" y="186906"/>
                    </a:cubicBezTo>
                    <a:cubicBezTo>
                      <a:pt x="200561" y="196960"/>
                      <a:pt x="156640" y="172089"/>
                      <a:pt x="133357" y="174206"/>
                    </a:cubicBezTo>
                    <a:cubicBezTo>
                      <a:pt x="110074" y="176323"/>
                      <a:pt x="44986" y="222889"/>
                      <a:pt x="57157" y="199606"/>
                    </a:cubicBezTo>
                    <a:cubicBezTo>
                      <a:pt x="69328" y="176323"/>
                      <a:pt x="166165" y="68902"/>
                      <a:pt x="206382" y="34506"/>
                    </a:cubicBezTo>
                    <a:cubicBezTo>
                      <a:pt x="246599" y="110"/>
                      <a:pt x="309040" y="-6769"/>
                      <a:pt x="292107" y="59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AB239BDA-87DD-891B-6083-B6A1E4E13A05}"/>
                  </a:ext>
                </a:extLst>
              </p:cNvPr>
              <p:cNvSpPr/>
              <p:nvPr/>
            </p:nvSpPr>
            <p:spPr>
              <a:xfrm>
                <a:off x="5813330" y="5530828"/>
                <a:ext cx="403406" cy="174661"/>
              </a:xfrm>
              <a:custGeom>
                <a:avLst/>
                <a:gdLst>
                  <a:gd name="connsiteX0" fmla="*/ 95 w 403406"/>
                  <a:gd name="connsiteY0" fmla="*/ 22 h 174661"/>
                  <a:gd name="connsiteX1" fmla="*/ 158845 w 403406"/>
                  <a:gd name="connsiteY1" fmla="*/ 111147 h 174661"/>
                  <a:gd name="connsiteX2" fmla="*/ 149320 w 403406"/>
                  <a:gd name="connsiteY2" fmla="*/ 174647 h 174661"/>
                  <a:gd name="connsiteX3" fmla="*/ 403320 w 403406"/>
                  <a:gd name="connsiteY3" fmla="*/ 117497 h 174661"/>
                  <a:gd name="connsiteX4" fmla="*/ 177895 w 403406"/>
                  <a:gd name="connsiteY4" fmla="*/ 171472 h 174661"/>
                  <a:gd name="connsiteX5" fmla="*/ 184245 w 403406"/>
                  <a:gd name="connsiteY5" fmla="*/ 120672 h 174661"/>
                  <a:gd name="connsiteX6" fmla="*/ 95 w 403406"/>
                  <a:gd name="connsiteY6" fmla="*/ 22 h 17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406" h="174661">
                    <a:moveTo>
                      <a:pt x="95" y="22"/>
                    </a:moveTo>
                    <a:cubicBezTo>
                      <a:pt x="-4138" y="-1565"/>
                      <a:pt x="133974" y="82043"/>
                      <a:pt x="158845" y="111147"/>
                    </a:cubicBezTo>
                    <a:cubicBezTo>
                      <a:pt x="183716" y="140251"/>
                      <a:pt x="108574" y="173589"/>
                      <a:pt x="149320" y="174647"/>
                    </a:cubicBezTo>
                    <a:cubicBezTo>
                      <a:pt x="190066" y="175705"/>
                      <a:pt x="398558" y="118026"/>
                      <a:pt x="403320" y="117497"/>
                    </a:cubicBezTo>
                    <a:cubicBezTo>
                      <a:pt x="408083" y="116968"/>
                      <a:pt x="214407" y="170943"/>
                      <a:pt x="177895" y="171472"/>
                    </a:cubicBezTo>
                    <a:cubicBezTo>
                      <a:pt x="141383" y="172001"/>
                      <a:pt x="208587" y="146601"/>
                      <a:pt x="184245" y="120672"/>
                    </a:cubicBezTo>
                    <a:cubicBezTo>
                      <a:pt x="159903" y="94743"/>
                      <a:pt x="4328" y="1609"/>
                      <a:pt x="95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EB9A9B8E-B5B4-1B68-55FE-A7EBDD228429}"/>
                  </a:ext>
                </a:extLst>
              </p:cNvPr>
              <p:cNvSpPr/>
              <p:nvPr/>
            </p:nvSpPr>
            <p:spPr>
              <a:xfrm>
                <a:off x="4449242" y="1706371"/>
                <a:ext cx="995901" cy="1014992"/>
              </a:xfrm>
              <a:custGeom>
                <a:avLst/>
                <a:gdLst>
                  <a:gd name="connsiteX0" fmla="*/ 2108 w 995901"/>
                  <a:gd name="connsiteY0" fmla="*/ 1779 h 1014992"/>
                  <a:gd name="connsiteX1" fmla="*/ 379933 w 995901"/>
                  <a:gd name="connsiteY1" fmla="*/ 290704 h 1014992"/>
                  <a:gd name="connsiteX2" fmla="*/ 398983 w 995901"/>
                  <a:gd name="connsiteY2" fmla="*/ 490729 h 1014992"/>
                  <a:gd name="connsiteX3" fmla="*/ 465658 w 995901"/>
                  <a:gd name="connsiteY3" fmla="*/ 439929 h 1014992"/>
                  <a:gd name="connsiteX4" fmla="*/ 684733 w 995901"/>
                  <a:gd name="connsiteY4" fmla="*/ 674879 h 1014992"/>
                  <a:gd name="connsiteX5" fmla="*/ 672033 w 995901"/>
                  <a:gd name="connsiteY5" fmla="*/ 630429 h 1014992"/>
                  <a:gd name="connsiteX6" fmla="*/ 992708 w 995901"/>
                  <a:gd name="connsiteY6" fmla="*/ 1011429 h 1014992"/>
                  <a:gd name="connsiteX7" fmla="*/ 811733 w 995901"/>
                  <a:gd name="connsiteY7" fmla="*/ 795529 h 1014992"/>
                  <a:gd name="connsiteX8" fmla="*/ 418033 w 995901"/>
                  <a:gd name="connsiteY8" fmla="*/ 376429 h 1014992"/>
                  <a:gd name="connsiteX9" fmla="*/ 233883 w 995901"/>
                  <a:gd name="connsiteY9" fmla="*/ 179579 h 1014992"/>
                  <a:gd name="connsiteX10" fmla="*/ 2108 w 995901"/>
                  <a:gd name="connsiteY10" fmla="*/ 1779 h 101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901" h="1014992">
                    <a:moveTo>
                      <a:pt x="2108" y="1779"/>
                    </a:moveTo>
                    <a:cubicBezTo>
                      <a:pt x="26450" y="20300"/>
                      <a:pt x="313787" y="209212"/>
                      <a:pt x="379933" y="290704"/>
                    </a:cubicBezTo>
                    <a:cubicBezTo>
                      <a:pt x="446079" y="372196"/>
                      <a:pt x="384696" y="465858"/>
                      <a:pt x="398983" y="490729"/>
                    </a:cubicBezTo>
                    <a:cubicBezTo>
                      <a:pt x="413271" y="515600"/>
                      <a:pt x="418033" y="409237"/>
                      <a:pt x="465658" y="439929"/>
                    </a:cubicBezTo>
                    <a:cubicBezTo>
                      <a:pt x="513283" y="470621"/>
                      <a:pt x="650337" y="643129"/>
                      <a:pt x="684733" y="674879"/>
                    </a:cubicBezTo>
                    <a:cubicBezTo>
                      <a:pt x="719129" y="706629"/>
                      <a:pt x="620704" y="574337"/>
                      <a:pt x="672033" y="630429"/>
                    </a:cubicBezTo>
                    <a:cubicBezTo>
                      <a:pt x="723362" y="686521"/>
                      <a:pt x="969425" y="983912"/>
                      <a:pt x="992708" y="1011429"/>
                    </a:cubicBezTo>
                    <a:cubicBezTo>
                      <a:pt x="1015991" y="1038946"/>
                      <a:pt x="907512" y="901362"/>
                      <a:pt x="811733" y="795529"/>
                    </a:cubicBezTo>
                    <a:cubicBezTo>
                      <a:pt x="715954" y="689696"/>
                      <a:pt x="418033" y="376429"/>
                      <a:pt x="418033" y="376429"/>
                    </a:cubicBezTo>
                    <a:cubicBezTo>
                      <a:pt x="321725" y="273771"/>
                      <a:pt x="296854" y="245196"/>
                      <a:pt x="233883" y="179579"/>
                    </a:cubicBezTo>
                    <a:cubicBezTo>
                      <a:pt x="170912" y="113962"/>
                      <a:pt x="-22234" y="-16742"/>
                      <a:pt x="2108" y="177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45811881-EB48-A4EE-AD89-42EA7301E112}"/>
                  </a:ext>
                </a:extLst>
              </p:cNvPr>
              <p:cNvSpPr/>
              <p:nvPr/>
            </p:nvSpPr>
            <p:spPr>
              <a:xfrm>
                <a:off x="5440659" y="2868929"/>
                <a:ext cx="357400" cy="1403783"/>
              </a:xfrm>
              <a:custGeom>
                <a:avLst/>
                <a:gdLst>
                  <a:gd name="connsiteX0" fmla="*/ 21 w 357400"/>
                  <a:gd name="connsiteY0" fmla="*/ 1 h 1403783"/>
                  <a:gd name="connsiteX1" fmla="*/ 325776 w 357400"/>
                  <a:gd name="connsiteY1" fmla="*/ 514351 h 1403783"/>
                  <a:gd name="connsiteX2" fmla="*/ 291486 w 357400"/>
                  <a:gd name="connsiteY2" fmla="*/ 514351 h 1403783"/>
                  <a:gd name="connsiteX3" fmla="*/ 280056 w 357400"/>
                  <a:gd name="connsiteY3" fmla="*/ 977266 h 1403783"/>
                  <a:gd name="connsiteX4" fmla="*/ 291486 w 357400"/>
                  <a:gd name="connsiteY4" fmla="*/ 805816 h 1403783"/>
                  <a:gd name="connsiteX5" fmla="*/ 240051 w 357400"/>
                  <a:gd name="connsiteY5" fmla="*/ 1400176 h 1403783"/>
                  <a:gd name="connsiteX6" fmla="*/ 268626 w 357400"/>
                  <a:gd name="connsiteY6" fmla="*/ 1034416 h 1403783"/>
                  <a:gd name="connsiteX7" fmla="*/ 297201 w 357400"/>
                  <a:gd name="connsiteY7" fmla="*/ 617221 h 1403783"/>
                  <a:gd name="connsiteX8" fmla="*/ 342921 w 357400"/>
                  <a:gd name="connsiteY8" fmla="*/ 508636 h 1403783"/>
                  <a:gd name="connsiteX9" fmla="*/ 21 w 357400"/>
                  <a:gd name="connsiteY9" fmla="*/ 1 h 140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00" h="1403783">
                    <a:moveTo>
                      <a:pt x="21" y="1"/>
                    </a:moveTo>
                    <a:cubicBezTo>
                      <a:pt x="-2837" y="954"/>
                      <a:pt x="277199" y="428626"/>
                      <a:pt x="325776" y="514351"/>
                    </a:cubicBezTo>
                    <a:cubicBezTo>
                      <a:pt x="374354" y="600076"/>
                      <a:pt x="299106" y="437198"/>
                      <a:pt x="291486" y="514351"/>
                    </a:cubicBezTo>
                    <a:cubicBezTo>
                      <a:pt x="283866" y="591504"/>
                      <a:pt x="280056" y="928689"/>
                      <a:pt x="280056" y="977266"/>
                    </a:cubicBezTo>
                    <a:cubicBezTo>
                      <a:pt x="280056" y="1025843"/>
                      <a:pt x="298153" y="735331"/>
                      <a:pt x="291486" y="805816"/>
                    </a:cubicBezTo>
                    <a:cubicBezTo>
                      <a:pt x="284819" y="876301"/>
                      <a:pt x="243861" y="1362076"/>
                      <a:pt x="240051" y="1400176"/>
                    </a:cubicBezTo>
                    <a:cubicBezTo>
                      <a:pt x="236241" y="1438276"/>
                      <a:pt x="259101" y="1164909"/>
                      <a:pt x="268626" y="1034416"/>
                    </a:cubicBezTo>
                    <a:cubicBezTo>
                      <a:pt x="278151" y="903923"/>
                      <a:pt x="284819" y="704851"/>
                      <a:pt x="297201" y="617221"/>
                    </a:cubicBezTo>
                    <a:cubicBezTo>
                      <a:pt x="309583" y="529591"/>
                      <a:pt x="389593" y="608648"/>
                      <a:pt x="342921" y="508636"/>
                    </a:cubicBezTo>
                    <a:cubicBezTo>
                      <a:pt x="296249" y="408624"/>
                      <a:pt x="2879" y="-952"/>
                      <a:pt x="21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02E8F496-A74B-032D-DEE4-05D5FBE9844A}"/>
                  </a:ext>
                </a:extLst>
              </p:cNvPr>
              <p:cNvSpPr/>
              <p:nvPr/>
            </p:nvSpPr>
            <p:spPr>
              <a:xfrm>
                <a:off x="5364777" y="4406254"/>
                <a:ext cx="253720" cy="557651"/>
              </a:xfrm>
              <a:custGeom>
                <a:avLst/>
                <a:gdLst>
                  <a:gd name="connsiteX0" fmla="*/ 218778 w 253720"/>
                  <a:gd name="connsiteY0" fmla="*/ 11 h 557651"/>
                  <a:gd name="connsiteX1" fmla="*/ 184488 w 253720"/>
                  <a:gd name="connsiteY1" fmla="*/ 314336 h 557651"/>
                  <a:gd name="connsiteX2" fmla="*/ 247353 w 253720"/>
                  <a:gd name="connsiteY2" fmla="*/ 251471 h 557651"/>
                  <a:gd name="connsiteX3" fmla="*/ 1608 w 253720"/>
                  <a:gd name="connsiteY3" fmla="*/ 554366 h 557651"/>
                  <a:gd name="connsiteX4" fmla="*/ 144483 w 253720"/>
                  <a:gd name="connsiteY4" fmla="*/ 405776 h 557651"/>
                  <a:gd name="connsiteX5" fmla="*/ 213063 w 253720"/>
                  <a:gd name="connsiteY5" fmla="*/ 302906 h 557651"/>
                  <a:gd name="connsiteX6" fmla="*/ 218778 w 253720"/>
                  <a:gd name="connsiteY6" fmla="*/ 11 h 55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720" h="557651">
                    <a:moveTo>
                      <a:pt x="218778" y="11"/>
                    </a:moveTo>
                    <a:cubicBezTo>
                      <a:pt x="214016" y="1916"/>
                      <a:pt x="179726" y="272426"/>
                      <a:pt x="184488" y="314336"/>
                    </a:cubicBezTo>
                    <a:cubicBezTo>
                      <a:pt x="189250" y="356246"/>
                      <a:pt x="277833" y="211466"/>
                      <a:pt x="247353" y="251471"/>
                    </a:cubicBezTo>
                    <a:cubicBezTo>
                      <a:pt x="216873" y="291476"/>
                      <a:pt x="18753" y="528649"/>
                      <a:pt x="1608" y="554366"/>
                    </a:cubicBezTo>
                    <a:cubicBezTo>
                      <a:pt x="-15537" y="580083"/>
                      <a:pt x="109240" y="447686"/>
                      <a:pt x="144483" y="405776"/>
                    </a:cubicBezTo>
                    <a:cubicBezTo>
                      <a:pt x="179725" y="363866"/>
                      <a:pt x="199728" y="365771"/>
                      <a:pt x="213063" y="302906"/>
                    </a:cubicBezTo>
                    <a:cubicBezTo>
                      <a:pt x="226398" y="240041"/>
                      <a:pt x="223540" y="-1894"/>
                      <a:pt x="218778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994EEFEB-39C3-C135-A55A-DED6637A5945}"/>
                  </a:ext>
                </a:extLst>
              </p:cNvPr>
              <p:cNvSpPr/>
              <p:nvPr/>
            </p:nvSpPr>
            <p:spPr>
              <a:xfrm>
                <a:off x="3901741" y="1776483"/>
                <a:ext cx="243347" cy="515804"/>
              </a:xfrm>
              <a:custGeom>
                <a:avLst/>
                <a:gdLst>
                  <a:gd name="connsiteX0" fmla="*/ 230204 w 243347"/>
                  <a:gd name="connsiteY0" fmla="*/ 6597 h 515804"/>
                  <a:gd name="connsiteX1" fmla="*/ 47324 w 243347"/>
                  <a:gd name="connsiteY1" fmla="*/ 183762 h 515804"/>
                  <a:gd name="connsiteX2" fmla="*/ 47324 w 243347"/>
                  <a:gd name="connsiteY2" fmla="*/ 509517 h 515804"/>
                  <a:gd name="connsiteX3" fmla="*/ 41609 w 243347"/>
                  <a:gd name="connsiteY3" fmla="*/ 383787 h 515804"/>
                  <a:gd name="connsiteX4" fmla="*/ 7319 w 243347"/>
                  <a:gd name="connsiteY4" fmla="*/ 200907 h 515804"/>
                  <a:gd name="connsiteX5" fmla="*/ 201629 w 243347"/>
                  <a:gd name="connsiteY5" fmla="*/ 52317 h 515804"/>
                  <a:gd name="connsiteX6" fmla="*/ 230204 w 243347"/>
                  <a:gd name="connsiteY6" fmla="*/ 6597 h 51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47" h="515804">
                    <a:moveTo>
                      <a:pt x="230204" y="6597"/>
                    </a:moveTo>
                    <a:cubicBezTo>
                      <a:pt x="204486" y="28505"/>
                      <a:pt x="77804" y="99942"/>
                      <a:pt x="47324" y="183762"/>
                    </a:cubicBezTo>
                    <a:cubicBezTo>
                      <a:pt x="16844" y="267582"/>
                      <a:pt x="48276" y="476180"/>
                      <a:pt x="47324" y="509517"/>
                    </a:cubicBezTo>
                    <a:cubicBezTo>
                      <a:pt x="46372" y="542854"/>
                      <a:pt x="48276" y="435222"/>
                      <a:pt x="41609" y="383787"/>
                    </a:cubicBezTo>
                    <a:cubicBezTo>
                      <a:pt x="34942" y="332352"/>
                      <a:pt x="-19351" y="256152"/>
                      <a:pt x="7319" y="200907"/>
                    </a:cubicBezTo>
                    <a:cubicBezTo>
                      <a:pt x="33989" y="145662"/>
                      <a:pt x="160671" y="82797"/>
                      <a:pt x="201629" y="52317"/>
                    </a:cubicBezTo>
                    <a:cubicBezTo>
                      <a:pt x="242587" y="21837"/>
                      <a:pt x="255922" y="-15311"/>
                      <a:pt x="230204" y="659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0364ED07-D6BE-0EAD-467C-CCC3A499029C}"/>
                  </a:ext>
                </a:extLst>
              </p:cNvPr>
              <p:cNvSpPr/>
              <p:nvPr/>
            </p:nvSpPr>
            <p:spPr>
              <a:xfrm>
                <a:off x="4349110" y="1868777"/>
                <a:ext cx="169731" cy="538511"/>
              </a:xfrm>
              <a:custGeom>
                <a:avLst/>
                <a:gdLst>
                  <a:gd name="connsiteX0" fmla="*/ 5 w 169731"/>
                  <a:gd name="connsiteY0" fmla="*/ 28 h 538511"/>
                  <a:gd name="connsiteX1" fmla="*/ 148595 w 169731"/>
                  <a:gd name="connsiteY1" fmla="*/ 291493 h 538511"/>
                  <a:gd name="connsiteX2" fmla="*/ 102875 w 169731"/>
                  <a:gd name="connsiteY2" fmla="*/ 537238 h 538511"/>
                  <a:gd name="connsiteX3" fmla="*/ 160025 w 169731"/>
                  <a:gd name="connsiteY3" fmla="*/ 382933 h 538511"/>
                  <a:gd name="connsiteX4" fmla="*/ 154310 w 169731"/>
                  <a:gd name="connsiteY4" fmla="*/ 274348 h 538511"/>
                  <a:gd name="connsiteX5" fmla="*/ 5 w 169731"/>
                  <a:gd name="connsiteY5" fmla="*/ 28 h 53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31" h="538511">
                    <a:moveTo>
                      <a:pt x="5" y="28"/>
                    </a:moveTo>
                    <a:cubicBezTo>
                      <a:pt x="-948" y="2886"/>
                      <a:pt x="131450" y="201958"/>
                      <a:pt x="148595" y="291493"/>
                    </a:cubicBezTo>
                    <a:cubicBezTo>
                      <a:pt x="165740" y="381028"/>
                      <a:pt x="100970" y="521998"/>
                      <a:pt x="102875" y="537238"/>
                    </a:cubicBezTo>
                    <a:cubicBezTo>
                      <a:pt x="104780" y="552478"/>
                      <a:pt x="151453" y="426748"/>
                      <a:pt x="160025" y="382933"/>
                    </a:cubicBezTo>
                    <a:cubicBezTo>
                      <a:pt x="168597" y="339118"/>
                      <a:pt x="179075" y="335308"/>
                      <a:pt x="154310" y="274348"/>
                    </a:cubicBezTo>
                    <a:cubicBezTo>
                      <a:pt x="129545" y="213388"/>
                      <a:pt x="958" y="-2830"/>
                      <a:pt x="5" y="2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0D89252E-100B-8966-BD2B-3AFF9B9DEB29}"/>
                  </a:ext>
                </a:extLst>
              </p:cNvPr>
              <p:cNvSpPr/>
              <p:nvPr/>
            </p:nvSpPr>
            <p:spPr>
              <a:xfrm>
                <a:off x="4200514" y="4034458"/>
                <a:ext cx="1012021" cy="687555"/>
              </a:xfrm>
              <a:custGeom>
                <a:avLst/>
                <a:gdLst>
                  <a:gd name="connsiteX0" fmla="*/ 11 w 1012021"/>
                  <a:gd name="connsiteY0" fmla="*/ 332 h 687555"/>
                  <a:gd name="connsiteX1" fmla="*/ 257186 w 1012021"/>
                  <a:gd name="connsiteY1" fmla="*/ 308942 h 687555"/>
                  <a:gd name="connsiteX2" fmla="*/ 194321 w 1012021"/>
                  <a:gd name="connsiteY2" fmla="*/ 474677 h 687555"/>
                  <a:gd name="connsiteX3" fmla="*/ 508646 w 1012021"/>
                  <a:gd name="connsiteY3" fmla="*/ 514682 h 687555"/>
                  <a:gd name="connsiteX4" fmla="*/ 285761 w 1012021"/>
                  <a:gd name="connsiteY4" fmla="*/ 686132 h 687555"/>
                  <a:gd name="connsiteX5" fmla="*/ 440066 w 1012021"/>
                  <a:gd name="connsiteY5" fmla="*/ 588977 h 687555"/>
                  <a:gd name="connsiteX6" fmla="*/ 1011566 w 1012021"/>
                  <a:gd name="connsiteY6" fmla="*/ 457532 h 687555"/>
                  <a:gd name="connsiteX7" fmla="*/ 531506 w 1012021"/>
                  <a:gd name="connsiteY7" fmla="*/ 543257 h 687555"/>
                  <a:gd name="connsiteX8" fmla="*/ 268616 w 1012021"/>
                  <a:gd name="connsiteY8" fmla="*/ 491822 h 687555"/>
                  <a:gd name="connsiteX9" fmla="*/ 268616 w 1012021"/>
                  <a:gd name="connsiteY9" fmla="*/ 371807 h 687555"/>
                  <a:gd name="connsiteX10" fmla="*/ 11 w 1012021"/>
                  <a:gd name="connsiteY10" fmla="*/ 332 h 68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2021" h="687555">
                    <a:moveTo>
                      <a:pt x="11" y="332"/>
                    </a:moveTo>
                    <a:cubicBezTo>
                      <a:pt x="-1894" y="-10145"/>
                      <a:pt x="224801" y="229884"/>
                      <a:pt x="257186" y="308942"/>
                    </a:cubicBezTo>
                    <a:cubicBezTo>
                      <a:pt x="289571" y="388000"/>
                      <a:pt x="152411" y="440387"/>
                      <a:pt x="194321" y="474677"/>
                    </a:cubicBezTo>
                    <a:cubicBezTo>
                      <a:pt x="236231" y="508967"/>
                      <a:pt x="493406" y="479440"/>
                      <a:pt x="508646" y="514682"/>
                    </a:cubicBezTo>
                    <a:cubicBezTo>
                      <a:pt x="523886" y="549924"/>
                      <a:pt x="297191" y="673750"/>
                      <a:pt x="285761" y="686132"/>
                    </a:cubicBezTo>
                    <a:cubicBezTo>
                      <a:pt x="274331" y="698515"/>
                      <a:pt x="319099" y="627077"/>
                      <a:pt x="440066" y="588977"/>
                    </a:cubicBezTo>
                    <a:cubicBezTo>
                      <a:pt x="561034" y="550877"/>
                      <a:pt x="996326" y="465152"/>
                      <a:pt x="1011566" y="457532"/>
                    </a:cubicBezTo>
                    <a:cubicBezTo>
                      <a:pt x="1026806" y="449912"/>
                      <a:pt x="655331" y="537542"/>
                      <a:pt x="531506" y="543257"/>
                    </a:cubicBezTo>
                    <a:cubicBezTo>
                      <a:pt x="407681" y="548972"/>
                      <a:pt x="312431" y="520397"/>
                      <a:pt x="268616" y="491822"/>
                    </a:cubicBezTo>
                    <a:cubicBezTo>
                      <a:pt x="224801" y="463247"/>
                      <a:pt x="310526" y="452769"/>
                      <a:pt x="268616" y="371807"/>
                    </a:cubicBezTo>
                    <a:cubicBezTo>
                      <a:pt x="226706" y="290845"/>
                      <a:pt x="1916" y="10809"/>
                      <a:pt x="11" y="33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6362D04F-4FE5-CEFB-D1B5-FD7FFCD12EDC}"/>
                  </a:ext>
                </a:extLst>
              </p:cNvPr>
              <p:cNvSpPr/>
              <p:nvPr/>
            </p:nvSpPr>
            <p:spPr>
              <a:xfrm>
                <a:off x="3650772" y="4969573"/>
                <a:ext cx="52620" cy="370021"/>
              </a:xfrm>
              <a:custGeom>
                <a:avLst/>
                <a:gdLst>
                  <a:gd name="connsiteX0" fmla="*/ 52548 w 52620"/>
                  <a:gd name="connsiteY0" fmla="*/ 2477 h 370021"/>
                  <a:gd name="connsiteX1" fmla="*/ 18258 w 52620"/>
                  <a:gd name="connsiteY1" fmla="*/ 293942 h 370021"/>
                  <a:gd name="connsiteX2" fmla="*/ 52548 w 52620"/>
                  <a:gd name="connsiteY2" fmla="*/ 368237 h 370021"/>
                  <a:gd name="connsiteX3" fmla="*/ 6828 w 52620"/>
                  <a:gd name="connsiteY3" fmla="*/ 242507 h 370021"/>
                  <a:gd name="connsiteX4" fmla="*/ 6828 w 52620"/>
                  <a:gd name="connsiteY4" fmla="*/ 156782 h 370021"/>
                  <a:gd name="connsiteX5" fmla="*/ 52548 w 52620"/>
                  <a:gd name="connsiteY5" fmla="*/ 2477 h 3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20" h="370021">
                    <a:moveTo>
                      <a:pt x="52548" y="2477"/>
                    </a:moveTo>
                    <a:cubicBezTo>
                      <a:pt x="54453" y="25337"/>
                      <a:pt x="18258" y="232982"/>
                      <a:pt x="18258" y="293942"/>
                    </a:cubicBezTo>
                    <a:cubicBezTo>
                      <a:pt x="18258" y="354902"/>
                      <a:pt x="54453" y="376809"/>
                      <a:pt x="52548" y="368237"/>
                    </a:cubicBezTo>
                    <a:cubicBezTo>
                      <a:pt x="50643" y="359665"/>
                      <a:pt x="14448" y="277750"/>
                      <a:pt x="6828" y="242507"/>
                    </a:cubicBezTo>
                    <a:cubicBezTo>
                      <a:pt x="-792" y="207264"/>
                      <a:pt x="-3649" y="192024"/>
                      <a:pt x="6828" y="156782"/>
                    </a:cubicBezTo>
                    <a:cubicBezTo>
                      <a:pt x="17305" y="121540"/>
                      <a:pt x="50643" y="-20383"/>
                      <a:pt x="52548" y="2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252D16D8-C2E8-EA2C-44AD-0B6066A6DD17}"/>
                  </a:ext>
                </a:extLst>
              </p:cNvPr>
              <p:cNvSpPr/>
              <p:nvPr/>
            </p:nvSpPr>
            <p:spPr>
              <a:xfrm>
                <a:off x="4198795" y="4891548"/>
                <a:ext cx="609875" cy="549964"/>
              </a:xfrm>
              <a:custGeom>
                <a:avLst/>
                <a:gdLst>
                  <a:gd name="connsiteX0" fmla="*/ 516080 w 609875"/>
                  <a:gd name="connsiteY0" fmla="*/ 492 h 549964"/>
                  <a:gd name="connsiteX1" fmla="*/ 413210 w 609875"/>
                  <a:gd name="connsiteY1" fmla="*/ 97647 h 549964"/>
                  <a:gd name="connsiteX2" fmla="*/ 578945 w 609875"/>
                  <a:gd name="connsiteY2" fmla="*/ 349107 h 549964"/>
                  <a:gd name="connsiteX3" fmla="*/ 1730 w 609875"/>
                  <a:gd name="connsiteY3" fmla="*/ 549132 h 549964"/>
                  <a:gd name="connsiteX4" fmla="*/ 407495 w 609875"/>
                  <a:gd name="connsiteY4" fmla="*/ 417687 h 549964"/>
                  <a:gd name="connsiteX5" fmla="*/ 607520 w 609875"/>
                  <a:gd name="connsiteY5" fmla="*/ 349107 h 549964"/>
                  <a:gd name="connsiteX6" fmla="*/ 510365 w 609875"/>
                  <a:gd name="connsiteY6" fmla="*/ 206232 h 549964"/>
                  <a:gd name="connsiteX7" fmla="*/ 407495 w 609875"/>
                  <a:gd name="connsiteY7" fmla="*/ 131937 h 549964"/>
                  <a:gd name="connsiteX8" fmla="*/ 516080 w 609875"/>
                  <a:gd name="connsiteY8" fmla="*/ 492 h 54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875" h="549964">
                    <a:moveTo>
                      <a:pt x="516080" y="492"/>
                    </a:moveTo>
                    <a:cubicBezTo>
                      <a:pt x="517032" y="-5223"/>
                      <a:pt x="402733" y="39545"/>
                      <a:pt x="413210" y="97647"/>
                    </a:cubicBezTo>
                    <a:cubicBezTo>
                      <a:pt x="423687" y="155749"/>
                      <a:pt x="647525" y="273860"/>
                      <a:pt x="578945" y="349107"/>
                    </a:cubicBezTo>
                    <a:cubicBezTo>
                      <a:pt x="510365" y="424354"/>
                      <a:pt x="30305" y="537702"/>
                      <a:pt x="1730" y="549132"/>
                    </a:cubicBezTo>
                    <a:cubicBezTo>
                      <a:pt x="-26845" y="560562"/>
                      <a:pt x="306530" y="451024"/>
                      <a:pt x="407495" y="417687"/>
                    </a:cubicBezTo>
                    <a:cubicBezTo>
                      <a:pt x="508460" y="384350"/>
                      <a:pt x="590375" y="384350"/>
                      <a:pt x="607520" y="349107"/>
                    </a:cubicBezTo>
                    <a:cubicBezTo>
                      <a:pt x="624665" y="313865"/>
                      <a:pt x="543702" y="242427"/>
                      <a:pt x="510365" y="206232"/>
                    </a:cubicBezTo>
                    <a:cubicBezTo>
                      <a:pt x="477028" y="170037"/>
                      <a:pt x="407495" y="163369"/>
                      <a:pt x="407495" y="131937"/>
                    </a:cubicBezTo>
                    <a:cubicBezTo>
                      <a:pt x="407495" y="100505"/>
                      <a:pt x="515128" y="6207"/>
                      <a:pt x="516080" y="49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E768D5D9-BA55-DCCD-D0C2-E2AE1CF839BE}"/>
                  </a:ext>
                </a:extLst>
              </p:cNvPr>
              <p:cNvSpPr/>
              <p:nvPr/>
            </p:nvSpPr>
            <p:spPr>
              <a:xfrm>
                <a:off x="3526058" y="4543419"/>
                <a:ext cx="74866" cy="229749"/>
              </a:xfrm>
              <a:custGeom>
                <a:avLst/>
                <a:gdLst>
                  <a:gd name="connsiteX0" fmla="*/ 28672 w 74866"/>
                  <a:gd name="connsiteY0" fmla="*/ 6 h 229749"/>
                  <a:gd name="connsiteX1" fmla="*/ 22957 w 74866"/>
                  <a:gd name="connsiteY1" fmla="*/ 142881 h 229749"/>
                  <a:gd name="connsiteX2" fmla="*/ 74392 w 74866"/>
                  <a:gd name="connsiteY2" fmla="*/ 228606 h 229749"/>
                  <a:gd name="connsiteX3" fmla="*/ 45817 w 74866"/>
                  <a:gd name="connsiteY3" fmla="*/ 188601 h 229749"/>
                  <a:gd name="connsiteX4" fmla="*/ 97 w 74866"/>
                  <a:gd name="connsiteY4" fmla="*/ 137166 h 229749"/>
                  <a:gd name="connsiteX5" fmla="*/ 28672 w 74866"/>
                  <a:gd name="connsiteY5" fmla="*/ 6 h 22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866" h="229749">
                    <a:moveTo>
                      <a:pt x="28672" y="6"/>
                    </a:moveTo>
                    <a:cubicBezTo>
                      <a:pt x="32482" y="959"/>
                      <a:pt x="15337" y="104781"/>
                      <a:pt x="22957" y="142881"/>
                    </a:cubicBezTo>
                    <a:cubicBezTo>
                      <a:pt x="30577" y="180981"/>
                      <a:pt x="74392" y="228606"/>
                      <a:pt x="74392" y="228606"/>
                    </a:cubicBezTo>
                    <a:cubicBezTo>
                      <a:pt x="78202" y="236226"/>
                      <a:pt x="58200" y="203841"/>
                      <a:pt x="45817" y="188601"/>
                    </a:cubicBezTo>
                    <a:cubicBezTo>
                      <a:pt x="33435" y="173361"/>
                      <a:pt x="2002" y="167646"/>
                      <a:pt x="97" y="137166"/>
                    </a:cubicBezTo>
                    <a:cubicBezTo>
                      <a:pt x="-1808" y="106686"/>
                      <a:pt x="24862" y="-947"/>
                      <a:pt x="28672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485CED52-37AD-11C9-5F0E-E0A7DCBE71AD}"/>
                  </a:ext>
                </a:extLst>
              </p:cNvPr>
              <p:cNvSpPr/>
              <p:nvPr/>
            </p:nvSpPr>
            <p:spPr>
              <a:xfrm>
                <a:off x="3914775" y="3303224"/>
                <a:ext cx="98081" cy="588871"/>
              </a:xfrm>
              <a:custGeom>
                <a:avLst/>
                <a:gdLst>
                  <a:gd name="connsiteX0" fmla="*/ 74295 w 98081"/>
                  <a:gd name="connsiteY0" fmla="*/ 46 h 588871"/>
                  <a:gd name="connsiteX1" fmla="*/ 17145 w 98081"/>
                  <a:gd name="connsiteY1" fmla="*/ 291511 h 588871"/>
                  <a:gd name="connsiteX2" fmla="*/ 97155 w 98081"/>
                  <a:gd name="connsiteY2" fmla="*/ 485821 h 588871"/>
                  <a:gd name="connsiteX3" fmla="*/ 62865 w 98081"/>
                  <a:gd name="connsiteY3" fmla="*/ 588691 h 588871"/>
                  <a:gd name="connsiteX4" fmla="*/ 97155 w 98081"/>
                  <a:gd name="connsiteY4" fmla="*/ 462961 h 588871"/>
                  <a:gd name="connsiteX5" fmla="*/ 45720 w 98081"/>
                  <a:gd name="connsiteY5" fmla="*/ 388666 h 588871"/>
                  <a:gd name="connsiteX6" fmla="*/ 0 w 98081"/>
                  <a:gd name="connsiteY6" fmla="*/ 320086 h 588871"/>
                  <a:gd name="connsiteX7" fmla="*/ 45720 w 98081"/>
                  <a:gd name="connsiteY7" fmla="*/ 280081 h 588871"/>
                  <a:gd name="connsiteX8" fmla="*/ 17145 w 98081"/>
                  <a:gd name="connsiteY8" fmla="*/ 268651 h 588871"/>
                  <a:gd name="connsiteX9" fmla="*/ 74295 w 98081"/>
                  <a:gd name="connsiteY9" fmla="*/ 46 h 58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81" h="588871">
                    <a:moveTo>
                      <a:pt x="74295" y="46"/>
                    </a:moveTo>
                    <a:cubicBezTo>
                      <a:pt x="74295" y="3856"/>
                      <a:pt x="13335" y="210549"/>
                      <a:pt x="17145" y="291511"/>
                    </a:cubicBezTo>
                    <a:cubicBezTo>
                      <a:pt x="20955" y="372474"/>
                      <a:pt x="89535" y="436291"/>
                      <a:pt x="97155" y="485821"/>
                    </a:cubicBezTo>
                    <a:cubicBezTo>
                      <a:pt x="104775" y="535351"/>
                      <a:pt x="62865" y="592501"/>
                      <a:pt x="62865" y="588691"/>
                    </a:cubicBezTo>
                    <a:cubicBezTo>
                      <a:pt x="62865" y="584881"/>
                      <a:pt x="100013" y="496299"/>
                      <a:pt x="97155" y="462961"/>
                    </a:cubicBezTo>
                    <a:cubicBezTo>
                      <a:pt x="94298" y="429624"/>
                      <a:pt x="61913" y="412479"/>
                      <a:pt x="45720" y="388666"/>
                    </a:cubicBezTo>
                    <a:cubicBezTo>
                      <a:pt x="29527" y="364853"/>
                      <a:pt x="0" y="338183"/>
                      <a:pt x="0" y="320086"/>
                    </a:cubicBezTo>
                    <a:cubicBezTo>
                      <a:pt x="0" y="301989"/>
                      <a:pt x="42863" y="288653"/>
                      <a:pt x="45720" y="280081"/>
                    </a:cubicBezTo>
                    <a:cubicBezTo>
                      <a:pt x="48577" y="271509"/>
                      <a:pt x="12383" y="308656"/>
                      <a:pt x="17145" y="268651"/>
                    </a:cubicBezTo>
                    <a:cubicBezTo>
                      <a:pt x="21907" y="228646"/>
                      <a:pt x="74295" y="-3764"/>
                      <a:pt x="74295" y="4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56A4AADA-542C-F423-482D-00C8F2C374E1}"/>
                  </a:ext>
                </a:extLst>
              </p:cNvPr>
              <p:cNvSpPr/>
              <p:nvPr/>
            </p:nvSpPr>
            <p:spPr>
              <a:xfrm>
                <a:off x="3789045" y="4543366"/>
                <a:ext cx="207466" cy="440840"/>
              </a:xfrm>
              <a:custGeom>
                <a:avLst/>
                <a:gdLst>
                  <a:gd name="connsiteX0" fmla="*/ 0 w 207466"/>
                  <a:gd name="connsiteY0" fmla="*/ 59 h 440840"/>
                  <a:gd name="connsiteX1" fmla="*/ 182880 w 207466"/>
                  <a:gd name="connsiteY1" fmla="*/ 245804 h 440840"/>
                  <a:gd name="connsiteX2" fmla="*/ 177165 w 207466"/>
                  <a:gd name="connsiteY2" fmla="*/ 440114 h 440840"/>
                  <a:gd name="connsiteX3" fmla="*/ 205740 w 207466"/>
                  <a:gd name="connsiteY3" fmla="*/ 308669 h 440840"/>
                  <a:gd name="connsiteX4" fmla="*/ 182880 w 207466"/>
                  <a:gd name="connsiteY4" fmla="*/ 222944 h 440840"/>
                  <a:gd name="connsiteX5" fmla="*/ 0 w 207466"/>
                  <a:gd name="connsiteY5" fmla="*/ 59 h 4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466" h="440840">
                    <a:moveTo>
                      <a:pt x="0" y="59"/>
                    </a:moveTo>
                    <a:cubicBezTo>
                      <a:pt x="0" y="3869"/>
                      <a:pt x="153353" y="172462"/>
                      <a:pt x="182880" y="245804"/>
                    </a:cubicBezTo>
                    <a:cubicBezTo>
                      <a:pt x="212407" y="319146"/>
                      <a:pt x="173355" y="429637"/>
                      <a:pt x="177165" y="440114"/>
                    </a:cubicBezTo>
                    <a:cubicBezTo>
                      <a:pt x="180975" y="450592"/>
                      <a:pt x="204788" y="344864"/>
                      <a:pt x="205740" y="308669"/>
                    </a:cubicBezTo>
                    <a:cubicBezTo>
                      <a:pt x="206692" y="272474"/>
                      <a:pt x="215265" y="269617"/>
                      <a:pt x="182880" y="222944"/>
                    </a:cubicBezTo>
                    <a:cubicBezTo>
                      <a:pt x="150495" y="176272"/>
                      <a:pt x="0" y="-3751"/>
                      <a:pt x="0" y="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91545514-B59B-6085-1D7E-37C2BF83C986}"/>
                  </a:ext>
                </a:extLst>
              </p:cNvPr>
              <p:cNvSpPr/>
              <p:nvPr/>
            </p:nvSpPr>
            <p:spPr>
              <a:xfrm>
                <a:off x="3994748" y="3137459"/>
                <a:ext cx="234358" cy="664367"/>
              </a:xfrm>
              <a:custGeom>
                <a:avLst/>
                <a:gdLst>
                  <a:gd name="connsiteX0" fmla="*/ 234352 w 234358"/>
                  <a:gd name="connsiteY0" fmla="*/ 76 h 664367"/>
                  <a:gd name="connsiteX1" fmla="*/ 85762 w 234358"/>
                  <a:gd name="connsiteY1" fmla="*/ 188671 h 664367"/>
                  <a:gd name="connsiteX2" fmla="*/ 37 w 234358"/>
                  <a:gd name="connsiteY2" fmla="*/ 314401 h 664367"/>
                  <a:gd name="connsiteX3" fmla="*/ 74332 w 234358"/>
                  <a:gd name="connsiteY3" fmla="*/ 240106 h 664367"/>
                  <a:gd name="connsiteX4" fmla="*/ 34327 w 234358"/>
                  <a:gd name="connsiteY4" fmla="*/ 371551 h 664367"/>
                  <a:gd name="connsiteX5" fmla="*/ 51472 w 234358"/>
                  <a:gd name="connsiteY5" fmla="*/ 342976 h 664367"/>
                  <a:gd name="connsiteX6" fmla="*/ 142912 w 234358"/>
                  <a:gd name="connsiteY6" fmla="*/ 663016 h 664367"/>
                  <a:gd name="connsiteX7" fmla="*/ 114337 w 234358"/>
                  <a:gd name="connsiteY7" fmla="*/ 451561 h 664367"/>
                  <a:gd name="connsiteX8" fmla="*/ 22897 w 234358"/>
                  <a:gd name="connsiteY8" fmla="*/ 297256 h 664367"/>
                  <a:gd name="connsiteX9" fmla="*/ 80047 w 234358"/>
                  <a:gd name="connsiteY9" fmla="*/ 211531 h 664367"/>
                  <a:gd name="connsiteX10" fmla="*/ 234352 w 234358"/>
                  <a:gd name="connsiteY10" fmla="*/ 76 h 66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358" h="664367">
                    <a:moveTo>
                      <a:pt x="234352" y="76"/>
                    </a:moveTo>
                    <a:cubicBezTo>
                      <a:pt x="235305" y="-3734"/>
                      <a:pt x="124814" y="136284"/>
                      <a:pt x="85762" y="188671"/>
                    </a:cubicBezTo>
                    <a:cubicBezTo>
                      <a:pt x="46709" y="241059"/>
                      <a:pt x="1942" y="305829"/>
                      <a:pt x="37" y="314401"/>
                    </a:cubicBezTo>
                    <a:cubicBezTo>
                      <a:pt x="-1868" y="322973"/>
                      <a:pt x="68617" y="230581"/>
                      <a:pt x="74332" y="240106"/>
                    </a:cubicBezTo>
                    <a:cubicBezTo>
                      <a:pt x="80047" y="249631"/>
                      <a:pt x="38137" y="354406"/>
                      <a:pt x="34327" y="371551"/>
                    </a:cubicBezTo>
                    <a:cubicBezTo>
                      <a:pt x="30517" y="388696"/>
                      <a:pt x="33374" y="294399"/>
                      <a:pt x="51472" y="342976"/>
                    </a:cubicBezTo>
                    <a:cubicBezTo>
                      <a:pt x="69569" y="391554"/>
                      <a:pt x="132434" y="644918"/>
                      <a:pt x="142912" y="663016"/>
                    </a:cubicBezTo>
                    <a:cubicBezTo>
                      <a:pt x="153390" y="681114"/>
                      <a:pt x="134339" y="512521"/>
                      <a:pt x="114337" y="451561"/>
                    </a:cubicBezTo>
                    <a:cubicBezTo>
                      <a:pt x="94334" y="390601"/>
                      <a:pt x="28612" y="337261"/>
                      <a:pt x="22897" y="297256"/>
                    </a:cubicBezTo>
                    <a:cubicBezTo>
                      <a:pt x="17182" y="257251"/>
                      <a:pt x="45757" y="255346"/>
                      <a:pt x="80047" y="211531"/>
                    </a:cubicBezTo>
                    <a:cubicBezTo>
                      <a:pt x="114337" y="167716"/>
                      <a:pt x="233399" y="3886"/>
                      <a:pt x="234352" y="7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1D91DD99-2EE2-D198-16C5-541919F23E36}"/>
                  </a:ext>
                </a:extLst>
              </p:cNvPr>
              <p:cNvSpPr/>
              <p:nvPr/>
            </p:nvSpPr>
            <p:spPr>
              <a:xfrm>
                <a:off x="4147638" y="3618801"/>
                <a:ext cx="418650" cy="353193"/>
              </a:xfrm>
              <a:custGeom>
                <a:avLst/>
                <a:gdLst>
                  <a:gd name="connsiteX0" fmla="*/ 1452 w 418650"/>
                  <a:gd name="connsiteY0" fmla="*/ 4509 h 353193"/>
                  <a:gd name="connsiteX1" fmla="*/ 92892 w 418650"/>
                  <a:gd name="connsiteY1" fmla="*/ 244539 h 353193"/>
                  <a:gd name="connsiteX2" fmla="*/ 104322 w 418650"/>
                  <a:gd name="connsiteY2" fmla="*/ 147384 h 353193"/>
                  <a:gd name="connsiteX3" fmla="*/ 184332 w 418650"/>
                  <a:gd name="connsiteY3" fmla="*/ 193104 h 353193"/>
                  <a:gd name="connsiteX4" fmla="*/ 161472 w 418650"/>
                  <a:gd name="connsiteY4" fmla="*/ 158814 h 353193"/>
                  <a:gd name="connsiteX5" fmla="*/ 418647 w 418650"/>
                  <a:gd name="connsiteY5" fmla="*/ 353124 h 353193"/>
                  <a:gd name="connsiteX6" fmla="*/ 167187 w 418650"/>
                  <a:gd name="connsiteY6" fmla="*/ 181674 h 353193"/>
                  <a:gd name="connsiteX7" fmla="*/ 110037 w 418650"/>
                  <a:gd name="connsiteY7" fmla="*/ 227394 h 353193"/>
                  <a:gd name="connsiteX8" fmla="*/ 41457 w 418650"/>
                  <a:gd name="connsiteY8" fmla="*/ 95949 h 353193"/>
                  <a:gd name="connsiteX9" fmla="*/ 1452 w 418650"/>
                  <a:gd name="connsiteY9" fmla="*/ 4509 h 35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650" h="353193">
                    <a:moveTo>
                      <a:pt x="1452" y="4509"/>
                    </a:moveTo>
                    <a:cubicBezTo>
                      <a:pt x="10024" y="29274"/>
                      <a:pt x="75747" y="220727"/>
                      <a:pt x="92892" y="244539"/>
                    </a:cubicBezTo>
                    <a:cubicBezTo>
                      <a:pt x="110037" y="268351"/>
                      <a:pt x="89082" y="155957"/>
                      <a:pt x="104322" y="147384"/>
                    </a:cubicBezTo>
                    <a:cubicBezTo>
                      <a:pt x="119562" y="138812"/>
                      <a:pt x="174807" y="191199"/>
                      <a:pt x="184332" y="193104"/>
                    </a:cubicBezTo>
                    <a:cubicBezTo>
                      <a:pt x="193857" y="195009"/>
                      <a:pt x="122420" y="132144"/>
                      <a:pt x="161472" y="158814"/>
                    </a:cubicBezTo>
                    <a:cubicBezTo>
                      <a:pt x="200524" y="185484"/>
                      <a:pt x="417695" y="349314"/>
                      <a:pt x="418647" y="353124"/>
                    </a:cubicBezTo>
                    <a:cubicBezTo>
                      <a:pt x="419600" y="356934"/>
                      <a:pt x="218622" y="202629"/>
                      <a:pt x="167187" y="181674"/>
                    </a:cubicBezTo>
                    <a:cubicBezTo>
                      <a:pt x="115752" y="160719"/>
                      <a:pt x="130992" y="241682"/>
                      <a:pt x="110037" y="227394"/>
                    </a:cubicBezTo>
                    <a:cubicBezTo>
                      <a:pt x="89082" y="213106"/>
                      <a:pt x="58602" y="128334"/>
                      <a:pt x="41457" y="95949"/>
                    </a:cubicBezTo>
                    <a:cubicBezTo>
                      <a:pt x="24312" y="63564"/>
                      <a:pt x="-7120" y="-20256"/>
                      <a:pt x="1452" y="4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2EF7B9DA-AD9D-F23A-8773-89C5289028DE}"/>
                  </a:ext>
                </a:extLst>
              </p:cNvPr>
              <p:cNvSpPr/>
              <p:nvPr/>
            </p:nvSpPr>
            <p:spPr>
              <a:xfrm>
                <a:off x="2896508" y="3128165"/>
                <a:ext cx="514445" cy="160997"/>
              </a:xfrm>
              <a:custGeom>
                <a:avLst/>
                <a:gdLst>
                  <a:gd name="connsiteX0" fmla="*/ 767 w 514445"/>
                  <a:gd name="connsiteY0" fmla="*/ 67211 h 160997"/>
                  <a:gd name="connsiteX1" fmla="*/ 211782 w 514445"/>
                  <a:gd name="connsiteY1" fmla="*/ 67211 h 160997"/>
                  <a:gd name="connsiteX2" fmla="*/ 144793 w 514445"/>
                  <a:gd name="connsiteY2" fmla="*/ 73910 h 160997"/>
                  <a:gd name="connsiteX3" fmla="*/ 308916 w 514445"/>
                  <a:gd name="connsiteY3" fmla="*/ 90657 h 160997"/>
                  <a:gd name="connsiteX4" fmla="*/ 396002 w 514445"/>
                  <a:gd name="connsiteY4" fmla="*/ 27017 h 160997"/>
                  <a:gd name="connsiteX5" fmla="*/ 379255 w 514445"/>
                  <a:gd name="connsiteY5" fmla="*/ 47114 h 160997"/>
                  <a:gd name="connsiteX6" fmla="*/ 513233 w 514445"/>
                  <a:gd name="connsiteY6" fmla="*/ 23668 h 160997"/>
                  <a:gd name="connsiteX7" fmla="*/ 442894 w 514445"/>
                  <a:gd name="connsiteY7" fmla="*/ 47114 h 160997"/>
                  <a:gd name="connsiteX8" fmla="*/ 399351 w 514445"/>
                  <a:gd name="connsiteY8" fmla="*/ 160995 h 160997"/>
                  <a:gd name="connsiteX9" fmla="*/ 419448 w 514445"/>
                  <a:gd name="connsiteY9" fmla="*/ 50464 h 160997"/>
                  <a:gd name="connsiteX10" fmla="*/ 345760 w 514445"/>
                  <a:gd name="connsiteY10" fmla="*/ 94006 h 160997"/>
                  <a:gd name="connsiteX11" fmla="*/ 128046 w 514445"/>
                  <a:gd name="connsiteY11" fmla="*/ 100705 h 160997"/>
                  <a:gd name="connsiteX12" fmla="*/ 71105 w 514445"/>
                  <a:gd name="connsiteY12" fmla="*/ 222 h 160997"/>
                  <a:gd name="connsiteX13" fmla="*/ 138094 w 514445"/>
                  <a:gd name="connsiteY13" fmla="*/ 73910 h 160997"/>
                  <a:gd name="connsiteX14" fmla="*/ 767 w 514445"/>
                  <a:gd name="connsiteY14" fmla="*/ 67211 h 16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4445" h="160997">
                    <a:moveTo>
                      <a:pt x="767" y="67211"/>
                    </a:moveTo>
                    <a:cubicBezTo>
                      <a:pt x="13048" y="66095"/>
                      <a:pt x="187778" y="66094"/>
                      <a:pt x="211782" y="67211"/>
                    </a:cubicBezTo>
                    <a:cubicBezTo>
                      <a:pt x="235786" y="68328"/>
                      <a:pt x="128604" y="70002"/>
                      <a:pt x="144793" y="73910"/>
                    </a:cubicBezTo>
                    <a:cubicBezTo>
                      <a:pt x="160982" y="77818"/>
                      <a:pt x="267048" y="98473"/>
                      <a:pt x="308916" y="90657"/>
                    </a:cubicBezTo>
                    <a:cubicBezTo>
                      <a:pt x="350784" y="82841"/>
                      <a:pt x="384279" y="34274"/>
                      <a:pt x="396002" y="27017"/>
                    </a:cubicBezTo>
                    <a:cubicBezTo>
                      <a:pt x="407725" y="19760"/>
                      <a:pt x="359717" y="47672"/>
                      <a:pt x="379255" y="47114"/>
                    </a:cubicBezTo>
                    <a:cubicBezTo>
                      <a:pt x="398794" y="46556"/>
                      <a:pt x="502627" y="23668"/>
                      <a:pt x="513233" y="23668"/>
                    </a:cubicBezTo>
                    <a:cubicBezTo>
                      <a:pt x="523839" y="23668"/>
                      <a:pt x="461874" y="24226"/>
                      <a:pt x="442894" y="47114"/>
                    </a:cubicBezTo>
                    <a:cubicBezTo>
                      <a:pt x="423914" y="70002"/>
                      <a:pt x="403259" y="160437"/>
                      <a:pt x="399351" y="160995"/>
                    </a:cubicBezTo>
                    <a:cubicBezTo>
                      <a:pt x="395443" y="161553"/>
                      <a:pt x="428380" y="61629"/>
                      <a:pt x="419448" y="50464"/>
                    </a:cubicBezTo>
                    <a:cubicBezTo>
                      <a:pt x="410516" y="39299"/>
                      <a:pt x="394327" y="85633"/>
                      <a:pt x="345760" y="94006"/>
                    </a:cubicBezTo>
                    <a:cubicBezTo>
                      <a:pt x="297193" y="102379"/>
                      <a:pt x="173822" y="116336"/>
                      <a:pt x="128046" y="100705"/>
                    </a:cubicBezTo>
                    <a:cubicBezTo>
                      <a:pt x="82270" y="85074"/>
                      <a:pt x="69430" y="4688"/>
                      <a:pt x="71105" y="222"/>
                    </a:cubicBezTo>
                    <a:cubicBezTo>
                      <a:pt x="72780" y="-4244"/>
                      <a:pt x="148701" y="59954"/>
                      <a:pt x="138094" y="73910"/>
                    </a:cubicBezTo>
                    <a:cubicBezTo>
                      <a:pt x="127487" y="87866"/>
                      <a:pt x="-11514" y="68327"/>
                      <a:pt x="767" y="672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BBC50799-AB44-79E2-DFB0-32106D7AB3C8}"/>
                  </a:ext>
                </a:extLst>
              </p:cNvPr>
              <p:cNvSpPr/>
              <p:nvPr/>
            </p:nvSpPr>
            <p:spPr>
              <a:xfrm>
                <a:off x="3797777" y="1200943"/>
                <a:ext cx="1861584" cy="1102032"/>
              </a:xfrm>
              <a:custGeom>
                <a:avLst/>
                <a:gdLst>
                  <a:gd name="connsiteX0" fmla="*/ 1856263 w 1861584"/>
                  <a:gd name="connsiteY0" fmla="*/ 363697 h 1102032"/>
                  <a:gd name="connsiteX1" fmla="*/ 982503 w 1861584"/>
                  <a:gd name="connsiteY1" fmla="*/ 267177 h 1102032"/>
                  <a:gd name="connsiteX2" fmla="*/ 1302543 w 1861584"/>
                  <a:gd name="connsiteY2" fmla="*/ 297657 h 1102032"/>
                  <a:gd name="connsiteX3" fmla="*/ 611663 w 1861584"/>
                  <a:gd name="connsiteY3" fmla="*/ 226537 h 1102032"/>
                  <a:gd name="connsiteX4" fmla="*/ 769143 w 1861584"/>
                  <a:gd name="connsiteY4" fmla="*/ 216377 h 1102032"/>
                  <a:gd name="connsiteX5" fmla="*/ 164623 w 1861584"/>
                  <a:gd name="connsiteY5" fmla="*/ 429737 h 1102032"/>
                  <a:gd name="connsiteX6" fmla="*/ 306863 w 1861584"/>
                  <a:gd name="connsiteY6" fmla="*/ 414497 h 1102032"/>
                  <a:gd name="connsiteX7" fmla="*/ 139223 w 1861584"/>
                  <a:gd name="connsiteY7" fmla="*/ 597377 h 1102032"/>
                  <a:gd name="connsiteX8" fmla="*/ 179863 w 1861584"/>
                  <a:gd name="connsiteY8" fmla="*/ 937737 h 1102032"/>
                  <a:gd name="connsiteX9" fmla="*/ 149383 w 1861584"/>
                  <a:gd name="connsiteY9" fmla="*/ 729457 h 1102032"/>
                  <a:gd name="connsiteX10" fmla="*/ 200183 w 1861584"/>
                  <a:gd name="connsiteY10" fmla="*/ 1100297 h 1102032"/>
                  <a:gd name="connsiteX11" fmla="*/ 174783 w 1861584"/>
                  <a:gd name="connsiteY11" fmla="*/ 856457 h 1102032"/>
                  <a:gd name="connsiteX12" fmla="*/ 2063 w 1861584"/>
                  <a:gd name="connsiteY12" fmla="*/ 577057 h 1102032"/>
                  <a:gd name="connsiteX13" fmla="*/ 78263 w 1861584"/>
                  <a:gd name="connsiteY13" fmla="*/ 348457 h 1102032"/>
                  <a:gd name="connsiteX14" fmla="*/ 57943 w 1861584"/>
                  <a:gd name="connsiteY14" fmla="*/ 338297 h 1102032"/>
                  <a:gd name="connsiteX15" fmla="*/ 489743 w 1861584"/>
                  <a:gd name="connsiteY15" fmla="*/ 170657 h 1102032"/>
                  <a:gd name="connsiteX16" fmla="*/ 372903 w 1861584"/>
                  <a:gd name="connsiteY16" fmla="*/ 135097 h 1102032"/>
                  <a:gd name="connsiteX17" fmla="*/ 1084103 w 1861584"/>
                  <a:gd name="connsiteY17" fmla="*/ 79217 h 1102032"/>
                  <a:gd name="connsiteX18" fmla="*/ 860583 w 1861584"/>
                  <a:gd name="connsiteY18" fmla="*/ 3017 h 1102032"/>
                  <a:gd name="connsiteX19" fmla="*/ 1327943 w 1861584"/>
                  <a:gd name="connsiteY19" fmla="*/ 190977 h 1102032"/>
                  <a:gd name="connsiteX20" fmla="*/ 1856263 w 1861584"/>
                  <a:gd name="connsiteY20" fmla="*/ 363697 h 110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1584" h="1102032">
                    <a:moveTo>
                      <a:pt x="1856263" y="363697"/>
                    </a:moveTo>
                    <a:cubicBezTo>
                      <a:pt x="1798690" y="376397"/>
                      <a:pt x="1074790" y="278184"/>
                      <a:pt x="982503" y="267177"/>
                    </a:cubicBezTo>
                    <a:cubicBezTo>
                      <a:pt x="890216" y="256170"/>
                      <a:pt x="1302543" y="297657"/>
                      <a:pt x="1302543" y="297657"/>
                    </a:cubicBezTo>
                    <a:lnTo>
                      <a:pt x="611663" y="226537"/>
                    </a:lnTo>
                    <a:cubicBezTo>
                      <a:pt x="522763" y="212990"/>
                      <a:pt x="843650" y="182510"/>
                      <a:pt x="769143" y="216377"/>
                    </a:cubicBezTo>
                    <a:cubicBezTo>
                      <a:pt x="694636" y="250244"/>
                      <a:pt x="241670" y="396717"/>
                      <a:pt x="164623" y="429737"/>
                    </a:cubicBezTo>
                    <a:cubicBezTo>
                      <a:pt x="87576" y="462757"/>
                      <a:pt x="311096" y="386557"/>
                      <a:pt x="306863" y="414497"/>
                    </a:cubicBezTo>
                    <a:cubicBezTo>
                      <a:pt x="302630" y="442437"/>
                      <a:pt x="160390" y="510170"/>
                      <a:pt x="139223" y="597377"/>
                    </a:cubicBezTo>
                    <a:cubicBezTo>
                      <a:pt x="118056" y="684584"/>
                      <a:pt x="178170" y="915724"/>
                      <a:pt x="179863" y="937737"/>
                    </a:cubicBezTo>
                    <a:cubicBezTo>
                      <a:pt x="181556" y="959750"/>
                      <a:pt x="145996" y="702364"/>
                      <a:pt x="149383" y="729457"/>
                    </a:cubicBezTo>
                    <a:cubicBezTo>
                      <a:pt x="152770" y="756550"/>
                      <a:pt x="195950" y="1079130"/>
                      <a:pt x="200183" y="1100297"/>
                    </a:cubicBezTo>
                    <a:cubicBezTo>
                      <a:pt x="204416" y="1121464"/>
                      <a:pt x="207803" y="943664"/>
                      <a:pt x="174783" y="856457"/>
                    </a:cubicBezTo>
                    <a:cubicBezTo>
                      <a:pt x="141763" y="769250"/>
                      <a:pt x="18150" y="661724"/>
                      <a:pt x="2063" y="577057"/>
                    </a:cubicBezTo>
                    <a:cubicBezTo>
                      <a:pt x="-14024" y="492390"/>
                      <a:pt x="68950" y="388250"/>
                      <a:pt x="78263" y="348457"/>
                    </a:cubicBezTo>
                    <a:cubicBezTo>
                      <a:pt x="87576" y="308664"/>
                      <a:pt x="-10637" y="367930"/>
                      <a:pt x="57943" y="338297"/>
                    </a:cubicBezTo>
                    <a:cubicBezTo>
                      <a:pt x="126523" y="308664"/>
                      <a:pt x="437250" y="204524"/>
                      <a:pt x="489743" y="170657"/>
                    </a:cubicBezTo>
                    <a:cubicBezTo>
                      <a:pt x="542236" y="136790"/>
                      <a:pt x="273843" y="150337"/>
                      <a:pt x="372903" y="135097"/>
                    </a:cubicBezTo>
                    <a:cubicBezTo>
                      <a:pt x="471963" y="119857"/>
                      <a:pt x="1002823" y="101230"/>
                      <a:pt x="1084103" y="79217"/>
                    </a:cubicBezTo>
                    <a:cubicBezTo>
                      <a:pt x="1165383" y="57204"/>
                      <a:pt x="819943" y="-15610"/>
                      <a:pt x="860583" y="3017"/>
                    </a:cubicBezTo>
                    <a:cubicBezTo>
                      <a:pt x="901223" y="21644"/>
                      <a:pt x="1167076" y="132557"/>
                      <a:pt x="1327943" y="190977"/>
                    </a:cubicBezTo>
                    <a:cubicBezTo>
                      <a:pt x="1488810" y="249397"/>
                      <a:pt x="1913836" y="350997"/>
                      <a:pt x="1856263" y="36369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05627C7A-9065-22BA-90C0-E4685F5DAB89}"/>
                  </a:ext>
                </a:extLst>
              </p:cNvPr>
              <p:cNvSpPr/>
              <p:nvPr/>
            </p:nvSpPr>
            <p:spPr>
              <a:xfrm>
                <a:off x="2918855" y="2511677"/>
                <a:ext cx="865679" cy="1251453"/>
              </a:xfrm>
              <a:custGeom>
                <a:avLst/>
                <a:gdLst>
                  <a:gd name="connsiteX0" fmla="*/ 780498 w 865679"/>
                  <a:gd name="connsiteY0" fmla="*/ 1879 h 1251453"/>
                  <a:gd name="connsiteX1" fmla="*/ 805550 w 865679"/>
                  <a:gd name="connsiteY1" fmla="*/ 319205 h 1251453"/>
                  <a:gd name="connsiteX2" fmla="*/ 859830 w 865679"/>
                  <a:gd name="connsiteY2" fmla="*/ 244049 h 1251453"/>
                  <a:gd name="connsiteX3" fmla="*/ 651063 w 865679"/>
                  <a:gd name="connsiteY3" fmla="*/ 628181 h 1251453"/>
                  <a:gd name="connsiteX4" fmla="*/ 763797 w 865679"/>
                  <a:gd name="connsiteY4" fmla="*/ 544674 h 1251453"/>
                  <a:gd name="connsiteX5" fmla="*/ 458997 w 865679"/>
                  <a:gd name="connsiteY5" fmla="*/ 903753 h 1251453"/>
                  <a:gd name="connsiteX6" fmla="*/ 538329 w 865679"/>
                  <a:gd name="connsiteY6" fmla="*/ 849474 h 1251453"/>
                  <a:gd name="connsiteX7" fmla="*/ 124970 w 865679"/>
                  <a:gd name="connsiteY7" fmla="*/ 1166800 h 1251453"/>
                  <a:gd name="connsiteX8" fmla="*/ 3885 w 865679"/>
                  <a:gd name="connsiteY8" fmla="*/ 1246131 h 1251453"/>
                  <a:gd name="connsiteX9" fmla="*/ 237704 w 865679"/>
                  <a:gd name="connsiteY9" fmla="*/ 1054065 h 1251453"/>
                  <a:gd name="connsiteX10" fmla="*/ 563381 w 865679"/>
                  <a:gd name="connsiteY10" fmla="*/ 703337 h 1251453"/>
                  <a:gd name="connsiteX11" fmla="*/ 600959 w 865679"/>
                  <a:gd name="connsiteY11" fmla="*/ 548849 h 1251453"/>
                  <a:gd name="connsiteX12" fmla="*/ 550855 w 865679"/>
                  <a:gd name="connsiteY12" fmla="*/ 352608 h 1251453"/>
                  <a:gd name="connsiteX13" fmla="*/ 651063 w 865679"/>
                  <a:gd name="connsiteY13" fmla="*/ 544674 h 1251453"/>
                  <a:gd name="connsiteX14" fmla="*/ 663589 w 865679"/>
                  <a:gd name="connsiteY14" fmla="*/ 214822 h 1251453"/>
                  <a:gd name="connsiteX15" fmla="*/ 705342 w 865679"/>
                  <a:gd name="connsiteY15" fmla="*/ 369309 h 1251453"/>
                  <a:gd name="connsiteX16" fmla="*/ 613485 w 865679"/>
                  <a:gd name="connsiteY16" fmla="*/ 60334 h 1251453"/>
                  <a:gd name="connsiteX17" fmla="*/ 709518 w 865679"/>
                  <a:gd name="connsiteY17" fmla="*/ 181419 h 1251453"/>
                  <a:gd name="connsiteX18" fmla="*/ 780498 w 865679"/>
                  <a:gd name="connsiteY18" fmla="*/ 1879 h 125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65679" h="1251453">
                    <a:moveTo>
                      <a:pt x="780498" y="1879"/>
                    </a:moveTo>
                    <a:cubicBezTo>
                      <a:pt x="796503" y="24843"/>
                      <a:pt x="792328" y="278843"/>
                      <a:pt x="805550" y="319205"/>
                    </a:cubicBezTo>
                    <a:cubicBezTo>
                      <a:pt x="818772" y="359567"/>
                      <a:pt x="885578" y="192553"/>
                      <a:pt x="859830" y="244049"/>
                    </a:cubicBezTo>
                    <a:cubicBezTo>
                      <a:pt x="834082" y="295545"/>
                      <a:pt x="667068" y="578077"/>
                      <a:pt x="651063" y="628181"/>
                    </a:cubicBezTo>
                    <a:cubicBezTo>
                      <a:pt x="635057" y="678285"/>
                      <a:pt x="795808" y="498745"/>
                      <a:pt x="763797" y="544674"/>
                    </a:cubicBezTo>
                    <a:cubicBezTo>
                      <a:pt x="731786" y="590603"/>
                      <a:pt x="496575" y="852953"/>
                      <a:pt x="458997" y="903753"/>
                    </a:cubicBezTo>
                    <a:cubicBezTo>
                      <a:pt x="421419" y="954553"/>
                      <a:pt x="594000" y="805633"/>
                      <a:pt x="538329" y="849474"/>
                    </a:cubicBezTo>
                    <a:cubicBezTo>
                      <a:pt x="482658" y="893315"/>
                      <a:pt x="214044" y="1100691"/>
                      <a:pt x="124970" y="1166800"/>
                    </a:cubicBezTo>
                    <a:cubicBezTo>
                      <a:pt x="35896" y="1232909"/>
                      <a:pt x="-14904" y="1264920"/>
                      <a:pt x="3885" y="1246131"/>
                    </a:cubicBezTo>
                    <a:cubicBezTo>
                      <a:pt x="22674" y="1227342"/>
                      <a:pt x="144455" y="1144531"/>
                      <a:pt x="237704" y="1054065"/>
                    </a:cubicBezTo>
                    <a:cubicBezTo>
                      <a:pt x="330953" y="963599"/>
                      <a:pt x="502838" y="787540"/>
                      <a:pt x="563381" y="703337"/>
                    </a:cubicBezTo>
                    <a:cubicBezTo>
                      <a:pt x="623923" y="619134"/>
                      <a:pt x="603047" y="607304"/>
                      <a:pt x="600959" y="548849"/>
                    </a:cubicBezTo>
                    <a:cubicBezTo>
                      <a:pt x="598871" y="490394"/>
                      <a:pt x="542504" y="353304"/>
                      <a:pt x="550855" y="352608"/>
                    </a:cubicBezTo>
                    <a:cubicBezTo>
                      <a:pt x="559206" y="351912"/>
                      <a:pt x="632274" y="567638"/>
                      <a:pt x="651063" y="544674"/>
                    </a:cubicBezTo>
                    <a:cubicBezTo>
                      <a:pt x="669852" y="521710"/>
                      <a:pt x="654542" y="244050"/>
                      <a:pt x="663589" y="214822"/>
                    </a:cubicBezTo>
                    <a:cubicBezTo>
                      <a:pt x="672635" y="185595"/>
                      <a:pt x="713693" y="395057"/>
                      <a:pt x="705342" y="369309"/>
                    </a:cubicBezTo>
                    <a:cubicBezTo>
                      <a:pt x="696991" y="343561"/>
                      <a:pt x="612789" y="91649"/>
                      <a:pt x="613485" y="60334"/>
                    </a:cubicBezTo>
                    <a:cubicBezTo>
                      <a:pt x="614181" y="29019"/>
                      <a:pt x="683074" y="189074"/>
                      <a:pt x="709518" y="181419"/>
                    </a:cubicBezTo>
                    <a:cubicBezTo>
                      <a:pt x="735962" y="173764"/>
                      <a:pt x="764493" y="-21085"/>
                      <a:pt x="780498" y="187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F943542C-C7DA-3ABF-7244-6E6FF455ED79}"/>
                  </a:ext>
                </a:extLst>
              </p:cNvPr>
              <p:cNvSpPr/>
              <p:nvPr/>
            </p:nvSpPr>
            <p:spPr>
              <a:xfrm>
                <a:off x="2894532" y="2615903"/>
                <a:ext cx="1072190" cy="1271163"/>
              </a:xfrm>
              <a:custGeom>
                <a:avLst/>
                <a:gdLst>
                  <a:gd name="connsiteX0" fmla="*/ 1072043 w 1072190"/>
                  <a:gd name="connsiteY0" fmla="*/ 2037 h 1271163"/>
                  <a:gd name="connsiteX1" fmla="*/ 813172 w 1072190"/>
                  <a:gd name="connsiteY1" fmla="*/ 498902 h 1271163"/>
                  <a:gd name="connsiteX2" fmla="*/ 921731 w 1072190"/>
                  <a:gd name="connsiteY2" fmla="*/ 436272 h 1271163"/>
                  <a:gd name="connsiteX3" fmla="*/ 608580 w 1072190"/>
                  <a:gd name="connsiteY3" fmla="*/ 774475 h 1271163"/>
                  <a:gd name="connsiteX4" fmla="*/ 746367 w 1072190"/>
                  <a:gd name="connsiteY4" fmla="*/ 703494 h 1271163"/>
                  <a:gd name="connsiteX5" fmla="*/ 416515 w 1072190"/>
                  <a:gd name="connsiteY5" fmla="*/ 979067 h 1271163"/>
                  <a:gd name="connsiteX6" fmla="*/ 433216 w 1072190"/>
                  <a:gd name="connsiteY6" fmla="*/ 1095976 h 1271163"/>
                  <a:gd name="connsiteX7" fmla="*/ 186871 w 1072190"/>
                  <a:gd name="connsiteY7" fmla="*/ 1246289 h 1271163"/>
                  <a:gd name="connsiteX8" fmla="*/ 157643 w 1072190"/>
                  <a:gd name="connsiteY8" fmla="*/ 1262990 h 1271163"/>
                  <a:gd name="connsiteX9" fmla="*/ 270378 w 1072190"/>
                  <a:gd name="connsiteY9" fmla="*/ 1162782 h 1271163"/>
                  <a:gd name="connsiteX10" fmla="*/ 32383 w 1072190"/>
                  <a:gd name="connsiteY10" fmla="*/ 1229587 h 1271163"/>
                  <a:gd name="connsiteX11" fmla="*/ 228624 w 1072190"/>
                  <a:gd name="connsiteY11" fmla="*/ 1045872 h 1271163"/>
                  <a:gd name="connsiteX12" fmla="*/ 7331 w 1072190"/>
                  <a:gd name="connsiteY12" fmla="*/ 1121029 h 1271163"/>
                  <a:gd name="connsiteX13" fmla="*/ 558476 w 1072190"/>
                  <a:gd name="connsiteY13" fmla="*/ 636689 h 1271163"/>
                  <a:gd name="connsiteX14" fmla="*/ 374761 w 1072190"/>
                  <a:gd name="connsiteY14" fmla="*/ 724371 h 1271163"/>
                  <a:gd name="connsiteX15" fmla="*/ 687912 w 1072190"/>
                  <a:gd name="connsiteY15" fmla="*/ 478026 h 1271163"/>
                  <a:gd name="connsiteX16" fmla="*/ 658684 w 1072190"/>
                  <a:gd name="connsiteY16" fmla="*/ 315187 h 1271163"/>
                  <a:gd name="connsiteX17" fmla="*/ 808997 w 1072190"/>
                  <a:gd name="connsiteY17" fmla="*/ 411220 h 1271163"/>
                  <a:gd name="connsiteX18" fmla="*/ 838224 w 1072190"/>
                  <a:gd name="connsiteY18" fmla="*/ 240031 h 1271163"/>
                  <a:gd name="connsiteX19" fmla="*/ 771419 w 1072190"/>
                  <a:gd name="connsiteY19" fmla="*/ 319363 h 1271163"/>
                  <a:gd name="connsiteX20" fmla="*/ 1072043 w 1072190"/>
                  <a:gd name="connsiteY20" fmla="*/ 2037 h 127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72190" h="1271163">
                    <a:moveTo>
                      <a:pt x="1072043" y="2037"/>
                    </a:moveTo>
                    <a:cubicBezTo>
                      <a:pt x="1079002" y="31960"/>
                      <a:pt x="838224" y="426530"/>
                      <a:pt x="813172" y="498902"/>
                    </a:cubicBezTo>
                    <a:cubicBezTo>
                      <a:pt x="788120" y="571274"/>
                      <a:pt x="955830" y="390343"/>
                      <a:pt x="921731" y="436272"/>
                    </a:cubicBezTo>
                    <a:cubicBezTo>
                      <a:pt x="887632" y="482201"/>
                      <a:pt x="637807" y="729938"/>
                      <a:pt x="608580" y="774475"/>
                    </a:cubicBezTo>
                    <a:cubicBezTo>
                      <a:pt x="579353" y="819012"/>
                      <a:pt x="778378" y="669395"/>
                      <a:pt x="746367" y="703494"/>
                    </a:cubicBezTo>
                    <a:cubicBezTo>
                      <a:pt x="714356" y="737593"/>
                      <a:pt x="468707" y="913653"/>
                      <a:pt x="416515" y="979067"/>
                    </a:cubicBezTo>
                    <a:cubicBezTo>
                      <a:pt x="364323" y="1044481"/>
                      <a:pt x="471490" y="1051439"/>
                      <a:pt x="433216" y="1095976"/>
                    </a:cubicBezTo>
                    <a:cubicBezTo>
                      <a:pt x="394942" y="1140513"/>
                      <a:pt x="232800" y="1218453"/>
                      <a:pt x="186871" y="1246289"/>
                    </a:cubicBezTo>
                    <a:cubicBezTo>
                      <a:pt x="140942" y="1274125"/>
                      <a:pt x="143725" y="1276908"/>
                      <a:pt x="157643" y="1262990"/>
                    </a:cubicBezTo>
                    <a:cubicBezTo>
                      <a:pt x="171561" y="1249072"/>
                      <a:pt x="291255" y="1168349"/>
                      <a:pt x="270378" y="1162782"/>
                    </a:cubicBezTo>
                    <a:cubicBezTo>
                      <a:pt x="249501" y="1157215"/>
                      <a:pt x="39342" y="1249072"/>
                      <a:pt x="32383" y="1229587"/>
                    </a:cubicBezTo>
                    <a:cubicBezTo>
                      <a:pt x="25424" y="1210102"/>
                      <a:pt x="232799" y="1063965"/>
                      <a:pt x="228624" y="1045872"/>
                    </a:cubicBezTo>
                    <a:cubicBezTo>
                      <a:pt x="224449" y="1027779"/>
                      <a:pt x="-47644" y="1189226"/>
                      <a:pt x="7331" y="1121029"/>
                    </a:cubicBezTo>
                    <a:cubicBezTo>
                      <a:pt x="62306" y="1052832"/>
                      <a:pt x="497238" y="702799"/>
                      <a:pt x="558476" y="636689"/>
                    </a:cubicBezTo>
                    <a:cubicBezTo>
                      <a:pt x="619714" y="570579"/>
                      <a:pt x="353188" y="750815"/>
                      <a:pt x="374761" y="724371"/>
                    </a:cubicBezTo>
                    <a:cubicBezTo>
                      <a:pt x="396334" y="697927"/>
                      <a:pt x="640592" y="546223"/>
                      <a:pt x="687912" y="478026"/>
                    </a:cubicBezTo>
                    <a:cubicBezTo>
                      <a:pt x="735232" y="409829"/>
                      <a:pt x="638503" y="326321"/>
                      <a:pt x="658684" y="315187"/>
                    </a:cubicBezTo>
                    <a:cubicBezTo>
                      <a:pt x="678865" y="304053"/>
                      <a:pt x="779074" y="423746"/>
                      <a:pt x="808997" y="411220"/>
                    </a:cubicBezTo>
                    <a:cubicBezTo>
                      <a:pt x="838920" y="398694"/>
                      <a:pt x="844487" y="255340"/>
                      <a:pt x="838224" y="240031"/>
                    </a:cubicBezTo>
                    <a:cubicBezTo>
                      <a:pt x="831961" y="224722"/>
                      <a:pt x="729666" y="357637"/>
                      <a:pt x="771419" y="319363"/>
                    </a:cubicBezTo>
                    <a:cubicBezTo>
                      <a:pt x="813172" y="281089"/>
                      <a:pt x="1065084" y="-27886"/>
                      <a:pt x="1072043" y="203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DD788F30-85E1-553E-5078-24ED0D8B686F}"/>
                  </a:ext>
                </a:extLst>
              </p:cNvPr>
              <p:cNvSpPr/>
              <p:nvPr/>
            </p:nvSpPr>
            <p:spPr>
              <a:xfrm>
                <a:off x="2891951" y="3344242"/>
                <a:ext cx="686612" cy="822934"/>
              </a:xfrm>
              <a:custGeom>
                <a:avLst/>
                <a:gdLst>
                  <a:gd name="connsiteX0" fmla="*/ 598635 w 686612"/>
                  <a:gd name="connsiteY0" fmla="*/ 259079 h 822934"/>
                  <a:gd name="connsiteX1" fmla="*/ 285485 w 686612"/>
                  <a:gd name="connsiteY1" fmla="*/ 446969 h 822934"/>
                  <a:gd name="connsiteX2" fmla="*/ 289660 w 686612"/>
                  <a:gd name="connsiteY2" fmla="*/ 593106 h 822934"/>
                  <a:gd name="connsiteX3" fmla="*/ 197802 w 686612"/>
                  <a:gd name="connsiteY3" fmla="*/ 655736 h 822934"/>
                  <a:gd name="connsiteX4" fmla="*/ 268783 w 686612"/>
                  <a:gd name="connsiteY4" fmla="*/ 768470 h 822934"/>
                  <a:gd name="connsiteX5" fmla="*/ 306361 w 686612"/>
                  <a:gd name="connsiteY5" fmla="*/ 822750 h 822934"/>
                  <a:gd name="connsiteX6" fmla="*/ 151874 w 686612"/>
                  <a:gd name="connsiteY6" fmla="*/ 751769 h 822934"/>
                  <a:gd name="connsiteX7" fmla="*/ 9912 w 686612"/>
                  <a:gd name="connsiteY7" fmla="*/ 609807 h 822934"/>
                  <a:gd name="connsiteX8" fmla="*/ 14087 w 686612"/>
                  <a:gd name="connsiteY8" fmla="*/ 597281 h 822934"/>
                  <a:gd name="connsiteX9" fmla="*/ 30789 w 686612"/>
                  <a:gd name="connsiteY9" fmla="*/ 279955 h 822934"/>
                  <a:gd name="connsiteX10" fmla="*/ 34964 w 686612"/>
                  <a:gd name="connsiteY10" fmla="*/ 367637 h 822934"/>
                  <a:gd name="connsiteX11" fmla="*/ 419096 w 686612"/>
                  <a:gd name="connsiteY11" fmla="*/ 96240 h 822934"/>
                  <a:gd name="connsiteX12" fmla="*/ 302186 w 686612"/>
                  <a:gd name="connsiteY12" fmla="*/ 179747 h 822934"/>
                  <a:gd name="connsiteX13" fmla="*/ 686317 w 686612"/>
                  <a:gd name="connsiteY13" fmla="*/ 207 h 822934"/>
                  <a:gd name="connsiteX14" fmla="*/ 368991 w 686612"/>
                  <a:gd name="connsiteY14" fmla="*/ 221500 h 822934"/>
                  <a:gd name="connsiteX15" fmla="*/ 556882 w 686612"/>
                  <a:gd name="connsiteY15" fmla="*/ 125468 h 822934"/>
                  <a:gd name="connsiteX16" fmla="*/ 402394 w 686612"/>
                  <a:gd name="connsiteY16" fmla="*/ 275780 h 822934"/>
                  <a:gd name="connsiteX17" fmla="*/ 598635 w 686612"/>
                  <a:gd name="connsiteY17" fmla="*/ 259079 h 8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6612" h="822934">
                    <a:moveTo>
                      <a:pt x="598635" y="259079"/>
                    </a:moveTo>
                    <a:cubicBezTo>
                      <a:pt x="579150" y="287611"/>
                      <a:pt x="336981" y="391298"/>
                      <a:pt x="285485" y="446969"/>
                    </a:cubicBezTo>
                    <a:cubicBezTo>
                      <a:pt x="233989" y="502640"/>
                      <a:pt x="304274" y="558312"/>
                      <a:pt x="289660" y="593106"/>
                    </a:cubicBezTo>
                    <a:cubicBezTo>
                      <a:pt x="275046" y="627900"/>
                      <a:pt x="201281" y="626509"/>
                      <a:pt x="197802" y="655736"/>
                    </a:cubicBezTo>
                    <a:cubicBezTo>
                      <a:pt x="194322" y="684963"/>
                      <a:pt x="250690" y="740634"/>
                      <a:pt x="268783" y="768470"/>
                    </a:cubicBezTo>
                    <a:cubicBezTo>
                      <a:pt x="286876" y="796306"/>
                      <a:pt x="325846" y="825533"/>
                      <a:pt x="306361" y="822750"/>
                    </a:cubicBezTo>
                    <a:cubicBezTo>
                      <a:pt x="286876" y="819967"/>
                      <a:pt x="201282" y="787259"/>
                      <a:pt x="151874" y="751769"/>
                    </a:cubicBezTo>
                    <a:cubicBezTo>
                      <a:pt x="102466" y="716279"/>
                      <a:pt x="32876" y="635555"/>
                      <a:pt x="9912" y="609807"/>
                    </a:cubicBezTo>
                    <a:cubicBezTo>
                      <a:pt x="-13053" y="584059"/>
                      <a:pt x="10608" y="652256"/>
                      <a:pt x="14087" y="597281"/>
                    </a:cubicBezTo>
                    <a:cubicBezTo>
                      <a:pt x="17566" y="542306"/>
                      <a:pt x="27310" y="318229"/>
                      <a:pt x="30789" y="279955"/>
                    </a:cubicBezTo>
                    <a:cubicBezTo>
                      <a:pt x="34268" y="241681"/>
                      <a:pt x="-29754" y="398256"/>
                      <a:pt x="34964" y="367637"/>
                    </a:cubicBezTo>
                    <a:cubicBezTo>
                      <a:pt x="99682" y="337018"/>
                      <a:pt x="374559" y="127555"/>
                      <a:pt x="419096" y="96240"/>
                    </a:cubicBezTo>
                    <a:cubicBezTo>
                      <a:pt x="463633" y="64925"/>
                      <a:pt x="257649" y="195752"/>
                      <a:pt x="302186" y="179747"/>
                    </a:cubicBezTo>
                    <a:cubicBezTo>
                      <a:pt x="346723" y="163741"/>
                      <a:pt x="675183" y="-6752"/>
                      <a:pt x="686317" y="207"/>
                    </a:cubicBezTo>
                    <a:cubicBezTo>
                      <a:pt x="697451" y="7166"/>
                      <a:pt x="390563" y="200623"/>
                      <a:pt x="368991" y="221500"/>
                    </a:cubicBezTo>
                    <a:cubicBezTo>
                      <a:pt x="347419" y="242377"/>
                      <a:pt x="551315" y="116421"/>
                      <a:pt x="556882" y="125468"/>
                    </a:cubicBezTo>
                    <a:cubicBezTo>
                      <a:pt x="562449" y="134515"/>
                      <a:pt x="394739" y="252816"/>
                      <a:pt x="402394" y="275780"/>
                    </a:cubicBezTo>
                    <a:cubicBezTo>
                      <a:pt x="410049" y="298744"/>
                      <a:pt x="618120" y="230547"/>
                      <a:pt x="598635" y="25907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93C68284-1A36-238B-E024-AA2FB9EF6B5F}"/>
                  </a:ext>
                </a:extLst>
              </p:cNvPr>
              <p:cNvSpPr/>
              <p:nvPr/>
            </p:nvSpPr>
            <p:spPr>
              <a:xfrm>
                <a:off x="2841136" y="3761636"/>
                <a:ext cx="811774" cy="606127"/>
              </a:xfrm>
              <a:custGeom>
                <a:avLst/>
                <a:gdLst>
                  <a:gd name="connsiteX0" fmla="*/ 140059 w 811774"/>
                  <a:gd name="connsiteY0" fmla="*/ 96380 h 606127"/>
                  <a:gd name="connsiteX1" fmla="*/ 428157 w 811774"/>
                  <a:gd name="connsiteY1" fmla="*/ 167361 h 606127"/>
                  <a:gd name="connsiteX2" fmla="*/ 332124 w 811774"/>
                  <a:gd name="connsiteY2" fmla="*/ 159011 h 606127"/>
                  <a:gd name="connsiteX3" fmla="*/ 532541 w 811774"/>
                  <a:gd name="connsiteY3" fmla="*/ 192413 h 606127"/>
                  <a:gd name="connsiteX4" fmla="*/ 586820 w 811774"/>
                  <a:gd name="connsiteY4" fmla="*/ 309323 h 606127"/>
                  <a:gd name="connsiteX5" fmla="*/ 590996 w 811774"/>
                  <a:gd name="connsiteY5" fmla="*/ 204939 h 606127"/>
                  <a:gd name="connsiteX6" fmla="*/ 691204 w 811774"/>
                  <a:gd name="connsiteY6" fmla="*/ 467986 h 606127"/>
                  <a:gd name="connsiteX7" fmla="*/ 703730 w 811774"/>
                  <a:gd name="connsiteY7" fmla="*/ 192413 h 606127"/>
                  <a:gd name="connsiteX8" fmla="*/ 728782 w 811774"/>
                  <a:gd name="connsiteY8" fmla="*/ 380304 h 606127"/>
                  <a:gd name="connsiteX9" fmla="*/ 787237 w 811774"/>
                  <a:gd name="connsiteY9" fmla="*/ 209115 h 606127"/>
                  <a:gd name="connsiteX10" fmla="*/ 808113 w 811774"/>
                  <a:gd name="connsiteY10" fmla="*/ 447109 h 606127"/>
                  <a:gd name="connsiteX11" fmla="*/ 716256 w 811774"/>
                  <a:gd name="connsiteY11" fmla="*/ 605772 h 606127"/>
                  <a:gd name="connsiteX12" fmla="*/ 636924 w 811774"/>
                  <a:gd name="connsiteY12" fmla="*/ 484687 h 606127"/>
                  <a:gd name="connsiteX13" fmla="*/ 428157 w 811774"/>
                  <a:gd name="connsiteY13" fmla="*/ 309323 h 606127"/>
                  <a:gd name="connsiteX14" fmla="*/ 219390 w 811774"/>
                  <a:gd name="connsiteY14" fmla="*/ 342726 h 606127"/>
                  <a:gd name="connsiteX15" fmla="*/ 273669 w 811774"/>
                  <a:gd name="connsiteY15" fmla="*/ 317674 h 606127"/>
                  <a:gd name="connsiteX16" fmla="*/ 115006 w 811774"/>
                  <a:gd name="connsiteY16" fmla="*/ 238342 h 606127"/>
                  <a:gd name="connsiteX17" fmla="*/ 98305 w 811774"/>
                  <a:gd name="connsiteY17" fmla="*/ 200764 h 606127"/>
                  <a:gd name="connsiteX18" fmla="*/ 2272 w 811774"/>
                  <a:gd name="connsiteY18" fmla="*/ 348 h 606127"/>
                  <a:gd name="connsiteX19" fmla="*/ 206864 w 811774"/>
                  <a:gd name="connsiteY19" fmla="*/ 255043 h 606127"/>
                  <a:gd name="connsiteX20" fmla="*/ 185987 w 811774"/>
                  <a:gd name="connsiteY20" fmla="*/ 129783 h 606127"/>
                  <a:gd name="connsiteX21" fmla="*/ 140059 w 811774"/>
                  <a:gd name="connsiteY21" fmla="*/ 96380 h 60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1774" h="606127">
                    <a:moveTo>
                      <a:pt x="140059" y="96380"/>
                    </a:moveTo>
                    <a:cubicBezTo>
                      <a:pt x="180421" y="102643"/>
                      <a:pt x="396146" y="156923"/>
                      <a:pt x="428157" y="167361"/>
                    </a:cubicBezTo>
                    <a:cubicBezTo>
                      <a:pt x="460168" y="177799"/>
                      <a:pt x="314727" y="154836"/>
                      <a:pt x="332124" y="159011"/>
                    </a:cubicBezTo>
                    <a:cubicBezTo>
                      <a:pt x="349521" y="163186"/>
                      <a:pt x="490092" y="167361"/>
                      <a:pt x="532541" y="192413"/>
                    </a:cubicBezTo>
                    <a:cubicBezTo>
                      <a:pt x="574990" y="217465"/>
                      <a:pt x="577078" y="307235"/>
                      <a:pt x="586820" y="309323"/>
                    </a:cubicBezTo>
                    <a:cubicBezTo>
                      <a:pt x="596563" y="311411"/>
                      <a:pt x="573599" y="178495"/>
                      <a:pt x="590996" y="204939"/>
                    </a:cubicBezTo>
                    <a:cubicBezTo>
                      <a:pt x="608393" y="231383"/>
                      <a:pt x="672415" y="470074"/>
                      <a:pt x="691204" y="467986"/>
                    </a:cubicBezTo>
                    <a:cubicBezTo>
                      <a:pt x="709993" y="465898"/>
                      <a:pt x="697467" y="207027"/>
                      <a:pt x="703730" y="192413"/>
                    </a:cubicBezTo>
                    <a:cubicBezTo>
                      <a:pt x="709993" y="177799"/>
                      <a:pt x="714864" y="377520"/>
                      <a:pt x="728782" y="380304"/>
                    </a:cubicBezTo>
                    <a:cubicBezTo>
                      <a:pt x="742700" y="383088"/>
                      <a:pt x="774015" y="197981"/>
                      <a:pt x="787237" y="209115"/>
                    </a:cubicBezTo>
                    <a:cubicBezTo>
                      <a:pt x="800459" y="220249"/>
                      <a:pt x="819943" y="381000"/>
                      <a:pt x="808113" y="447109"/>
                    </a:cubicBezTo>
                    <a:cubicBezTo>
                      <a:pt x="796283" y="513218"/>
                      <a:pt x="744788" y="599509"/>
                      <a:pt x="716256" y="605772"/>
                    </a:cubicBezTo>
                    <a:cubicBezTo>
                      <a:pt x="687725" y="612035"/>
                      <a:pt x="684940" y="534095"/>
                      <a:pt x="636924" y="484687"/>
                    </a:cubicBezTo>
                    <a:cubicBezTo>
                      <a:pt x="588908" y="435279"/>
                      <a:pt x="497746" y="332983"/>
                      <a:pt x="428157" y="309323"/>
                    </a:cubicBezTo>
                    <a:cubicBezTo>
                      <a:pt x="358568" y="285663"/>
                      <a:pt x="245138" y="341334"/>
                      <a:pt x="219390" y="342726"/>
                    </a:cubicBezTo>
                    <a:cubicBezTo>
                      <a:pt x="193642" y="344118"/>
                      <a:pt x="291066" y="335071"/>
                      <a:pt x="273669" y="317674"/>
                    </a:cubicBezTo>
                    <a:cubicBezTo>
                      <a:pt x="256272" y="300277"/>
                      <a:pt x="144233" y="257827"/>
                      <a:pt x="115006" y="238342"/>
                    </a:cubicBezTo>
                    <a:cubicBezTo>
                      <a:pt x="85779" y="218857"/>
                      <a:pt x="117094" y="240430"/>
                      <a:pt x="98305" y="200764"/>
                    </a:cubicBezTo>
                    <a:cubicBezTo>
                      <a:pt x="79516" y="161098"/>
                      <a:pt x="-15821" y="-8698"/>
                      <a:pt x="2272" y="348"/>
                    </a:cubicBezTo>
                    <a:cubicBezTo>
                      <a:pt x="20365" y="9394"/>
                      <a:pt x="176245" y="233471"/>
                      <a:pt x="206864" y="255043"/>
                    </a:cubicBezTo>
                    <a:cubicBezTo>
                      <a:pt x="237483" y="276616"/>
                      <a:pt x="192946" y="156227"/>
                      <a:pt x="185987" y="129783"/>
                    </a:cubicBezTo>
                    <a:cubicBezTo>
                      <a:pt x="179028" y="103339"/>
                      <a:pt x="99697" y="90117"/>
                      <a:pt x="140059" y="9638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7914A077-91A4-BA7D-BB62-0A63DD72EBC0}"/>
                  </a:ext>
                </a:extLst>
              </p:cNvPr>
              <p:cNvSpPr/>
              <p:nvPr/>
            </p:nvSpPr>
            <p:spPr>
              <a:xfrm>
                <a:off x="2734238" y="3662508"/>
                <a:ext cx="826817" cy="743488"/>
              </a:xfrm>
              <a:custGeom>
                <a:avLst/>
                <a:gdLst>
                  <a:gd name="connsiteX0" fmla="*/ 217729 w 826817"/>
                  <a:gd name="connsiteY0" fmla="*/ 3443 h 743488"/>
                  <a:gd name="connsiteX1" fmla="*/ 29839 w 826817"/>
                  <a:gd name="connsiteY1" fmla="*/ 504484 h 743488"/>
                  <a:gd name="connsiteX2" fmla="*/ 121696 w 826817"/>
                  <a:gd name="connsiteY2" fmla="*/ 400100 h 743488"/>
                  <a:gd name="connsiteX3" fmla="*/ 611 w 826817"/>
                  <a:gd name="connsiteY3" fmla="*/ 546237 h 743488"/>
                  <a:gd name="connsiteX4" fmla="*/ 184326 w 826817"/>
                  <a:gd name="connsiteY4" fmla="*/ 487782 h 743488"/>
                  <a:gd name="connsiteX5" fmla="*/ 384743 w 826817"/>
                  <a:gd name="connsiteY5" fmla="*/ 466906 h 743488"/>
                  <a:gd name="connsiteX6" fmla="*/ 422321 w 826817"/>
                  <a:gd name="connsiteY6" fmla="*/ 446029 h 743488"/>
                  <a:gd name="connsiteX7" fmla="*/ 288710 w 826817"/>
                  <a:gd name="connsiteY7" fmla="*/ 529536 h 743488"/>
                  <a:gd name="connsiteX8" fmla="*/ 422321 w 826817"/>
                  <a:gd name="connsiteY8" fmla="*/ 504484 h 743488"/>
                  <a:gd name="connsiteX9" fmla="*/ 631088 w 826817"/>
                  <a:gd name="connsiteY9" fmla="*/ 650621 h 743488"/>
                  <a:gd name="connsiteX10" fmla="*/ 572633 w 826817"/>
                  <a:gd name="connsiteY10" fmla="*/ 579640 h 743488"/>
                  <a:gd name="connsiteX11" fmla="*/ 814803 w 826817"/>
                  <a:gd name="connsiteY11" fmla="*/ 742478 h 743488"/>
                  <a:gd name="connsiteX12" fmla="*/ 768874 w 826817"/>
                  <a:gd name="connsiteY12" fmla="*/ 638095 h 743488"/>
                  <a:gd name="connsiteX13" fmla="*/ 585159 w 826817"/>
                  <a:gd name="connsiteY13" fmla="*/ 433503 h 743488"/>
                  <a:gd name="connsiteX14" fmla="*/ 326288 w 826817"/>
                  <a:gd name="connsiteY14" fmla="*/ 450204 h 743488"/>
                  <a:gd name="connsiteX15" fmla="*/ 205203 w 826817"/>
                  <a:gd name="connsiteY15" fmla="*/ 466906 h 743488"/>
                  <a:gd name="connsiteX16" fmla="*/ 188502 w 826817"/>
                  <a:gd name="connsiteY16" fmla="*/ 295717 h 743488"/>
                  <a:gd name="connsiteX17" fmla="*/ 246957 w 826817"/>
                  <a:gd name="connsiteY17" fmla="*/ 408451 h 743488"/>
                  <a:gd name="connsiteX18" fmla="*/ 38189 w 826817"/>
                  <a:gd name="connsiteY18" fmla="*/ 408451 h 743488"/>
                  <a:gd name="connsiteX19" fmla="*/ 88294 w 826817"/>
                  <a:gd name="connsiteY19" fmla="*/ 287366 h 743488"/>
                  <a:gd name="connsiteX20" fmla="*/ 217729 w 826817"/>
                  <a:gd name="connsiteY20" fmla="*/ 3443 h 74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6817" h="743488">
                    <a:moveTo>
                      <a:pt x="217729" y="3443"/>
                    </a:moveTo>
                    <a:cubicBezTo>
                      <a:pt x="207987" y="39629"/>
                      <a:pt x="45844" y="438375"/>
                      <a:pt x="29839" y="504484"/>
                    </a:cubicBezTo>
                    <a:cubicBezTo>
                      <a:pt x="13834" y="570593"/>
                      <a:pt x="126567" y="393141"/>
                      <a:pt x="121696" y="400100"/>
                    </a:cubicBezTo>
                    <a:cubicBezTo>
                      <a:pt x="116825" y="407059"/>
                      <a:pt x="-9827" y="531623"/>
                      <a:pt x="611" y="546237"/>
                    </a:cubicBezTo>
                    <a:cubicBezTo>
                      <a:pt x="11049" y="560851"/>
                      <a:pt x="120304" y="501004"/>
                      <a:pt x="184326" y="487782"/>
                    </a:cubicBezTo>
                    <a:cubicBezTo>
                      <a:pt x="248348" y="474560"/>
                      <a:pt x="345077" y="473865"/>
                      <a:pt x="384743" y="466906"/>
                    </a:cubicBezTo>
                    <a:cubicBezTo>
                      <a:pt x="424409" y="459947"/>
                      <a:pt x="438326" y="435591"/>
                      <a:pt x="422321" y="446029"/>
                    </a:cubicBezTo>
                    <a:cubicBezTo>
                      <a:pt x="406316" y="456467"/>
                      <a:pt x="288710" y="519794"/>
                      <a:pt x="288710" y="529536"/>
                    </a:cubicBezTo>
                    <a:cubicBezTo>
                      <a:pt x="288710" y="539278"/>
                      <a:pt x="365258" y="484303"/>
                      <a:pt x="422321" y="504484"/>
                    </a:cubicBezTo>
                    <a:cubicBezTo>
                      <a:pt x="479384" y="524665"/>
                      <a:pt x="606036" y="638095"/>
                      <a:pt x="631088" y="650621"/>
                    </a:cubicBezTo>
                    <a:cubicBezTo>
                      <a:pt x="656140" y="663147"/>
                      <a:pt x="542014" y="564331"/>
                      <a:pt x="572633" y="579640"/>
                    </a:cubicBezTo>
                    <a:cubicBezTo>
                      <a:pt x="603252" y="594949"/>
                      <a:pt x="782096" y="732736"/>
                      <a:pt x="814803" y="742478"/>
                    </a:cubicBezTo>
                    <a:cubicBezTo>
                      <a:pt x="847510" y="752221"/>
                      <a:pt x="807148" y="689591"/>
                      <a:pt x="768874" y="638095"/>
                    </a:cubicBezTo>
                    <a:cubicBezTo>
                      <a:pt x="730600" y="586599"/>
                      <a:pt x="658923" y="464818"/>
                      <a:pt x="585159" y="433503"/>
                    </a:cubicBezTo>
                    <a:cubicBezTo>
                      <a:pt x="511395" y="402188"/>
                      <a:pt x="389614" y="444637"/>
                      <a:pt x="326288" y="450204"/>
                    </a:cubicBezTo>
                    <a:cubicBezTo>
                      <a:pt x="262962" y="455771"/>
                      <a:pt x="228167" y="492654"/>
                      <a:pt x="205203" y="466906"/>
                    </a:cubicBezTo>
                    <a:cubicBezTo>
                      <a:pt x="182239" y="441158"/>
                      <a:pt x="181543" y="305459"/>
                      <a:pt x="188502" y="295717"/>
                    </a:cubicBezTo>
                    <a:cubicBezTo>
                      <a:pt x="195461" y="285975"/>
                      <a:pt x="272009" y="389662"/>
                      <a:pt x="246957" y="408451"/>
                    </a:cubicBezTo>
                    <a:cubicBezTo>
                      <a:pt x="221905" y="427240"/>
                      <a:pt x="64633" y="428632"/>
                      <a:pt x="38189" y="408451"/>
                    </a:cubicBezTo>
                    <a:cubicBezTo>
                      <a:pt x="11745" y="388270"/>
                      <a:pt x="62546" y="347908"/>
                      <a:pt x="88294" y="287366"/>
                    </a:cubicBezTo>
                    <a:cubicBezTo>
                      <a:pt x="114042" y="226824"/>
                      <a:pt x="227471" y="-32743"/>
                      <a:pt x="217729" y="344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FFFE5564-FE31-678F-3CD4-062EA1B34997}"/>
                  </a:ext>
                </a:extLst>
              </p:cNvPr>
              <p:cNvSpPr/>
              <p:nvPr/>
            </p:nvSpPr>
            <p:spPr>
              <a:xfrm>
                <a:off x="2690142" y="3986035"/>
                <a:ext cx="573916" cy="431158"/>
              </a:xfrm>
              <a:custGeom>
                <a:avLst/>
                <a:gdLst>
                  <a:gd name="connsiteX0" fmla="*/ 570800 w 573916"/>
                  <a:gd name="connsiteY0" fmla="*/ 160080 h 431158"/>
                  <a:gd name="connsiteX1" fmla="*/ 433014 w 573916"/>
                  <a:gd name="connsiteY1" fmla="*/ 289516 h 431158"/>
                  <a:gd name="connsiteX2" fmla="*/ 349507 w 573916"/>
                  <a:gd name="connsiteY2" fmla="*/ 427302 h 431158"/>
                  <a:gd name="connsiteX3" fmla="*/ 341157 w 573916"/>
                  <a:gd name="connsiteY3" fmla="*/ 373023 h 431158"/>
                  <a:gd name="connsiteX4" fmla="*/ 286877 w 573916"/>
                  <a:gd name="connsiteY4" fmla="*/ 168431 h 431158"/>
                  <a:gd name="connsiteX5" fmla="*/ 274351 w 573916"/>
                  <a:gd name="connsiteY5" fmla="*/ 373023 h 431158"/>
                  <a:gd name="connsiteX6" fmla="*/ 261825 w 573916"/>
                  <a:gd name="connsiteY6" fmla="*/ 231061 h 431158"/>
                  <a:gd name="connsiteX7" fmla="*/ 2954 w 573916"/>
                  <a:gd name="connsiteY7" fmla="*/ 339620 h 431158"/>
                  <a:gd name="connsiteX8" fmla="*/ 124039 w 573916"/>
                  <a:gd name="connsiteY8" fmla="*/ 218535 h 431158"/>
                  <a:gd name="connsiteX9" fmla="*/ 161617 w 573916"/>
                  <a:gd name="connsiteY9" fmla="*/ 1417 h 431158"/>
                  <a:gd name="connsiteX10" fmla="*/ 232598 w 573916"/>
                  <a:gd name="connsiteY10" fmla="*/ 122502 h 431158"/>
                  <a:gd name="connsiteX11" fmla="*/ 320280 w 573916"/>
                  <a:gd name="connsiteY11" fmla="*/ 76573 h 431158"/>
                  <a:gd name="connsiteX12" fmla="*/ 412137 w 573916"/>
                  <a:gd name="connsiteY12" fmla="*/ 147554 h 431158"/>
                  <a:gd name="connsiteX13" fmla="*/ 403787 w 573916"/>
                  <a:gd name="connsiteY13" fmla="*/ 101625 h 431158"/>
                  <a:gd name="connsiteX14" fmla="*/ 524872 w 573916"/>
                  <a:gd name="connsiteY14" fmla="*/ 135028 h 431158"/>
                  <a:gd name="connsiteX15" fmla="*/ 286877 w 573916"/>
                  <a:gd name="connsiteY15" fmla="*/ 130853 h 431158"/>
                  <a:gd name="connsiteX16" fmla="*/ 570800 w 573916"/>
                  <a:gd name="connsiteY16" fmla="*/ 160080 h 43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3916" h="431158">
                    <a:moveTo>
                      <a:pt x="570800" y="160080"/>
                    </a:moveTo>
                    <a:cubicBezTo>
                      <a:pt x="595156" y="186524"/>
                      <a:pt x="469896" y="244979"/>
                      <a:pt x="433014" y="289516"/>
                    </a:cubicBezTo>
                    <a:cubicBezTo>
                      <a:pt x="396132" y="334053"/>
                      <a:pt x="364816" y="413384"/>
                      <a:pt x="349507" y="427302"/>
                    </a:cubicBezTo>
                    <a:cubicBezTo>
                      <a:pt x="334198" y="441220"/>
                      <a:pt x="351595" y="416168"/>
                      <a:pt x="341157" y="373023"/>
                    </a:cubicBezTo>
                    <a:cubicBezTo>
                      <a:pt x="330719" y="329878"/>
                      <a:pt x="298011" y="168431"/>
                      <a:pt x="286877" y="168431"/>
                    </a:cubicBezTo>
                    <a:cubicBezTo>
                      <a:pt x="275743" y="168431"/>
                      <a:pt x="278526" y="362585"/>
                      <a:pt x="274351" y="373023"/>
                    </a:cubicBezTo>
                    <a:cubicBezTo>
                      <a:pt x="270176" y="383461"/>
                      <a:pt x="307058" y="236628"/>
                      <a:pt x="261825" y="231061"/>
                    </a:cubicBezTo>
                    <a:cubicBezTo>
                      <a:pt x="216592" y="225494"/>
                      <a:pt x="25918" y="341708"/>
                      <a:pt x="2954" y="339620"/>
                    </a:cubicBezTo>
                    <a:cubicBezTo>
                      <a:pt x="-20010" y="337532"/>
                      <a:pt x="97595" y="274902"/>
                      <a:pt x="124039" y="218535"/>
                    </a:cubicBezTo>
                    <a:cubicBezTo>
                      <a:pt x="150483" y="162168"/>
                      <a:pt x="143524" y="17422"/>
                      <a:pt x="161617" y="1417"/>
                    </a:cubicBezTo>
                    <a:cubicBezTo>
                      <a:pt x="179710" y="-14588"/>
                      <a:pt x="206154" y="109976"/>
                      <a:pt x="232598" y="122502"/>
                    </a:cubicBezTo>
                    <a:cubicBezTo>
                      <a:pt x="259042" y="135028"/>
                      <a:pt x="290357" y="72398"/>
                      <a:pt x="320280" y="76573"/>
                    </a:cubicBezTo>
                    <a:cubicBezTo>
                      <a:pt x="350203" y="80748"/>
                      <a:pt x="398219" y="143379"/>
                      <a:pt x="412137" y="147554"/>
                    </a:cubicBezTo>
                    <a:cubicBezTo>
                      <a:pt x="426055" y="151729"/>
                      <a:pt x="384998" y="103713"/>
                      <a:pt x="403787" y="101625"/>
                    </a:cubicBezTo>
                    <a:cubicBezTo>
                      <a:pt x="422576" y="99537"/>
                      <a:pt x="544357" y="130157"/>
                      <a:pt x="524872" y="135028"/>
                    </a:cubicBezTo>
                    <a:cubicBezTo>
                      <a:pt x="505387" y="139899"/>
                      <a:pt x="279918" y="131549"/>
                      <a:pt x="286877" y="130853"/>
                    </a:cubicBezTo>
                    <a:cubicBezTo>
                      <a:pt x="293836" y="130157"/>
                      <a:pt x="546444" y="133636"/>
                      <a:pt x="570800" y="16008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0C0A62E0-9A6A-4CB0-80D9-3ACAC251EF4F}"/>
                  </a:ext>
                </a:extLst>
              </p:cNvPr>
              <p:cNvSpPr/>
              <p:nvPr/>
            </p:nvSpPr>
            <p:spPr>
              <a:xfrm>
                <a:off x="3248673" y="2371358"/>
                <a:ext cx="436534" cy="984783"/>
              </a:xfrm>
              <a:custGeom>
                <a:avLst/>
                <a:gdLst>
                  <a:gd name="connsiteX0" fmla="*/ 7483 w 436534"/>
                  <a:gd name="connsiteY0" fmla="*/ 1622 h 984783"/>
                  <a:gd name="connsiteX1" fmla="*/ 391085 w 436534"/>
                  <a:gd name="connsiteY1" fmla="*/ 255869 h 984783"/>
                  <a:gd name="connsiteX2" fmla="*/ 342020 w 436534"/>
                  <a:gd name="connsiteY2" fmla="*/ 215725 h 984783"/>
                  <a:gd name="connsiteX3" fmla="*/ 408927 w 436534"/>
                  <a:gd name="connsiteY3" fmla="*/ 322777 h 984783"/>
                  <a:gd name="connsiteX4" fmla="*/ 404467 w 436534"/>
                  <a:gd name="connsiteY4" fmla="*/ 416447 h 984783"/>
                  <a:gd name="connsiteX5" fmla="*/ 435690 w 436534"/>
                  <a:gd name="connsiteY5" fmla="*/ 336158 h 984783"/>
                  <a:gd name="connsiteX6" fmla="*/ 404467 w 436534"/>
                  <a:gd name="connsiteY6" fmla="*/ 639471 h 984783"/>
                  <a:gd name="connsiteX7" fmla="*/ 194824 w 436534"/>
                  <a:gd name="connsiteY7" fmla="*/ 974008 h 984783"/>
                  <a:gd name="connsiteX8" fmla="*/ 279573 w 436534"/>
                  <a:gd name="connsiteY8" fmla="*/ 884798 h 984783"/>
                  <a:gd name="connsiteX9" fmla="*/ 292954 w 436534"/>
                  <a:gd name="connsiteY9" fmla="*/ 706379 h 984783"/>
                  <a:gd name="connsiteX10" fmla="*/ 208205 w 436534"/>
                  <a:gd name="connsiteY10" fmla="*/ 443210 h 984783"/>
                  <a:gd name="connsiteX11" fmla="*/ 297415 w 436534"/>
                  <a:gd name="connsiteY11" fmla="*/ 688537 h 984783"/>
                  <a:gd name="connsiteX12" fmla="*/ 346480 w 436534"/>
                  <a:gd name="connsiteY12" fmla="*/ 545801 h 984783"/>
                  <a:gd name="connsiteX13" fmla="*/ 239428 w 436534"/>
                  <a:gd name="connsiteY13" fmla="*/ 345079 h 984783"/>
                  <a:gd name="connsiteX14" fmla="*/ 101153 w 436534"/>
                  <a:gd name="connsiteY14" fmla="*/ 206804 h 984783"/>
                  <a:gd name="connsiteX15" fmla="*/ 212666 w 436534"/>
                  <a:gd name="connsiteY15" fmla="*/ 318316 h 984783"/>
                  <a:gd name="connsiteX16" fmla="*/ 141298 w 436534"/>
                  <a:gd name="connsiteY16" fmla="*/ 153278 h 984783"/>
                  <a:gd name="connsiteX17" fmla="*/ 7483 w 436534"/>
                  <a:gd name="connsiteY17" fmla="*/ 1622 h 9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6534" h="984783">
                    <a:moveTo>
                      <a:pt x="7483" y="1622"/>
                    </a:moveTo>
                    <a:cubicBezTo>
                      <a:pt x="49114" y="18721"/>
                      <a:pt x="335329" y="220185"/>
                      <a:pt x="391085" y="255869"/>
                    </a:cubicBezTo>
                    <a:cubicBezTo>
                      <a:pt x="446841" y="291553"/>
                      <a:pt x="339046" y="204574"/>
                      <a:pt x="342020" y="215725"/>
                    </a:cubicBezTo>
                    <a:cubicBezTo>
                      <a:pt x="344994" y="226876"/>
                      <a:pt x="398519" y="289323"/>
                      <a:pt x="408927" y="322777"/>
                    </a:cubicBezTo>
                    <a:cubicBezTo>
                      <a:pt x="419335" y="356231"/>
                      <a:pt x="400007" y="414217"/>
                      <a:pt x="404467" y="416447"/>
                    </a:cubicBezTo>
                    <a:cubicBezTo>
                      <a:pt x="408927" y="418677"/>
                      <a:pt x="435690" y="298987"/>
                      <a:pt x="435690" y="336158"/>
                    </a:cubicBezTo>
                    <a:cubicBezTo>
                      <a:pt x="435690" y="373329"/>
                      <a:pt x="444611" y="533163"/>
                      <a:pt x="404467" y="639471"/>
                    </a:cubicBezTo>
                    <a:cubicBezTo>
                      <a:pt x="364323" y="745779"/>
                      <a:pt x="215640" y="933120"/>
                      <a:pt x="194824" y="974008"/>
                    </a:cubicBezTo>
                    <a:cubicBezTo>
                      <a:pt x="174008" y="1014896"/>
                      <a:pt x="263218" y="929403"/>
                      <a:pt x="279573" y="884798"/>
                    </a:cubicBezTo>
                    <a:cubicBezTo>
                      <a:pt x="295928" y="840193"/>
                      <a:pt x="304849" y="779977"/>
                      <a:pt x="292954" y="706379"/>
                    </a:cubicBezTo>
                    <a:cubicBezTo>
                      <a:pt x="281059" y="632781"/>
                      <a:pt x="207461" y="446184"/>
                      <a:pt x="208205" y="443210"/>
                    </a:cubicBezTo>
                    <a:cubicBezTo>
                      <a:pt x="208949" y="440236"/>
                      <a:pt x="274369" y="671438"/>
                      <a:pt x="297415" y="688537"/>
                    </a:cubicBezTo>
                    <a:cubicBezTo>
                      <a:pt x="320461" y="705636"/>
                      <a:pt x="356144" y="603044"/>
                      <a:pt x="346480" y="545801"/>
                    </a:cubicBezTo>
                    <a:cubicBezTo>
                      <a:pt x="336816" y="488558"/>
                      <a:pt x="280316" y="401578"/>
                      <a:pt x="239428" y="345079"/>
                    </a:cubicBezTo>
                    <a:cubicBezTo>
                      <a:pt x="198540" y="288580"/>
                      <a:pt x="101153" y="206804"/>
                      <a:pt x="101153" y="206804"/>
                    </a:cubicBezTo>
                    <a:cubicBezTo>
                      <a:pt x="96693" y="202344"/>
                      <a:pt x="205975" y="327237"/>
                      <a:pt x="212666" y="318316"/>
                    </a:cubicBezTo>
                    <a:cubicBezTo>
                      <a:pt x="219357" y="309395"/>
                      <a:pt x="172522" y="199370"/>
                      <a:pt x="141298" y="153278"/>
                    </a:cubicBezTo>
                    <a:cubicBezTo>
                      <a:pt x="110075" y="107186"/>
                      <a:pt x="-34148" y="-15477"/>
                      <a:pt x="7483" y="162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B24C8D2A-5B64-10B0-4D67-2FC4050C00AC}"/>
                  </a:ext>
                </a:extLst>
              </p:cNvPr>
              <p:cNvSpPr/>
              <p:nvPr/>
            </p:nvSpPr>
            <p:spPr>
              <a:xfrm>
                <a:off x="3037555" y="2716420"/>
                <a:ext cx="414920" cy="205340"/>
              </a:xfrm>
              <a:custGeom>
                <a:avLst/>
                <a:gdLst>
                  <a:gd name="connsiteX0" fmla="*/ 414863 w 414920"/>
                  <a:gd name="connsiteY0" fmla="*/ 205200 h 205340"/>
                  <a:gd name="connsiteX1" fmla="*/ 182917 w 414920"/>
                  <a:gd name="connsiteY1" fmla="*/ 84766 h 205340"/>
                  <a:gd name="connsiteX2" fmla="*/ 71405 w 414920"/>
                  <a:gd name="connsiteY2" fmla="*/ 75845 h 205340"/>
                  <a:gd name="connsiteX3" fmla="*/ 107089 w 414920"/>
                  <a:gd name="connsiteY3" fmla="*/ 102608 h 205340"/>
                  <a:gd name="connsiteX4" fmla="*/ 37 w 414920"/>
                  <a:gd name="connsiteY4" fmla="*/ 17 h 205340"/>
                  <a:gd name="connsiteX5" fmla="*/ 120470 w 414920"/>
                  <a:gd name="connsiteY5" fmla="*/ 111529 h 205340"/>
                  <a:gd name="connsiteX6" fmla="*/ 102628 w 414920"/>
                  <a:gd name="connsiteY6" fmla="*/ 22320 h 205340"/>
                  <a:gd name="connsiteX7" fmla="*/ 178457 w 414920"/>
                  <a:gd name="connsiteY7" fmla="*/ 98148 h 205340"/>
                  <a:gd name="connsiteX8" fmla="*/ 205220 w 414920"/>
                  <a:gd name="connsiteY8" fmla="*/ 58003 h 205340"/>
                  <a:gd name="connsiteX9" fmla="*/ 414863 w 414920"/>
                  <a:gd name="connsiteY9" fmla="*/ 205200 h 20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920" h="205340">
                    <a:moveTo>
                      <a:pt x="414863" y="205200"/>
                    </a:moveTo>
                    <a:cubicBezTo>
                      <a:pt x="411146" y="209660"/>
                      <a:pt x="240160" y="106325"/>
                      <a:pt x="182917" y="84766"/>
                    </a:cubicBezTo>
                    <a:cubicBezTo>
                      <a:pt x="125674" y="63207"/>
                      <a:pt x="84043" y="72871"/>
                      <a:pt x="71405" y="75845"/>
                    </a:cubicBezTo>
                    <a:cubicBezTo>
                      <a:pt x="58767" y="78819"/>
                      <a:pt x="118984" y="115246"/>
                      <a:pt x="107089" y="102608"/>
                    </a:cubicBezTo>
                    <a:cubicBezTo>
                      <a:pt x="95194" y="89970"/>
                      <a:pt x="-2193" y="-1470"/>
                      <a:pt x="37" y="17"/>
                    </a:cubicBezTo>
                    <a:cubicBezTo>
                      <a:pt x="2267" y="1504"/>
                      <a:pt x="103371" y="107812"/>
                      <a:pt x="120470" y="111529"/>
                    </a:cubicBezTo>
                    <a:cubicBezTo>
                      <a:pt x="137568" y="115246"/>
                      <a:pt x="92963" y="24550"/>
                      <a:pt x="102628" y="22320"/>
                    </a:cubicBezTo>
                    <a:cubicBezTo>
                      <a:pt x="112293" y="20090"/>
                      <a:pt x="161358" y="92201"/>
                      <a:pt x="178457" y="98148"/>
                    </a:cubicBezTo>
                    <a:cubicBezTo>
                      <a:pt x="195556" y="104095"/>
                      <a:pt x="168793" y="40161"/>
                      <a:pt x="205220" y="58003"/>
                    </a:cubicBezTo>
                    <a:cubicBezTo>
                      <a:pt x="241647" y="75845"/>
                      <a:pt x="418580" y="200740"/>
                      <a:pt x="414863" y="205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6AF835BE-092F-A2EE-53E4-5478CD42BFA2}"/>
                  </a:ext>
                </a:extLst>
              </p:cNvPr>
              <p:cNvSpPr/>
              <p:nvPr/>
            </p:nvSpPr>
            <p:spPr>
              <a:xfrm>
                <a:off x="4118223" y="3235025"/>
                <a:ext cx="1105178" cy="690830"/>
              </a:xfrm>
              <a:custGeom>
                <a:avLst/>
                <a:gdLst>
                  <a:gd name="connsiteX0" fmla="*/ 3268 w 1105178"/>
                  <a:gd name="connsiteY0" fmla="*/ 212932 h 690830"/>
                  <a:gd name="connsiteX1" fmla="*/ 489461 w 1105178"/>
                  <a:gd name="connsiteY1" fmla="*/ 186169 h 690830"/>
                  <a:gd name="connsiteX2" fmla="*/ 480540 w 1105178"/>
                  <a:gd name="connsiteY2" fmla="*/ 177248 h 690830"/>
                  <a:gd name="connsiteX3" fmla="*/ 667880 w 1105178"/>
                  <a:gd name="connsiteY3" fmla="*/ 230774 h 690830"/>
                  <a:gd name="connsiteX4" fmla="*/ 654499 w 1105178"/>
                  <a:gd name="connsiteY4" fmla="*/ 217393 h 690830"/>
                  <a:gd name="connsiteX5" fmla="*/ 774932 w 1105178"/>
                  <a:gd name="connsiteY5" fmla="*/ 355668 h 690830"/>
                  <a:gd name="connsiteX6" fmla="*/ 908747 w 1105178"/>
                  <a:gd name="connsiteY6" fmla="*/ 520706 h 690830"/>
                  <a:gd name="connsiteX7" fmla="*/ 926589 w 1105178"/>
                  <a:gd name="connsiteY7" fmla="*/ 458259 h 690830"/>
                  <a:gd name="connsiteX8" fmla="*/ 1105008 w 1105178"/>
                  <a:gd name="connsiteY8" fmla="*/ 690204 h 690830"/>
                  <a:gd name="connsiteX9" fmla="*/ 890905 w 1105178"/>
                  <a:gd name="connsiteY9" fmla="*/ 529627 h 690830"/>
                  <a:gd name="connsiteX10" fmla="*/ 1060403 w 1105178"/>
                  <a:gd name="connsiteY10" fmla="*/ 623297 h 690830"/>
                  <a:gd name="connsiteX11" fmla="*/ 770472 w 1105178"/>
                  <a:gd name="connsiteY11" fmla="*/ 221853 h 690830"/>
                  <a:gd name="connsiteX12" fmla="*/ 485000 w 1105178"/>
                  <a:gd name="connsiteY12" fmla="*/ 3289 h 690830"/>
                  <a:gd name="connsiteX13" fmla="*/ 578671 w 1105178"/>
                  <a:gd name="connsiteY13" fmla="*/ 92499 h 690830"/>
                  <a:gd name="connsiteX14" fmla="*/ 351186 w 1105178"/>
                  <a:gd name="connsiteY14" fmla="*/ 123722 h 690830"/>
                  <a:gd name="connsiteX15" fmla="*/ 132622 w 1105178"/>
                  <a:gd name="connsiteY15" fmla="*/ 137104 h 690830"/>
                  <a:gd name="connsiteX16" fmla="*/ 270897 w 1105178"/>
                  <a:gd name="connsiteY16" fmla="*/ 105880 h 690830"/>
                  <a:gd name="connsiteX17" fmla="*/ 3268 w 1105178"/>
                  <a:gd name="connsiteY17" fmla="*/ 212932 h 69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5178" h="690830">
                    <a:moveTo>
                      <a:pt x="3268" y="212932"/>
                    </a:moveTo>
                    <a:cubicBezTo>
                      <a:pt x="39695" y="226313"/>
                      <a:pt x="409916" y="192116"/>
                      <a:pt x="489461" y="186169"/>
                    </a:cubicBezTo>
                    <a:cubicBezTo>
                      <a:pt x="569006" y="180222"/>
                      <a:pt x="450804" y="169814"/>
                      <a:pt x="480540" y="177248"/>
                    </a:cubicBezTo>
                    <a:cubicBezTo>
                      <a:pt x="510276" y="184682"/>
                      <a:pt x="667880" y="230774"/>
                      <a:pt x="667880" y="230774"/>
                    </a:cubicBezTo>
                    <a:cubicBezTo>
                      <a:pt x="696873" y="237465"/>
                      <a:pt x="636657" y="196577"/>
                      <a:pt x="654499" y="217393"/>
                    </a:cubicBezTo>
                    <a:cubicBezTo>
                      <a:pt x="672341" y="238209"/>
                      <a:pt x="732557" y="305116"/>
                      <a:pt x="774932" y="355668"/>
                    </a:cubicBezTo>
                    <a:cubicBezTo>
                      <a:pt x="817307" y="406220"/>
                      <a:pt x="883471" y="503607"/>
                      <a:pt x="908747" y="520706"/>
                    </a:cubicBezTo>
                    <a:cubicBezTo>
                      <a:pt x="934023" y="537805"/>
                      <a:pt x="893879" y="430009"/>
                      <a:pt x="926589" y="458259"/>
                    </a:cubicBezTo>
                    <a:cubicBezTo>
                      <a:pt x="959299" y="486509"/>
                      <a:pt x="1110955" y="678309"/>
                      <a:pt x="1105008" y="690204"/>
                    </a:cubicBezTo>
                    <a:cubicBezTo>
                      <a:pt x="1099061" y="702099"/>
                      <a:pt x="898339" y="540778"/>
                      <a:pt x="890905" y="529627"/>
                    </a:cubicBezTo>
                    <a:cubicBezTo>
                      <a:pt x="883471" y="518476"/>
                      <a:pt x="1080475" y="674593"/>
                      <a:pt x="1060403" y="623297"/>
                    </a:cubicBezTo>
                    <a:cubicBezTo>
                      <a:pt x="1040331" y="572001"/>
                      <a:pt x="866372" y="325188"/>
                      <a:pt x="770472" y="221853"/>
                    </a:cubicBezTo>
                    <a:cubicBezTo>
                      <a:pt x="674572" y="118518"/>
                      <a:pt x="516967" y="24848"/>
                      <a:pt x="485000" y="3289"/>
                    </a:cubicBezTo>
                    <a:cubicBezTo>
                      <a:pt x="453033" y="-18270"/>
                      <a:pt x="600973" y="72427"/>
                      <a:pt x="578671" y="92499"/>
                    </a:cubicBezTo>
                    <a:cubicBezTo>
                      <a:pt x="556369" y="112571"/>
                      <a:pt x="425527" y="116288"/>
                      <a:pt x="351186" y="123722"/>
                    </a:cubicBezTo>
                    <a:cubicBezTo>
                      <a:pt x="276845" y="131156"/>
                      <a:pt x="146004" y="140078"/>
                      <a:pt x="132622" y="137104"/>
                    </a:cubicBezTo>
                    <a:cubicBezTo>
                      <a:pt x="119241" y="134130"/>
                      <a:pt x="295430" y="92499"/>
                      <a:pt x="270897" y="105880"/>
                    </a:cubicBezTo>
                    <a:cubicBezTo>
                      <a:pt x="246364" y="119261"/>
                      <a:pt x="-33159" y="199551"/>
                      <a:pt x="3268" y="21293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F2FAA96C-F2F0-D3F7-7763-30057C1B54C7}"/>
                  </a:ext>
                </a:extLst>
              </p:cNvPr>
              <p:cNvSpPr/>
              <p:nvPr/>
            </p:nvSpPr>
            <p:spPr>
              <a:xfrm>
                <a:off x="4685152" y="3116383"/>
                <a:ext cx="525173" cy="524701"/>
              </a:xfrm>
              <a:custGeom>
                <a:avLst/>
                <a:gdLst>
                  <a:gd name="connsiteX0" fmla="*/ 2821 w 525173"/>
                  <a:gd name="connsiteY0" fmla="*/ 1498 h 524701"/>
                  <a:gd name="connsiteX1" fmla="*/ 395344 w 525173"/>
                  <a:gd name="connsiteY1" fmla="*/ 340495 h 524701"/>
                  <a:gd name="connsiteX2" fmla="*/ 377502 w 525173"/>
                  <a:gd name="connsiteY2" fmla="*/ 291430 h 524701"/>
                  <a:gd name="connsiteX3" fmla="*/ 466711 w 525173"/>
                  <a:gd name="connsiteY3" fmla="*/ 434165 h 524701"/>
                  <a:gd name="connsiteX4" fmla="*/ 524698 w 525173"/>
                  <a:gd name="connsiteY4" fmla="*/ 523375 h 524701"/>
                  <a:gd name="connsiteX5" fmla="*/ 435488 w 525173"/>
                  <a:gd name="connsiteY5" fmla="*/ 367258 h 524701"/>
                  <a:gd name="connsiteX6" fmla="*/ 310594 w 525173"/>
                  <a:gd name="connsiteY6" fmla="*/ 211141 h 524701"/>
                  <a:gd name="connsiteX7" fmla="*/ 364120 w 525173"/>
                  <a:gd name="connsiteY7" fmla="*/ 336035 h 524701"/>
                  <a:gd name="connsiteX8" fmla="*/ 225845 w 525173"/>
                  <a:gd name="connsiteY8" fmla="*/ 220062 h 524701"/>
                  <a:gd name="connsiteX9" fmla="*/ 2821 w 525173"/>
                  <a:gd name="connsiteY9" fmla="*/ 1498 h 52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173" h="524701">
                    <a:moveTo>
                      <a:pt x="2821" y="1498"/>
                    </a:moveTo>
                    <a:cubicBezTo>
                      <a:pt x="31071" y="21570"/>
                      <a:pt x="332897" y="292173"/>
                      <a:pt x="395344" y="340495"/>
                    </a:cubicBezTo>
                    <a:cubicBezTo>
                      <a:pt x="457791" y="388817"/>
                      <a:pt x="365608" y="275819"/>
                      <a:pt x="377502" y="291430"/>
                    </a:cubicBezTo>
                    <a:cubicBezTo>
                      <a:pt x="389396" y="307041"/>
                      <a:pt x="442178" y="395507"/>
                      <a:pt x="466711" y="434165"/>
                    </a:cubicBezTo>
                    <a:cubicBezTo>
                      <a:pt x="491244" y="472823"/>
                      <a:pt x="529902" y="534526"/>
                      <a:pt x="524698" y="523375"/>
                    </a:cubicBezTo>
                    <a:cubicBezTo>
                      <a:pt x="519494" y="512224"/>
                      <a:pt x="471172" y="419297"/>
                      <a:pt x="435488" y="367258"/>
                    </a:cubicBezTo>
                    <a:cubicBezTo>
                      <a:pt x="399804" y="315219"/>
                      <a:pt x="322489" y="216345"/>
                      <a:pt x="310594" y="211141"/>
                    </a:cubicBezTo>
                    <a:cubicBezTo>
                      <a:pt x="298699" y="205937"/>
                      <a:pt x="378245" y="334548"/>
                      <a:pt x="364120" y="336035"/>
                    </a:cubicBezTo>
                    <a:cubicBezTo>
                      <a:pt x="349995" y="337522"/>
                      <a:pt x="285318" y="271358"/>
                      <a:pt x="225845" y="220062"/>
                    </a:cubicBezTo>
                    <a:cubicBezTo>
                      <a:pt x="166372" y="168766"/>
                      <a:pt x="-25429" y="-18574"/>
                      <a:pt x="2821" y="1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EEC0C19B-38E5-A16D-1C58-1ED98FF979DE}"/>
                  </a:ext>
                </a:extLst>
              </p:cNvPr>
              <p:cNvSpPr/>
              <p:nvPr/>
            </p:nvSpPr>
            <p:spPr>
              <a:xfrm>
                <a:off x="3294119" y="2707460"/>
                <a:ext cx="288816" cy="425170"/>
              </a:xfrm>
              <a:custGeom>
                <a:avLst/>
                <a:gdLst>
                  <a:gd name="connsiteX0" fmla="*/ 6642 w 288816"/>
                  <a:gd name="connsiteY0" fmla="*/ 8977 h 425170"/>
                  <a:gd name="connsiteX1" fmla="*/ 167220 w 288816"/>
                  <a:gd name="connsiteY1" fmla="*/ 156173 h 425170"/>
                  <a:gd name="connsiteX2" fmla="*/ 234127 w 288816"/>
                  <a:gd name="connsiteY2" fmla="*/ 236462 h 425170"/>
                  <a:gd name="connsiteX3" fmla="*/ 238587 w 288816"/>
                  <a:gd name="connsiteY3" fmla="*/ 178476 h 425170"/>
                  <a:gd name="connsiteX4" fmla="*/ 287653 w 288816"/>
                  <a:gd name="connsiteY4" fmla="*/ 419342 h 425170"/>
                  <a:gd name="connsiteX5" fmla="*/ 269811 w 288816"/>
                  <a:gd name="connsiteY5" fmla="*/ 339053 h 425170"/>
                  <a:gd name="connsiteX6" fmla="*/ 229666 w 288816"/>
                  <a:gd name="connsiteY6" fmla="*/ 209699 h 425170"/>
                  <a:gd name="connsiteX7" fmla="*/ 51247 w 288816"/>
                  <a:gd name="connsiteY7" fmla="*/ 35740 h 425170"/>
                  <a:gd name="connsiteX8" fmla="*/ 6642 w 288816"/>
                  <a:gd name="connsiteY8" fmla="*/ 8977 h 42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6" h="425170">
                    <a:moveTo>
                      <a:pt x="6642" y="8977"/>
                    </a:moveTo>
                    <a:cubicBezTo>
                      <a:pt x="25971" y="29049"/>
                      <a:pt x="129306" y="118259"/>
                      <a:pt x="167220" y="156173"/>
                    </a:cubicBezTo>
                    <a:cubicBezTo>
                      <a:pt x="205134" y="194087"/>
                      <a:pt x="222233" y="232745"/>
                      <a:pt x="234127" y="236462"/>
                    </a:cubicBezTo>
                    <a:cubicBezTo>
                      <a:pt x="246021" y="240179"/>
                      <a:pt x="229666" y="147996"/>
                      <a:pt x="238587" y="178476"/>
                    </a:cubicBezTo>
                    <a:cubicBezTo>
                      <a:pt x="247508" y="208956"/>
                      <a:pt x="282449" y="392579"/>
                      <a:pt x="287653" y="419342"/>
                    </a:cubicBezTo>
                    <a:cubicBezTo>
                      <a:pt x="292857" y="446105"/>
                      <a:pt x="279475" y="373993"/>
                      <a:pt x="269811" y="339053"/>
                    </a:cubicBezTo>
                    <a:cubicBezTo>
                      <a:pt x="260147" y="304113"/>
                      <a:pt x="266093" y="260251"/>
                      <a:pt x="229666" y="209699"/>
                    </a:cubicBezTo>
                    <a:cubicBezTo>
                      <a:pt x="193239" y="159147"/>
                      <a:pt x="51247" y="35740"/>
                      <a:pt x="51247" y="35740"/>
                    </a:cubicBezTo>
                    <a:cubicBezTo>
                      <a:pt x="12589" y="4517"/>
                      <a:pt x="-12687" y="-11095"/>
                      <a:pt x="6642" y="89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11859EE4-92F7-3638-9D2C-F01393567373}"/>
                  </a:ext>
                </a:extLst>
              </p:cNvPr>
              <p:cNvSpPr/>
              <p:nvPr/>
            </p:nvSpPr>
            <p:spPr>
              <a:xfrm>
                <a:off x="2867963" y="3438573"/>
                <a:ext cx="42449" cy="232459"/>
              </a:xfrm>
              <a:custGeom>
                <a:avLst/>
                <a:gdLst>
                  <a:gd name="connsiteX0" fmla="*/ 131 w 42449"/>
                  <a:gd name="connsiteY0" fmla="*/ 463 h 232459"/>
                  <a:gd name="connsiteX1" fmla="*/ 26894 w 42449"/>
                  <a:gd name="connsiteY1" fmla="*/ 125357 h 232459"/>
                  <a:gd name="connsiteX2" fmla="*/ 13512 w 42449"/>
                  <a:gd name="connsiteY2" fmla="*/ 232408 h 232459"/>
                  <a:gd name="connsiteX3" fmla="*/ 35815 w 42449"/>
                  <a:gd name="connsiteY3" fmla="*/ 138738 h 232459"/>
                  <a:gd name="connsiteX4" fmla="*/ 40275 w 42449"/>
                  <a:gd name="connsiteY4" fmla="*/ 85212 h 232459"/>
                  <a:gd name="connsiteX5" fmla="*/ 131 w 42449"/>
                  <a:gd name="connsiteY5" fmla="*/ 463 h 23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49" h="232459">
                    <a:moveTo>
                      <a:pt x="131" y="463"/>
                    </a:moveTo>
                    <a:cubicBezTo>
                      <a:pt x="-2099" y="7154"/>
                      <a:pt x="24664" y="86700"/>
                      <a:pt x="26894" y="125357"/>
                    </a:cubicBezTo>
                    <a:cubicBezTo>
                      <a:pt x="29124" y="164015"/>
                      <a:pt x="12025" y="230178"/>
                      <a:pt x="13512" y="232408"/>
                    </a:cubicBezTo>
                    <a:cubicBezTo>
                      <a:pt x="14999" y="234638"/>
                      <a:pt x="31355" y="163271"/>
                      <a:pt x="35815" y="138738"/>
                    </a:cubicBezTo>
                    <a:cubicBezTo>
                      <a:pt x="40275" y="114205"/>
                      <a:pt x="45479" y="109001"/>
                      <a:pt x="40275" y="85212"/>
                    </a:cubicBezTo>
                    <a:cubicBezTo>
                      <a:pt x="35071" y="61423"/>
                      <a:pt x="2361" y="-6228"/>
                      <a:pt x="131" y="4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8979F52D-CFA8-4CC3-74C4-859E604DCC33}"/>
                  </a:ext>
                </a:extLst>
              </p:cNvPr>
              <p:cNvSpPr/>
              <p:nvPr/>
            </p:nvSpPr>
            <p:spPr>
              <a:xfrm>
                <a:off x="2658431" y="5244993"/>
                <a:ext cx="785032" cy="431907"/>
              </a:xfrm>
              <a:custGeom>
                <a:avLst/>
                <a:gdLst>
                  <a:gd name="connsiteX0" fmla="*/ 2219 w 785032"/>
                  <a:gd name="connsiteY0" fmla="*/ 35032 h 431907"/>
                  <a:gd name="connsiteX1" fmla="*/ 300669 w 785032"/>
                  <a:gd name="connsiteY1" fmla="*/ 57257 h 431907"/>
                  <a:gd name="connsiteX2" fmla="*/ 262569 w 785032"/>
                  <a:gd name="connsiteY2" fmla="*/ 63607 h 431907"/>
                  <a:gd name="connsiteX3" fmla="*/ 389569 w 785032"/>
                  <a:gd name="connsiteY3" fmla="*/ 117582 h 431907"/>
                  <a:gd name="connsiteX4" fmla="*/ 380044 w 785032"/>
                  <a:gd name="connsiteY4" fmla="*/ 120757 h 431907"/>
                  <a:gd name="connsiteX5" fmla="*/ 627694 w 785032"/>
                  <a:gd name="connsiteY5" fmla="*/ 266807 h 431907"/>
                  <a:gd name="connsiteX6" fmla="*/ 624519 w 785032"/>
                  <a:gd name="connsiteY6" fmla="*/ 247757 h 431907"/>
                  <a:gd name="connsiteX7" fmla="*/ 773744 w 785032"/>
                  <a:gd name="connsiteY7" fmla="*/ 374757 h 431907"/>
                  <a:gd name="connsiteX8" fmla="*/ 773744 w 785032"/>
                  <a:gd name="connsiteY8" fmla="*/ 431907 h 431907"/>
                  <a:gd name="connsiteX9" fmla="*/ 773744 w 785032"/>
                  <a:gd name="connsiteY9" fmla="*/ 358882 h 431907"/>
                  <a:gd name="connsiteX10" fmla="*/ 621344 w 785032"/>
                  <a:gd name="connsiteY10" fmla="*/ 273157 h 431907"/>
                  <a:gd name="connsiteX11" fmla="*/ 268919 w 785032"/>
                  <a:gd name="connsiteY11" fmla="*/ 60432 h 431907"/>
                  <a:gd name="connsiteX12" fmla="*/ 300669 w 785032"/>
                  <a:gd name="connsiteY12" fmla="*/ 69957 h 431907"/>
                  <a:gd name="connsiteX13" fmla="*/ 218119 w 785032"/>
                  <a:gd name="connsiteY13" fmla="*/ 47732 h 431907"/>
                  <a:gd name="connsiteX14" fmla="*/ 116519 w 785032"/>
                  <a:gd name="connsiteY14" fmla="*/ 107 h 431907"/>
                  <a:gd name="connsiteX15" fmla="*/ 160969 w 785032"/>
                  <a:gd name="connsiteY15" fmla="*/ 35032 h 431907"/>
                  <a:gd name="connsiteX16" fmla="*/ 2219 w 785032"/>
                  <a:gd name="connsiteY16" fmla="*/ 35032 h 4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5032" h="431907">
                    <a:moveTo>
                      <a:pt x="2219" y="35032"/>
                    </a:moveTo>
                    <a:cubicBezTo>
                      <a:pt x="25502" y="38736"/>
                      <a:pt x="257277" y="52495"/>
                      <a:pt x="300669" y="57257"/>
                    </a:cubicBezTo>
                    <a:cubicBezTo>
                      <a:pt x="344061" y="62020"/>
                      <a:pt x="247752" y="53553"/>
                      <a:pt x="262569" y="63607"/>
                    </a:cubicBezTo>
                    <a:cubicBezTo>
                      <a:pt x="277386" y="73661"/>
                      <a:pt x="369990" y="108057"/>
                      <a:pt x="389569" y="117582"/>
                    </a:cubicBezTo>
                    <a:cubicBezTo>
                      <a:pt x="409148" y="127107"/>
                      <a:pt x="340357" y="95886"/>
                      <a:pt x="380044" y="120757"/>
                    </a:cubicBezTo>
                    <a:cubicBezTo>
                      <a:pt x="419731" y="145628"/>
                      <a:pt x="586948" y="245640"/>
                      <a:pt x="627694" y="266807"/>
                    </a:cubicBezTo>
                    <a:cubicBezTo>
                      <a:pt x="668440" y="287974"/>
                      <a:pt x="600177" y="229765"/>
                      <a:pt x="624519" y="247757"/>
                    </a:cubicBezTo>
                    <a:cubicBezTo>
                      <a:pt x="648861" y="265749"/>
                      <a:pt x="748873" y="344065"/>
                      <a:pt x="773744" y="374757"/>
                    </a:cubicBezTo>
                    <a:cubicBezTo>
                      <a:pt x="798615" y="405449"/>
                      <a:pt x="773744" y="431907"/>
                      <a:pt x="773744" y="431907"/>
                    </a:cubicBezTo>
                    <a:cubicBezTo>
                      <a:pt x="773744" y="429261"/>
                      <a:pt x="799144" y="385340"/>
                      <a:pt x="773744" y="358882"/>
                    </a:cubicBezTo>
                    <a:cubicBezTo>
                      <a:pt x="748344" y="332424"/>
                      <a:pt x="705481" y="322899"/>
                      <a:pt x="621344" y="273157"/>
                    </a:cubicBezTo>
                    <a:cubicBezTo>
                      <a:pt x="537207" y="223415"/>
                      <a:pt x="322365" y="94299"/>
                      <a:pt x="268919" y="60432"/>
                    </a:cubicBezTo>
                    <a:cubicBezTo>
                      <a:pt x="215473" y="26565"/>
                      <a:pt x="309136" y="72074"/>
                      <a:pt x="300669" y="69957"/>
                    </a:cubicBezTo>
                    <a:cubicBezTo>
                      <a:pt x="292202" y="67840"/>
                      <a:pt x="248811" y="59374"/>
                      <a:pt x="218119" y="47732"/>
                    </a:cubicBezTo>
                    <a:cubicBezTo>
                      <a:pt x="187427" y="36090"/>
                      <a:pt x="126044" y="2224"/>
                      <a:pt x="116519" y="107"/>
                    </a:cubicBezTo>
                    <a:cubicBezTo>
                      <a:pt x="106994" y="-2010"/>
                      <a:pt x="175786" y="27624"/>
                      <a:pt x="160969" y="35032"/>
                    </a:cubicBezTo>
                    <a:cubicBezTo>
                      <a:pt x="146152" y="42440"/>
                      <a:pt x="-21064" y="31328"/>
                      <a:pt x="2219" y="350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45E5E02F-AE8A-8364-F0ED-A0FEDEC2E96A}"/>
                  </a:ext>
                </a:extLst>
              </p:cNvPr>
              <p:cNvSpPr/>
              <p:nvPr/>
            </p:nvSpPr>
            <p:spPr>
              <a:xfrm>
                <a:off x="3701064" y="5505393"/>
                <a:ext cx="753798" cy="63560"/>
              </a:xfrm>
              <a:custGeom>
                <a:avLst/>
                <a:gdLst>
                  <a:gd name="connsiteX0" fmla="*/ 16861 w 753798"/>
                  <a:gd name="connsiteY0" fmla="*/ 50857 h 63560"/>
                  <a:gd name="connsiteX1" fmla="*/ 343886 w 753798"/>
                  <a:gd name="connsiteY1" fmla="*/ 6407 h 63560"/>
                  <a:gd name="connsiteX2" fmla="*/ 750286 w 753798"/>
                  <a:gd name="connsiteY2" fmla="*/ 63557 h 63560"/>
                  <a:gd name="connsiteX3" fmla="*/ 540736 w 753798"/>
                  <a:gd name="connsiteY3" fmla="*/ 3232 h 63560"/>
                  <a:gd name="connsiteX4" fmla="*/ 537561 w 753798"/>
                  <a:gd name="connsiteY4" fmla="*/ 28632 h 63560"/>
                  <a:gd name="connsiteX5" fmla="*/ 305786 w 753798"/>
                  <a:gd name="connsiteY5" fmla="*/ 57 h 63560"/>
                  <a:gd name="connsiteX6" fmla="*/ 74011 w 753798"/>
                  <a:gd name="connsiteY6" fmla="*/ 22282 h 63560"/>
                  <a:gd name="connsiteX7" fmla="*/ 16861 w 753798"/>
                  <a:gd name="connsiteY7" fmla="*/ 50857 h 6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798" h="63560">
                    <a:moveTo>
                      <a:pt x="16861" y="50857"/>
                    </a:moveTo>
                    <a:cubicBezTo>
                      <a:pt x="61840" y="48211"/>
                      <a:pt x="221649" y="4290"/>
                      <a:pt x="343886" y="6407"/>
                    </a:cubicBezTo>
                    <a:cubicBezTo>
                      <a:pt x="466123" y="8524"/>
                      <a:pt x="717478" y="64086"/>
                      <a:pt x="750286" y="63557"/>
                    </a:cubicBezTo>
                    <a:cubicBezTo>
                      <a:pt x="783094" y="63028"/>
                      <a:pt x="576190" y="9053"/>
                      <a:pt x="540736" y="3232"/>
                    </a:cubicBezTo>
                    <a:cubicBezTo>
                      <a:pt x="505282" y="-2589"/>
                      <a:pt x="576719" y="29161"/>
                      <a:pt x="537561" y="28632"/>
                    </a:cubicBezTo>
                    <a:cubicBezTo>
                      <a:pt x="498403" y="28103"/>
                      <a:pt x="383044" y="1115"/>
                      <a:pt x="305786" y="57"/>
                    </a:cubicBezTo>
                    <a:cubicBezTo>
                      <a:pt x="228528" y="-1001"/>
                      <a:pt x="122165" y="12757"/>
                      <a:pt x="74011" y="22282"/>
                    </a:cubicBezTo>
                    <a:cubicBezTo>
                      <a:pt x="25857" y="31807"/>
                      <a:pt x="-28118" y="53503"/>
                      <a:pt x="16861" y="508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A21A1461-3B50-1490-DD73-8B9CE72A9931}"/>
                  </a:ext>
                </a:extLst>
              </p:cNvPr>
              <p:cNvSpPr/>
              <p:nvPr/>
            </p:nvSpPr>
            <p:spPr>
              <a:xfrm>
                <a:off x="2464029" y="2707548"/>
                <a:ext cx="1148883" cy="2326295"/>
              </a:xfrm>
              <a:custGeom>
                <a:avLst/>
                <a:gdLst>
                  <a:gd name="connsiteX0" fmla="*/ 1064782 w 1148883"/>
                  <a:gd name="connsiteY0" fmla="*/ 550807 h 2326295"/>
                  <a:gd name="connsiteX1" fmla="*/ 504551 w 1148883"/>
                  <a:gd name="connsiteY1" fmla="*/ 930734 h 2326295"/>
                  <a:gd name="connsiteX2" fmla="*/ 478794 w 1148883"/>
                  <a:gd name="connsiteY2" fmla="*/ 1201190 h 2326295"/>
                  <a:gd name="connsiteX3" fmla="*/ 420839 w 1148883"/>
                  <a:gd name="connsiteY3" fmla="*/ 1181872 h 2326295"/>
                  <a:gd name="connsiteX4" fmla="*/ 536748 w 1148883"/>
                  <a:gd name="connsiteY4" fmla="*/ 1394373 h 2326295"/>
                  <a:gd name="connsiteX5" fmla="*/ 85988 w 1148883"/>
                  <a:gd name="connsiteY5" fmla="*/ 1626193 h 2326295"/>
                  <a:gd name="connsiteX6" fmla="*/ 279171 w 1148883"/>
                  <a:gd name="connsiteY6" fmla="*/ 1561798 h 2326295"/>
                  <a:gd name="connsiteX7" fmla="*/ 73109 w 1148883"/>
                  <a:gd name="connsiteY7" fmla="*/ 1909528 h 2326295"/>
                  <a:gd name="connsiteX8" fmla="*/ 73109 w 1148883"/>
                  <a:gd name="connsiteY8" fmla="*/ 2321652 h 2326295"/>
                  <a:gd name="connsiteX9" fmla="*/ 15154 w 1148883"/>
                  <a:gd name="connsiteY9" fmla="*/ 2096272 h 2326295"/>
                  <a:gd name="connsiteX10" fmla="*/ 34472 w 1148883"/>
                  <a:gd name="connsiteY10" fmla="*/ 1568238 h 2326295"/>
                  <a:gd name="connsiteX11" fmla="*/ 369323 w 1148883"/>
                  <a:gd name="connsiteY11" fmla="*/ 61410 h 2326295"/>
                  <a:gd name="connsiteX12" fmla="*/ 420839 w 1148883"/>
                  <a:gd name="connsiteY12" fmla="*/ 447776 h 2326295"/>
                  <a:gd name="connsiteX13" fmla="*/ 523870 w 1148883"/>
                  <a:gd name="connsiteY13" fmla="*/ 344745 h 2326295"/>
                  <a:gd name="connsiteX14" fmla="*/ 723492 w 1148883"/>
                  <a:gd name="connsiteY14" fmla="*/ 531489 h 2326295"/>
                  <a:gd name="connsiteX15" fmla="*/ 556067 w 1148883"/>
                  <a:gd name="connsiteY15" fmla="*/ 312548 h 2326295"/>
                  <a:gd name="connsiteX16" fmla="*/ 807205 w 1148883"/>
                  <a:gd name="connsiteY16" fmla="*/ 441337 h 2326295"/>
                  <a:gd name="connsiteX17" fmla="*/ 717053 w 1148883"/>
                  <a:gd name="connsiteY17" fmla="*/ 409139 h 2326295"/>
                  <a:gd name="connsiteX18" fmla="*/ 1006827 w 1148883"/>
                  <a:gd name="connsiteY18" fmla="*/ 473534 h 2326295"/>
                  <a:gd name="connsiteX19" fmla="*/ 1096979 w 1148883"/>
                  <a:gd name="connsiteY19" fmla="*/ 3455 h 2326295"/>
                  <a:gd name="connsiteX20" fmla="*/ 1148495 w 1148883"/>
                  <a:gd name="connsiteY20" fmla="*/ 273911 h 2326295"/>
                  <a:gd name="connsiteX21" fmla="*/ 1064782 w 1148883"/>
                  <a:gd name="connsiteY21" fmla="*/ 550807 h 232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8883" h="2326295">
                    <a:moveTo>
                      <a:pt x="1064782" y="550807"/>
                    </a:moveTo>
                    <a:cubicBezTo>
                      <a:pt x="957458" y="660278"/>
                      <a:pt x="602216" y="822337"/>
                      <a:pt x="504551" y="930734"/>
                    </a:cubicBezTo>
                    <a:cubicBezTo>
                      <a:pt x="406886" y="1039131"/>
                      <a:pt x="492746" y="1159334"/>
                      <a:pt x="478794" y="1201190"/>
                    </a:cubicBezTo>
                    <a:cubicBezTo>
                      <a:pt x="464842" y="1243046"/>
                      <a:pt x="411180" y="1149675"/>
                      <a:pt x="420839" y="1181872"/>
                    </a:cubicBezTo>
                    <a:cubicBezTo>
                      <a:pt x="430498" y="1214069"/>
                      <a:pt x="592557" y="1320319"/>
                      <a:pt x="536748" y="1394373"/>
                    </a:cubicBezTo>
                    <a:cubicBezTo>
                      <a:pt x="480939" y="1468427"/>
                      <a:pt x="128917" y="1598289"/>
                      <a:pt x="85988" y="1626193"/>
                    </a:cubicBezTo>
                    <a:cubicBezTo>
                      <a:pt x="43059" y="1654097"/>
                      <a:pt x="281317" y="1514576"/>
                      <a:pt x="279171" y="1561798"/>
                    </a:cubicBezTo>
                    <a:cubicBezTo>
                      <a:pt x="277025" y="1609020"/>
                      <a:pt x="107453" y="1782886"/>
                      <a:pt x="73109" y="1909528"/>
                    </a:cubicBezTo>
                    <a:cubicBezTo>
                      <a:pt x="38765" y="2036170"/>
                      <a:pt x="82768" y="2290528"/>
                      <a:pt x="73109" y="2321652"/>
                    </a:cubicBezTo>
                    <a:cubicBezTo>
                      <a:pt x="63450" y="2352776"/>
                      <a:pt x="21593" y="2221841"/>
                      <a:pt x="15154" y="2096272"/>
                    </a:cubicBezTo>
                    <a:cubicBezTo>
                      <a:pt x="8715" y="1970703"/>
                      <a:pt x="-24556" y="1907382"/>
                      <a:pt x="34472" y="1568238"/>
                    </a:cubicBezTo>
                    <a:cubicBezTo>
                      <a:pt x="93500" y="1229094"/>
                      <a:pt x="304929" y="248154"/>
                      <a:pt x="369323" y="61410"/>
                    </a:cubicBezTo>
                    <a:cubicBezTo>
                      <a:pt x="433717" y="-125334"/>
                      <a:pt x="395081" y="400554"/>
                      <a:pt x="420839" y="447776"/>
                    </a:cubicBezTo>
                    <a:cubicBezTo>
                      <a:pt x="446597" y="494998"/>
                      <a:pt x="473428" y="330793"/>
                      <a:pt x="523870" y="344745"/>
                    </a:cubicBezTo>
                    <a:cubicBezTo>
                      <a:pt x="574312" y="358697"/>
                      <a:pt x="718126" y="536855"/>
                      <a:pt x="723492" y="531489"/>
                    </a:cubicBezTo>
                    <a:cubicBezTo>
                      <a:pt x="728858" y="526123"/>
                      <a:pt x="542115" y="327573"/>
                      <a:pt x="556067" y="312548"/>
                    </a:cubicBezTo>
                    <a:cubicBezTo>
                      <a:pt x="570019" y="297523"/>
                      <a:pt x="780374" y="425239"/>
                      <a:pt x="807205" y="441337"/>
                    </a:cubicBezTo>
                    <a:cubicBezTo>
                      <a:pt x="834036" y="457435"/>
                      <a:pt x="683783" y="403773"/>
                      <a:pt x="717053" y="409139"/>
                    </a:cubicBezTo>
                    <a:cubicBezTo>
                      <a:pt x="750323" y="414505"/>
                      <a:pt x="943506" y="541148"/>
                      <a:pt x="1006827" y="473534"/>
                    </a:cubicBezTo>
                    <a:cubicBezTo>
                      <a:pt x="1070148" y="405920"/>
                      <a:pt x="1073368" y="36725"/>
                      <a:pt x="1096979" y="3455"/>
                    </a:cubicBezTo>
                    <a:cubicBezTo>
                      <a:pt x="1120590" y="-29815"/>
                      <a:pt x="1152788" y="185905"/>
                      <a:pt x="1148495" y="273911"/>
                    </a:cubicBezTo>
                    <a:cubicBezTo>
                      <a:pt x="1144202" y="361917"/>
                      <a:pt x="1172106" y="441336"/>
                      <a:pt x="1064782" y="55080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A1568DED-EB17-6F8B-E83C-44CAE0A5D606}"/>
                  </a:ext>
                </a:extLst>
              </p:cNvPr>
              <p:cNvSpPr/>
              <p:nvPr/>
            </p:nvSpPr>
            <p:spPr>
              <a:xfrm>
                <a:off x="2215666" y="2743197"/>
                <a:ext cx="845751" cy="3006750"/>
              </a:xfrm>
              <a:custGeom>
                <a:avLst/>
                <a:gdLst>
                  <a:gd name="connsiteX0" fmla="*/ 733596 w 845751"/>
                  <a:gd name="connsiteY0" fmla="*/ 540916 h 3006750"/>
                  <a:gd name="connsiteX1" fmla="*/ 282835 w 845751"/>
                  <a:gd name="connsiteY1" fmla="*/ 1468195 h 3006750"/>
                  <a:gd name="connsiteX2" fmla="*/ 353669 w 845751"/>
                  <a:gd name="connsiteY2" fmla="*/ 1390921 h 3006750"/>
                  <a:gd name="connsiteX3" fmla="*/ 121849 w 845751"/>
                  <a:gd name="connsiteY3" fmla="*/ 2054183 h 3006750"/>
                  <a:gd name="connsiteX4" fmla="*/ 179804 w 845751"/>
                  <a:gd name="connsiteY4" fmla="*/ 1996228 h 3006750"/>
                  <a:gd name="connsiteX5" fmla="*/ 141168 w 845751"/>
                  <a:gd name="connsiteY5" fmla="*/ 2492065 h 3006750"/>
                  <a:gd name="connsiteX6" fmla="*/ 179804 w 845751"/>
                  <a:gd name="connsiteY6" fmla="*/ 2994341 h 3006750"/>
                  <a:gd name="connsiteX7" fmla="*/ 70334 w 845751"/>
                  <a:gd name="connsiteY7" fmla="*/ 2833355 h 3006750"/>
                  <a:gd name="connsiteX8" fmla="*/ 18819 w 845751"/>
                  <a:gd name="connsiteY8" fmla="*/ 2607975 h 3006750"/>
                  <a:gd name="connsiteX9" fmla="*/ 398745 w 845751"/>
                  <a:gd name="connsiteY9" fmla="*/ 521597 h 3006750"/>
                  <a:gd name="connsiteX10" fmla="*/ 334351 w 845751"/>
                  <a:gd name="connsiteY10" fmla="*/ 746978 h 3006750"/>
                  <a:gd name="connsiteX11" fmla="*/ 688520 w 845751"/>
                  <a:gd name="connsiteY11" fmla="*/ 57958 h 3006750"/>
                  <a:gd name="connsiteX12" fmla="*/ 591928 w 845751"/>
                  <a:gd name="connsiteY12" fmla="*/ 360611 h 3006750"/>
                  <a:gd name="connsiteX13" fmla="*/ 843066 w 845751"/>
                  <a:gd name="connsiteY13" fmla="*/ 3 h 3006750"/>
                  <a:gd name="connsiteX14" fmla="*/ 714278 w 845751"/>
                  <a:gd name="connsiteY14" fmla="*/ 354172 h 3006750"/>
                  <a:gd name="connsiteX15" fmla="*/ 553292 w 845751"/>
                  <a:gd name="connsiteY15" fmla="*/ 631068 h 3006750"/>
                  <a:gd name="connsiteX16" fmla="*/ 733596 w 845751"/>
                  <a:gd name="connsiteY16" fmla="*/ 540916 h 300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5751" h="3006750">
                    <a:moveTo>
                      <a:pt x="733596" y="540916"/>
                    </a:moveTo>
                    <a:cubicBezTo>
                      <a:pt x="688520" y="680437"/>
                      <a:pt x="346156" y="1326528"/>
                      <a:pt x="282835" y="1468195"/>
                    </a:cubicBezTo>
                    <a:cubicBezTo>
                      <a:pt x="219514" y="1609863"/>
                      <a:pt x="380500" y="1293256"/>
                      <a:pt x="353669" y="1390921"/>
                    </a:cubicBezTo>
                    <a:cubicBezTo>
                      <a:pt x="326838" y="1488586"/>
                      <a:pt x="150826" y="1953299"/>
                      <a:pt x="121849" y="2054183"/>
                    </a:cubicBezTo>
                    <a:cubicBezTo>
                      <a:pt x="92871" y="2155068"/>
                      <a:pt x="176584" y="1923248"/>
                      <a:pt x="179804" y="1996228"/>
                    </a:cubicBezTo>
                    <a:cubicBezTo>
                      <a:pt x="183024" y="2069208"/>
                      <a:pt x="141168" y="2325713"/>
                      <a:pt x="141168" y="2492065"/>
                    </a:cubicBezTo>
                    <a:cubicBezTo>
                      <a:pt x="141168" y="2658417"/>
                      <a:pt x="191610" y="2937459"/>
                      <a:pt x="179804" y="2994341"/>
                    </a:cubicBezTo>
                    <a:cubicBezTo>
                      <a:pt x="167998" y="3051223"/>
                      <a:pt x="97165" y="2897749"/>
                      <a:pt x="70334" y="2833355"/>
                    </a:cubicBezTo>
                    <a:cubicBezTo>
                      <a:pt x="43503" y="2768961"/>
                      <a:pt x="-35916" y="2993268"/>
                      <a:pt x="18819" y="2607975"/>
                    </a:cubicBezTo>
                    <a:cubicBezTo>
                      <a:pt x="73554" y="2222682"/>
                      <a:pt x="346156" y="831763"/>
                      <a:pt x="398745" y="521597"/>
                    </a:cubicBezTo>
                    <a:cubicBezTo>
                      <a:pt x="451334" y="211431"/>
                      <a:pt x="286055" y="824251"/>
                      <a:pt x="334351" y="746978"/>
                    </a:cubicBezTo>
                    <a:cubicBezTo>
                      <a:pt x="382647" y="669705"/>
                      <a:pt x="645590" y="122352"/>
                      <a:pt x="688520" y="57958"/>
                    </a:cubicBezTo>
                    <a:cubicBezTo>
                      <a:pt x="731449" y="-6437"/>
                      <a:pt x="566170" y="370270"/>
                      <a:pt x="591928" y="360611"/>
                    </a:cubicBezTo>
                    <a:cubicBezTo>
                      <a:pt x="617686" y="350952"/>
                      <a:pt x="822674" y="1076"/>
                      <a:pt x="843066" y="3"/>
                    </a:cubicBezTo>
                    <a:cubicBezTo>
                      <a:pt x="863458" y="-1070"/>
                      <a:pt x="762574" y="248994"/>
                      <a:pt x="714278" y="354172"/>
                    </a:cubicBezTo>
                    <a:cubicBezTo>
                      <a:pt x="665982" y="459350"/>
                      <a:pt x="555438" y="594578"/>
                      <a:pt x="553292" y="631068"/>
                    </a:cubicBezTo>
                    <a:cubicBezTo>
                      <a:pt x="551145" y="667558"/>
                      <a:pt x="778672" y="401395"/>
                      <a:pt x="733596" y="54091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9239F0C5-C0DF-A65E-E824-68AA6262290A}"/>
                  </a:ext>
                </a:extLst>
              </p:cNvPr>
              <p:cNvSpPr/>
              <p:nvPr/>
            </p:nvSpPr>
            <p:spPr>
              <a:xfrm>
                <a:off x="2514214" y="3643914"/>
                <a:ext cx="622914" cy="1334140"/>
              </a:xfrm>
              <a:custGeom>
                <a:avLst/>
                <a:gdLst>
                  <a:gd name="connsiteX0" fmla="*/ 602473 w 622914"/>
                  <a:gd name="connsiteY0" fmla="*/ 522401 h 1334140"/>
                  <a:gd name="connsiteX1" fmla="*/ 177471 w 622914"/>
                  <a:gd name="connsiteY1" fmla="*/ 741342 h 1334140"/>
                  <a:gd name="connsiteX2" fmla="*/ 274062 w 622914"/>
                  <a:gd name="connsiteY2" fmla="*/ 728463 h 1334140"/>
                  <a:gd name="connsiteX3" fmla="*/ 145273 w 622914"/>
                  <a:gd name="connsiteY3" fmla="*/ 818616 h 1334140"/>
                  <a:gd name="connsiteX4" fmla="*/ 3606 w 622914"/>
                  <a:gd name="connsiteY4" fmla="*/ 1018238 h 1334140"/>
                  <a:gd name="connsiteX5" fmla="*/ 42242 w 622914"/>
                  <a:gd name="connsiteY5" fmla="*/ 940965 h 1334140"/>
                  <a:gd name="connsiteX6" fmla="*/ 42242 w 622914"/>
                  <a:gd name="connsiteY6" fmla="*/ 1095511 h 1334140"/>
                  <a:gd name="connsiteX7" fmla="*/ 61561 w 622914"/>
                  <a:gd name="connsiteY7" fmla="*/ 1333771 h 1334140"/>
                  <a:gd name="connsiteX8" fmla="*/ 29363 w 622914"/>
                  <a:gd name="connsiteY8" fmla="*/ 1037556 h 1334140"/>
                  <a:gd name="connsiteX9" fmla="*/ 48682 w 622914"/>
                  <a:gd name="connsiteY9" fmla="*/ 561038 h 1334140"/>
                  <a:gd name="connsiteX10" fmla="*/ 125955 w 622914"/>
                  <a:gd name="connsiteY10" fmla="*/ 573917 h 1334140"/>
                  <a:gd name="connsiteX11" fmla="*/ 319138 w 622914"/>
                  <a:gd name="connsiteY11" fmla="*/ 807 h 1334140"/>
                  <a:gd name="connsiteX12" fmla="*/ 222547 w 622914"/>
                  <a:gd name="connsiteY12" fmla="*/ 445128 h 1334140"/>
                  <a:gd name="connsiteX13" fmla="*/ 312699 w 622914"/>
                  <a:gd name="connsiteY13" fmla="*/ 316340 h 1334140"/>
                  <a:gd name="connsiteX14" fmla="*/ 370654 w 622914"/>
                  <a:gd name="connsiteY14" fmla="*/ 458007 h 1334140"/>
                  <a:gd name="connsiteX15" fmla="*/ 389972 w 622914"/>
                  <a:gd name="connsiteY15" fmla="*/ 387173 h 1334140"/>
                  <a:gd name="connsiteX16" fmla="*/ 538079 w 622914"/>
                  <a:gd name="connsiteY16" fmla="*/ 522401 h 1334140"/>
                  <a:gd name="connsiteX17" fmla="*/ 602473 w 622914"/>
                  <a:gd name="connsiteY17" fmla="*/ 522401 h 13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914" h="1334140">
                    <a:moveTo>
                      <a:pt x="602473" y="522401"/>
                    </a:moveTo>
                    <a:cubicBezTo>
                      <a:pt x="542372" y="558891"/>
                      <a:pt x="232206" y="706998"/>
                      <a:pt x="177471" y="741342"/>
                    </a:cubicBezTo>
                    <a:cubicBezTo>
                      <a:pt x="122736" y="775686"/>
                      <a:pt x="279428" y="715584"/>
                      <a:pt x="274062" y="728463"/>
                    </a:cubicBezTo>
                    <a:cubicBezTo>
                      <a:pt x="268696" y="741342"/>
                      <a:pt x="190349" y="770320"/>
                      <a:pt x="145273" y="818616"/>
                    </a:cubicBezTo>
                    <a:cubicBezTo>
                      <a:pt x="100197" y="866912"/>
                      <a:pt x="20778" y="997847"/>
                      <a:pt x="3606" y="1018238"/>
                    </a:cubicBezTo>
                    <a:cubicBezTo>
                      <a:pt x="-13566" y="1038629"/>
                      <a:pt x="35803" y="928086"/>
                      <a:pt x="42242" y="940965"/>
                    </a:cubicBezTo>
                    <a:cubicBezTo>
                      <a:pt x="48681" y="953844"/>
                      <a:pt x="39022" y="1030043"/>
                      <a:pt x="42242" y="1095511"/>
                    </a:cubicBezTo>
                    <a:cubicBezTo>
                      <a:pt x="45462" y="1160979"/>
                      <a:pt x="63707" y="1343430"/>
                      <a:pt x="61561" y="1333771"/>
                    </a:cubicBezTo>
                    <a:cubicBezTo>
                      <a:pt x="59415" y="1324112"/>
                      <a:pt x="31509" y="1166345"/>
                      <a:pt x="29363" y="1037556"/>
                    </a:cubicBezTo>
                    <a:cubicBezTo>
                      <a:pt x="27217" y="908767"/>
                      <a:pt x="32583" y="638311"/>
                      <a:pt x="48682" y="561038"/>
                    </a:cubicBezTo>
                    <a:cubicBezTo>
                      <a:pt x="64781" y="483765"/>
                      <a:pt x="80879" y="667289"/>
                      <a:pt x="125955" y="573917"/>
                    </a:cubicBezTo>
                    <a:cubicBezTo>
                      <a:pt x="171031" y="480545"/>
                      <a:pt x="303039" y="22272"/>
                      <a:pt x="319138" y="807"/>
                    </a:cubicBezTo>
                    <a:cubicBezTo>
                      <a:pt x="335237" y="-20658"/>
                      <a:pt x="223620" y="392539"/>
                      <a:pt x="222547" y="445128"/>
                    </a:cubicBezTo>
                    <a:cubicBezTo>
                      <a:pt x="221474" y="497717"/>
                      <a:pt x="288014" y="314193"/>
                      <a:pt x="312699" y="316340"/>
                    </a:cubicBezTo>
                    <a:cubicBezTo>
                      <a:pt x="337384" y="318487"/>
                      <a:pt x="357775" y="446202"/>
                      <a:pt x="370654" y="458007"/>
                    </a:cubicBezTo>
                    <a:cubicBezTo>
                      <a:pt x="383533" y="469812"/>
                      <a:pt x="362068" y="376441"/>
                      <a:pt x="389972" y="387173"/>
                    </a:cubicBezTo>
                    <a:cubicBezTo>
                      <a:pt x="417876" y="397905"/>
                      <a:pt x="501589" y="498790"/>
                      <a:pt x="538079" y="522401"/>
                    </a:cubicBezTo>
                    <a:cubicBezTo>
                      <a:pt x="574569" y="546012"/>
                      <a:pt x="662574" y="485911"/>
                      <a:pt x="602473" y="52240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48AE240F-5BBF-A17B-816F-18779FBEBF41}"/>
                  </a:ext>
                </a:extLst>
              </p:cNvPr>
              <p:cNvSpPr/>
              <p:nvPr/>
            </p:nvSpPr>
            <p:spPr>
              <a:xfrm>
                <a:off x="2438714" y="5041717"/>
                <a:ext cx="481757" cy="193713"/>
              </a:xfrm>
              <a:custGeom>
                <a:avLst/>
                <a:gdLst>
                  <a:gd name="connsiteX0" fmla="*/ 1832 w 481757"/>
                  <a:gd name="connsiteY0" fmla="*/ 362 h 193713"/>
                  <a:gd name="connsiteX1" fmla="*/ 207894 w 481757"/>
                  <a:gd name="connsiteY1" fmla="*/ 174227 h 193713"/>
                  <a:gd name="connsiteX2" fmla="*/ 478351 w 481757"/>
                  <a:gd name="connsiteY2" fmla="*/ 187106 h 193713"/>
                  <a:gd name="connsiteX3" fmla="*/ 349562 w 481757"/>
                  <a:gd name="connsiteY3" fmla="*/ 193545 h 193713"/>
                  <a:gd name="connsiteX4" fmla="*/ 195016 w 481757"/>
                  <a:gd name="connsiteY4" fmla="*/ 180666 h 193713"/>
                  <a:gd name="connsiteX5" fmla="*/ 111303 w 481757"/>
                  <a:gd name="connsiteY5" fmla="*/ 129151 h 193713"/>
                  <a:gd name="connsiteX6" fmla="*/ 1832 w 481757"/>
                  <a:gd name="connsiteY6" fmla="*/ 362 h 19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757" h="193713">
                    <a:moveTo>
                      <a:pt x="1832" y="362"/>
                    </a:moveTo>
                    <a:cubicBezTo>
                      <a:pt x="17931" y="7875"/>
                      <a:pt x="128474" y="143103"/>
                      <a:pt x="207894" y="174227"/>
                    </a:cubicBezTo>
                    <a:cubicBezTo>
                      <a:pt x="287314" y="205351"/>
                      <a:pt x="454740" y="183886"/>
                      <a:pt x="478351" y="187106"/>
                    </a:cubicBezTo>
                    <a:cubicBezTo>
                      <a:pt x="501962" y="190326"/>
                      <a:pt x="396784" y="194618"/>
                      <a:pt x="349562" y="193545"/>
                    </a:cubicBezTo>
                    <a:cubicBezTo>
                      <a:pt x="302340" y="192472"/>
                      <a:pt x="234726" y="191398"/>
                      <a:pt x="195016" y="180666"/>
                    </a:cubicBezTo>
                    <a:cubicBezTo>
                      <a:pt x="155306" y="169934"/>
                      <a:pt x="142427" y="153836"/>
                      <a:pt x="111303" y="129151"/>
                    </a:cubicBezTo>
                    <a:cubicBezTo>
                      <a:pt x="80179" y="104467"/>
                      <a:pt x="-14267" y="-7151"/>
                      <a:pt x="1832" y="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E35BDE18-EC72-3860-CE38-8157178C97BC}"/>
                  </a:ext>
                </a:extLst>
              </p:cNvPr>
              <p:cNvSpPr/>
              <p:nvPr/>
            </p:nvSpPr>
            <p:spPr>
              <a:xfrm>
                <a:off x="2408330" y="4262676"/>
                <a:ext cx="985456" cy="911460"/>
              </a:xfrm>
              <a:custGeom>
                <a:avLst/>
                <a:gdLst>
                  <a:gd name="connsiteX0" fmla="*/ 148126 w 985456"/>
                  <a:gd name="connsiteY0" fmla="*/ 225611 h 911460"/>
                  <a:gd name="connsiteX1" fmla="*/ 218960 w 985456"/>
                  <a:gd name="connsiteY1" fmla="*/ 573341 h 911460"/>
                  <a:gd name="connsiteX2" fmla="*/ 367067 w 985456"/>
                  <a:gd name="connsiteY2" fmla="*/ 760085 h 911460"/>
                  <a:gd name="connsiteX3" fmla="*/ 328431 w 985456"/>
                  <a:gd name="connsiteY3" fmla="*/ 669932 h 911460"/>
                  <a:gd name="connsiteX4" fmla="*/ 682600 w 985456"/>
                  <a:gd name="connsiteY4" fmla="*/ 811600 h 911460"/>
                  <a:gd name="connsiteX5" fmla="*/ 624645 w 985456"/>
                  <a:gd name="connsiteY5" fmla="*/ 766524 h 911460"/>
                  <a:gd name="connsiteX6" fmla="*/ 985253 w 985456"/>
                  <a:gd name="connsiteY6" fmla="*/ 888873 h 911460"/>
                  <a:gd name="connsiteX7" fmla="*/ 676160 w 985456"/>
                  <a:gd name="connsiteY7" fmla="*/ 843797 h 911460"/>
                  <a:gd name="connsiteX8" fmla="*/ 669721 w 985456"/>
                  <a:gd name="connsiteY8" fmla="*/ 824479 h 911460"/>
                  <a:gd name="connsiteX9" fmla="*/ 772752 w 985456"/>
                  <a:gd name="connsiteY9" fmla="*/ 908192 h 911460"/>
                  <a:gd name="connsiteX10" fmla="*/ 611766 w 985456"/>
                  <a:gd name="connsiteY10" fmla="*/ 875994 h 911460"/>
                  <a:gd name="connsiteX11" fmla="*/ 804949 w 985456"/>
                  <a:gd name="connsiteY11" fmla="*/ 908192 h 911460"/>
                  <a:gd name="connsiteX12" fmla="*/ 251157 w 985456"/>
                  <a:gd name="connsiteY12" fmla="*/ 908192 h 911460"/>
                  <a:gd name="connsiteX13" fmla="*/ 489416 w 985456"/>
                  <a:gd name="connsiteY13" fmla="*/ 888873 h 911460"/>
                  <a:gd name="connsiteX14" fmla="*/ 186763 w 985456"/>
                  <a:gd name="connsiteY14" fmla="*/ 734327 h 911460"/>
                  <a:gd name="connsiteX15" fmla="*/ 19 w 985456"/>
                  <a:gd name="connsiteY15" fmla="*/ 605538 h 911460"/>
                  <a:gd name="connsiteX16" fmla="*/ 173884 w 985456"/>
                  <a:gd name="connsiteY16" fmla="*/ 702130 h 911460"/>
                  <a:gd name="connsiteX17" fmla="*/ 6459 w 985456"/>
                  <a:gd name="connsiteY17" fmla="*/ 463870 h 911460"/>
                  <a:gd name="connsiteX18" fmla="*/ 90171 w 985456"/>
                  <a:gd name="connsiteY18" fmla="*/ 431673 h 911460"/>
                  <a:gd name="connsiteX19" fmla="*/ 109490 w 985456"/>
                  <a:gd name="connsiteY19" fmla="*/ 231 h 911460"/>
                  <a:gd name="connsiteX20" fmla="*/ 173884 w 985456"/>
                  <a:gd name="connsiteY20" fmla="*/ 496068 h 911460"/>
                  <a:gd name="connsiteX21" fmla="*/ 148126 w 985456"/>
                  <a:gd name="connsiteY21" fmla="*/ 225611 h 91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5456" h="911460">
                    <a:moveTo>
                      <a:pt x="148126" y="225611"/>
                    </a:moveTo>
                    <a:cubicBezTo>
                      <a:pt x="155639" y="238490"/>
                      <a:pt x="182470" y="484262"/>
                      <a:pt x="218960" y="573341"/>
                    </a:cubicBezTo>
                    <a:cubicBezTo>
                      <a:pt x="255450" y="662420"/>
                      <a:pt x="348822" y="743987"/>
                      <a:pt x="367067" y="760085"/>
                    </a:cubicBezTo>
                    <a:cubicBezTo>
                      <a:pt x="385312" y="776183"/>
                      <a:pt x="275842" y="661346"/>
                      <a:pt x="328431" y="669932"/>
                    </a:cubicBezTo>
                    <a:cubicBezTo>
                      <a:pt x="381020" y="678518"/>
                      <a:pt x="633231" y="795501"/>
                      <a:pt x="682600" y="811600"/>
                    </a:cubicBezTo>
                    <a:cubicBezTo>
                      <a:pt x="731969" y="827699"/>
                      <a:pt x="574203" y="753645"/>
                      <a:pt x="624645" y="766524"/>
                    </a:cubicBezTo>
                    <a:cubicBezTo>
                      <a:pt x="675087" y="779403"/>
                      <a:pt x="976667" y="875994"/>
                      <a:pt x="985253" y="888873"/>
                    </a:cubicBezTo>
                    <a:cubicBezTo>
                      <a:pt x="993839" y="901752"/>
                      <a:pt x="728749" y="854529"/>
                      <a:pt x="676160" y="843797"/>
                    </a:cubicBezTo>
                    <a:cubicBezTo>
                      <a:pt x="623571" y="833065"/>
                      <a:pt x="653622" y="813747"/>
                      <a:pt x="669721" y="824479"/>
                    </a:cubicBezTo>
                    <a:cubicBezTo>
                      <a:pt x="685820" y="835212"/>
                      <a:pt x="782411" y="899606"/>
                      <a:pt x="772752" y="908192"/>
                    </a:cubicBezTo>
                    <a:cubicBezTo>
                      <a:pt x="763093" y="916778"/>
                      <a:pt x="606400" y="875994"/>
                      <a:pt x="611766" y="875994"/>
                    </a:cubicBezTo>
                    <a:cubicBezTo>
                      <a:pt x="617132" y="875994"/>
                      <a:pt x="865050" y="902826"/>
                      <a:pt x="804949" y="908192"/>
                    </a:cubicBezTo>
                    <a:cubicBezTo>
                      <a:pt x="744848" y="913558"/>
                      <a:pt x="303746" y="911412"/>
                      <a:pt x="251157" y="908192"/>
                    </a:cubicBezTo>
                    <a:cubicBezTo>
                      <a:pt x="198568" y="904972"/>
                      <a:pt x="500148" y="917850"/>
                      <a:pt x="489416" y="888873"/>
                    </a:cubicBezTo>
                    <a:cubicBezTo>
                      <a:pt x="478684" y="859896"/>
                      <a:pt x="268329" y="781549"/>
                      <a:pt x="186763" y="734327"/>
                    </a:cubicBezTo>
                    <a:cubicBezTo>
                      <a:pt x="105197" y="687105"/>
                      <a:pt x="2165" y="610904"/>
                      <a:pt x="19" y="605538"/>
                    </a:cubicBezTo>
                    <a:cubicBezTo>
                      <a:pt x="-2128" y="600172"/>
                      <a:pt x="172811" y="725741"/>
                      <a:pt x="173884" y="702130"/>
                    </a:cubicBezTo>
                    <a:cubicBezTo>
                      <a:pt x="174957" y="678519"/>
                      <a:pt x="20411" y="508946"/>
                      <a:pt x="6459" y="463870"/>
                    </a:cubicBezTo>
                    <a:cubicBezTo>
                      <a:pt x="-7493" y="418794"/>
                      <a:pt x="72999" y="508946"/>
                      <a:pt x="90171" y="431673"/>
                    </a:cubicBezTo>
                    <a:cubicBezTo>
                      <a:pt x="107343" y="354400"/>
                      <a:pt x="95538" y="-10501"/>
                      <a:pt x="109490" y="231"/>
                    </a:cubicBezTo>
                    <a:cubicBezTo>
                      <a:pt x="123442" y="10963"/>
                      <a:pt x="167445" y="450992"/>
                      <a:pt x="173884" y="496068"/>
                    </a:cubicBezTo>
                    <a:cubicBezTo>
                      <a:pt x="180323" y="541144"/>
                      <a:pt x="140613" y="212732"/>
                      <a:pt x="148126" y="22561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2193C18D-83A9-BCE7-4EF9-79C5D9EE5AE1}"/>
                  </a:ext>
                </a:extLst>
              </p:cNvPr>
              <p:cNvSpPr/>
              <p:nvPr/>
            </p:nvSpPr>
            <p:spPr>
              <a:xfrm>
                <a:off x="2079958" y="4797561"/>
                <a:ext cx="4078029" cy="1420317"/>
              </a:xfrm>
              <a:custGeom>
                <a:avLst/>
                <a:gdLst>
                  <a:gd name="connsiteX0" fmla="*/ 656803 w 4078029"/>
                  <a:gd name="connsiteY0" fmla="*/ 373307 h 1420317"/>
                  <a:gd name="connsiteX1" fmla="*/ 495817 w 4078029"/>
                  <a:gd name="connsiteY1" fmla="*/ 553611 h 1420317"/>
                  <a:gd name="connsiteX2" fmla="*/ 888622 w 4078029"/>
                  <a:gd name="connsiteY2" fmla="*/ 914219 h 1420317"/>
                  <a:gd name="connsiteX3" fmla="*/ 785591 w 4078029"/>
                  <a:gd name="connsiteY3" fmla="*/ 875583 h 1420317"/>
                  <a:gd name="connsiteX4" fmla="*/ 1616279 w 4078029"/>
                  <a:gd name="connsiteY4" fmla="*/ 1010811 h 1420317"/>
                  <a:gd name="connsiteX5" fmla="*/ 1378019 w 4078029"/>
                  <a:gd name="connsiteY5" fmla="*/ 946416 h 1420317"/>
                  <a:gd name="connsiteX6" fmla="*/ 2427648 w 4078029"/>
                  <a:gd name="connsiteY6" fmla="*/ 965735 h 1420317"/>
                  <a:gd name="connsiteX7" fmla="*/ 2099236 w 4078029"/>
                  <a:gd name="connsiteY7" fmla="*/ 1010811 h 1420317"/>
                  <a:gd name="connsiteX8" fmla="*/ 3277653 w 4078029"/>
                  <a:gd name="connsiteY8" fmla="*/ 643763 h 1420317"/>
                  <a:gd name="connsiteX9" fmla="*/ 4063265 w 4078029"/>
                  <a:gd name="connsiteY9" fmla="*/ 257397 h 1420317"/>
                  <a:gd name="connsiteX10" fmla="*/ 3747732 w 4078029"/>
                  <a:gd name="connsiteY10" fmla="*/ 418383 h 1420317"/>
                  <a:gd name="connsiteX11" fmla="*/ 3213259 w 4078029"/>
                  <a:gd name="connsiteY11" fmla="*/ 1030129 h 1420317"/>
                  <a:gd name="connsiteX12" fmla="*/ 2710983 w 4078029"/>
                  <a:gd name="connsiteY12" fmla="*/ 1416495 h 1420317"/>
                  <a:gd name="connsiteX13" fmla="*/ 1126881 w 4078029"/>
                  <a:gd name="connsiteY13" fmla="*/ 1236191 h 1420317"/>
                  <a:gd name="connsiteX14" fmla="*/ 1635597 w 4078029"/>
                  <a:gd name="connsiteY14" fmla="*/ 1377859 h 1420317"/>
                  <a:gd name="connsiteX15" fmla="*/ 83693 w 4078029"/>
                  <a:gd name="connsiteY15" fmla="*/ 882022 h 1420317"/>
                  <a:gd name="connsiteX16" fmla="*/ 206042 w 4078029"/>
                  <a:gd name="connsiteY16" fmla="*/ 901340 h 1420317"/>
                  <a:gd name="connsiteX17" fmla="*/ 180284 w 4078029"/>
                  <a:gd name="connsiteY17" fmla="*/ 6259 h 1420317"/>
                  <a:gd name="connsiteX18" fmla="*/ 173845 w 4078029"/>
                  <a:gd name="connsiteY18" fmla="*/ 495656 h 1420317"/>
                  <a:gd name="connsiteX19" fmla="*/ 656803 w 4078029"/>
                  <a:gd name="connsiteY19" fmla="*/ 373307 h 142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78029" h="1420317">
                    <a:moveTo>
                      <a:pt x="656803" y="373307"/>
                    </a:moveTo>
                    <a:cubicBezTo>
                      <a:pt x="710465" y="382966"/>
                      <a:pt x="457181" y="463459"/>
                      <a:pt x="495817" y="553611"/>
                    </a:cubicBezTo>
                    <a:cubicBezTo>
                      <a:pt x="534453" y="643763"/>
                      <a:pt x="840326" y="860557"/>
                      <a:pt x="888622" y="914219"/>
                    </a:cubicBezTo>
                    <a:cubicBezTo>
                      <a:pt x="936918" y="967881"/>
                      <a:pt x="664315" y="859484"/>
                      <a:pt x="785591" y="875583"/>
                    </a:cubicBezTo>
                    <a:cubicBezTo>
                      <a:pt x="906867" y="891682"/>
                      <a:pt x="1517541" y="999006"/>
                      <a:pt x="1616279" y="1010811"/>
                    </a:cubicBezTo>
                    <a:cubicBezTo>
                      <a:pt x="1715017" y="1022617"/>
                      <a:pt x="1242791" y="953929"/>
                      <a:pt x="1378019" y="946416"/>
                    </a:cubicBezTo>
                    <a:cubicBezTo>
                      <a:pt x="1513247" y="938903"/>
                      <a:pt x="2307445" y="955003"/>
                      <a:pt x="2427648" y="965735"/>
                    </a:cubicBezTo>
                    <a:cubicBezTo>
                      <a:pt x="2547851" y="976467"/>
                      <a:pt x="1957569" y="1064473"/>
                      <a:pt x="2099236" y="1010811"/>
                    </a:cubicBezTo>
                    <a:cubicBezTo>
                      <a:pt x="2240904" y="957149"/>
                      <a:pt x="2950315" y="769332"/>
                      <a:pt x="3277653" y="643763"/>
                    </a:cubicBezTo>
                    <a:cubicBezTo>
                      <a:pt x="3604991" y="518194"/>
                      <a:pt x="3984919" y="294960"/>
                      <a:pt x="4063265" y="257397"/>
                    </a:cubicBezTo>
                    <a:cubicBezTo>
                      <a:pt x="4141611" y="219834"/>
                      <a:pt x="3889400" y="289594"/>
                      <a:pt x="3747732" y="418383"/>
                    </a:cubicBezTo>
                    <a:cubicBezTo>
                      <a:pt x="3606064" y="547172"/>
                      <a:pt x="3386051" y="863777"/>
                      <a:pt x="3213259" y="1030129"/>
                    </a:cubicBezTo>
                    <a:cubicBezTo>
                      <a:pt x="3040468" y="1196481"/>
                      <a:pt x="3058713" y="1382151"/>
                      <a:pt x="2710983" y="1416495"/>
                    </a:cubicBezTo>
                    <a:cubicBezTo>
                      <a:pt x="2363253" y="1450839"/>
                      <a:pt x="1306112" y="1242630"/>
                      <a:pt x="1126881" y="1236191"/>
                    </a:cubicBezTo>
                    <a:cubicBezTo>
                      <a:pt x="947650" y="1229752"/>
                      <a:pt x="1809462" y="1436887"/>
                      <a:pt x="1635597" y="1377859"/>
                    </a:cubicBezTo>
                    <a:cubicBezTo>
                      <a:pt x="1461732" y="1318831"/>
                      <a:pt x="321952" y="961442"/>
                      <a:pt x="83693" y="882022"/>
                    </a:cubicBezTo>
                    <a:cubicBezTo>
                      <a:pt x="-154566" y="802602"/>
                      <a:pt x="189943" y="1047301"/>
                      <a:pt x="206042" y="901340"/>
                    </a:cubicBezTo>
                    <a:cubicBezTo>
                      <a:pt x="222140" y="755380"/>
                      <a:pt x="185650" y="73873"/>
                      <a:pt x="180284" y="6259"/>
                    </a:cubicBezTo>
                    <a:cubicBezTo>
                      <a:pt x="174918" y="-61355"/>
                      <a:pt x="97645" y="439848"/>
                      <a:pt x="173845" y="495656"/>
                    </a:cubicBezTo>
                    <a:cubicBezTo>
                      <a:pt x="250045" y="551464"/>
                      <a:pt x="603141" y="363648"/>
                      <a:pt x="656803" y="37330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6D8DC644-A5FF-8027-52FC-D8E5541F7DDC}"/>
                  </a:ext>
                </a:extLst>
              </p:cNvPr>
              <p:cNvSpPr/>
              <p:nvPr/>
            </p:nvSpPr>
            <p:spPr>
              <a:xfrm>
                <a:off x="4953666" y="1596897"/>
                <a:ext cx="1298672" cy="3292769"/>
              </a:xfrm>
              <a:custGeom>
                <a:avLst/>
                <a:gdLst>
                  <a:gd name="connsiteX0" fmla="*/ 603568 w 1298672"/>
                  <a:gd name="connsiteY0" fmla="*/ 83796 h 3292769"/>
                  <a:gd name="connsiteX1" fmla="*/ 513416 w 1298672"/>
                  <a:gd name="connsiteY1" fmla="*/ 508799 h 3292769"/>
                  <a:gd name="connsiteX2" fmla="*/ 874024 w 1298672"/>
                  <a:gd name="connsiteY2" fmla="*/ 1133424 h 3292769"/>
                  <a:gd name="connsiteX3" fmla="*/ 841827 w 1298672"/>
                  <a:gd name="connsiteY3" fmla="*/ 1094788 h 3292769"/>
                  <a:gd name="connsiteX4" fmla="*/ 1247511 w 1298672"/>
                  <a:gd name="connsiteY4" fmla="*/ 1841762 h 3292769"/>
                  <a:gd name="connsiteX5" fmla="*/ 1266830 w 1298672"/>
                  <a:gd name="connsiteY5" fmla="*/ 1790247 h 3292769"/>
                  <a:gd name="connsiteX6" fmla="*/ 1009252 w 1298672"/>
                  <a:gd name="connsiteY6" fmla="*/ 3251999 h 3292769"/>
                  <a:gd name="connsiteX7" fmla="*/ 1035010 w 1298672"/>
                  <a:gd name="connsiteY7" fmla="*/ 2801238 h 3292769"/>
                  <a:gd name="connsiteX8" fmla="*/ 822509 w 1298672"/>
                  <a:gd name="connsiteY8" fmla="*/ 1899717 h 3292769"/>
                  <a:gd name="connsiteX9" fmla="*/ 36897 w 1298672"/>
                  <a:gd name="connsiteY9" fmla="*/ 425086 h 3292769"/>
                  <a:gd name="connsiteX10" fmla="*/ 139928 w 1298672"/>
                  <a:gd name="connsiteY10" fmla="*/ 553875 h 3292769"/>
                  <a:gd name="connsiteX11" fmla="*/ 242959 w 1298672"/>
                  <a:gd name="connsiteY11" fmla="*/ 83 h 3292769"/>
                  <a:gd name="connsiteX12" fmla="*/ 217202 w 1298672"/>
                  <a:gd name="connsiteY12" fmla="*/ 508799 h 3292769"/>
                  <a:gd name="connsiteX13" fmla="*/ 603568 w 1298672"/>
                  <a:gd name="connsiteY13" fmla="*/ 83796 h 329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8672" h="3292769">
                    <a:moveTo>
                      <a:pt x="603568" y="83796"/>
                    </a:moveTo>
                    <a:cubicBezTo>
                      <a:pt x="652937" y="83796"/>
                      <a:pt x="468340" y="333861"/>
                      <a:pt x="513416" y="508799"/>
                    </a:cubicBezTo>
                    <a:cubicBezTo>
                      <a:pt x="558492" y="683737"/>
                      <a:pt x="819289" y="1035759"/>
                      <a:pt x="874024" y="1133424"/>
                    </a:cubicBezTo>
                    <a:cubicBezTo>
                      <a:pt x="928759" y="1231089"/>
                      <a:pt x="779579" y="976732"/>
                      <a:pt x="841827" y="1094788"/>
                    </a:cubicBezTo>
                    <a:cubicBezTo>
                      <a:pt x="904075" y="1212844"/>
                      <a:pt x="1176677" y="1725852"/>
                      <a:pt x="1247511" y="1841762"/>
                    </a:cubicBezTo>
                    <a:cubicBezTo>
                      <a:pt x="1318345" y="1957672"/>
                      <a:pt x="1306540" y="1555208"/>
                      <a:pt x="1266830" y="1790247"/>
                    </a:cubicBezTo>
                    <a:cubicBezTo>
                      <a:pt x="1227120" y="2025286"/>
                      <a:pt x="1047889" y="3083501"/>
                      <a:pt x="1009252" y="3251999"/>
                    </a:cubicBezTo>
                    <a:cubicBezTo>
                      <a:pt x="970615" y="3420497"/>
                      <a:pt x="1066134" y="3026618"/>
                      <a:pt x="1035010" y="2801238"/>
                    </a:cubicBezTo>
                    <a:cubicBezTo>
                      <a:pt x="1003886" y="2575858"/>
                      <a:pt x="988861" y="2295742"/>
                      <a:pt x="822509" y="1899717"/>
                    </a:cubicBezTo>
                    <a:cubicBezTo>
                      <a:pt x="656157" y="1503692"/>
                      <a:pt x="150660" y="649393"/>
                      <a:pt x="36897" y="425086"/>
                    </a:cubicBezTo>
                    <a:cubicBezTo>
                      <a:pt x="-76866" y="200779"/>
                      <a:pt x="105584" y="624709"/>
                      <a:pt x="139928" y="553875"/>
                    </a:cubicBezTo>
                    <a:cubicBezTo>
                      <a:pt x="174272" y="483041"/>
                      <a:pt x="230080" y="7596"/>
                      <a:pt x="242959" y="83"/>
                    </a:cubicBezTo>
                    <a:cubicBezTo>
                      <a:pt x="255838" y="-7430"/>
                      <a:pt x="164613" y="495920"/>
                      <a:pt x="217202" y="508799"/>
                    </a:cubicBezTo>
                    <a:cubicBezTo>
                      <a:pt x="269791" y="521678"/>
                      <a:pt x="554199" y="83796"/>
                      <a:pt x="603568" y="8379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6DED6BF8-DA12-928E-E398-2D1D1872FD10}"/>
                  </a:ext>
                </a:extLst>
              </p:cNvPr>
              <p:cNvSpPr/>
              <p:nvPr/>
            </p:nvSpPr>
            <p:spPr>
              <a:xfrm>
                <a:off x="4042499" y="2704376"/>
                <a:ext cx="46831" cy="492130"/>
              </a:xfrm>
              <a:custGeom>
                <a:avLst/>
                <a:gdLst>
                  <a:gd name="connsiteX0" fmla="*/ 46543 w 46831"/>
                  <a:gd name="connsiteY0" fmla="*/ 187 h 492130"/>
                  <a:gd name="connsiteX1" fmla="*/ 20786 w 46831"/>
                  <a:gd name="connsiteY1" fmla="*/ 251325 h 492130"/>
                  <a:gd name="connsiteX2" fmla="*/ 20786 w 46831"/>
                  <a:gd name="connsiteY2" fmla="*/ 489585 h 492130"/>
                  <a:gd name="connsiteX3" fmla="*/ 20786 w 46831"/>
                  <a:gd name="connsiteY3" fmla="*/ 367235 h 492130"/>
                  <a:gd name="connsiteX4" fmla="*/ 1467 w 46831"/>
                  <a:gd name="connsiteY4" fmla="*/ 212689 h 492130"/>
                  <a:gd name="connsiteX5" fmla="*/ 46543 w 46831"/>
                  <a:gd name="connsiteY5" fmla="*/ 187 h 49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31" h="492130">
                    <a:moveTo>
                      <a:pt x="46543" y="187"/>
                    </a:moveTo>
                    <a:cubicBezTo>
                      <a:pt x="49763" y="6626"/>
                      <a:pt x="25079" y="169759"/>
                      <a:pt x="20786" y="251325"/>
                    </a:cubicBezTo>
                    <a:cubicBezTo>
                      <a:pt x="16493" y="332891"/>
                      <a:pt x="20786" y="489585"/>
                      <a:pt x="20786" y="489585"/>
                    </a:cubicBezTo>
                    <a:cubicBezTo>
                      <a:pt x="20786" y="508903"/>
                      <a:pt x="24006" y="413384"/>
                      <a:pt x="20786" y="367235"/>
                    </a:cubicBezTo>
                    <a:cubicBezTo>
                      <a:pt x="17566" y="321086"/>
                      <a:pt x="-6046" y="270644"/>
                      <a:pt x="1467" y="212689"/>
                    </a:cubicBezTo>
                    <a:cubicBezTo>
                      <a:pt x="8980" y="154734"/>
                      <a:pt x="43323" y="-6252"/>
                      <a:pt x="46543" y="18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6BE82235-2019-1608-0A23-782BA84290F2}"/>
                  </a:ext>
                </a:extLst>
              </p:cNvPr>
              <p:cNvSpPr/>
              <p:nvPr/>
            </p:nvSpPr>
            <p:spPr>
              <a:xfrm>
                <a:off x="3990919" y="2793951"/>
                <a:ext cx="1347843" cy="1011884"/>
              </a:xfrm>
              <a:custGeom>
                <a:avLst/>
                <a:gdLst>
                  <a:gd name="connsiteX0" fmla="*/ 111002 w 1347843"/>
                  <a:gd name="connsiteY0" fmla="*/ 7204 h 1011884"/>
                  <a:gd name="connsiteX1" fmla="*/ 27289 w 1347843"/>
                  <a:gd name="connsiteY1" fmla="*/ 625390 h 1011884"/>
                  <a:gd name="connsiteX2" fmla="*/ 156078 w 1347843"/>
                  <a:gd name="connsiteY2" fmla="*/ 425767 h 1011884"/>
                  <a:gd name="connsiteX3" fmla="*/ 1532 w 1347843"/>
                  <a:gd name="connsiteY3" fmla="*/ 702663 h 1011884"/>
                  <a:gd name="connsiteX4" fmla="*/ 271988 w 1347843"/>
                  <a:gd name="connsiteY4" fmla="*/ 515919 h 1011884"/>
                  <a:gd name="connsiteX5" fmla="*/ 742067 w 1347843"/>
                  <a:gd name="connsiteY5" fmla="*/ 515919 h 1011884"/>
                  <a:gd name="connsiteX6" fmla="*/ 548884 w 1347843"/>
                  <a:gd name="connsiteY6" fmla="*/ 515919 h 1011884"/>
                  <a:gd name="connsiteX7" fmla="*/ 1025402 w 1347843"/>
                  <a:gd name="connsiteY7" fmla="*/ 606072 h 1011884"/>
                  <a:gd name="connsiteX8" fmla="*/ 890174 w 1347843"/>
                  <a:gd name="connsiteY8" fmla="*/ 606072 h 1011884"/>
                  <a:gd name="connsiteX9" fmla="*/ 1328056 w 1347843"/>
                  <a:gd name="connsiteY9" fmla="*/ 1011756 h 1011884"/>
                  <a:gd name="connsiteX10" fmla="*/ 1141312 w 1347843"/>
                  <a:gd name="connsiteY10" fmla="*/ 651148 h 1011884"/>
                  <a:gd name="connsiteX11" fmla="*/ 1347374 w 1347843"/>
                  <a:gd name="connsiteY11" fmla="*/ 754179 h 1011884"/>
                  <a:gd name="connsiteX12" fmla="*/ 1070478 w 1347843"/>
                  <a:gd name="connsiteY12" fmla="*/ 387131 h 1011884"/>
                  <a:gd name="connsiteX13" fmla="*/ 729188 w 1347843"/>
                  <a:gd name="connsiteY13" fmla="*/ 271221 h 1011884"/>
                  <a:gd name="connsiteX14" fmla="*/ 413656 w 1347843"/>
                  <a:gd name="connsiteY14" fmla="*/ 200387 h 1011884"/>
                  <a:gd name="connsiteX15" fmla="*/ 214033 w 1347843"/>
                  <a:gd name="connsiteY15" fmla="*/ 348494 h 1011884"/>
                  <a:gd name="connsiteX16" fmla="*/ 226912 w 1347843"/>
                  <a:gd name="connsiteY16" fmla="*/ 181069 h 1011884"/>
                  <a:gd name="connsiteX17" fmla="*/ 123881 w 1347843"/>
                  <a:gd name="connsiteY17" fmla="*/ 560995 h 1011884"/>
                  <a:gd name="connsiteX18" fmla="*/ 143199 w 1347843"/>
                  <a:gd name="connsiteY18" fmla="*/ 303418 h 1011884"/>
                  <a:gd name="connsiteX19" fmla="*/ 111002 w 1347843"/>
                  <a:gd name="connsiteY19" fmla="*/ 7204 h 101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7843" h="1011884">
                    <a:moveTo>
                      <a:pt x="111002" y="7204"/>
                    </a:moveTo>
                    <a:cubicBezTo>
                      <a:pt x="91684" y="60866"/>
                      <a:pt x="19776" y="555630"/>
                      <a:pt x="27289" y="625390"/>
                    </a:cubicBezTo>
                    <a:cubicBezTo>
                      <a:pt x="34802" y="695150"/>
                      <a:pt x="160371" y="412888"/>
                      <a:pt x="156078" y="425767"/>
                    </a:cubicBezTo>
                    <a:cubicBezTo>
                      <a:pt x="151785" y="438646"/>
                      <a:pt x="-17786" y="687638"/>
                      <a:pt x="1532" y="702663"/>
                    </a:cubicBezTo>
                    <a:cubicBezTo>
                      <a:pt x="20850" y="717688"/>
                      <a:pt x="148566" y="547043"/>
                      <a:pt x="271988" y="515919"/>
                    </a:cubicBezTo>
                    <a:cubicBezTo>
                      <a:pt x="395411" y="484795"/>
                      <a:pt x="742067" y="515919"/>
                      <a:pt x="742067" y="515919"/>
                    </a:cubicBezTo>
                    <a:cubicBezTo>
                      <a:pt x="788216" y="515919"/>
                      <a:pt x="501662" y="500894"/>
                      <a:pt x="548884" y="515919"/>
                    </a:cubicBezTo>
                    <a:cubicBezTo>
                      <a:pt x="596106" y="530944"/>
                      <a:pt x="968520" y="591047"/>
                      <a:pt x="1025402" y="606072"/>
                    </a:cubicBezTo>
                    <a:cubicBezTo>
                      <a:pt x="1082284" y="621097"/>
                      <a:pt x="839732" y="538458"/>
                      <a:pt x="890174" y="606072"/>
                    </a:cubicBezTo>
                    <a:cubicBezTo>
                      <a:pt x="940616" y="673686"/>
                      <a:pt x="1286200" y="1004243"/>
                      <a:pt x="1328056" y="1011756"/>
                    </a:cubicBezTo>
                    <a:cubicBezTo>
                      <a:pt x="1369912" y="1019269"/>
                      <a:pt x="1138092" y="694078"/>
                      <a:pt x="1141312" y="651148"/>
                    </a:cubicBezTo>
                    <a:cubicBezTo>
                      <a:pt x="1144532" y="608219"/>
                      <a:pt x="1359180" y="798182"/>
                      <a:pt x="1347374" y="754179"/>
                    </a:cubicBezTo>
                    <a:cubicBezTo>
                      <a:pt x="1335568" y="710176"/>
                      <a:pt x="1173509" y="467624"/>
                      <a:pt x="1070478" y="387131"/>
                    </a:cubicBezTo>
                    <a:cubicBezTo>
                      <a:pt x="967447" y="306638"/>
                      <a:pt x="838658" y="302345"/>
                      <a:pt x="729188" y="271221"/>
                    </a:cubicBezTo>
                    <a:cubicBezTo>
                      <a:pt x="619718" y="240097"/>
                      <a:pt x="499515" y="187508"/>
                      <a:pt x="413656" y="200387"/>
                    </a:cubicBezTo>
                    <a:cubicBezTo>
                      <a:pt x="327797" y="213266"/>
                      <a:pt x="245157" y="351714"/>
                      <a:pt x="214033" y="348494"/>
                    </a:cubicBezTo>
                    <a:cubicBezTo>
                      <a:pt x="182909" y="345274"/>
                      <a:pt x="241937" y="145652"/>
                      <a:pt x="226912" y="181069"/>
                    </a:cubicBezTo>
                    <a:cubicBezTo>
                      <a:pt x="211887" y="216486"/>
                      <a:pt x="137833" y="540604"/>
                      <a:pt x="123881" y="560995"/>
                    </a:cubicBezTo>
                    <a:cubicBezTo>
                      <a:pt x="109929" y="581387"/>
                      <a:pt x="145345" y="392497"/>
                      <a:pt x="143199" y="303418"/>
                    </a:cubicBezTo>
                    <a:cubicBezTo>
                      <a:pt x="141053" y="214339"/>
                      <a:pt x="130320" y="-46458"/>
                      <a:pt x="111002" y="720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FF038499-5CC7-5EC4-A6D3-F15B7378B083}"/>
                  </a:ext>
                </a:extLst>
              </p:cNvPr>
              <p:cNvSpPr/>
              <p:nvPr/>
            </p:nvSpPr>
            <p:spPr>
              <a:xfrm>
                <a:off x="4596304" y="3224362"/>
                <a:ext cx="461560" cy="313604"/>
              </a:xfrm>
              <a:custGeom>
                <a:avLst/>
                <a:gdLst>
                  <a:gd name="connsiteX0" fmla="*/ 1454 w 461560"/>
                  <a:gd name="connsiteY0" fmla="*/ 1796 h 313604"/>
                  <a:gd name="connsiteX1" fmla="*/ 278350 w 461560"/>
                  <a:gd name="connsiteY1" fmla="*/ 175661 h 313604"/>
                  <a:gd name="connsiteX2" fmla="*/ 233273 w 461560"/>
                  <a:gd name="connsiteY2" fmla="*/ 104827 h 313604"/>
                  <a:gd name="connsiteX3" fmla="*/ 458654 w 461560"/>
                  <a:gd name="connsiteY3" fmla="*/ 310889 h 313604"/>
                  <a:gd name="connsiteX4" fmla="*/ 349183 w 461560"/>
                  <a:gd name="connsiteY4" fmla="*/ 214297 h 313604"/>
                  <a:gd name="connsiteX5" fmla="*/ 175319 w 461560"/>
                  <a:gd name="connsiteY5" fmla="*/ 91948 h 313604"/>
                  <a:gd name="connsiteX6" fmla="*/ 1454 w 461560"/>
                  <a:gd name="connsiteY6" fmla="*/ 1796 h 31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560" h="313604">
                    <a:moveTo>
                      <a:pt x="1454" y="1796"/>
                    </a:moveTo>
                    <a:cubicBezTo>
                      <a:pt x="18626" y="15748"/>
                      <a:pt x="239713" y="158489"/>
                      <a:pt x="278350" y="175661"/>
                    </a:cubicBezTo>
                    <a:cubicBezTo>
                      <a:pt x="316987" y="192833"/>
                      <a:pt x="203222" y="82289"/>
                      <a:pt x="233273" y="104827"/>
                    </a:cubicBezTo>
                    <a:cubicBezTo>
                      <a:pt x="263324" y="127365"/>
                      <a:pt x="439336" y="292644"/>
                      <a:pt x="458654" y="310889"/>
                    </a:cubicBezTo>
                    <a:cubicBezTo>
                      <a:pt x="477972" y="329134"/>
                      <a:pt x="396405" y="250787"/>
                      <a:pt x="349183" y="214297"/>
                    </a:cubicBezTo>
                    <a:cubicBezTo>
                      <a:pt x="301961" y="177807"/>
                      <a:pt x="226834" y="125218"/>
                      <a:pt x="175319" y="91948"/>
                    </a:cubicBezTo>
                    <a:cubicBezTo>
                      <a:pt x="123804" y="58678"/>
                      <a:pt x="-15718" y="-12156"/>
                      <a:pt x="1454" y="17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34CC5082-93F0-CB19-1DF3-23AF6E92A8FF}"/>
                  </a:ext>
                </a:extLst>
              </p:cNvPr>
              <p:cNvSpPr/>
              <p:nvPr/>
            </p:nvSpPr>
            <p:spPr>
              <a:xfrm>
                <a:off x="3741211" y="3245033"/>
                <a:ext cx="231921" cy="609229"/>
              </a:xfrm>
              <a:custGeom>
                <a:avLst/>
                <a:gdLst>
                  <a:gd name="connsiteX0" fmla="*/ 231921 w 231921"/>
                  <a:gd name="connsiteY0" fmla="*/ 443 h 609229"/>
                  <a:gd name="connsiteX1" fmla="*/ 51617 w 231921"/>
                  <a:gd name="connsiteY1" fmla="*/ 309536 h 609229"/>
                  <a:gd name="connsiteX2" fmla="*/ 102 w 231921"/>
                  <a:gd name="connsiteY2" fmla="*/ 605750 h 609229"/>
                  <a:gd name="connsiteX3" fmla="*/ 38738 w 231921"/>
                  <a:gd name="connsiteY3" fmla="*/ 457643 h 609229"/>
                  <a:gd name="connsiteX4" fmla="*/ 51617 w 231921"/>
                  <a:gd name="connsiteY4" fmla="*/ 245142 h 609229"/>
                  <a:gd name="connsiteX5" fmla="*/ 231921 w 231921"/>
                  <a:gd name="connsiteY5" fmla="*/ 443 h 60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921" h="609229">
                    <a:moveTo>
                      <a:pt x="231921" y="443"/>
                    </a:moveTo>
                    <a:cubicBezTo>
                      <a:pt x="231921" y="11175"/>
                      <a:pt x="90254" y="208651"/>
                      <a:pt x="51617" y="309536"/>
                    </a:cubicBezTo>
                    <a:cubicBezTo>
                      <a:pt x="12980" y="410421"/>
                      <a:pt x="2249" y="581065"/>
                      <a:pt x="102" y="605750"/>
                    </a:cubicBezTo>
                    <a:cubicBezTo>
                      <a:pt x="-2045" y="630435"/>
                      <a:pt x="30152" y="517744"/>
                      <a:pt x="38738" y="457643"/>
                    </a:cubicBezTo>
                    <a:cubicBezTo>
                      <a:pt x="47324" y="397542"/>
                      <a:pt x="18346" y="313829"/>
                      <a:pt x="51617" y="245142"/>
                    </a:cubicBezTo>
                    <a:cubicBezTo>
                      <a:pt x="84887" y="176455"/>
                      <a:pt x="231921" y="-10289"/>
                      <a:pt x="231921" y="44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BE761B31-7909-D9E0-6F31-41E464F9C515}"/>
                  </a:ext>
                </a:extLst>
              </p:cNvPr>
              <p:cNvSpPr/>
              <p:nvPr/>
            </p:nvSpPr>
            <p:spPr>
              <a:xfrm>
                <a:off x="3805264" y="4056333"/>
                <a:ext cx="502734" cy="386878"/>
              </a:xfrm>
              <a:custGeom>
                <a:avLst/>
                <a:gdLst>
                  <a:gd name="connsiteX0" fmla="*/ 296657 w 502734"/>
                  <a:gd name="connsiteY0" fmla="*/ 512 h 386878"/>
                  <a:gd name="connsiteX1" fmla="*/ 129232 w 502734"/>
                  <a:gd name="connsiteY1" fmla="*/ 264529 h 386878"/>
                  <a:gd name="connsiteX2" fmla="*/ 245142 w 502734"/>
                  <a:gd name="connsiteY2" fmla="*/ 213013 h 386878"/>
                  <a:gd name="connsiteX3" fmla="*/ 443 w 502734"/>
                  <a:gd name="connsiteY3" fmla="*/ 348242 h 386878"/>
                  <a:gd name="connsiteX4" fmla="*/ 193626 w 502734"/>
                  <a:gd name="connsiteY4" fmla="*/ 335363 h 386878"/>
                  <a:gd name="connsiteX5" fmla="*/ 502719 w 502734"/>
                  <a:gd name="connsiteY5" fmla="*/ 361121 h 386878"/>
                  <a:gd name="connsiteX6" fmla="*/ 180747 w 502734"/>
                  <a:gd name="connsiteY6" fmla="*/ 386878 h 386878"/>
                  <a:gd name="connsiteX7" fmla="*/ 187187 w 502734"/>
                  <a:gd name="connsiteY7" fmla="*/ 361121 h 386878"/>
                  <a:gd name="connsiteX8" fmla="*/ 264460 w 502734"/>
                  <a:gd name="connsiteY8" fmla="*/ 354681 h 386878"/>
                  <a:gd name="connsiteX9" fmla="*/ 84156 w 502734"/>
                  <a:gd name="connsiteY9" fmla="*/ 303166 h 386878"/>
                  <a:gd name="connsiteX10" fmla="*/ 200066 w 502734"/>
                  <a:gd name="connsiteY10" fmla="*/ 200135 h 386878"/>
                  <a:gd name="connsiteX11" fmla="*/ 296657 w 502734"/>
                  <a:gd name="connsiteY11" fmla="*/ 512 h 386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2734" h="386878">
                    <a:moveTo>
                      <a:pt x="296657" y="512"/>
                    </a:moveTo>
                    <a:cubicBezTo>
                      <a:pt x="284851" y="11244"/>
                      <a:pt x="137818" y="229112"/>
                      <a:pt x="129232" y="264529"/>
                    </a:cubicBezTo>
                    <a:cubicBezTo>
                      <a:pt x="120646" y="299946"/>
                      <a:pt x="266607" y="199061"/>
                      <a:pt x="245142" y="213013"/>
                    </a:cubicBezTo>
                    <a:cubicBezTo>
                      <a:pt x="223677" y="226965"/>
                      <a:pt x="9029" y="327850"/>
                      <a:pt x="443" y="348242"/>
                    </a:cubicBezTo>
                    <a:cubicBezTo>
                      <a:pt x="-8143" y="368634"/>
                      <a:pt x="109913" y="333217"/>
                      <a:pt x="193626" y="335363"/>
                    </a:cubicBezTo>
                    <a:cubicBezTo>
                      <a:pt x="277339" y="337509"/>
                      <a:pt x="504865" y="352535"/>
                      <a:pt x="502719" y="361121"/>
                    </a:cubicBezTo>
                    <a:cubicBezTo>
                      <a:pt x="500573" y="369707"/>
                      <a:pt x="233336" y="386878"/>
                      <a:pt x="180747" y="386878"/>
                    </a:cubicBezTo>
                    <a:cubicBezTo>
                      <a:pt x="128158" y="386878"/>
                      <a:pt x="173235" y="366487"/>
                      <a:pt x="187187" y="361121"/>
                    </a:cubicBezTo>
                    <a:cubicBezTo>
                      <a:pt x="201139" y="355755"/>
                      <a:pt x="281632" y="364340"/>
                      <a:pt x="264460" y="354681"/>
                    </a:cubicBezTo>
                    <a:cubicBezTo>
                      <a:pt x="247288" y="345022"/>
                      <a:pt x="94888" y="328924"/>
                      <a:pt x="84156" y="303166"/>
                    </a:cubicBezTo>
                    <a:cubicBezTo>
                      <a:pt x="73424" y="277408"/>
                      <a:pt x="161430" y="249504"/>
                      <a:pt x="200066" y="200135"/>
                    </a:cubicBezTo>
                    <a:cubicBezTo>
                      <a:pt x="238702" y="150766"/>
                      <a:pt x="308463" y="-10220"/>
                      <a:pt x="296657" y="51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70C84794-818F-D8FE-13F2-95BA43491984}"/>
                  </a:ext>
                </a:extLst>
              </p:cNvPr>
              <p:cNvSpPr/>
              <p:nvPr/>
            </p:nvSpPr>
            <p:spPr>
              <a:xfrm>
                <a:off x="5273673" y="2612575"/>
                <a:ext cx="128911" cy="607290"/>
              </a:xfrm>
              <a:custGeom>
                <a:avLst/>
                <a:gdLst>
                  <a:gd name="connsiteX0" fmla="*/ 226 w 128911"/>
                  <a:gd name="connsiteY0" fmla="*/ 1836 h 607290"/>
                  <a:gd name="connsiteX1" fmla="*/ 90378 w 128911"/>
                  <a:gd name="connsiteY1" fmla="*/ 272293 h 607290"/>
                  <a:gd name="connsiteX2" fmla="*/ 45302 w 128911"/>
                  <a:gd name="connsiteY2" fmla="*/ 574946 h 607290"/>
                  <a:gd name="connsiteX3" fmla="*/ 116135 w 128911"/>
                  <a:gd name="connsiteY3" fmla="*/ 401081 h 607290"/>
                  <a:gd name="connsiteX4" fmla="*/ 51741 w 128911"/>
                  <a:gd name="connsiteY4" fmla="*/ 607143 h 607290"/>
                  <a:gd name="connsiteX5" fmla="*/ 122575 w 128911"/>
                  <a:gd name="connsiteY5" fmla="*/ 362445 h 607290"/>
                  <a:gd name="connsiteX6" fmla="*/ 122575 w 128911"/>
                  <a:gd name="connsiteY6" fmla="*/ 259414 h 607290"/>
                  <a:gd name="connsiteX7" fmla="*/ 96817 w 128911"/>
                  <a:gd name="connsiteY7" fmla="*/ 594264 h 607290"/>
                  <a:gd name="connsiteX8" fmla="*/ 90378 w 128911"/>
                  <a:gd name="connsiteY8" fmla="*/ 368884 h 607290"/>
                  <a:gd name="connsiteX9" fmla="*/ 64620 w 128911"/>
                  <a:gd name="connsiteY9" fmla="*/ 162822 h 607290"/>
                  <a:gd name="connsiteX10" fmla="*/ 226 w 128911"/>
                  <a:gd name="connsiteY10" fmla="*/ 1836 h 60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1" h="607290">
                    <a:moveTo>
                      <a:pt x="226" y="1836"/>
                    </a:moveTo>
                    <a:cubicBezTo>
                      <a:pt x="4519" y="20081"/>
                      <a:pt x="82865" y="176775"/>
                      <a:pt x="90378" y="272293"/>
                    </a:cubicBezTo>
                    <a:cubicBezTo>
                      <a:pt x="97891" y="367811"/>
                      <a:pt x="41009" y="553481"/>
                      <a:pt x="45302" y="574946"/>
                    </a:cubicBezTo>
                    <a:cubicBezTo>
                      <a:pt x="49595" y="596411"/>
                      <a:pt x="115062" y="395715"/>
                      <a:pt x="116135" y="401081"/>
                    </a:cubicBezTo>
                    <a:cubicBezTo>
                      <a:pt x="117208" y="406447"/>
                      <a:pt x="50668" y="613582"/>
                      <a:pt x="51741" y="607143"/>
                    </a:cubicBezTo>
                    <a:cubicBezTo>
                      <a:pt x="52814" y="600704"/>
                      <a:pt x="110769" y="420400"/>
                      <a:pt x="122575" y="362445"/>
                    </a:cubicBezTo>
                    <a:cubicBezTo>
                      <a:pt x="134381" y="304490"/>
                      <a:pt x="126868" y="220778"/>
                      <a:pt x="122575" y="259414"/>
                    </a:cubicBezTo>
                    <a:cubicBezTo>
                      <a:pt x="118282" y="298050"/>
                      <a:pt x="102183" y="576019"/>
                      <a:pt x="96817" y="594264"/>
                    </a:cubicBezTo>
                    <a:cubicBezTo>
                      <a:pt x="91451" y="612509"/>
                      <a:pt x="95744" y="440791"/>
                      <a:pt x="90378" y="368884"/>
                    </a:cubicBezTo>
                    <a:cubicBezTo>
                      <a:pt x="85012" y="296977"/>
                      <a:pt x="75352" y="219704"/>
                      <a:pt x="64620" y="162822"/>
                    </a:cubicBezTo>
                    <a:cubicBezTo>
                      <a:pt x="53888" y="105940"/>
                      <a:pt x="-4067" y="-16409"/>
                      <a:pt x="226" y="18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51041ED7-571C-B011-E2BA-DED5405EF0D8}"/>
                  </a:ext>
                </a:extLst>
              </p:cNvPr>
              <p:cNvSpPr/>
              <p:nvPr/>
            </p:nvSpPr>
            <p:spPr>
              <a:xfrm>
                <a:off x="2567275" y="5344183"/>
                <a:ext cx="1161171" cy="240025"/>
              </a:xfrm>
              <a:custGeom>
                <a:avLst/>
                <a:gdLst>
                  <a:gd name="connsiteX0" fmla="*/ 2060 w 1161171"/>
                  <a:gd name="connsiteY0" fmla="*/ 549 h 240025"/>
                  <a:gd name="connsiteX1" fmla="*/ 375548 w 1161171"/>
                  <a:gd name="connsiteY1" fmla="*/ 167975 h 240025"/>
                  <a:gd name="connsiteX2" fmla="*/ 304714 w 1161171"/>
                  <a:gd name="connsiteY2" fmla="*/ 167975 h 240025"/>
                  <a:gd name="connsiteX3" fmla="*/ 864945 w 1161171"/>
                  <a:gd name="connsiteY3" fmla="*/ 232369 h 240025"/>
                  <a:gd name="connsiteX4" fmla="*/ 749035 w 1161171"/>
                  <a:gd name="connsiteY4" fmla="*/ 238809 h 240025"/>
                  <a:gd name="connsiteX5" fmla="*/ 1161159 w 1161171"/>
                  <a:gd name="connsiteY5" fmla="*/ 213051 h 240025"/>
                  <a:gd name="connsiteX6" fmla="*/ 761914 w 1161171"/>
                  <a:gd name="connsiteY6" fmla="*/ 225930 h 240025"/>
                  <a:gd name="connsiteX7" fmla="*/ 433502 w 1161171"/>
                  <a:gd name="connsiteY7" fmla="*/ 187293 h 240025"/>
                  <a:gd name="connsiteX8" fmla="*/ 233880 w 1161171"/>
                  <a:gd name="connsiteY8" fmla="*/ 116459 h 240025"/>
                  <a:gd name="connsiteX9" fmla="*/ 2060 w 1161171"/>
                  <a:gd name="connsiteY9" fmla="*/ 549 h 24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1171" h="240025">
                    <a:moveTo>
                      <a:pt x="2060" y="549"/>
                    </a:moveTo>
                    <a:cubicBezTo>
                      <a:pt x="25671" y="9135"/>
                      <a:pt x="325106" y="140071"/>
                      <a:pt x="375548" y="167975"/>
                    </a:cubicBezTo>
                    <a:cubicBezTo>
                      <a:pt x="425990" y="195879"/>
                      <a:pt x="223148" y="157243"/>
                      <a:pt x="304714" y="167975"/>
                    </a:cubicBezTo>
                    <a:cubicBezTo>
                      <a:pt x="386280" y="178707"/>
                      <a:pt x="790892" y="220563"/>
                      <a:pt x="864945" y="232369"/>
                    </a:cubicBezTo>
                    <a:cubicBezTo>
                      <a:pt x="938998" y="244175"/>
                      <a:pt x="749035" y="238809"/>
                      <a:pt x="749035" y="238809"/>
                    </a:cubicBezTo>
                    <a:lnTo>
                      <a:pt x="1161159" y="213051"/>
                    </a:lnTo>
                    <a:cubicBezTo>
                      <a:pt x="1163305" y="210905"/>
                      <a:pt x="883190" y="230223"/>
                      <a:pt x="761914" y="225930"/>
                    </a:cubicBezTo>
                    <a:cubicBezTo>
                      <a:pt x="640638" y="221637"/>
                      <a:pt x="521508" y="205538"/>
                      <a:pt x="433502" y="187293"/>
                    </a:cubicBezTo>
                    <a:cubicBezTo>
                      <a:pt x="345496" y="169048"/>
                      <a:pt x="303640" y="146510"/>
                      <a:pt x="233880" y="116459"/>
                    </a:cubicBezTo>
                    <a:cubicBezTo>
                      <a:pt x="164120" y="86408"/>
                      <a:pt x="-21551" y="-8037"/>
                      <a:pt x="2060" y="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3B385A93-9CE7-ED1E-0F73-C57D1FE63A55}"/>
                  </a:ext>
                </a:extLst>
              </p:cNvPr>
              <p:cNvSpPr/>
              <p:nvPr/>
            </p:nvSpPr>
            <p:spPr>
              <a:xfrm>
                <a:off x="5189885" y="4030390"/>
                <a:ext cx="155889" cy="361893"/>
              </a:xfrm>
              <a:custGeom>
                <a:avLst/>
                <a:gdLst>
                  <a:gd name="connsiteX0" fmla="*/ 26059 w 155889"/>
                  <a:gd name="connsiteY0" fmla="*/ 697 h 361893"/>
                  <a:gd name="connsiteX1" fmla="*/ 135529 w 155889"/>
                  <a:gd name="connsiteY1" fmla="*/ 155244 h 361893"/>
                  <a:gd name="connsiteX2" fmla="*/ 71135 w 155889"/>
                  <a:gd name="connsiteY2" fmla="*/ 296911 h 361893"/>
                  <a:gd name="connsiteX3" fmla="*/ 154847 w 155889"/>
                  <a:gd name="connsiteY3" fmla="*/ 206759 h 361893"/>
                  <a:gd name="connsiteX4" fmla="*/ 301 w 155889"/>
                  <a:gd name="connsiteY4" fmla="*/ 361306 h 361893"/>
                  <a:gd name="connsiteX5" fmla="*/ 116211 w 155889"/>
                  <a:gd name="connsiteY5" fmla="*/ 258275 h 361893"/>
                  <a:gd name="connsiteX6" fmla="*/ 141969 w 155889"/>
                  <a:gd name="connsiteY6" fmla="*/ 219638 h 361893"/>
                  <a:gd name="connsiteX7" fmla="*/ 26059 w 155889"/>
                  <a:gd name="connsiteY7" fmla="*/ 697 h 36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889" h="361893">
                    <a:moveTo>
                      <a:pt x="26059" y="697"/>
                    </a:moveTo>
                    <a:cubicBezTo>
                      <a:pt x="24986" y="-10035"/>
                      <a:pt x="128016" y="105875"/>
                      <a:pt x="135529" y="155244"/>
                    </a:cubicBezTo>
                    <a:cubicBezTo>
                      <a:pt x="143042" y="204613"/>
                      <a:pt x="67915" y="288325"/>
                      <a:pt x="71135" y="296911"/>
                    </a:cubicBezTo>
                    <a:cubicBezTo>
                      <a:pt x="74355" y="305497"/>
                      <a:pt x="166653" y="196027"/>
                      <a:pt x="154847" y="206759"/>
                    </a:cubicBezTo>
                    <a:cubicBezTo>
                      <a:pt x="143041" y="217492"/>
                      <a:pt x="6740" y="352720"/>
                      <a:pt x="301" y="361306"/>
                    </a:cubicBezTo>
                    <a:cubicBezTo>
                      <a:pt x="-6138" y="369892"/>
                      <a:pt x="92600" y="281886"/>
                      <a:pt x="116211" y="258275"/>
                    </a:cubicBezTo>
                    <a:cubicBezTo>
                      <a:pt x="139822" y="234664"/>
                      <a:pt x="152701" y="259348"/>
                      <a:pt x="141969" y="219638"/>
                    </a:cubicBezTo>
                    <a:cubicBezTo>
                      <a:pt x="131237" y="179928"/>
                      <a:pt x="27132" y="11429"/>
                      <a:pt x="26059" y="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FF54A957-27F4-B01A-51A6-330AA1E03067}"/>
                  </a:ext>
                </a:extLst>
              </p:cNvPr>
              <p:cNvSpPr/>
              <p:nvPr/>
            </p:nvSpPr>
            <p:spPr>
              <a:xfrm>
                <a:off x="5342686" y="3720512"/>
                <a:ext cx="214716" cy="202598"/>
              </a:xfrm>
              <a:custGeom>
                <a:avLst/>
                <a:gdLst>
                  <a:gd name="connsiteX0" fmla="*/ 143714 w 214716"/>
                  <a:gd name="connsiteY0" fmla="*/ 1482 h 202598"/>
                  <a:gd name="connsiteX1" fmla="*/ 27804 w 214716"/>
                  <a:gd name="connsiteY1" fmla="*/ 162468 h 202598"/>
                  <a:gd name="connsiteX2" fmla="*/ 214548 w 214716"/>
                  <a:gd name="connsiteY2" fmla="*/ 201105 h 202598"/>
                  <a:gd name="connsiteX3" fmla="*/ 60001 w 214716"/>
                  <a:gd name="connsiteY3" fmla="*/ 194665 h 202598"/>
                  <a:gd name="connsiteX4" fmla="*/ 2046 w 214716"/>
                  <a:gd name="connsiteY4" fmla="*/ 194665 h 202598"/>
                  <a:gd name="connsiteX5" fmla="*/ 124396 w 214716"/>
                  <a:gd name="connsiteY5" fmla="*/ 91634 h 202598"/>
                  <a:gd name="connsiteX6" fmla="*/ 208108 w 214716"/>
                  <a:gd name="connsiteY6" fmla="*/ 1482 h 202598"/>
                  <a:gd name="connsiteX7" fmla="*/ 27804 w 214716"/>
                  <a:gd name="connsiteY7" fmla="*/ 78756 h 202598"/>
                  <a:gd name="connsiteX8" fmla="*/ 143714 w 214716"/>
                  <a:gd name="connsiteY8" fmla="*/ 1482 h 20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716" h="202598">
                    <a:moveTo>
                      <a:pt x="143714" y="1482"/>
                    </a:moveTo>
                    <a:cubicBezTo>
                      <a:pt x="143714" y="15434"/>
                      <a:pt x="15998" y="129198"/>
                      <a:pt x="27804" y="162468"/>
                    </a:cubicBezTo>
                    <a:cubicBezTo>
                      <a:pt x="39610" y="195738"/>
                      <a:pt x="209182" y="195739"/>
                      <a:pt x="214548" y="201105"/>
                    </a:cubicBezTo>
                    <a:cubicBezTo>
                      <a:pt x="219914" y="206471"/>
                      <a:pt x="95418" y="195738"/>
                      <a:pt x="60001" y="194665"/>
                    </a:cubicBezTo>
                    <a:cubicBezTo>
                      <a:pt x="24584" y="193592"/>
                      <a:pt x="-8686" y="211837"/>
                      <a:pt x="2046" y="194665"/>
                    </a:cubicBezTo>
                    <a:cubicBezTo>
                      <a:pt x="12778" y="177493"/>
                      <a:pt x="90052" y="123831"/>
                      <a:pt x="124396" y="91634"/>
                    </a:cubicBezTo>
                    <a:cubicBezTo>
                      <a:pt x="158740" y="59437"/>
                      <a:pt x="224207" y="3628"/>
                      <a:pt x="208108" y="1482"/>
                    </a:cubicBezTo>
                    <a:cubicBezTo>
                      <a:pt x="192009" y="-664"/>
                      <a:pt x="39610" y="80903"/>
                      <a:pt x="27804" y="78756"/>
                    </a:cubicBezTo>
                    <a:cubicBezTo>
                      <a:pt x="15998" y="76609"/>
                      <a:pt x="143714" y="-12470"/>
                      <a:pt x="143714" y="14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4F9563C9-32A0-26AF-5088-8056ED853684}"/>
                  </a:ext>
                </a:extLst>
              </p:cNvPr>
              <p:cNvSpPr/>
              <p:nvPr/>
            </p:nvSpPr>
            <p:spPr>
              <a:xfrm>
                <a:off x="2882900" y="4415816"/>
                <a:ext cx="38893" cy="159497"/>
              </a:xfrm>
              <a:custGeom>
                <a:avLst/>
                <a:gdLst>
                  <a:gd name="connsiteX0" fmla="*/ 0 w 38893"/>
                  <a:gd name="connsiteY0" fmla="*/ 609 h 159497"/>
                  <a:gd name="connsiteX1" fmla="*/ 34925 w 38893"/>
                  <a:gd name="connsiteY1" fmla="*/ 92684 h 159497"/>
                  <a:gd name="connsiteX2" fmla="*/ 38100 w 38893"/>
                  <a:gd name="connsiteY2" fmla="*/ 159359 h 159497"/>
                  <a:gd name="connsiteX3" fmla="*/ 34925 w 38893"/>
                  <a:gd name="connsiteY3" fmla="*/ 108559 h 159497"/>
                  <a:gd name="connsiteX4" fmla="*/ 34925 w 38893"/>
                  <a:gd name="connsiteY4" fmla="*/ 54584 h 159497"/>
                  <a:gd name="connsiteX5" fmla="*/ 0 w 38893"/>
                  <a:gd name="connsiteY5" fmla="*/ 609 h 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93" h="159497">
                    <a:moveTo>
                      <a:pt x="0" y="609"/>
                    </a:moveTo>
                    <a:cubicBezTo>
                      <a:pt x="0" y="6959"/>
                      <a:pt x="28575" y="66226"/>
                      <a:pt x="34925" y="92684"/>
                    </a:cubicBezTo>
                    <a:cubicBezTo>
                      <a:pt x="41275" y="119142"/>
                      <a:pt x="38100" y="156713"/>
                      <a:pt x="38100" y="159359"/>
                    </a:cubicBezTo>
                    <a:cubicBezTo>
                      <a:pt x="38100" y="162005"/>
                      <a:pt x="35454" y="126021"/>
                      <a:pt x="34925" y="108559"/>
                    </a:cubicBezTo>
                    <a:cubicBezTo>
                      <a:pt x="34396" y="91097"/>
                      <a:pt x="39688" y="69930"/>
                      <a:pt x="34925" y="54584"/>
                    </a:cubicBezTo>
                    <a:cubicBezTo>
                      <a:pt x="30162" y="39238"/>
                      <a:pt x="0" y="-5741"/>
                      <a:pt x="0" y="6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82118249-6563-5700-C2B5-74C80349BE36}"/>
                  </a:ext>
                </a:extLst>
              </p:cNvPr>
              <p:cNvSpPr/>
              <p:nvPr/>
            </p:nvSpPr>
            <p:spPr>
              <a:xfrm>
                <a:off x="2774901" y="4457000"/>
                <a:ext cx="53094" cy="107069"/>
              </a:xfrm>
              <a:custGeom>
                <a:avLst/>
                <a:gdLst>
                  <a:gd name="connsiteX0" fmla="*/ 49 w 53094"/>
                  <a:gd name="connsiteY0" fmla="*/ 700 h 107069"/>
                  <a:gd name="connsiteX1" fmla="*/ 50849 w 53094"/>
                  <a:gd name="connsiteY1" fmla="*/ 105475 h 107069"/>
                  <a:gd name="connsiteX2" fmla="*/ 41324 w 53094"/>
                  <a:gd name="connsiteY2" fmla="*/ 61025 h 107069"/>
                  <a:gd name="connsiteX3" fmla="*/ 49 w 53094"/>
                  <a:gd name="connsiteY3" fmla="*/ 700 h 1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94" h="107069">
                    <a:moveTo>
                      <a:pt x="49" y="700"/>
                    </a:moveTo>
                    <a:cubicBezTo>
                      <a:pt x="1636" y="8108"/>
                      <a:pt x="43970" y="95421"/>
                      <a:pt x="50849" y="105475"/>
                    </a:cubicBezTo>
                    <a:cubicBezTo>
                      <a:pt x="57728" y="115529"/>
                      <a:pt x="47145" y="75312"/>
                      <a:pt x="41324" y="61025"/>
                    </a:cubicBezTo>
                    <a:cubicBezTo>
                      <a:pt x="35503" y="46738"/>
                      <a:pt x="-1538" y="-6708"/>
                      <a:pt x="49" y="7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AF7F0542-58CF-2225-6810-4CFF80D17FE6}"/>
                  </a:ext>
                </a:extLst>
              </p:cNvPr>
              <p:cNvSpPr/>
              <p:nvPr/>
            </p:nvSpPr>
            <p:spPr>
              <a:xfrm>
                <a:off x="2656735" y="4787900"/>
                <a:ext cx="156315" cy="196960"/>
              </a:xfrm>
              <a:custGeom>
                <a:avLst/>
                <a:gdLst>
                  <a:gd name="connsiteX0" fmla="*/ 156315 w 156315"/>
                  <a:gd name="connsiteY0" fmla="*/ 0 h 196960"/>
                  <a:gd name="connsiteX1" fmla="*/ 70590 w 156315"/>
                  <a:gd name="connsiteY1" fmla="*/ 63500 h 196960"/>
                  <a:gd name="connsiteX2" fmla="*/ 54715 w 156315"/>
                  <a:gd name="connsiteY2" fmla="*/ 130175 h 196960"/>
                  <a:gd name="connsiteX3" fmla="*/ 42015 w 156315"/>
                  <a:gd name="connsiteY3" fmla="*/ 142875 h 196960"/>
                  <a:gd name="connsiteX4" fmla="*/ 111865 w 156315"/>
                  <a:gd name="connsiteY4" fmla="*/ 196850 h 196960"/>
                  <a:gd name="connsiteX5" fmla="*/ 13440 w 156315"/>
                  <a:gd name="connsiteY5" fmla="*/ 127000 h 196960"/>
                  <a:gd name="connsiteX6" fmla="*/ 3915 w 156315"/>
                  <a:gd name="connsiteY6" fmla="*/ 114300 h 196960"/>
                  <a:gd name="connsiteX7" fmla="*/ 42015 w 156315"/>
                  <a:gd name="connsiteY7" fmla="*/ 120650 h 196960"/>
                  <a:gd name="connsiteX8" fmla="*/ 64240 w 156315"/>
                  <a:gd name="connsiteY8" fmla="*/ 50800 h 196960"/>
                  <a:gd name="connsiteX9" fmla="*/ 54715 w 156315"/>
                  <a:gd name="connsiteY9" fmla="*/ 53975 h 196960"/>
                  <a:gd name="connsiteX10" fmla="*/ 156315 w 156315"/>
                  <a:gd name="connsiteY10" fmla="*/ 0 h 19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315" h="196960">
                    <a:moveTo>
                      <a:pt x="156315" y="0"/>
                    </a:moveTo>
                    <a:cubicBezTo>
                      <a:pt x="121919" y="20902"/>
                      <a:pt x="87523" y="41804"/>
                      <a:pt x="70590" y="63500"/>
                    </a:cubicBezTo>
                    <a:cubicBezTo>
                      <a:pt x="53657" y="85196"/>
                      <a:pt x="59477" y="116946"/>
                      <a:pt x="54715" y="130175"/>
                    </a:cubicBezTo>
                    <a:cubicBezTo>
                      <a:pt x="49953" y="143404"/>
                      <a:pt x="32490" y="131763"/>
                      <a:pt x="42015" y="142875"/>
                    </a:cubicBezTo>
                    <a:cubicBezTo>
                      <a:pt x="51540" y="153988"/>
                      <a:pt x="116627" y="199496"/>
                      <a:pt x="111865" y="196850"/>
                    </a:cubicBezTo>
                    <a:cubicBezTo>
                      <a:pt x="107103" y="194204"/>
                      <a:pt x="31432" y="140758"/>
                      <a:pt x="13440" y="127000"/>
                    </a:cubicBezTo>
                    <a:cubicBezTo>
                      <a:pt x="-4552" y="113242"/>
                      <a:pt x="-847" y="115358"/>
                      <a:pt x="3915" y="114300"/>
                    </a:cubicBezTo>
                    <a:cubicBezTo>
                      <a:pt x="8677" y="113242"/>
                      <a:pt x="31961" y="131233"/>
                      <a:pt x="42015" y="120650"/>
                    </a:cubicBezTo>
                    <a:cubicBezTo>
                      <a:pt x="52069" y="110067"/>
                      <a:pt x="64240" y="50800"/>
                      <a:pt x="64240" y="50800"/>
                    </a:cubicBezTo>
                    <a:cubicBezTo>
                      <a:pt x="66357" y="39688"/>
                      <a:pt x="54715" y="53975"/>
                      <a:pt x="54715" y="53975"/>
                    </a:cubicBezTo>
                    <a:lnTo>
                      <a:pt x="15631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1CAB2066-E4AA-D6A5-B006-EA43F8777061}"/>
                  </a:ext>
                </a:extLst>
              </p:cNvPr>
              <p:cNvSpPr/>
              <p:nvPr/>
            </p:nvSpPr>
            <p:spPr>
              <a:xfrm>
                <a:off x="2955894" y="4495798"/>
                <a:ext cx="146498" cy="181474"/>
              </a:xfrm>
              <a:custGeom>
                <a:avLst/>
                <a:gdLst>
                  <a:gd name="connsiteX0" fmla="*/ 31 w 146498"/>
                  <a:gd name="connsiteY0" fmla="*/ 2 h 181474"/>
                  <a:gd name="connsiteX1" fmla="*/ 85756 w 146498"/>
                  <a:gd name="connsiteY1" fmla="*/ 117477 h 181474"/>
                  <a:gd name="connsiteX2" fmla="*/ 41306 w 146498"/>
                  <a:gd name="connsiteY2" fmla="*/ 88902 h 181474"/>
                  <a:gd name="connsiteX3" fmla="*/ 146081 w 146498"/>
                  <a:gd name="connsiteY3" fmla="*/ 180977 h 181474"/>
                  <a:gd name="connsiteX4" fmla="*/ 76231 w 146498"/>
                  <a:gd name="connsiteY4" fmla="*/ 120652 h 181474"/>
                  <a:gd name="connsiteX5" fmla="*/ 31 w 146498"/>
                  <a:gd name="connsiteY5" fmla="*/ 2 h 18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498" h="181474">
                    <a:moveTo>
                      <a:pt x="31" y="2"/>
                    </a:moveTo>
                    <a:cubicBezTo>
                      <a:pt x="1618" y="-527"/>
                      <a:pt x="78877" y="102660"/>
                      <a:pt x="85756" y="117477"/>
                    </a:cubicBezTo>
                    <a:cubicBezTo>
                      <a:pt x="92635" y="132294"/>
                      <a:pt x="31252" y="78319"/>
                      <a:pt x="41306" y="88902"/>
                    </a:cubicBezTo>
                    <a:cubicBezTo>
                      <a:pt x="51360" y="99485"/>
                      <a:pt x="140260" y="175685"/>
                      <a:pt x="146081" y="180977"/>
                    </a:cubicBezTo>
                    <a:cubicBezTo>
                      <a:pt x="151902" y="186269"/>
                      <a:pt x="95281" y="148169"/>
                      <a:pt x="76231" y="120652"/>
                    </a:cubicBezTo>
                    <a:cubicBezTo>
                      <a:pt x="57181" y="93135"/>
                      <a:pt x="-1556" y="531"/>
                      <a:pt x="31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C5974284-150C-A164-C6EA-F534C5B2B212}"/>
                  </a:ext>
                </a:extLst>
              </p:cNvPr>
              <p:cNvSpPr/>
              <p:nvPr/>
            </p:nvSpPr>
            <p:spPr>
              <a:xfrm>
                <a:off x="2965450" y="4914900"/>
                <a:ext cx="338385" cy="102200"/>
              </a:xfrm>
              <a:custGeom>
                <a:avLst/>
                <a:gdLst>
                  <a:gd name="connsiteX0" fmla="*/ 0 w 338385"/>
                  <a:gd name="connsiteY0" fmla="*/ 0 h 102200"/>
                  <a:gd name="connsiteX1" fmla="*/ 190500 w 338385"/>
                  <a:gd name="connsiteY1" fmla="*/ 41275 h 102200"/>
                  <a:gd name="connsiteX2" fmla="*/ 142875 w 338385"/>
                  <a:gd name="connsiteY2" fmla="*/ 88900 h 102200"/>
                  <a:gd name="connsiteX3" fmla="*/ 206375 w 338385"/>
                  <a:gd name="connsiteY3" fmla="*/ 44450 h 102200"/>
                  <a:gd name="connsiteX4" fmla="*/ 336550 w 338385"/>
                  <a:gd name="connsiteY4" fmla="*/ 101600 h 102200"/>
                  <a:gd name="connsiteX5" fmla="*/ 276225 w 338385"/>
                  <a:gd name="connsiteY5" fmla="*/ 73025 h 102200"/>
                  <a:gd name="connsiteX6" fmla="*/ 184150 w 338385"/>
                  <a:gd name="connsiteY6" fmla="*/ 50800 h 102200"/>
                  <a:gd name="connsiteX7" fmla="*/ 0 w 338385"/>
                  <a:gd name="connsiteY7" fmla="*/ 0 h 10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85" h="102200">
                    <a:moveTo>
                      <a:pt x="0" y="0"/>
                    </a:moveTo>
                    <a:cubicBezTo>
                      <a:pt x="83344" y="13229"/>
                      <a:pt x="166688" y="26458"/>
                      <a:pt x="190500" y="41275"/>
                    </a:cubicBezTo>
                    <a:cubicBezTo>
                      <a:pt x="214312" y="56092"/>
                      <a:pt x="140229" y="88371"/>
                      <a:pt x="142875" y="88900"/>
                    </a:cubicBezTo>
                    <a:cubicBezTo>
                      <a:pt x="145521" y="89429"/>
                      <a:pt x="174096" y="42333"/>
                      <a:pt x="206375" y="44450"/>
                    </a:cubicBezTo>
                    <a:cubicBezTo>
                      <a:pt x="238654" y="46567"/>
                      <a:pt x="324908" y="96838"/>
                      <a:pt x="336550" y="101600"/>
                    </a:cubicBezTo>
                    <a:cubicBezTo>
                      <a:pt x="348192" y="106362"/>
                      <a:pt x="301625" y="81492"/>
                      <a:pt x="276225" y="73025"/>
                    </a:cubicBezTo>
                    <a:cubicBezTo>
                      <a:pt x="250825" y="64558"/>
                      <a:pt x="184150" y="50800"/>
                      <a:pt x="184150" y="508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C19482FD-1029-2E1D-1A30-6F15C640C827}"/>
                  </a:ext>
                </a:extLst>
              </p:cNvPr>
              <p:cNvSpPr/>
              <p:nvPr/>
            </p:nvSpPr>
            <p:spPr>
              <a:xfrm>
                <a:off x="2689137" y="4483039"/>
                <a:ext cx="76414" cy="79534"/>
              </a:xfrm>
              <a:custGeom>
                <a:avLst/>
                <a:gdLst>
                  <a:gd name="connsiteX0" fmla="*/ 19138 w 76414"/>
                  <a:gd name="connsiteY0" fmla="*/ 61 h 79534"/>
                  <a:gd name="connsiteX1" fmla="*/ 76288 w 76414"/>
                  <a:gd name="connsiteY1" fmla="*/ 41336 h 79534"/>
                  <a:gd name="connsiteX2" fmla="*/ 88 w 76414"/>
                  <a:gd name="connsiteY2" fmla="*/ 79436 h 79534"/>
                  <a:gd name="connsiteX3" fmla="*/ 60413 w 76414"/>
                  <a:gd name="connsiteY3" fmla="*/ 50861 h 79534"/>
                  <a:gd name="connsiteX4" fmla="*/ 19138 w 76414"/>
                  <a:gd name="connsiteY4" fmla="*/ 61 h 7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414" h="79534">
                    <a:moveTo>
                      <a:pt x="19138" y="61"/>
                    </a:moveTo>
                    <a:cubicBezTo>
                      <a:pt x="21784" y="-1527"/>
                      <a:pt x="79463" y="28107"/>
                      <a:pt x="76288" y="41336"/>
                    </a:cubicBezTo>
                    <a:cubicBezTo>
                      <a:pt x="73113" y="54565"/>
                      <a:pt x="2734" y="77849"/>
                      <a:pt x="88" y="79436"/>
                    </a:cubicBezTo>
                    <a:cubicBezTo>
                      <a:pt x="-2558" y="81024"/>
                      <a:pt x="55121" y="63032"/>
                      <a:pt x="60413" y="50861"/>
                    </a:cubicBezTo>
                    <a:cubicBezTo>
                      <a:pt x="65705" y="38690"/>
                      <a:pt x="16492" y="1649"/>
                      <a:pt x="19138" y="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6C892D11-F4CC-F2A7-77E8-897E40486236}"/>
                  </a:ext>
                </a:extLst>
              </p:cNvPr>
              <p:cNvSpPr/>
              <p:nvPr/>
            </p:nvSpPr>
            <p:spPr>
              <a:xfrm>
                <a:off x="2635014" y="4752723"/>
                <a:ext cx="137018" cy="124096"/>
              </a:xfrm>
              <a:custGeom>
                <a:avLst/>
                <a:gdLst>
                  <a:gd name="connsiteX0" fmla="*/ 136761 w 137018"/>
                  <a:gd name="connsiteY0" fmla="*/ 252 h 124096"/>
                  <a:gd name="connsiteX1" fmla="*/ 19286 w 137018"/>
                  <a:gd name="connsiteY1" fmla="*/ 66927 h 124096"/>
                  <a:gd name="connsiteX2" fmla="*/ 54211 w 137018"/>
                  <a:gd name="connsiteY2" fmla="*/ 63752 h 124096"/>
                  <a:gd name="connsiteX3" fmla="*/ 236 w 137018"/>
                  <a:gd name="connsiteY3" fmla="*/ 124077 h 124096"/>
                  <a:gd name="connsiteX4" fmla="*/ 35161 w 137018"/>
                  <a:gd name="connsiteY4" fmla="*/ 70102 h 124096"/>
                  <a:gd name="connsiteX5" fmla="*/ 51036 w 137018"/>
                  <a:gd name="connsiteY5" fmla="*/ 44702 h 124096"/>
                  <a:gd name="connsiteX6" fmla="*/ 136761 w 137018"/>
                  <a:gd name="connsiteY6" fmla="*/ 252 h 12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18" h="124096">
                    <a:moveTo>
                      <a:pt x="136761" y="252"/>
                    </a:moveTo>
                    <a:cubicBezTo>
                      <a:pt x="131469" y="3956"/>
                      <a:pt x="33044" y="56344"/>
                      <a:pt x="19286" y="66927"/>
                    </a:cubicBezTo>
                    <a:cubicBezTo>
                      <a:pt x="5528" y="77510"/>
                      <a:pt x="57386" y="54227"/>
                      <a:pt x="54211" y="63752"/>
                    </a:cubicBezTo>
                    <a:cubicBezTo>
                      <a:pt x="51036" y="73277"/>
                      <a:pt x="3411" y="123019"/>
                      <a:pt x="236" y="124077"/>
                    </a:cubicBezTo>
                    <a:cubicBezTo>
                      <a:pt x="-2939" y="125135"/>
                      <a:pt x="26694" y="83331"/>
                      <a:pt x="35161" y="70102"/>
                    </a:cubicBezTo>
                    <a:cubicBezTo>
                      <a:pt x="43628" y="56873"/>
                      <a:pt x="37807" y="54756"/>
                      <a:pt x="51036" y="44702"/>
                    </a:cubicBezTo>
                    <a:cubicBezTo>
                      <a:pt x="64265" y="34648"/>
                      <a:pt x="142053" y="-3452"/>
                      <a:pt x="136761" y="2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515F33D6-3085-C374-4FC6-C49072710C00}"/>
                  </a:ext>
                </a:extLst>
              </p:cNvPr>
              <p:cNvSpPr/>
              <p:nvPr/>
            </p:nvSpPr>
            <p:spPr>
              <a:xfrm>
                <a:off x="3057410" y="4920805"/>
                <a:ext cx="393938" cy="118920"/>
              </a:xfrm>
              <a:custGeom>
                <a:avLst/>
                <a:gdLst>
                  <a:gd name="connsiteX0" fmla="*/ 387465 w 393938"/>
                  <a:gd name="connsiteY0" fmla="*/ 114745 h 118920"/>
                  <a:gd name="connsiteX1" fmla="*/ 206490 w 393938"/>
                  <a:gd name="connsiteY1" fmla="*/ 108395 h 118920"/>
                  <a:gd name="connsiteX2" fmla="*/ 285865 w 393938"/>
                  <a:gd name="connsiteY2" fmla="*/ 117920 h 118920"/>
                  <a:gd name="connsiteX3" fmla="*/ 152515 w 393938"/>
                  <a:gd name="connsiteY3" fmla="*/ 79820 h 118920"/>
                  <a:gd name="connsiteX4" fmla="*/ 115 w 393938"/>
                  <a:gd name="connsiteY4" fmla="*/ 445 h 118920"/>
                  <a:gd name="connsiteX5" fmla="*/ 127115 w 393938"/>
                  <a:gd name="connsiteY5" fmla="*/ 48070 h 118920"/>
                  <a:gd name="connsiteX6" fmla="*/ 104890 w 393938"/>
                  <a:gd name="connsiteY6" fmla="*/ 57595 h 118920"/>
                  <a:gd name="connsiteX7" fmla="*/ 327140 w 393938"/>
                  <a:gd name="connsiteY7" fmla="*/ 102045 h 118920"/>
                  <a:gd name="connsiteX8" fmla="*/ 387465 w 393938"/>
                  <a:gd name="connsiteY8" fmla="*/ 114745 h 1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938" h="118920">
                    <a:moveTo>
                      <a:pt x="387465" y="114745"/>
                    </a:moveTo>
                    <a:cubicBezTo>
                      <a:pt x="367357" y="115803"/>
                      <a:pt x="223423" y="107866"/>
                      <a:pt x="206490" y="108395"/>
                    </a:cubicBezTo>
                    <a:cubicBezTo>
                      <a:pt x="189557" y="108924"/>
                      <a:pt x="294861" y="122682"/>
                      <a:pt x="285865" y="117920"/>
                    </a:cubicBezTo>
                    <a:cubicBezTo>
                      <a:pt x="276869" y="113158"/>
                      <a:pt x="200140" y="99399"/>
                      <a:pt x="152515" y="79820"/>
                    </a:cubicBezTo>
                    <a:cubicBezTo>
                      <a:pt x="104890" y="60241"/>
                      <a:pt x="4348" y="5737"/>
                      <a:pt x="115" y="445"/>
                    </a:cubicBezTo>
                    <a:cubicBezTo>
                      <a:pt x="-4118" y="-4847"/>
                      <a:pt x="109652" y="38545"/>
                      <a:pt x="127115" y="48070"/>
                    </a:cubicBezTo>
                    <a:cubicBezTo>
                      <a:pt x="144577" y="57595"/>
                      <a:pt x="71553" y="48599"/>
                      <a:pt x="104890" y="57595"/>
                    </a:cubicBezTo>
                    <a:cubicBezTo>
                      <a:pt x="138227" y="66591"/>
                      <a:pt x="275282" y="93578"/>
                      <a:pt x="327140" y="102045"/>
                    </a:cubicBezTo>
                    <a:cubicBezTo>
                      <a:pt x="378998" y="110512"/>
                      <a:pt x="407573" y="113687"/>
                      <a:pt x="387465" y="114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34683657-7579-B7C4-D374-4354A377E887}"/>
                  </a:ext>
                </a:extLst>
              </p:cNvPr>
              <p:cNvSpPr/>
              <p:nvPr/>
            </p:nvSpPr>
            <p:spPr>
              <a:xfrm>
                <a:off x="3378526" y="2440655"/>
                <a:ext cx="374879" cy="1034196"/>
              </a:xfrm>
              <a:custGeom>
                <a:avLst/>
                <a:gdLst>
                  <a:gd name="connsiteX0" fmla="*/ 358406 w 374879"/>
                  <a:gd name="connsiteY0" fmla="*/ 1920 h 1034196"/>
                  <a:gd name="connsiteX1" fmla="*/ 333353 w 374879"/>
                  <a:gd name="connsiteY1" fmla="*/ 390227 h 1034196"/>
                  <a:gd name="connsiteX2" fmla="*/ 370932 w 374879"/>
                  <a:gd name="connsiteY2" fmla="*/ 327597 h 1034196"/>
                  <a:gd name="connsiteX3" fmla="*/ 220619 w 374879"/>
                  <a:gd name="connsiteY3" fmla="*/ 686677 h 1034196"/>
                  <a:gd name="connsiteX4" fmla="*/ 312477 w 374879"/>
                  <a:gd name="connsiteY4" fmla="*/ 598994 h 1034196"/>
                  <a:gd name="connsiteX5" fmla="*/ 7677 w 374879"/>
                  <a:gd name="connsiteY5" fmla="*/ 1020704 h 1034196"/>
                  <a:gd name="connsiteX6" fmla="*/ 95359 w 374879"/>
                  <a:gd name="connsiteY6" fmla="*/ 912145 h 1034196"/>
                  <a:gd name="connsiteX7" fmla="*/ 137112 w 374879"/>
                  <a:gd name="connsiteY7" fmla="*/ 732605 h 1034196"/>
                  <a:gd name="connsiteX8" fmla="*/ 107885 w 374879"/>
                  <a:gd name="connsiteY8" fmla="*/ 419455 h 1034196"/>
                  <a:gd name="connsiteX9" fmla="*/ 208093 w 374879"/>
                  <a:gd name="connsiteY9" fmla="*/ 611520 h 1034196"/>
                  <a:gd name="connsiteX10" fmla="*/ 157989 w 374879"/>
                  <a:gd name="connsiteY10" fmla="*/ 173109 h 1034196"/>
                  <a:gd name="connsiteX11" fmla="*/ 245671 w 374879"/>
                  <a:gd name="connsiteY11" fmla="*/ 327597 h 1034196"/>
                  <a:gd name="connsiteX12" fmla="*/ 183041 w 374879"/>
                  <a:gd name="connsiteY12" fmla="*/ 135531 h 1034196"/>
                  <a:gd name="connsiteX13" fmla="*/ 258197 w 374879"/>
                  <a:gd name="connsiteY13" fmla="*/ 131356 h 1034196"/>
                  <a:gd name="connsiteX14" fmla="*/ 262373 w 374879"/>
                  <a:gd name="connsiteY14" fmla="*/ 26972 h 1034196"/>
                  <a:gd name="connsiteX15" fmla="*/ 295775 w 374879"/>
                  <a:gd name="connsiteY15" fmla="*/ 231564 h 1034196"/>
                  <a:gd name="connsiteX16" fmla="*/ 358406 w 374879"/>
                  <a:gd name="connsiteY16" fmla="*/ 1920 h 103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4879" h="1034196">
                    <a:moveTo>
                      <a:pt x="358406" y="1920"/>
                    </a:moveTo>
                    <a:cubicBezTo>
                      <a:pt x="364669" y="28364"/>
                      <a:pt x="331265" y="335948"/>
                      <a:pt x="333353" y="390227"/>
                    </a:cubicBezTo>
                    <a:cubicBezTo>
                      <a:pt x="335441" y="444506"/>
                      <a:pt x="389721" y="278189"/>
                      <a:pt x="370932" y="327597"/>
                    </a:cubicBezTo>
                    <a:cubicBezTo>
                      <a:pt x="352143" y="377005"/>
                      <a:pt x="230361" y="641444"/>
                      <a:pt x="220619" y="686677"/>
                    </a:cubicBezTo>
                    <a:cubicBezTo>
                      <a:pt x="210877" y="731910"/>
                      <a:pt x="347967" y="543323"/>
                      <a:pt x="312477" y="598994"/>
                    </a:cubicBezTo>
                    <a:cubicBezTo>
                      <a:pt x="276987" y="654665"/>
                      <a:pt x="43863" y="968512"/>
                      <a:pt x="7677" y="1020704"/>
                    </a:cubicBezTo>
                    <a:cubicBezTo>
                      <a:pt x="-28509" y="1072896"/>
                      <a:pt x="73787" y="960161"/>
                      <a:pt x="95359" y="912145"/>
                    </a:cubicBezTo>
                    <a:cubicBezTo>
                      <a:pt x="116931" y="864129"/>
                      <a:pt x="135024" y="814720"/>
                      <a:pt x="137112" y="732605"/>
                    </a:cubicBezTo>
                    <a:cubicBezTo>
                      <a:pt x="139200" y="650490"/>
                      <a:pt x="96055" y="439636"/>
                      <a:pt x="107885" y="419455"/>
                    </a:cubicBezTo>
                    <a:cubicBezTo>
                      <a:pt x="119715" y="399274"/>
                      <a:pt x="199742" y="652578"/>
                      <a:pt x="208093" y="611520"/>
                    </a:cubicBezTo>
                    <a:cubicBezTo>
                      <a:pt x="216444" y="570462"/>
                      <a:pt x="151726" y="220429"/>
                      <a:pt x="157989" y="173109"/>
                    </a:cubicBezTo>
                    <a:cubicBezTo>
                      <a:pt x="164252" y="125789"/>
                      <a:pt x="241496" y="333860"/>
                      <a:pt x="245671" y="327597"/>
                    </a:cubicBezTo>
                    <a:cubicBezTo>
                      <a:pt x="249846" y="321334"/>
                      <a:pt x="180953" y="168238"/>
                      <a:pt x="183041" y="135531"/>
                    </a:cubicBezTo>
                    <a:cubicBezTo>
                      <a:pt x="185129" y="102824"/>
                      <a:pt x="244975" y="149449"/>
                      <a:pt x="258197" y="131356"/>
                    </a:cubicBezTo>
                    <a:cubicBezTo>
                      <a:pt x="271419" y="113263"/>
                      <a:pt x="256110" y="10271"/>
                      <a:pt x="262373" y="26972"/>
                    </a:cubicBezTo>
                    <a:cubicBezTo>
                      <a:pt x="268636" y="43673"/>
                      <a:pt x="279770" y="232260"/>
                      <a:pt x="295775" y="231564"/>
                    </a:cubicBezTo>
                    <a:cubicBezTo>
                      <a:pt x="311780" y="230868"/>
                      <a:pt x="352143" y="-24524"/>
                      <a:pt x="358406" y="192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CFA31557-B4CE-0FA1-15C5-F796E4E99923}"/>
                  </a:ext>
                </a:extLst>
              </p:cNvPr>
              <p:cNvSpPr/>
              <p:nvPr/>
            </p:nvSpPr>
            <p:spPr>
              <a:xfrm>
                <a:off x="5301446" y="2829630"/>
                <a:ext cx="1049902" cy="2702955"/>
              </a:xfrm>
              <a:custGeom>
                <a:avLst/>
                <a:gdLst>
                  <a:gd name="connsiteX0" fmla="*/ 545901 w 1049902"/>
                  <a:gd name="connsiteY0" fmla="*/ 17844 h 2702955"/>
                  <a:gd name="connsiteX1" fmla="*/ 553922 w 1049902"/>
                  <a:gd name="connsiteY1" fmla="*/ 1541844 h 2702955"/>
                  <a:gd name="connsiteX2" fmla="*/ 618091 w 1049902"/>
                  <a:gd name="connsiteY2" fmla="*/ 1309233 h 2702955"/>
                  <a:gd name="connsiteX3" fmla="*/ 160891 w 1049902"/>
                  <a:gd name="connsiteY3" fmla="*/ 2327907 h 2702955"/>
                  <a:gd name="connsiteX4" fmla="*/ 393501 w 1049902"/>
                  <a:gd name="connsiteY4" fmla="*/ 2055191 h 2702955"/>
                  <a:gd name="connsiteX5" fmla="*/ 470 w 1049902"/>
                  <a:gd name="connsiteY5" fmla="*/ 2696875 h 2702955"/>
                  <a:gd name="connsiteX6" fmla="*/ 313291 w 1049902"/>
                  <a:gd name="connsiteY6" fmla="*/ 2384054 h 2702955"/>
                  <a:gd name="connsiteX7" fmla="*/ 305270 w 1049902"/>
                  <a:gd name="connsiteY7" fmla="*/ 2488328 h 2702955"/>
                  <a:gd name="connsiteX8" fmla="*/ 882786 w 1049902"/>
                  <a:gd name="connsiteY8" fmla="*/ 1999044 h 2702955"/>
                  <a:gd name="connsiteX9" fmla="*/ 626112 w 1049902"/>
                  <a:gd name="connsiteY9" fmla="*/ 2007065 h 2702955"/>
                  <a:gd name="connsiteX10" fmla="*/ 1043207 w 1049902"/>
                  <a:gd name="connsiteY10" fmla="*/ 571296 h 2702955"/>
                  <a:gd name="connsiteX11" fmla="*/ 882786 w 1049902"/>
                  <a:gd name="connsiteY11" fmla="*/ 1124749 h 2702955"/>
                  <a:gd name="connsiteX12" fmla="*/ 874765 w 1049902"/>
                  <a:gd name="connsiteY12" fmla="*/ 731717 h 2702955"/>
                  <a:gd name="connsiteX13" fmla="*/ 545901 w 1049902"/>
                  <a:gd name="connsiteY13" fmla="*/ 17844 h 270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9902" h="2702955">
                    <a:moveTo>
                      <a:pt x="545901" y="17844"/>
                    </a:moveTo>
                    <a:cubicBezTo>
                      <a:pt x="492427" y="152865"/>
                      <a:pt x="541890" y="1326613"/>
                      <a:pt x="553922" y="1541844"/>
                    </a:cubicBezTo>
                    <a:cubicBezTo>
                      <a:pt x="565954" y="1757075"/>
                      <a:pt x="683596" y="1178223"/>
                      <a:pt x="618091" y="1309233"/>
                    </a:cubicBezTo>
                    <a:cubicBezTo>
                      <a:pt x="552586" y="1440243"/>
                      <a:pt x="198323" y="2203581"/>
                      <a:pt x="160891" y="2327907"/>
                    </a:cubicBezTo>
                    <a:cubicBezTo>
                      <a:pt x="123459" y="2452233"/>
                      <a:pt x="420238" y="1993696"/>
                      <a:pt x="393501" y="2055191"/>
                    </a:cubicBezTo>
                    <a:cubicBezTo>
                      <a:pt x="366764" y="2116686"/>
                      <a:pt x="13838" y="2642065"/>
                      <a:pt x="470" y="2696875"/>
                    </a:cubicBezTo>
                    <a:cubicBezTo>
                      <a:pt x="-12898" y="2751685"/>
                      <a:pt x="262491" y="2418812"/>
                      <a:pt x="313291" y="2384054"/>
                    </a:cubicBezTo>
                    <a:cubicBezTo>
                      <a:pt x="364091" y="2349296"/>
                      <a:pt x="210354" y="2552496"/>
                      <a:pt x="305270" y="2488328"/>
                    </a:cubicBezTo>
                    <a:cubicBezTo>
                      <a:pt x="400186" y="2424160"/>
                      <a:pt x="829312" y="2079254"/>
                      <a:pt x="882786" y="1999044"/>
                    </a:cubicBezTo>
                    <a:cubicBezTo>
                      <a:pt x="936260" y="1918834"/>
                      <a:pt x="599375" y="2245023"/>
                      <a:pt x="626112" y="2007065"/>
                    </a:cubicBezTo>
                    <a:cubicBezTo>
                      <a:pt x="652849" y="1769107"/>
                      <a:pt x="1000428" y="718349"/>
                      <a:pt x="1043207" y="571296"/>
                    </a:cubicBezTo>
                    <a:cubicBezTo>
                      <a:pt x="1085986" y="424243"/>
                      <a:pt x="910860" y="1098012"/>
                      <a:pt x="882786" y="1124749"/>
                    </a:cubicBezTo>
                    <a:cubicBezTo>
                      <a:pt x="854712" y="1151486"/>
                      <a:pt x="928239" y="910854"/>
                      <a:pt x="874765" y="731717"/>
                    </a:cubicBezTo>
                    <a:cubicBezTo>
                      <a:pt x="821291" y="552580"/>
                      <a:pt x="599375" y="-117177"/>
                      <a:pt x="545901" y="1784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BCF8F027-EEFE-46EF-4BA3-AB17BC6E6AF8}"/>
                  </a:ext>
                </a:extLst>
              </p:cNvPr>
              <p:cNvSpPr/>
              <p:nvPr/>
            </p:nvSpPr>
            <p:spPr>
              <a:xfrm>
                <a:off x="3119728" y="4312086"/>
                <a:ext cx="503009" cy="957781"/>
              </a:xfrm>
              <a:custGeom>
                <a:avLst/>
                <a:gdLst>
                  <a:gd name="connsiteX0" fmla="*/ 297240 w 503009"/>
                  <a:gd name="connsiteY0" fmla="*/ 3240 h 957781"/>
                  <a:gd name="connsiteX1" fmla="*/ 329325 w 503009"/>
                  <a:gd name="connsiteY1" fmla="*/ 259914 h 957781"/>
                  <a:gd name="connsiteX2" fmla="*/ 449640 w 503009"/>
                  <a:gd name="connsiteY2" fmla="*/ 508567 h 957781"/>
                  <a:gd name="connsiteX3" fmla="*/ 369430 w 503009"/>
                  <a:gd name="connsiteY3" fmla="*/ 428356 h 957781"/>
                  <a:gd name="connsiteX4" fmla="*/ 465683 w 503009"/>
                  <a:gd name="connsiteY4" fmla="*/ 693051 h 957781"/>
                  <a:gd name="connsiteX5" fmla="*/ 497767 w 503009"/>
                  <a:gd name="connsiteY5" fmla="*/ 957746 h 957781"/>
                  <a:gd name="connsiteX6" fmla="*/ 449640 w 503009"/>
                  <a:gd name="connsiteY6" fmla="*/ 709093 h 957781"/>
                  <a:gd name="connsiteX7" fmla="*/ 16504 w 503009"/>
                  <a:gd name="connsiteY7" fmla="*/ 332103 h 957781"/>
                  <a:gd name="connsiteX8" fmla="*/ 160883 w 503009"/>
                  <a:gd name="connsiteY8" fmla="*/ 428356 h 957781"/>
                  <a:gd name="connsiteX9" fmla="*/ 461 w 503009"/>
                  <a:gd name="connsiteY9" fmla="*/ 139598 h 957781"/>
                  <a:gd name="connsiteX10" fmla="*/ 112756 w 503009"/>
                  <a:gd name="connsiteY10" fmla="*/ 19282 h 957781"/>
                  <a:gd name="connsiteX11" fmla="*/ 128798 w 503009"/>
                  <a:gd name="connsiteY11" fmla="*/ 107514 h 957781"/>
                  <a:gd name="connsiteX12" fmla="*/ 297240 w 503009"/>
                  <a:gd name="connsiteY12" fmla="*/ 3240 h 95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3009" h="957781">
                    <a:moveTo>
                      <a:pt x="297240" y="3240"/>
                    </a:moveTo>
                    <a:cubicBezTo>
                      <a:pt x="330661" y="28640"/>
                      <a:pt x="303925" y="175693"/>
                      <a:pt x="329325" y="259914"/>
                    </a:cubicBezTo>
                    <a:cubicBezTo>
                      <a:pt x="354725" y="344135"/>
                      <a:pt x="442956" y="480493"/>
                      <a:pt x="449640" y="508567"/>
                    </a:cubicBezTo>
                    <a:cubicBezTo>
                      <a:pt x="456324" y="536641"/>
                      <a:pt x="366756" y="397609"/>
                      <a:pt x="369430" y="428356"/>
                    </a:cubicBezTo>
                    <a:cubicBezTo>
                      <a:pt x="372104" y="459103"/>
                      <a:pt x="444294" y="604819"/>
                      <a:pt x="465683" y="693051"/>
                    </a:cubicBezTo>
                    <a:cubicBezTo>
                      <a:pt x="487073" y="781283"/>
                      <a:pt x="500441" y="955072"/>
                      <a:pt x="497767" y="957746"/>
                    </a:cubicBezTo>
                    <a:cubicBezTo>
                      <a:pt x="495093" y="960420"/>
                      <a:pt x="529850" y="813367"/>
                      <a:pt x="449640" y="709093"/>
                    </a:cubicBezTo>
                    <a:cubicBezTo>
                      <a:pt x="369430" y="604819"/>
                      <a:pt x="64630" y="378892"/>
                      <a:pt x="16504" y="332103"/>
                    </a:cubicBezTo>
                    <a:cubicBezTo>
                      <a:pt x="-31622" y="285314"/>
                      <a:pt x="163557" y="460440"/>
                      <a:pt x="160883" y="428356"/>
                    </a:cubicBezTo>
                    <a:cubicBezTo>
                      <a:pt x="158209" y="396272"/>
                      <a:pt x="8482" y="207777"/>
                      <a:pt x="461" y="139598"/>
                    </a:cubicBezTo>
                    <a:cubicBezTo>
                      <a:pt x="-7560" y="71419"/>
                      <a:pt x="91367" y="24629"/>
                      <a:pt x="112756" y="19282"/>
                    </a:cubicBezTo>
                    <a:cubicBezTo>
                      <a:pt x="134145" y="13935"/>
                      <a:pt x="98051" y="104840"/>
                      <a:pt x="128798" y="107514"/>
                    </a:cubicBezTo>
                    <a:cubicBezTo>
                      <a:pt x="159545" y="110188"/>
                      <a:pt x="263819" y="-22160"/>
                      <a:pt x="297240" y="324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3567BEC3-2DA3-D886-A725-35E5A0627569}"/>
                  </a:ext>
                </a:extLst>
              </p:cNvPr>
              <p:cNvSpPr/>
              <p:nvPr/>
            </p:nvSpPr>
            <p:spPr>
              <a:xfrm>
                <a:off x="3165239" y="4381983"/>
                <a:ext cx="169453" cy="376501"/>
              </a:xfrm>
              <a:custGeom>
                <a:avLst/>
                <a:gdLst>
                  <a:gd name="connsiteX0" fmla="*/ 655 w 169453"/>
                  <a:gd name="connsiteY0" fmla="*/ 236 h 376501"/>
                  <a:gd name="connsiteX1" fmla="*/ 13595 w 169453"/>
                  <a:gd name="connsiteY1" fmla="*/ 133945 h 376501"/>
                  <a:gd name="connsiteX2" fmla="*/ 73980 w 169453"/>
                  <a:gd name="connsiteY2" fmla="*/ 233149 h 376501"/>
                  <a:gd name="connsiteX3" fmla="*/ 78293 w 169453"/>
                  <a:gd name="connsiteY3" fmla="*/ 194330 h 376501"/>
                  <a:gd name="connsiteX4" fmla="*/ 168870 w 169453"/>
                  <a:gd name="connsiteY4" fmla="*/ 375485 h 376501"/>
                  <a:gd name="connsiteX5" fmla="*/ 112799 w 169453"/>
                  <a:gd name="connsiteY5" fmla="*/ 263342 h 376501"/>
                  <a:gd name="connsiteX6" fmla="*/ 26535 w 169453"/>
                  <a:gd name="connsiteY6" fmla="*/ 168451 h 376501"/>
                  <a:gd name="connsiteX7" fmla="*/ 655 w 169453"/>
                  <a:gd name="connsiteY7" fmla="*/ 236 h 37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53" h="376501">
                    <a:moveTo>
                      <a:pt x="655" y="236"/>
                    </a:moveTo>
                    <a:cubicBezTo>
                      <a:pt x="-1502" y="-5515"/>
                      <a:pt x="1374" y="95126"/>
                      <a:pt x="13595" y="133945"/>
                    </a:cubicBezTo>
                    <a:cubicBezTo>
                      <a:pt x="25816" y="172764"/>
                      <a:pt x="63197" y="223085"/>
                      <a:pt x="73980" y="233149"/>
                    </a:cubicBezTo>
                    <a:cubicBezTo>
                      <a:pt x="84763" y="243213"/>
                      <a:pt x="62478" y="170607"/>
                      <a:pt x="78293" y="194330"/>
                    </a:cubicBezTo>
                    <a:cubicBezTo>
                      <a:pt x="94108" y="218053"/>
                      <a:pt x="168870" y="375485"/>
                      <a:pt x="168870" y="375485"/>
                    </a:cubicBezTo>
                    <a:cubicBezTo>
                      <a:pt x="174621" y="386987"/>
                      <a:pt x="136521" y="297848"/>
                      <a:pt x="112799" y="263342"/>
                    </a:cubicBezTo>
                    <a:cubicBezTo>
                      <a:pt x="89077" y="228836"/>
                      <a:pt x="44507" y="206551"/>
                      <a:pt x="26535" y="168451"/>
                    </a:cubicBezTo>
                    <a:cubicBezTo>
                      <a:pt x="8563" y="130351"/>
                      <a:pt x="2812" y="5987"/>
                      <a:pt x="655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896C786A-BFCB-7FD7-5898-B440C5495247}"/>
                  </a:ext>
                </a:extLst>
              </p:cNvPr>
              <p:cNvSpPr/>
              <p:nvPr/>
            </p:nvSpPr>
            <p:spPr>
              <a:xfrm>
                <a:off x="3342104" y="4407973"/>
                <a:ext cx="78466" cy="375966"/>
              </a:xfrm>
              <a:custGeom>
                <a:avLst/>
                <a:gdLst>
                  <a:gd name="connsiteX0" fmla="*/ 39451 w 78466"/>
                  <a:gd name="connsiteY0" fmla="*/ 125 h 375966"/>
                  <a:gd name="connsiteX1" fmla="*/ 632 w 78466"/>
                  <a:gd name="connsiteY1" fmla="*/ 271857 h 375966"/>
                  <a:gd name="connsiteX2" fmla="*/ 78270 w 78466"/>
                  <a:gd name="connsiteY2" fmla="*/ 375374 h 375966"/>
                  <a:gd name="connsiteX3" fmla="*/ 22198 w 78466"/>
                  <a:gd name="connsiteY3" fmla="*/ 310676 h 375966"/>
                  <a:gd name="connsiteX4" fmla="*/ 632 w 78466"/>
                  <a:gd name="connsiteY4" fmla="*/ 237352 h 375966"/>
                  <a:gd name="connsiteX5" fmla="*/ 39451 w 78466"/>
                  <a:gd name="connsiteY5" fmla="*/ 125 h 37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375966">
                    <a:moveTo>
                      <a:pt x="39451" y="125"/>
                    </a:moveTo>
                    <a:cubicBezTo>
                      <a:pt x="39451" y="5876"/>
                      <a:pt x="-5838" y="209316"/>
                      <a:pt x="632" y="271857"/>
                    </a:cubicBezTo>
                    <a:cubicBezTo>
                      <a:pt x="7102" y="334399"/>
                      <a:pt x="74676" y="368904"/>
                      <a:pt x="78270" y="375374"/>
                    </a:cubicBezTo>
                    <a:cubicBezTo>
                      <a:pt x="81864" y="381844"/>
                      <a:pt x="35138" y="333680"/>
                      <a:pt x="22198" y="310676"/>
                    </a:cubicBezTo>
                    <a:cubicBezTo>
                      <a:pt x="9258" y="287672"/>
                      <a:pt x="-2243" y="286954"/>
                      <a:pt x="632" y="237352"/>
                    </a:cubicBezTo>
                    <a:cubicBezTo>
                      <a:pt x="3507" y="187750"/>
                      <a:pt x="39451" y="-5626"/>
                      <a:pt x="39451" y="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0CB43B9D-43A7-936A-E46B-EFCFA55D9FEA}"/>
                  </a:ext>
                </a:extLst>
              </p:cNvPr>
              <p:cNvSpPr/>
              <p:nvPr/>
            </p:nvSpPr>
            <p:spPr>
              <a:xfrm>
                <a:off x="4408785" y="2552373"/>
                <a:ext cx="909783" cy="322511"/>
              </a:xfrm>
              <a:custGeom>
                <a:avLst/>
                <a:gdLst>
                  <a:gd name="connsiteX0" fmla="*/ 2281 w 909783"/>
                  <a:gd name="connsiteY0" fmla="*/ 632 h 322511"/>
                  <a:gd name="connsiteX1" fmla="*/ 580181 w 909783"/>
                  <a:gd name="connsiteY1" fmla="*/ 59153 h 322511"/>
                  <a:gd name="connsiteX2" fmla="*/ 528975 w 909783"/>
                  <a:gd name="connsiteY2" fmla="*/ 81099 h 322511"/>
                  <a:gd name="connsiteX3" fmla="*/ 763061 w 909783"/>
                  <a:gd name="connsiteY3" fmla="*/ 161566 h 322511"/>
                  <a:gd name="connsiteX4" fmla="*/ 909365 w 909783"/>
                  <a:gd name="connsiteY4" fmla="*/ 322501 h 322511"/>
                  <a:gd name="connsiteX5" fmla="*/ 719170 w 909783"/>
                  <a:gd name="connsiteY5" fmla="*/ 168881 h 322511"/>
                  <a:gd name="connsiteX6" fmla="*/ 389986 w 909783"/>
                  <a:gd name="connsiteY6" fmla="*/ 37208 h 322511"/>
                  <a:gd name="connsiteX7" fmla="*/ 2281 w 909783"/>
                  <a:gd name="connsiteY7" fmla="*/ 632 h 32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9783" h="322511">
                    <a:moveTo>
                      <a:pt x="2281" y="632"/>
                    </a:moveTo>
                    <a:cubicBezTo>
                      <a:pt x="33980" y="4289"/>
                      <a:pt x="492399" y="45742"/>
                      <a:pt x="580181" y="59153"/>
                    </a:cubicBezTo>
                    <a:cubicBezTo>
                      <a:pt x="667963" y="72564"/>
                      <a:pt x="498495" y="64030"/>
                      <a:pt x="528975" y="81099"/>
                    </a:cubicBezTo>
                    <a:cubicBezTo>
                      <a:pt x="559455" y="98168"/>
                      <a:pt x="699663" y="121332"/>
                      <a:pt x="763061" y="161566"/>
                    </a:cubicBezTo>
                    <a:cubicBezTo>
                      <a:pt x="826459" y="201800"/>
                      <a:pt x="916680" y="321282"/>
                      <a:pt x="909365" y="322501"/>
                    </a:cubicBezTo>
                    <a:cubicBezTo>
                      <a:pt x="902050" y="323720"/>
                      <a:pt x="805733" y="216430"/>
                      <a:pt x="719170" y="168881"/>
                    </a:cubicBezTo>
                    <a:cubicBezTo>
                      <a:pt x="632607" y="121332"/>
                      <a:pt x="502152" y="65250"/>
                      <a:pt x="389986" y="37208"/>
                    </a:cubicBezTo>
                    <a:cubicBezTo>
                      <a:pt x="277820" y="9167"/>
                      <a:pt x="-29418" y="-3025"/>
                      <a:pt x="2281" y="6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E27A3B68-9855-BC9C-30D0-11256564FE99}"/>
                  </a:ext>
                </a:extLst>
              </p:cNvPr>
              <p:cNvSpPr/>
              <p:nvPr/>
            </p:nvSpPr>
            <p:spPr>
              <a:xfrm>
                <a:off x="4915779" y="4593262"/>
                <a:ext cx="337186" cy="505821"/>
              </a:xfrm>
              <a:custGeom>
                <a:avLst/>
                <a:gdLst>
                  <a:gd name="connsiteX0" fmla="*/ 336535 w 337186"/>
                  <a:gd name="connsiteY0" fmla="*/ 684 h 505821"/>
                  <a:gd name="connsiteX1" fmla="*/ 102448 w 337186"/>
                  <a:gd name="connsiteY1" fmla="*/ 117727 h 505821"/>
                  <a:gd name="connsiteX2" fmla="*/ 36611 w 337186"/>
                  <a:gd name="connsiteY2" fmla="*/ 315237 h 505821"/>
                  <a:gd name="connsiteX3" fmla="*/ 51242 w 337186"/>
                  <a:gd name="connsiteY3" fmla="*/ 505432 h 505821"/>
                  <a:gd name="connsiteX4" fmla="*/ 29296 w 337186"/>
                  <a:gd name="connsiteY4" fmla="*/ 359128 h 505821"/>
                  <a:gd name="connsiteX5" fmla="*/ 21981 w 337186"/>
                  <a:gd name="connsiteY5" fmla="*/ 168933 h 505821"/>
                  <a:gd name="connsiteX6" fmla="*/ 336535 w 337186"/>
                  <a:gd name="connsiteY6" fmla="*/ 684 h 5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86" h="505821">
                    <a:moveTo>
                      <a:pt x="336535" y="684"/>
                    </a:moveTo>
                    <a:cubicBezTo>
                      <a:pt x="349946" y="-7850"/>
                      <a:pt x="152435" y="65302"/>
                      <a:pt x="102448" y="117727"/>
                    </a:cubicBezTo>
                    <a:cubicBezTo>
                      <a:pt x="52461" y="170152"/>
                      <a:pt x="45145" y="250620"/>
                      <a:pt x="36611" y="315237"/>
                    </a:cubicBezTo>
                    <a:cubicBezTo>
                      <a:pt x="28077" y="379855"/>
                      <a:pt x="52461" y="498117"/>
                      <a:pt x="51242" y="505432"/>
                    </a:cubicBezTo>
                    <a:cubicBezTo>
                      <a:pt x="50023" y="512747"/>
                      <a:pt x="34173" y="415211"/>
                      <a:pt x="29296" y="359128"/>
                    </a:cubicBezTo>
                    <a:cubicBezTo>
                      <a:pt x="24419" y="303045"/>
                      <a:pt x="-29225" y="221358"/>
                      <a:pt x="21981" y="168933"/>
                    </a:cubicBezTo>
                    <a:cubicBezTo>
                      <a:pt x="73187" y="116508"/>
                      <a:pt x="323124" y="9218"/>
                      <a:pt x="336535" y="68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CE540703-FCFB-4C54-D4DF-38A32C672016}"/>
                  </a:ext>
                </a:extLst>
              </p:cNvPr>
              <p:cNvSpPr/>
              <p:nvPr/>
            </p:nvSpPr>
            <p:spPr>
              <a:xfrm>
                <a:off x="3239723" y="4385891"/>
                <a:ext cx="2756669" cy="1558498"/>
              </a:xfrm>
              <a:custGeom>
                <a:avLst/>
                <a:gdLst>
                  <a:gd name="connsiteX0" fmla="*/ 2429557 w 2756669"/>
                  <a:gd name="connsiteY0" fmla="*/ 3229 h 1558498"/>
                  <a:gd name="connsiteX1" fmla="*/ 1032354 w 2756669"/>
                  <a:gd name="connsiteY1" fmla="*/ 295837 h 1558498"/>
                  <a:gd name="connsiteX2" fmla="*/ 1273755 w 2756669"/>
                  <a:gd name="connsiteY2" fmla="*/ 288522 h 1558498"/>
                  <a:gd name="connsiteX3" fmla="*/ 447138 w 2756669"/>
                  <a:gd name="connsiteY3" fmla="*/ 383619 h 1558498"/>
                  <a:gd name="connsiteX4" fmla="*/ 776322 w 2756669"/>
                  <a:gd name="connsiteY4" fmla="*/ 610391 h 1558498"/>
                  <a:gd name="connsiteX5" fmla="*/ 359355 w 2756669"/>
                  <a:gd name="connsiteY5" fmla="*/ 595760 h 1558498"/>
                  <a:gd name="connsiteX6" fmla="*/ 469083 w 2756669"/>
                  <a:gd name="connsiteY6" fmla="*/ 1093194 h 1558498"/>
                  <a:gd name="connsiteX7" fmla="*/ 432507 w 2756669"/>
                  <a:gd name="connsiteY7" fmla="*/ 1078563 h 1558498"/>
                  <a:gd name="connsiteX8" fmla="*/ 842159 w 2756669"/>
                  <a:gd name="connsiteY8" fmla="*/ 1195607 h 1558498"/>
                  <a:gd name="connsiteX9" fmla="*/ 8226 w 2756669"/>
                  <a:gd name="connsiteY9" fmla="*/ 1422378 h 1558498"/>
                  <a:gd name="connsiteX10" fmla="*/ 1449320 w 2756669"/>
                  <a:gd name="connsiteY10" fmla="*/ 1451639 h 1558498"/>
                  <a:gd name="connsiteX11" fmla="*/ 966517 w 2756669"/>
                  <a:gd name="connsiteY11" fmla="*/ 1524791 h 1558498"/>
                  <a:gd name="connsiteX12" fmla="*/ 2736795 w 2756669"/>
                  <a:gd name="connsiteY12" fmla="*/ 844477 h 1558498"/>
                  <a:gd name="connsiteX13" fmla="*/ 1954069 w 2756669"/>
                  <a:gd name="connsiteY13" fmla="*/ 1049303 h 1558498"/>
                  <a:gd name="connsiteX14" fmla="*/ 2517339 w 2756669"/>
                  <a:gd name="connsiteY14" fmla="*/ 376304 h 1558498"/>
                  <a:gd name="connsiteX15" fmla="*/ 1961384 w 2756669"/>
                  <a:gd name="connsiteY15" fmla="*/ 712803 h 1558498"/>
                  <a:gd name="connsiteX16" fmla="*/ 2371035 w 2756669"/>
                  <a:gd name="connsiteY16" fmla="*/ 230000 h 1558498"/>
                  <a:gd name="connsiteX17" fmla="*/ 1281071 w 2756669"/>
                  <a:gd name="connsiteY17" fmla="*/ 515293 h 1558498"/>
                  <a:gd name="connsiteX18" fmla="*/ 2312514 w 2756669"/>
                  <a:gd name="connsiteY18" fmla="*/ 164163 h 1558498"/>
                  <a:gd name="connsiteX19" fmla="*/ 2429557 w 2756669"/>
                  <a:gd name="connsiteY19" fmla="*/ 3229 h 155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56669" h="1558498">
                    <a:moveTo>
                      <a:pt x="2429557" y="3229"/>
                    </a:moveTo>
                    <a:cubicBezTo>
                      <a:pt x="2216197" y="25175"/>
                      <a:pt x="1224988" y="248288"/>
                      <a:pt x="1032354" y="295837"/>
                    </a:cubicBezTo>
                    <a:cubicBezTo>
                      <a:pt x="839720" y="343386"/>
                      <a:pt x="1371291" y="273892"/>
                      <a:pt x="1273755" y="288522"/>
                    </a:cubicBezTo>
                    <a:cubicBezTo>
                      <a:pt x="1176219" y="303152"/>
                      <a:pt x="530043" y="329974"/>
                      <a:pt x="447138" y="383619"/>
                    </a:cubicBezTo>
                    <a:cubicBezTo>
                      <a:pt x="364232" y="437264"/>
                      <a:pt x="790953" y="575034"/>
                      <a:pt x="776322" y="610391"/>
                    </a:cubicBezTo>
                    <a:cubicBezTo>
                      <a:pt x="761691" y="645748"/>
                      <a:pt x="410561" y="515293"/>
                      <a:pt x="359355" y="595760"/>
                    </a:cubicBezTo>
                    <a:cubicBezTo>
                      <a:pt x="308149" y="676227"/>
                      <a:pt x="456891" y="1012727"/>
                      <a:pt x="469083" y="1093194"/>
                    </a:cubicBezTo>
                    <a:cubicBezTo>
                      <a:pt x="481275" y="1173661"/>
                      <a:pt x="370328" y="1061494"/>
                      <a:pt x="432507" y="1078563"/>
                    </a:cubicBezTo>
                    <a:cubicBezTo>
                      <a:pt x="494686" y="1095632"/>
                      <a:pt x="912872" y="1138305"/>
                      <a:pt x="842159" y="1195607"/>
                    </a:cubicBezTo>
                    <a:cubicBezTo>
                      <a:pt x="771446" y="1252909"/>
                      <a:pt x="-92967" y="1379706"/>
                      <a:pt x="8226" y="1422378"/>
                    </a:cubicBezTo>
                    <a:cubicBezTo>
                      <a:pt x="109419" y="1465050"/>
                      <a:pt x="1289605" y="1434570"/>
                      <a:pt x="1449320" y="1451639"/>
                    </a:cubicBezTo>
                    <a:cubicBezTo>
                      <a:pt x="1609035" y="1468708"/>
                      <a:pt x="751938" y="1625985"/>
                      <a:pt x="966517" y="1524791"/>
                    </a:cubicBezTo>
                    <a:cubicBezTo>
                      <a:pt x="1181096" y="1423597"/>
                      <a:pt x="2572203" y="923725"/>
                      <a:pt x="2736795" y="844477"/>
                    </a:cubicBezTo>
                    <a:cubicBezTo>
                      <a:pt x="2901387" y="765229"/>
                      <a:pt x="1990645" y="1127332"/>
                      <a:pt x="1954069" y="1049303"/>
                    </a:cubicBezTo>
                    <a:cubicBezTo>
                      <a:pt x="1917493" y="971274"/>
                      <a:pt x="2516120" y="432387"/>
                      <a:pt x="2517339" y="376304"/>
                    </a:cubicBezTo>
                    <a:cubicBezTo>
                      <a:pt x="2518558" y="320221"/>
                      <a:pt x="1985768" y="737187"/>
                      <a:pt x="1961384" y="712803"/>
                    </a:cubicBezTo>
                    <a:cubicBezTo>
                      <a:pt x="1937000" y="688419"/>
                      <a:pt x="2484420" y="262918"/>
                      <a:pt x="2371035" y="230000"/>
                    </a:cubicBezTo>
                    <a:cubicBezTo>
                      <a:pt x="2257650" y="197082"/>
                      <a:pt x="1290824" y="526266"/>
                      <a:pt x="1281071" y="515293"/>
                    </a:cubicBezTo>
                    <a:cubicBezTo>
                      <a:pt x="1271317" y="504320"/>
                      <a:pt x="2117442" y="253165"/>
                      <a:pt x="2312514" y="164163"/>
                    </a:cubicBezTo>
                    <a:cubicBezTo>
                      <a:pt x="2507586" y="75161"/>
                      <a:pt x="2642917" y="-18717"/>
                      <a:pt x="2429557" y="322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801A46E2-6130-F0B9-5A83-19085BF9D5EA}"/>
                  </a:ext>
                </a:extLst>
              </p:cNvPr>
              <p:cNvSpPr/>
              <p:nvPr/>
            </p:nvSpPr>
            <p:spPr>
              <a:xfrm>
                <a:off x="3816253" y="3957008"/>
                <a:ext cx="178054" cy="167653"/>
              </a:xfrm>
              <a:custGeom>
                <a:avLst/>
                <a:gdLst>
                  <a:gd name="connsiteX0" fmla="*/ 177846 w 178054"/>
                  <a:gd name="connsiteY0" fmla="*/ 515 h 167653"/>
                  <a:gd name="connsiteX1" fmla="*/ 2281 w 178054"/>
                  <a:gd name="connsiteY1" fmla="*/ 161450 h 167653"/>
                  <a:gd name="connsiteX2" fmla="*/ 75433 w 178054"/>
                  <a:gd name="connsiteY2" fmla="*/ 132189 h 167653"/>
                  <a:gd name="connsiteX3" fmla="*/ 38857 w 178054"/>
                  <a:gd name="connsiteY3" fmla="*/ 110243 h 167653"/>
                  <a:gd name="connsiteX4" fmla="*/ 177846 w 178054"/>
                  <a:gd name="connsiteY4" fmla="*/ 515 h 16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54" h="167653">
                    <a:moveTo>
                      <a:pt x="177846" y="515"/>
                    </a:moveTo>
                    <a:cubicBezTo>
                      <a:pt x="171750" y="9050"/>
                      <a:pt x="19350" y="139504"/>
                      <a:pt x="2281" y="161450"/>
                    </a:cubicBezTo>
                    <a:cubicBezTo>
                      <a:pt x="-14788" y="183396"/>
                      <a:pt x="69337" y="140724"/>
                      <a:pt x="75433" y="132189"/>
                    </a:cubicBezTo>
                    <a:cubicBezTo>
                      <a:pt x="81529" y="123654"/>
                      <a:pt x="23007" y="128531"/>
                      <a:pt x="38857" y="110243"/>
                    </a:cubicBezTo>
                    <a:cubicBezTo>
                      <a:pt x="54707" y="91955"/>
                      <a:pt x="183942" y="-8020"/>
                      <a:pt x="177846" y="51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5B5EB07B-C552-3C97-2F73-564AB2449701}"/>
                  </a:ext>
                </a:extLst>
              </p:cNvPr>
              <p:cNvSpPr/>
              <p:nvPr/>
            </p:nvSpPr>
            <p:spPr>
              <a:xfrm>
                <a:off x="4432591" y="4037983"/>
                <a:ext cx="95532" cy="307418"/>
              </a:xfrm>
              <a:custGeom>
                <a:avLst/>
                <a:gdLst>
                  <a:gd name="connsiteX0" fmla="*/ 95518 w 95532"/>
                  <a:gd name="connsiteY0" fmla="*/ 7 h 307418"/>
                  <a:gd name="connsiteX1" fmla="*/ 420 w 95532"/>
                  <a:gd name="connsiteY1" fmla="*/ 182887 h 307418"/>
                  <a:gd name="connsiteX2" fmla="*/ 58942 w 95532"/>
                  <a:gd name="connsiteY2" fmla="*/ 307246 h 307418"/>
                  <a:gd name="connsiteX3" fmla="*/ 15051 w 95532"/>
                  <a:gd name="connsiteY3" fmla="*/ 212148 h 307418"/>
                  <a:gd name="connsiteX4" fmla="*/ 7735 w 95532"/>
                  <a:gd name="connsiteY4" fmla="*/ 175572 h 307418"/>
                  <a:gd name="connsiteX5" fmla="*/ 95518 w 95532"/>
                  <a:gd name="connsiteY5" fmla="*/ 7 h 30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2" h="307418">
                    <a:moveTo>
                      <a:pt x="95518" y="7"/>
                    </a:moveTo>
                    <a:cubicBezTo>
                      <a:pt x="94299" y="1226"/>
                      <a:pt x="6516" y="131681"/>
                      <a:pt x="420" y="182887"/>
                    </a:cubicBezTo>
                    <a:cubicBezTo>
                      <a:pt x="-5676" y="234094"/>
                      <a:pt x="56504" y="302369"/>
                      <a:pt x="58942" y="307246"/>
                    </a:cubicBezTo>
                    <a:cubicBezTo>
                      <a:pt x="61380" y="312123"/>
                      <a:pt x="15051" y="212148"/>
                      <a:pt x="15051" y="212148"/>
                    </a:cubicBezTo>
                    <a:cubicBezTo>
                      <a:pt x="6517" y="190202"/>
                      <a:pt x="-5676" y="208490"/>
                      <a:pt x="7735" y="175572"/>
                    </a:cubicBezTo>
                    <a:cubicBezTo>
                      <a:pt x="21146" y="142654"/>
                      <a:pt x="96737" y="-1212"/>
                      <a:pt x="95518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86F289B4-8501-7A04-D880-38E3DC23C24C}"/>
                  </a:ext>
                </a:extLst>
              </p:cNvPr>
              <p:cNvSpPr/>
              <p:nvPr/>
            </p:nvSpPr>
            <p:spPr>
              <a:xfrm>
                <a:off x="3931130" y="4184170"/>
                <a:ext cx="143444" cy="375990"/>
              </a:xfrm>
              <a:custGeom>
                <a:avLst/>
                <a:gdLst>
                  <a:gd name="connsiteX0" fmla="*/ 143436 w 143444"/>
                  <a:gd name="connsiteY0" fmla="*/ 124 h 375990"/>
                  <a:gd name="connsiteX1" fmla="*/ 11763 w 143444"/>
                  <a:gd name="connsiteY1" fmla="*/ 197635 h 375990"/>
                  <a:gd name="connsiteX2" fmla="*/ 92230 w 143444"/>
                  <a:gd name="connsiteY2" fmla="*/ 373200 h 375990"/>
                  <a:gd name="connsiteX3" fmla="*/ 33708 w 143444"/>
                  <a:gd name="connsiteY3" fmla="*/ 300048 h 375990"/>
                  <a:gd name="connsiteX4" fmla="*/ 4448 w 143444"/>
                  <a:gd name="connsiteY4" fmla="*/ 226896 h 375990"/>
                  <a:gd name="connsiteX5" fmla="*/ 143436 w 143444"/>
                  <a:gd name="connsiteY5" fmla="*/ 124 h 37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44" h="375990">
                    <a:moveTo>
                      <a:pt x="143436" y="124"/>
                    </a:moveTo>
                    <a:cubicBezTo>
                      <a:pt x="144655" y="-4753"/>
                      <a:pt x="20297" y="135456"/>
                      <a:pt x="11763" y="197635"/>
                    </a:cubicBezTo>
                    <a:cubicBezTo>
                      <a:pt x="3229" y="259814"/>
                      <a:pt x="88573" y="356131"/>
                      <a:pt x="92230" y="373200"/>
                    </a:cubicBezTo>
                    <a:cubicBezTo>
                      <a:pt x="95887" y="390269"/>
                      <a:pt x="48338" y="324432"/>
                      <a:pt x="33708" y="300048"/>
                    </a:cubicBezTo>
                    <a:cubicBezTo>
                      <a:pt x="19078" y="275664"/>
                      <a:pt x="-11402" y="279322"/>
                      <a:pt x="4448" y="226896"/>
                    </a:cubicBezTo>
                    <a:cubicBezTo>
                      <a:pt x="20298" y="174470"/>
                      <a:pt x="142217" y="5001"/>
                      <a:pt x="143436" y="12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CA18EE22-3831-B30F-B9BB-DC11D804A4D1}"/>
                  </a:ext>
                </a:extLst>
              </p:cNvPr>
              <p:cNvSpPr/>
              <p:nvPr/>
            </p:nvSpPr>
            <p:spPr>
              <a:xfrm>
                <a:off x="5002891" y="2600633"/>
                <a:ext cx="981034" cy="2141405"/>
              </a:xfrm>
              <a:custGeom>
                <a:avLst/>
                <a:gdLst>
                  <a:gd name="connsiteX0" fmla="*/ 549346 w 981034"/>
                  <a:gd name="connsiteY0" fmla="*/ 18209 h 2141405"/>
                  <a:gd name="connsiteX1" fmla="*/ 805378 w 981034"/>
                  <a:gd name="connsiteY1" fmla="*/ 1049652 h 2141405"/>
                  <a:gd name="connsiteX2" fmla="*/ 980943 w 981034"/>
                  <a:gd name="connsiteY2" fmla="*/ 939924 h 2141405"/>
                  <a:gd name="connsiteX3" fmla="*/ 783432 w 981034"/>
                  <a:gd name="connsiteY3" fmla="*/ 1993313 h 2141405"/>
                  <a:gd name="connsiteX4" fmla="*/ 768802 w 981034"/>
                  <a:gd name="connsiteY4" fmla="*/ 2103041 h 2141405"/>
                  <a:gd name="connsiteX5" fmla="*/ 710280 w 981034"/>
                  <a:gd name="connsiteY5" fmla="*/ 1700705 h 2141405"/>
                  <a:gd name="connsiteX6" fmla="*/ 234792 w 981034"/>
                  <a:gd name="connsiteY6" fmla="*/ 1093543 h 2141405"/>
                  <a:gd name="connsiteX7" fmla="*/ 439618 w 981034"/>
                  <a:gd name="connsiteY7" fmla="*/ 1217901 h 2141405"/>
                  <a:gd name="connsiteX8" fmla="*/ 706 w 981034"/>
                  <a:gd name="connsiteY8" fmla="*/ 742413 h 2141405"/>
                  <a:gd name="connsiteX9" fmla="*/ 337205 w 981034"/>
                  <a:gd name="connsiteY9" fmla="*/ 947239 h 2141405"/>
                  <a:gd name="connsiteX10" fmla="*/ 337205 w 981034"/>
                  <a:gd name="connsiteY10" fmla="*/ 544903 h 2141405"/>
                  <a:gd name="connsiteX11" fmla="*/ 344520 w 981034"/>
                  <a:gd name="connsiteY11" fmla="*/ 522957 h 2141405"/>
                  <a:gd name="connsiteX12" fmla="*/ 403042 w 981034"/>
                  <a:gd name="connsiteY12" fmla="*/ 405914 h 2141405"/>
                  <a:gd name="connsiteX13" fmla="*/ 446933 w 981034"/>
                  <a:gd name="connsiteY13" fmla="*/ 391284 h 2141405"/>
                  <a:gd name="connsiteX14" fmla="*/ 549346 w 981034"/>
                  <a:gd name="connsiteY14" fmla="*/ 18209 h 214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1034" h="2141405">
                    <a:moveTo>
                      <a:pt x="549346" y="18209"/>
                    </a:moveTo>
                    <a:cubicBezTo>
                      <a:pt x="609087" y="127937"/>
                      <a:pt x="733445" y="896033"/>
                      <a:pt x="805378" y="1049652"/>
                    </a:cubicBezTo>
                    <a:cubicBezTo>
                      <a:pt x="877311" y="1203271"/>
                      <a:pt x="984601" y="782647"/>
                      <a:pt x="980943" y="939924"/>
                    </a:cubicBezTo>
                    <a:cubicBezTo>
                      <a:pt x="977285" y="1097201"/>
                      <a:pt x="818789" y="1799460"/>
                      <a:pt x="783432" y="1993313"/>
                    </a:cubicBezTo>
                    <a:cubicBezTo>
                      <a:pt x="748075" y="2187166"/>
                      <a:pt x="780994" y="2151809"/>
                      <a:pt x="768802" y="2103041"/>
                    </a:cubicBezTo>
                    <a:cubicBezTo>
                      <a:pt x="756610" y="2054273"/>
                      <a:pt x="799282" y="1868955"/>
                      <a:pt x="710280" y="1700705"/>
                    </a:cubicBezTo>
                    <a:cubicBezTo>
                      <a:pt x="621278" y="1532455"/>
                      <a:pt x="279902" y="1174010"/>
                      <a:pt x="234792" y="1093543"/>
                    </a:cubicBezTo>
                    <a:cubicBezTo>
                      <a:pt x="189682" y="1013076"/>
                      <a:pt x="478632" y="1276423"/>
                      <a:pt x="439618" y="1217901"/>
                    </a:cubicBezTo>
                    <a:cubicBezTo>
                      <a:pt x="400604" y="1159379"/>
                      <a:pt x="17775" y="787523"/>
                      <a:pt x="706" y="742413"/>
                    </a:cubicBezTo>
                    <a:cubicBezTo>
                      <a:pt x="-16363" y="697303"/>
                      <a:pt x="281122" y="980157"/>
                      <a:pt x="337205" y="947239"/>
                    </a:cubicBezTo>
                    <a:cubicBezTo>
                      <a:pt x="393288" y="914321"/>
                      <a:pt x="335986" y="615617"/>
                      <a:pt x="337205" y="544903"/>
                    </a:cubicBezTo>
                    <a:cubicBezTo>
                      <a:pt x="338424" y="474189"/>
                      <a:pt x="333547" y="546122"/>
                      <a:pt x="344520" y="522957"/>
                    </a:cubicBezTo>
                    <a:cubicBezTo>
                      <a:pt x="355493" y="499792"/>
                      <a:pt x="385973" y="427859"/>
                      <a:pt x="403042" y="405914"/>
                    </a:cubicBezTo>
                    <a:cubicBezTo>
                      <a:pt x="420111" y="383969"/>
                      <a:pt x="421330" y="454682"/>
                      <a:pt x="446933" y="391284"/>
                    </a:cubicBezTo>
                    <a:cubicBezTo>
                      <a:pt x="472536" y="327886"/>
                      <a:pt x="489605" y="-91519"/>
                      <a:pt x="549346" y="1820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1303607C-6DA3-A42A-E682-55CE47A2A4CF}"/>
                  </a:ext>
                </a:extLst>
              </p:cNvPr>
              <p:cNvSpPr/>
              <p:nvPr/>
            </p:nvSpPr>
            <p:spPr>
              <a:xfrm>
                <a:off x="4892467" y="2825774"/>
                <a:ext cx="1224471" cy="2034676"/>
              </a:xfrm>
              <a:custGeom>
                <a:avLst/>
                <a:gdLst>
                  <a:gd name="connsiteX0" fmla="*/ 871911 w 1224471"/>
                  <a:gd name="connsiteY0" fmla="*/ 422175 h 2034676"/>
                  <a:gd name="connsiteX1" fmla="*/ 469575 w 1224471"/>
                  <a:gd name="connsiteY1" fmla="*/ 1058597 h 2034676"/>
                  <a:gd name="connsiteX2" fmla="*/ 550042 w 1224471"/>
                  <a:gd name="connsiteY2" fmla="*/ 1321944 h 2034676"/>
                  <a:gd name="connsiteX3" fmla="*/ 352531 w 1224471"/>
                  <a:gd name="connsiteY3" fmla="*/ 1658444 h 2034676"/>
                  <a:gd name="connsiteX4" fmla="*/ 564672 w 1224471"/>
                  <a:gd name="connsiteY4" fmla="*/ 1541400 h 2034676"/>
                  <a:gd name="connsiteX5" fmla="*/ 8717 w 1224471"/>
                  <a:gd name="connsiteY5" fmla="*/ 2031519 h 2034676"/>
                  <a:gd name="connsiteX6" fmla="*/ 1084051 w 1224471"/>
                  <a:gd name="connsiteY6" fmla="*/ 1687704 h 2034676"/>
                  <a:gd name="connsiteX7" fmla="*/ 1208410 w 1224471"/>
                  <a:gd name="connsiteY7" fmla="*/ 524588 h 2034676"/>
                  <a:gd name="connsiteX8" fmla="*/ 1054791 w 1224471"/>
                  <a:gd name="connsiteY8" fmla="*/ 19839 h 2034676"/>
                  <a:gd name="connsiteX9" fmla="*/ 945063 w 1224471"/>
                  <a:gd name="connsiteY9" fmla="*/ 1153695 h 2034676"/>
                  <a:gd name="connsiteX10" fmla="*/ 871911 w 1224471"/>
                  <a:gd name="connsiteY10" fmla="*/ 422175 h 203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4471" h="2034676">
                    <a:moveTo>
                      <a:pt x="871911" y="422175"/>
                    </a:moveTo>
                    <a:cubicBezTo>
                      <a:pt x="792663" y="406325"/>
                      <a:pt x="523220" y="908636"/>
                      <a:pt x="469575" y="1058597"/>
                    </a:cubicBezTo>
                    <a:cubicBezTo>
                      <a:pt x="415930" y="1208559"/>
                      <a:pt x="569549" y="1221970"/>
                      <a:pt x="550042" y="1321944"/>
                    </a:cubicBezTo>
                    <a:cubicBezTo>
                      <a:pt x="530535" y="1421918"/>
                      <a:pt x="350093" y="1621868"/>
                      <a:pt x="352531" y="1658444"/>
                    </a:cubicBezTo>
                    <a:cubicBezTo>
                      <a:pt x="354969" y="1695020"/>
                      <a:pt x="621974" y="1479221"/>
                      <a:pt x="564672" y="1541400"/>
                    </a:cubicBezTo>
                    <a:cubicBezTo>
                      <a:pt x="507370" y="1603579"/>
                      <a:pt x="-77846" y="2007135"/>
                      <a:pt x="8717" y="2031519"/>
                    </a:cubicBezTo>
                    <a:cubicBezTo>
                      <a:pt x="95280" y="2055903"/>
                      <a:pt x="884102" y="1938859"/>
                      <a:pt x="1084051" y="1687704"/>
                    </a:cubicBezTo>
                    <a:cubicBezTo>
                      <a:pt x="1284000" y="1436549"/>
                      <a:pt x="1213287" y="802565"/>
                      <a:pt x="1208410" y="524588"/>
                    </a:cubicBezTo>
                    <a:cubicBezTo>
                      <a:pt x="1203533" y="246611"/>
                      <a:pt x="1098682" y="-85012"/>
                      <a:pt x="1054791" y="19839"/>
                    </a:cubicBezTo>
                    <a:cubicBezTo>
                      <a:pt x="1010900" y="124690"/>
                      <a:pt x="969447" y="1087858"/>
                      <a:pt x="945063" y="1153695"/>
                    </a:cubicBezTo>
                    <a:cubicBezTo>
                      <a:pt x="920679" y="1219532"/>
                      <a:pt x="951159" y="438025"/>
                      <a:pt x="871911" y="42217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B6754C43-C6BA-401B-8E65-6BDFF136EC5E}"/>
                  </a:ext>
                </a:extLst>
              </p:cNvPr>
              <p:cNvSpPr/>
              <p:nvPr/>
            </p:nvSpPr>
            <p:spPr>
              <a:xfrm>
                <a:off x="3024094" y="5175624"/>
                <a:ext cx="639110" cy="193441"/>
              </a:xfrm>
              <a:custGeom>
                <a:avLst/>
                <a:gdLst>
                  <a:gd name="connsiteX0" fmla="*/ 0 w 639110"/>
                  <a:gd name="connsiteY0" fmla="*/ 0 h 193441"/>
                  <a:gd name="connsiteX1" fmla="*/ 233082 w 639110"/>
                  <a:gd name="connsiteY1" fmla="*/ 95623 h 193441"/>
                  <a:gd name="connsiteX2" fmla="*/ 549835 w 639110"/>
                  <a:gd name="connsiteY2" fmla="*/ 59764 h 193441"/>
                  <a:gd name="connsiteX3" fmla="*/ 508000 w 639110"/>
                  <a:gd name="connsiteY3" fmla="*/ 71717 h 193441"/>
                  <a:gd name="connsiteX4" fmla="*/ 633506 w 639110"/>
                  <a:gd name="connsiteY4" fmla="*/ 191247 h 193441"/>
                  <a:gd name="connsiteX5" fmla="*/ 597647 w 639110"/>
                  <a:gd name="connsiteY5" fmla="*/ 143435 h 193441"/>
                  <a:gd name="connsiteX6" fmla="*/ 424330 w 639110"/>
                  <a:gd name="connsiteY6" fmla="*/ 71717 h 193441"/>
                  <a:gd name="connsiteX7" fmla="*/ 292847 w 639110"/>
                  <a:gd name="connsiteY7" fmla="*/ 77694 h 193441"/>
                  <a:gd name="connsiteX8" fmla="*/ 304800 w 639110"/>
                  <a:gd name="connsiteY8" fmla="*/ 191247 h 193441"/>
                  <a:gd name="connsiteX9" fmla="*/ 274918 w 639110"/>
                  <a:gd name="connsiteY9" fmla="*/ 89647 h 193441"/>
                  <a:gd name="connsiteX10" fmla="*/ 161365 w 639110"/>
                  <a:gd name="connsiteY10" fmla="*/ 77694 h 193441"/>
                  <a:gd name="connsiteX11" fmla="*/ 35859 w 639110"/>
                  <a:gd name="connsiteY11" fmla="*/ 47811 h 193441"/>
                  <a:gd name="connsiteX12" fmla="*/ 0 w 639110"/>
                  <a:gd name="connsiteY12" fmla="*/ 0 h 19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110" h="193441">
                    <a:moveTo>
                      <a:pt x="0" y="0"/>
                    </a:moveTo>
                    <a:cubicBezTo>
                      <a:pt x="70721" y="42831"/>
                      <a:pt x="141443" y="85662"/>
                      <a:pt x="233082" y="95623"/>
                    </a:cubicBezTo>
                    <a:lnTo>
                      <a:pt x="549835" y="59764"/>
                    </a:lnTo>
                    <a:cubicBezTo>
                      <a:pt x="595655" y="55780"/>
                      <a:pt x="494055" y="49803"/>
                      <a:pt x="508000" y="71717"/>
                    </a:cubicBezTo>
                    <a:cubicBezTo>
                      <a:pt x="521945" y="93631"/>
                      <a:pt x="618565" y="179294"/>
                      <a:pt x="633506" y="191247"/>
                    </a:cubicBezTo>
                    <a:cubicBezTo>
                      <a:pt x="648447" y="203200"/>
                      <a:pt x="632510" y="163357"/>
                      <a:pt x="597647" y="143435"/>
                    </a:cubicBezTo>
                    <a:cubicBezTo>
                      <a:pt x="562784" y="123513"/>
                      <a:pt x="475130" y="82674"/>
                      <a:pt x="424330" y="71717"/>
                    </a:cubicBezTo>
                    <a:cubicBezTo>
                      <a:pt x="373530" y="60760"/>
                      <a:pt x="312769" y="57772"/>
                      <a:pt x="292847" y="77694"/>
                    </a:cubicBezTo>
                    <a:cubicBezTo>
                      <a:pt x="272925" y="97616"/>
                      <a:pt x="307788" y="189255"/>
                      <a:pt x="304800" y="191247"/>
                    </a:cubicBezTo>
                    <a:cubicBezTo>
                      <a:pt x="301812" y="193239"/>
                      <a:pt x="298824" y="108573"/>
                      <a:pt x="274918" y="89647"/>
                    </a:cubicBezTo>
                    <a:cubicBezTo>
                      <a:pt x="251012" y="70721"/>
                      <a:pt x="201208" y="84667"/>
                      <a:pt x="161365" y="77694"/>
                    </a:cubicBezTo>
                    <a:cubicBezTo>
                      <a:pt x="121522" y="70721"/>
                      <a:pt x="61757" y="59764"/>
                      <a:pt x="35859" y="47811"/>
                    </a:cubicBezTo>
                    <a:cubicBezTo>
                      <a:pt x="9961" y="35858"/>
                      <a:pt x="7969" y="2091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7738726B-1BB4-71C8-5F7A-C25B93E8F477}"/>
                  </a:ext>
                </a:extLst>
              </p:cNvPr>
              <p:cNvSpPr/>
              <p:nvPr/>
            </p:nvSpPr>
            <p:spPr>
              <a:xfrm>
                <a:off x="2655918" y="5107399"/>
                <a:ext cx="1197541" cy="570311"/>
              </a:xfrm>
              <a:custGeom>
                <a:avLst/>
                <a:gdLst>
                  <a:gd name="connsiteX0" fmla="*/ 3611 w 1197541"/>
                  <a:gd name="connsiteY0" fmla="*/ 2483 h 570311"/>
                  <a:gd name="connsiteX1" fmla="*/ 708835 w 1197541"/>
                  <a:gd name="connsiteY1" fmla="*/ 50295 h 570311"/>
                  <a:gd name="connsiteX2" fmla="*/ 1192929 w 1197541"/>
                  <a:gd name="connsiteY2" fmla="*/ 337166 h 570311"/>
                  <a:gd name="connsiteX3" fmla="*/ 959847 w 1197541"/>
                  <a:gd name="connsiteY3" fmla="*/ 343142 h 570311"/>
                  <a:gd name="connsiteX4" fmla="*/ 1079376 w 1197541"/>
                  <a:gd name="connsiteY4" fmla="*/ 402907 h 570311"/>
                  <a:gd name="connsiteX5" fmla="*/ 559423 w 1197541"/>
                  <a:gd name="connsiteY5" fmla="*/ 570248 h 570311"/>
                  <a:gd name="connsiteX6" fmla="*/ 935941 w 1197541"/>
                  <a:gd name="connsiteY6" fmla="*/ 420836 h 570311"/>
                  <a:gd name="connsiteX7" fmla="*/ 714811 w 1197541"/>
                  <a:gd name="connsiteY7" fmla="*/ 277401 h 570311"/>
                  <a:gd name="connsiteX8" fmla="*/ 900082 w 1197541"/>
                  <a:gd name="connsiteY8" fmla="*/ 295330 h 570311"/>
                  <a:gd name="connsiteX9" fmla="*/ 421964 w 1197541"/>
                  <a:gd name="connsiteY9" fmla="*/ 127989 h 570311"/>
                  <a:gd name="connsiteX10" fmla="*/ 105211 w 1197541"/>
                  <a:gd name="connsiteY10" fmla="*/ 163848 h 570311"/>
                  <a:gd name="connsiteX11" fmla="*/ 445870 w 1197541"/>
                  <a:gd name="connsiteY11" fmla="*/ 157872 h 570311"/>
                  <a:gd name="connsiteX12" fmla="*/ 153023 w 1197541"/>
                  <a:gd name="connsiteY12" fmla="*/ 116036 h 570311"/>
                  <a:gd name="connsiteX13" fmla="*/ 421964 w 1197541"/>
                  <a:gd name="connsiteY13" fmla="*/ 80177 h 570311"/>
                  <a:gd name="connsiteX14" fmla="*/ 3611 w 1197541"/>
                  <a:gd name="connsiteY14" fmla="*/ 2483 h 57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7541" h="570311">
                    <a:moveTo>
                      <a:pt x="3611" y="2483"/>
                    </a:moveTo>
                    <a:cubicBezTo>
                      <a:pt x="51423" y="-2497"/>
                      <a:pt x="510615" y="-5485"/>
                      <a:pt x="708835" y="50295"/>
                    </a:cubicBezTo>
                    <a:cubicBezTo>
                      <a:pt x="907055" y="106075"/>
                      <a:pt x="1151094" y="288358"/>
                      <a:pt x="1192929" y="337166"/>
                    </a:cubicBezTo>
                    <a:cubicBezTo>
                      <a:pt x="1234764" y="385974"/>
                      <a:pt x="978773" y="332185"/>
                      <a:pt x="959847" y="343142"/>
                    </a:cubicBezTo>
                    <a:cubicBezTo>
                      <a:pt x="940922" y="354099"/>
                      <a:pt x="1146113" y="365056"/>
                      <a:pt x="1079376" y="402907"/>
                    </a:cubicBezTo>
                    <a:cubicBezTo>
                      <a:pt x="1012639" y="440758"/>
                      <a:pt x="583329" y="567260"/>
                      <a:pt x="559423" y="570248"/>
                    </a:cubicBezTo>
                    <a:cubicBezTo>
                      <a:pt x="535517" y="573236"/>
                      <a:pt x="910043" y="469644"/>
                      <a:pt x="935941" y="420836"/>
                    </a:cubicBezTo>
                    <a:cubicBezTo>
                      <a:pt x="961839" y="372028"/>
                      <a:pt x="720788" y="298319"/>
                      <a:pt x="714811" y="277401"/>
                    </a:cubicBezTo>
                    <a:cubicBezTo>
                      <a:pt x="708834" y="256483"/>
                      <a:pt x="948890" y="320232"/>
                      <a:pt x="900082" y="295330"/>
                    </a:cubicBezTo>
                    <a:cubicBezTo>
                      <a:pt x="851274" y="270428"/>
                      <a:pt x="554442" y="149903"/>
                      <a:pt x="421964" y="127989"/>
                    </a:cubicBezTo>
                    <a:cubicBezTo>
                      <a:pt x="289486" y="106075"/>
                      <a:pt x="101227" y="158868"/>
                      <a:pt x="105211" y="163848"/>
                    </a:cubicBezTo>
                    <a:cubicBezTo>
                      <a:pt x="109195" y="168829"/>
                      <a:pt x="437901" y="165841"/>
                      <a:pt x="445870" y="157872"/>
                    </a:cubicBezTo>
                    <a:cubicBezTo>
                      <a:pt x="453839" y="149903"/>
                      <a:pt x="157007" y="128985"/>
                      <a:pt x="153023" y="116036"/>
                    </a:cubicBezTo>
                    <a:cubicBezTo>
                      <a:pt x="149039" y="103087"/>
                      <a:pt x="445870" y="99103"/>
                      <a:pt x="421964" y="80177"/>
                    </a:cubicBezTo>
                    <a:cubicBezTo>
                      <a:pt x="398058" y="61251"/>
                      <a:pt x="-44201" y="7463"/>
                      <a:pt x="3611" y="248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7615DA3F-A6D9-C691-438D-837C6B16BC95}"/>
                </a:ext>
              </a:extLst>
            </p:cNvPr>
            <p:cNvSpPr/>
            <p:nvPr/>
          </p:nvSpPr>
          <p:spPr>
            <a:xfrm>
              <a:off x="3272181" y="1103172"/>
              <a:ext cx="2515085" cy="1136061"/>
            </a:xfrm>
            <a:custGeom>
              <a:avLst/>
              <a:gdLst>
                <a:gd name="connsiteX0" fmla="*/ 2484185 w 2515085"/>
                <a:gd name="connsiteY0" fmla="*/ 577582 h 1136061"/>
                <a:gd name="connsiteX1" fmla="*/ 1099522 w 2515085"/>
                <a:gd name="connsiteY1" fmla="*/ 150862 h 1136061"/>
                <a:gd name="connsiteX2" fmla="*/ 1421739 w 2515085"/>
                <a:gd name="connsiteY2" fmla="*/ 63777 h 1136061"/>
                <a:gd name="connsiteX3" fmla="*/ 664093 w 2515085"/>
                <a:gd name="connsiteY3" fmla="*/ 403411 h 1136061"/>
                <a:gd name="connsiteX4" fmla="*/ 820848 w 2515085"/>
                <a:gd name="connsiteY4" fmla="*/ 316325 h 1136061"/>
                <a:gd name="connsiteX5" fmla="*/ 211248 w 2515085"/>
                <a:gd name="connsiteY5" fmla="*/ 804005 h 1136061"/>
                <a:gd name="connsiteX6" fmla="*/ 19659 w 2515085"/>
                <a:gd name="connsiteY6" fmla="*/ 1126222 h 1136061"/>
                <a:gd name="connsiteX7" fmla="*/ 629259 w 2515085"/>
                <a:gd name="connsiteY7" fmla="*/ 429537 h 1136061"/>
                <a:gd name="connsiteX8" fmla="*/ 1116939 w 2515085"/>
                <a:gd name="connsiteY8" fmla="*/ 2817 h 1136061"/>
                <a:gd name="connsiteX9" fmla="*/ 855682 w 2515085"/>
                <a:gd name="connsiteY9" fmla="*/ 237948 h 1136061"/>
                <a:gd name="connsiteX10" fmla="*/ 1491408 w 2515085"/>
                <a:gd name="connsiteY10" fmla="*/ 107319 h 1136061"/>
                <a:gd name="connsiteX11" fmla="*/ 1360779 w 2515085"/>
                <a:gd name="connsiteY11" fmla="*/ 159571 h 1136061"/>
                <a:gd name="connsiteX12" fmla="*/ 2005213 w 2515085"/>
                <a:gd name="connsiteY12" fmla="*/ 403411 h 1136061"/>
                <a:gd name="connsiteX13" fmla="*/ 2484185 w 2515085"/>
                <a:gd name="connsiteY13" fmla="*/ 577582 h 113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5085" h="1136061">
                  <a:moveTo>
                    <a:pt x="2484185" y="577582"/>
                  </a:moveTo>
                  <a:cubicBezTo>
                    <a:pt x="2333237" y="535491"/>
                    <a:pt x="1276596" y="236496"/>
                    <a:pt x="1099522" y="150862"/>
                  </a:cubicBezTo>
                  <a:cubicBezTo>
                    <a:pt x="922448" y="65228"/>
                    <a:pt x="1494310" y="21686"/>
                    <a:pt x="1421739" y="63777"/>
                  </a:cubicBezTo>
                  <a:cubicBezTo>
                    <a:pt x="1349168" y="105868"/>
                    <a:pt x="764242" y="361320"/>
                    <a:pt x="664093" y="403411"/>
                  </a:cubicBezTo>
                  <a:cubicBezTo>
                    <a:pt x="563944" y="445502"/>
                    <a:pt x="896322" y="249559"/>
                    <a:pt x="820848" y="316325"/>
                  </a:cubicBezTo>
                  <a:cubicBezTo>
                    <a:pt x="745374" y="383091"/>
                    <a:pt x="344779" y="669022"/>
                    <a:pt x="211248" y="804005"/>
                  </a:cubicBezTo>
                  <a:cubicBezTo>
                    <a:pt x="77717" y="938988"/>
                    <a:pt x="-50010" y="1188633"/>
                    <a:pt x="19659" y="1126222"/>
                  </a:cubicBezTo>
                  <a:cubicBezTo>
                    <a:pt x="89327" y="1063811"/>
                    <a:pt x="446379" y="616771"/>
                    <a:pt x="629259" y="429537"/>
                  </a:cubicBezTo>
                  <a:cubicBezTo>
                    <a:pt x="812139" y="242303"/>
                    <a:pt x="1079202" y="34748"/>
                    <a:pt x="1116939" y="2817"/>
                  </a:cubicBezTo>
                  <a:cubicBezTo>
                    <a:pt x="1154676" y="-29114"/>
                    <a:pt x="793271" y="220531"/>
                    <a:pt x="855682" y="237948"/>
                  </a:cubicBezTo>
                  <a:cubicBezTo>
                    <a:pt x="918093" y="255365"/>
                    <a:pt x="1407225" y="120382"/>
                    <a:pt x="1491408" y="107319"/>
                  </a:cubicBezTo>
                  <a:cubicBezTo>
                    <a:pt x="1575591" y="94256"/>
                    <a:pt x="1275145" y="110222"/>
                    <a:pt x="1360779" y="159571"/>
                  </a:cubicBezTo>
                  <a:cubicBezTo>
                    <a:pt x="1446413" y="208920"/>
                    <a:pt x="1816527" y="338097"/>
                    <a:pt x="2005213" y="403411"/>
                  </a:cubicBezTo>
                  <a:cubicBezTo>
                    <a:pt x="2193899" y="468725"/>
                    <a:pt x="2635133" y="619673"/>
                    <a:pt x="2484185" y="577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512A8060-006E-938F-AE2B-FE2FE3AEE858}"/>
                </a:ext>
              </a:extLst>
            </p:cNvPr>
            <p:cNvSpPr/>
            <p:nvPr/>
          </p:nvSpPr>
          <p:spPr>
            <a:xfrm>
              <a:off x="3734561" y="701893"/>
              <a:ext cx="2437639" cy="726857"/>
            </a:xfrm>
            <a:custGeom>
              <a:avLst/>
              <a:gdLst>
                <a:gd name="connsiteX0" fmla="*/ 2437639 w 2437639"/>
                <a:gd name="connsiteY0" fmla="*/ 726857 h 726857"/>
                <a:gd name="connsiteX1" fmla="*/ 1587533 w 2437639"/>
                <a:gd name="connsiteY1" fmla="*/ 433963 h 726857"/>
                <a:gd name="connsiteX2" fmla="*/ 523114 w 2437639"/>
                <a:gd name="connsiteY2" fmla="*/ 5338 h 726857"/>
                <a:gd name="connsiteX3" fmla="*/ 944595 w 2437639"/>
                <a:gd name="connsiteY3" fmla="*/ 205363 h 726857"/>
                <a:gd name="connsiteX4" fmla="*/ 123064 w 2437639"/>
                <a:gd name="connsiteY4" fmla="*/ 376813 h 726857"/>
                <a:gd name="connsiteX5" fmla="*/ 73058 w 2437639"/>
                <a:gd name="connsiteY5" fmla="*/ 426820 h 726857"/>
                <a:gd name="connsiteX6" fmla="*/ 794577 w 2437639"/>
                <a:gd name="connsiteY6" fmla="*/ 283945 h 726857"/>
                <a:gd name="connsiteX7" fmla="*/ 1180339 w 2437639"/>
                <a:gd name="connsiteY7" fmla="*/ 305376 h 726857"/>
                <a:gd name="connsiteX8" fmla="*/ 816008 w 2437639"/>
                <a:gd name="connsiteY8" fmla="*/ 198220 h 726857"/>
                <a:gd name="connsiteX9" fmla="*/ 1730408 w 2437639"/>
                <a:gd name="connsiteY9" fmla="*/ 505401 h 726857"/>
                <a:gd name="connsiteX10" fmla="*/ 2437639 w 2437639"/>
                <a:gd name="connsiteY10" fmla="*/ 726857 h 72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7639" h="726857">
                  <a:moveTo>
                    <a:pt x="2437639" y="726857"/>
                  </a:moveTo>
                  <a:cubicBezTo>
                    <a:pt x="2172129" y="640536"/>
                    <a:pt x="1906620" y="554216"/>
                    <a:pt x="1587533" y="433963"/>
                  </a:cubicBezTo>
                  <a:cubicBezTo>
                    <a:pt x="1268445" y="313710"/>
                    <a:pt x="630270" y="43438"/>
                    <a:pt x="523114" y="5338"/>
                  </a:cubicBezTo>
                  <a:cubicBezTo>
                    <a:pt x="415958" y="-32762"/>
                    <a:pt x="1011270" y="143450"/>
                    <a:pt x="944595" y="205363"/>
                  </a:cubicBezTo>
                  <a:cubicBezTo>
                    <a:pt x="877920" y="267275"/>
                    <a:pt x="268320" y="339903"/>
                    <a:pt x="123064" y="376813"/>
                  </a:cubicBezTo>
                  <a:cubicBezTo>
                    <a:pt x="-22192" y="413722"/>
                    <a:pt x="-38861" y="442298"/>
                    <a:pt x="73058" y="426820"/>
                  </a:cubicBezTo>
                  <a:cubicBezTo>
                    <a:pt x="184977" y="411342"/>
                    <a:pt x="610030" y="304186"/>
                    <a:pt x="794577" y="283945"/>
                  </a:cubicBezTo>
                  <a:cubicBezTo>
                    <a:pt x="979124" y="263704"/>
                    <a:pt x="1176767" y="319663"/>
                    <a:pt x="1180339" y="305376"/>
                  </a:cubicBezTo>
                  <a:cubicBezTo>
                    <a:pt x="1183911" y="291089"/>
                    <a:pt x="724330" y="164882"/>
                    <a:pt x="816008" y="198220"/>
                  </a:cubicBezTo>
                  <a:cubicBezTo>
                    <a:pt x="907686" y="231557"/>
                    <a:pt x="1730408" y="505401"/>
                    <a:pt x="1730408" y="505401"/>
                  </a:cubicBezTo>
                  <a:lnTo>
                    <a:pt x="2437639" y="72685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71072AA4-A350-81CB-2B38-D001BD9A2A8C}"/>
                </a:ext>
              </a:extLst>
            </p:cNvPr>
            <p:cNvSpPr/>
            <p:nvPr/>
          </p:nvSpPr>
          <p:spPr>
            <a:xfrm>
              <a:off x="5148740" y="1303285"/>
              <a:ext cx="2275671" cy="504860"/>
            </a:xfrm>
            <a:custGeom>
              <a:avLst/>
              <a:gdLst>
                <a:gd name="connsiteX0" fmla="*/ 1904 w 2275671"/>
                <a:gd name="connsiteY0" fmla="*/ 261196 h 504860"/>
                <a:gd name="connsiteX1" fmla="*/ 1287779 w 2275671"/>
                <a:gd name="connsiteY1" fmla="*/ 46884 h 504860"/>
                <a:gd name="connsiteX2" fmla="*/ 1187766 w 2275671"/>
                <a:gd name="connsiteY2" fmla="*/ 39740 h 504860"/>
                <a:gd name="connsiteX3" fmla="*/ 1730691 w 2275671"/>
                <a:gd name="connsiteY3" fmla="*/ 32596 h 504860"/>
                <a:gd name="connsiteX4" fmla="*/ 2266473 w 2275671"/>
                <a:gd name="connsiteY4" fmla="*/ 496940 h 504860"/>
                <a:gd name="connsiteX5" fmla="*/ 2045016 w 2275671"/>
                <a:gd name="connsiteY5" fmla="*/ 311203 h 504860"/>
                <a:gd name="connsiteX6" fmla="*/ 1730691 w 2275671"/>
                <a:gd name="connsiteY6" fmla="*/ 125465 h 504860"/>
                <a:gd name="connsiteX7" fmla="*/ 1852135 w 2275671"/>
                <a:gd name="connsiteY7" fmla="*/ 132609 h 504860"/>
                <a:gd name="connsiteX8" fmla="*/ 1616391 w 2275671"/>
                <a:gd name="connsiteY8" fmla="*/ 39740 h 504860"/>
                <a:gd name="connsiteX9" fmla="*/ 1904 w 2275671"/>
                <a:gd name="connsiteY9" fmla="*/ 261196 h 50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5671" h="504860">
                  <a:moveTo>
                    <a:pt x="1904" y="261196"/>
                  </a:moveTo>
                  <a:cubicBezTo>
                    <a:pt x="-52865" y="262387"/>
                    <a:pt x="1090135" y="83793"/>
                    <a:pt x="1287779" y="46884"/>
                  </a:cubicBezTo>
                  <a:cubicBezTo>
                    <a:pt x="1485423" y="9975"/>
                    <a:pt x="1113947" y="42121"/>
                    <a:pt x="1187766" y="39740"/>
                  </a:cubicBezTo>
                  <a:cubicBezTo>
                    <a:pt x="1261585" y="37359"/>
                    <a:pt x="1550907" y="-43604"/>
                    <a:pt x="1730691" y="32596"/>
                  </a:cubicBezTo>
                  <a:cubicBezTo>
                    <a:pt x="1910475" y="108796"/>
                    <a:pt x="2214086" y="450506"/>
                    <a:pt x="2266473" y="496940"/>
                  </a:cubicBezTo>
                  <a:cubicBezTo>
                    <a:pt x="2318860" y="543374"/>
                    <a:pt x="2134313" y="373115"/>
                    <a:pt x="2045016" y="311203"/>
                  </a:cubicBezTo>
                  <a:cubicBezTo>
                    <a:pt x="1955719" y="249291"/>
                    <a:pt x="1762838" y="155231"/>
                    <a:pt x="1730691" y="125465"/>
                  </a:cubicBezTo>
                  <a:cubicBezTo>
                    <a:pt x="1698544" y="95699"/>
                    <a:pt x="1871185" y="146896"/>
                    <a:pt x="1852135" y="132609"/>
                  </a:cubicBezTo>
                  <a:cubicBezTo>
                    <a:pt x="1833085" y="118321"/>
                    <a:pt x="1925953" y="13546"/>
                    <a:pt x="1616391" y="39740"/>
                  </a:cubicBezTo>
                  <a:cubicBezTo>
                    <a:pt x="1306829" y="65934"/>
                    <a:pt x="56673" y="260005"/>
                    <a:pt x="1904" y="261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620EAB15-A3FA-DF44-543C-CB9ECB1B7679}"/>
                </a:ext>
              </a:extLst>
            </p:cNvPr>
            <p:cNvSpPr/>
            <p:nvPr/>
          </p:nvSpPr>
          <p:spPr>
            <a:xfrm>
              <a:off x="5633981" y="619702"/>
              <a:ext cx="1185060" cy="756649"/>
            </a:xfrm>
            <a:custGeom>
              <a:avLst/>
              <a:gdLst>
                <a:gd name="connsiteX0" fmla="*/ 1174013 w 1185060"/>
                <a:gd name="connsiteY0" fmla="*/ 751898 h 756649"/>
                <a:gd name="connsiteX1" fmla="*/ 266757 w 1185060"/>
                <a:gd name="connsiteY1" fmla="*/ 94673 h 756649"/>
                <a:gd name="connsiteX2" fmla="*/ 581082 w 1185060"/>
                <a:gd name="connsiteY2" fmla="*/ 273267 h 756649"/>
                <a:gd name="connsiteX3" fmla="*/ 2438 w 1185060"/>
                <a:gd name="connsiteY3" fmla="*/ 1804 h 756649"/>
                <a:gd name="connsiteX4" fmla="*/ 388200 w 1185060"/>
                <a:gd name="connsiteY4" fmla="*/ 166111 h 756649"/>
                <a:gd name="connsiteX5" fmla="*/ 745388 w 1185060"/>
                <a:gd name="connsiteY5" fmla="*/ 380423 h 756649"/>
                <a:gd name="connsiteX6" fmla="*/ 1174013 w 1185060"/>
                <a:gd name="connsiteY6" fmla="*/ 751898 h 75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060" h="756649">
                  <a:moveTo>
                    <a:pt x="1174013" y="751898"/>
                  </a:moveTo>
                  <a:cubicBezTo>
                    <a:pt x="1094241" y="704273"/>
                    <a:pt x="365579" y="174445"/>
                    <a:pt x="266757" y="94673"/>
                  </a:cubicBezTo>
                  <a:cubicBezTo>
                    <a:pt x="167935" y="14901"/>
                    <a:pt x="625135" y="288745"/>
                    <a:pt x="581082" y="273267"/>
                  </a:cubicBezTo>
                  <a:cubicBezTo>
                    <a:pt x="537029" y="257789"/>
                    <a:pt x="34585" y="19663"/>
                    <a:pt x="2438" y="1804"/>
                  </a:cubicBezTo>
                  <a:cubicBezTo>
                    <a:pt x="-29709" y="-16055"/>
                    <a:pt x="264375" y="103008"/>
                    <a:pt x="388200" y="166111"/>
                  </a:cubicBezTo>
                  <a:cubicBezTo>
                    <a:pt x="512025" y="229214"/>
                    <a:pt x="610847" y="285173"/>
                    <a:pt x="745388" y="380423"/>
                  </a:cubicBezTo>
                  <a:cubicBezTo>
                    <a:pt x="879929" y="475673"/>
                    <a:pt x="1253785" y="799523"/>
                    <a:pt x="1174013" y="751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BE2731E0-04BE-C36B-4909-21827411AF43}"/>
                </a:ext>
              </a:extLst>
            </p:cNvPr>
            <p:cNvSpPr/>
            <p:nvPr/>
          </p:nvSpPr>
          <p:spPr>
            <a:xfrm>
              <a:off x="4464341" y="792837"/>
              <a:ext cx="1344653" cy="739790"/>
            </a:xfrm>
            <a:custGeom>
              <a:avLst/>
              <a:gdLst>
                <a:gd name="connsiteX0" fmla="*/ 1329240 w 1344653"/>
                <a:gd name="connsiteY0" fmla="*/ 728782 h 739790"/>
                <a:gd name="connsiteX1" fmla="*/ 800603 w 1344653"/>
                <a:gd name="connsiteY1" fmla="*/ 150138 h 739790"/>
                <a:gd name="connsiteX2" fmla="*/ 503 w 1344653"/>
                <a:gd name="connsiteY2" fmla="*/ 119 h 739790"/>
                <a:gd name="connsiteX3" fmla="*/ 686303 w 1344653"/>
                <a:gd name="connsiteY3" fmla="*/ 128707 h 739790"/>
                <a:gd name="connsiteX4" fmla="*/ 1072065 w 1344653"/>
                <a:gd name="connsiteY4" fmla="*/ 328732 h 739790"/>
                <a:gd name="connsiteX5" fmla="*/ 1193509 w 1344653"/>
                <a:gd name="connsiteY5" fmla="*/ 514469 h 739790"/>
                <a:gd name="connsiteX6" fmla="*/ 1329240 w 1344653"/>
                <a:gd name="connsiteY6" fmla="*/ 728782 h 73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653" h="739790">
                  <a:moveTo>
                    <a:pt x="1329240" y="728782"/>
                  </a:moveTo>
                  <a:cubicBezTo>
                    <a:pt x="1263756" y="668060"/>
                    <a:pt x="1022059" y="271582"/>
                    <a:pt x="800603" y="150138"/>
                  </a:cubicBezTo>
                  <a:cubicBezTo>
                    <a:pt x="579147" y="28694"/>
                    <a:pt x="503" y="119"/>
                    <a:pt x="503" y="119"/>
                  </a:cubicBezTo>
                  <a:cubicBezTo>
                    <a:pt x="-18547" y="-3453"/>
                    <a:pt x="507709" y="73938"/>
                    <a:pt x="686303" y="128707"/>
                  </a:cubicBezTo>
                  <a:cubicBezTo>
                    <a:pt x="864897" y="183476"/>
                    <a:pt x="987531" y="264438"/>
                    <a:pt x="1072065" y="328732"/>
                  </a:cubicBezTo>
                  <a:cubicBezTo>
                    <a:pt x="1156599" y="393026"/>
                    <a:pt x="1154218" y="446603"/>
                    <a:pt x="1193509" y="514469"/>
                  </a:cubicBezTo>
                  <a:cubicBezTo>
                    <a:pt x="1232800" y="582335"/>
                    <a:pt x="1394724" y="789504"/>
                    <a:pt x="1329240" y="728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354A2E68-CC26-5302-F445-DA8DF1FC48C4}"/>
                </a:ext>
              </a:extLst>
            </p:cNvPr>
            <p:cNvSpPr/>
            <p:nvPr/>
          </p:nvSpPr>
          <p:spPr>
            <a:xfrm>
              <a:off x="4892909" y="599764"/>
              <a:ext cx="1315541" cy="758055"/>
            </a:xfrm>
            <a:custGeom>
              <a:avLst/>
              <a:gdLst>
                <a:gd name="connsiteX0" fmla="*/ 1293579 w 1315541"/>
                <a:gd name="connsiteY0" fmla="*/ 743261 h 758055"/>
                <a:gd name="connsiteX1" fmla="*/ 714935 w 1315541"/>
                <a:gd name="connsiteY1" fmla="*/ 143186 h 758055"/>
                <a:gd name="connsiteX2" fmla="*/ 560 w 1315541"/>
                <a:gd name="connsiteY2" fmla="*/ 311 h 758055"/>
                <a:gd name="connsiteX3" fmla="*/ 600635 w 1315541"/>
                <a:gd name="connsiteY3" fmla="*/ 107467 h 758055"/>
                <a:gd name="connsiteX4" fmla="*/ 886385 w 1315541"/>
                <a:gd name="connsiteY4" fmla="*/ 193192 h 758055"/>
                <a:gd name="connsiteX5" fmla="*/ 1164991 w 1315541"/>
                <a:gd name="connsiteY5" fmla="*/ 543236 h 758055"/>
                <a:gd name="connsiteX6" fmla="*/ 1293579 w 1315541"/>
                <a:gd name="connsiteY6" fmla="*/ 743261 h 75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541" h="758055">
                  <a:moveTo>
                    <a:pt x="1293579" y="743261"/>
                  </a:moveTo>
                  <a:cubicBezTo>
                    <a:pt x="1218570" y="676586"/>
                    <a:pt x="930438" y="267011"/>
                    <a:pt x="714935" y="143186"/>
                  </a:cubicBezTo>
                  <a:cubicBezTo>
                    <a:pt x="499432" y="19361"/>
                    <a:pt x="19610" y="6264"/>
                    <a:pt x="560" y="311"/>
                  </a:cubicBezTo>
                  <a:cubicBezTo>
                    <a:pt x="-18490" y="-5642"/>
                    <a:pt x="452998" y="75320"/>
                    <a:pt x="600635" y="107467"/>
                  </a:cubicBezTo>
                  <a:cubicBezTo>
                    <a:pt x="748272" y="139614"/>
                    <a:pt x="792326" y="120564"/>
                    <a:pt x="886385" y="193192"/>
                  </a:cubicBezTo>
                  <a:cubicBezTo>
                    <a:pt x="980444" y="265820"/>
                    <a:pt x="1097125" y="451558"/>
                    <a:pt x="1164991" y="543236"/>
                  </a:cubicBezTo>
                  <a:cubicBezTo>
                    <a:pt x="1232857" y="634914"/>
                    <a:pt x="1368588" y="809936"/>
                    <a:pt x="1293579" y="743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718EF87F-C641-06F2-14AD-7D59C68C0510}"/>
                </a:ext>
              </a:extLst>
            </p:cNvPr>
            <p:cNvSpPr/>
            <p:nvPr/>
          </p:nvSpPr>
          <p:spPr>
            <a:xfrm>
              <a:off x="2683903" y="1119149"/>
              <a:ext cx="1721869" cy="2368524"/>
            </a:xfrm>
            <a:custGeom>
              <a:avLst/>
              <a:gdLst>
                <a:gd name="connsiteX0" fmla="*/ 1716647 w 1721869"/>
                <a:gd name="connsiteY0" fmla="*/ 9564 h 2368524"/>
                <a:gd name="connsiteX1" fmla="*/ 916547 w 1721869"/>
                <a:gd name="connsiteY1" fmla="*/ 523914 h 2368524"/>
                <a:gd name="connsiteX2" fmla="*/ 745097 w 1721869"/>
                <a:gd name="connsiteY2" fmla="*/ 831095 h 2368524"/>
                <a:gd name="connsiteX3" fmla="*/ 787960 w 1721869"/>
                <a:gd name="connsiteY3" fmla="*/ 681076 h 2368524"/>
                <a:gd name="connsiteX4" fmla="*/ 366478 w 1721869"/>
                <a:gd name="connsiteY4" fmla="*/ 1388307 h 2368524"/>
                <a:gd name="connsiteX5" fmla="*/ 580791 w 1721869"/>
                <a:gd name="connsiteY5" fmla="*/ 945395 h 2368524"/>
                <a:gd name="connsiteX6" fmla="*/ 16435 w 1721869"/>
                <a:gd name="connsiteY6" fmla="*/ 2352714 h 2368524"/>
                <a:gd name="connsiteX7" fmla="*/ 216460 w 1721869"/>
                <a:gd name="connsiteY7" fmla="*/ 1616907 h 2368524"/>
                <a:gd name="connsiteX8" fmla="*/ 880828 w 1721869"/>
                <a:gd name="connsiteY8" fmla="*/ 309601 h 2368524"/>
                <a:gd name="connsiteX9" fmla="*/ 759385 w 1721869"/>
                <a:gd name="connsiteY9" fmla="*/ 652501 h 2368524"/>
                <a:gd name="connsiteX10" fmla="*/ 1238016 w 1721869"/>
                <a:gd name="connsiteY10" fmla="*/ 223876 h 2368524"/>
                <a:gd name="connsiteX11" fmla="*/ 1716647 w 1721869"/>
                <a:gd name="connsiteY11" fmla="*/ 9564 h 236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869" h="2368524">
                  <a:moveTo>
                    <a:pt x="1716647" y="9564"/>
                  </a:moveTo>
                  <a:cubicBezTo>
                    <a:pt x="1663069" y="59570"/>
                    <a:pt x="1078472" y="386992"/>
                    <a:pt x="916547" y="523914"/>
                  </a:cubicBezTo>
                  <a:cubicBezTo>
                    <a:pt x="754622" y="660836"/>
                    <a:pt x="766528" y="804901"/>
                    <a:pt x="745097" y="831095"/>
                  </a:cubicBezTo>
                  <a:cubicBezTo>
                    <a:pt x="723666" y="857289"/>
                    <a:pt x="851063" y="588207"/>
                    <a:pt x="787960" y="681076"/>
                  </a:cubicBezTo>
                  <a:cubicBezTo>
                    <a:pt x="724857" y="773945"/>
                    <a:pt x="401006" y="1344254"/>
                    <a:pt x="366478" y="1388307"/>
                  </a:cubicBezTo>
                  <a:cubicBezTo>
                    <a:pt x="331950" y="1432360"/>
                    <a:pt x="639131" y="784661"/>
                    <a:pt x="580791" y="945395"/>
                  </a:cubicBezTo>
                  <a:cubicBezTo>
                    <a:pt x="522450" y="1106130"/>
                    <a:pt x="77157" y="2240795"/>
                    <a:pt x="16435" y="2352714"/>
                  </a:cubicBezTo>
                  <a:cubicBezTo>
                    <a:pt x="-44287" y="2464633"/>
                    <a:pt x="72394" y="1957426"/>
                    <a:pt x="216460" y="1616907"/>
                  </a:cubicBezTo>
                  <a:cubicBezTo>
                    <a:pt x="360526" y="1276388"/>
                    <a:pt x="790341" y="470335"/>
                    <a:pt x="880828" y="309601"/>
                  </a:cubicBezTo>
                  <a:cubicBezTo>
                    <a:pt x="971315" y="148867"/>
                    <a:pt x="699854" y="666788"/>
                    <a:pt x="759385" y="652501"/>
                  </a:cubicBezTo>
                  <a:cubicBezTo>
                    <a:pt x="818916" y="638214"/>
                    <a:pt x="1078472" y="331032"/>
                    <a:pt x="1238016" y="223876"/>
                  </a:cubicBezTo>
                  <a:cubicBezTo>
                    <a:pt x="1397560" y="116720"/>
                    <a:pt x="1770225" y="-40442"/>
                    <a:pt x="1716647" y="9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F90FB0F4-F883-C58A-E7D5-3DA46A40A649}"/>
                </a:ext>
              </a:extLst>
            </p:cNvPr>
            <p:cNvSpPr/>
            <p:nvPr/>
          </p:nvSpPr>
          <p:spPr>
            <a:xfrm>
              <a:off x="2081046" y="1159985"/>
              <a:ext cx="2114506" cy="2481425"/>
            </a:xfrm>
            <a:custGeom>
              <a:avLst/>
              <a:gdLst>
                <a:gd name="connsiteX0" fmla="*/ 2076617 w 2114506"/>
                <a:gd name="connsiteY0" fmla="*/ 33021 h 2481425"/>
                <a:gd name="connsiteX1" fmla="*/ 855035 w 2114506"/>
                <a:gd name="connsiteY1" fmla="*/ 854553 h 2481425"/>
                <a:gd name="connsiteX2" fmla="*/ 1047917 w 2114506"/>
                <a:gd name="connsiteY2" fmla="*/ 668815 h 2481425"/>
                <a:gd name="connsiteX3" fmla="*/ 454985 w 2114506"/>
                <a:gd name="connsiteY3" fmla="*/ 1776096 h 2481425"/>
                <a:gd name="connsiteX4" fmla="*/ 447842 w 2114506"/>
                <a:gd name="connsiteY4" fmla="*/ 1611790 h 2481425"/>
                <a:gd name="connsiteX5" fmla="*/ 4929 w 2114506"/>
                <a:gd name="connsiteY5" fmla="*/ 2476184 h 2481425"/>
                <a:gd name="connsiteX6" fmla="*/ 269248 w 2114506"/>
                <a:gd name="connsiteY6" fmla="*/ 1904684 h 2481425"/>
                <a:gd name="connsiteX7" fmla="*/ 1126498 w 2114506"/>
                <a:gd name="connsiteY7" fmla="*/ 554515 h 2481425"/>
                <a:gd name="connsiteX8" fmla="*/ 1212223 w 2114506"/>
                <a:gd name="connsiteY8" fmla="*/ 561659 h 2481425"/>
                <a:gd name="connsiteX9" fmla="*/ 1690854 w 2114506"/>
                <a:gd name="connsiteY9" fmla="*/ 40165 h 2481425"/>
                <a:gd name="connsiteX10" fmla="*/ 1062204 w 2114506"/>
                <a:gd name="connsiteY10" fmla="*/ 733109 h 2481425"/>
                <a:gd name="connsiteX11" fmla="*/ 1733717 w 2114506"/>
                <a:gd name="connsiteY11" fmla="*/ 218759 h 2481425"/>
                <a:gd name="connsiteX12" fmla="*/ 2076617 w 2114506"/>
                <a:gd name="connsiteY12" fmla="*/ 33021 h 24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06" h="2481425">
                  <a:moveTo>
                    <a:pt x="2076617" y="33021"/>
                  </a:moveTo>
                  <a:cubicBezTo>
                    <a:pt x="1930170" y="138987"/>
                    <a:pt x="1026485" y="748587"/>
                    <a:pt x="855035" y="854553"/>
                  </a:cubicBezTo>
                  <a:cubicBezTo>
                    <a:pt x="683585" y="960519"/>
                    <a:pt x="1114592" y="515225"/>
                    <a:pt x="1047917" y="668815"/>
                  </a:cubicBezTo>
                  <a:cubicBezTo>
                    <a:pt x="981242" y="822405"/>
                    <a:pt x="554997" y="1618934"/>
                    <a:pt x="454985" y="1776096"/>
                  </a:cubicBezTo>
                  <a:cubicBezTo>
                    <a:pt x="354973" y="1933258"/>
                    <a:pt x="522851" y="1495109"/>
                    <a:pt x="447842" y="1611790"/>
                  </a:cubicBezTo>
                  <a:cubicBezTo>
                    <a:pt x="372833" y="1728471"/>
                    <a:pt x="34695" y="2427368"/>
                    <a:pt x="4929" y="2476184"/>
                  </a:cubicBezTo>
                  <a:cubicBezTo>
                    <a:pt x="-24837" y="2525000"/>
                    <a:pt x="82320" y="2224962"/>
                    <a:pt x="269248" y="1904684"/>
                  </a:cubicBezTo>
                  <a:cubicBezTo>
                    <a:pt x="456176" y="1584406"/>
                    <a:pt x="969336" y="778352"/>
                    <a:pt x="1126498" y="554515"/>
                  </a:cubicBezTo>
                  <a:cubicBezTo>
                    <a:pt x="1283660" y="330678"/>
                    <a:pt x="1118164" y="647384"/>
                    <a:pt x="1212223" y="561659"/>
                  </a:cubicBezTo>
                  <a:cubicBezTo>
                    <a:pt x="1306282" y="475934"/>
                    <a:pt x="1715857" y="11590"/>
                    <a:pt x="1690854" y="40165"/>
                  </a:cubicBezTo>
                  <a:cubicBezTo>
                    <a:pt x="1665851" y="68740"/>
                    <a:pt x="1055060" y="703343"/>
                    <a:pt x="1062204" y="733109"/>
                  </a:cubicBezTo>
                  <a:cubicBezTo>
                    <a:pt x="1069348" y="762875"/>
                    <a:pt x="1557505" y="337821"/>
                    <a:pt x="1733717" y="218759"/>
                  </a:cubicBezTo>
                  <a:cubicBezTo>
                    <a:pt x="1909929" y="99697"/>
                    <a:pt x="2223064" y="-72945"/>
                    <a:pt x="2076617" y="33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DD97E7E7-39D4-8101-CFA4-17F159F21E5E}"/>
                </a:ext>
              </a:extLst>
            </p:cNvPr>
            <p:cNvSpPr/>
            <p:nvPr/>
          </p:nvSpPr>
          <p:spPr>
            <a:xfrm>
              <a:off x="2066759" y="2764525"/>
              <a:ext cx="726860" cy="3348796"/>
            </a:xfrm>
            <a:custGeom>
              <a:avLst/>
              <a:gdLst>
                <a:gd name="connsiteX0" fmla="*/ 590716 w 726860"/>
                <a:gd name="connsiteY0" fmla="*/ 778775 h 3348796"/>
                <a:gd name="connsiteX1" fmla="*/ 262104 w 726860"/>
                <a:gd name="connsiteY1" fmla="*/ 1564588 h 3348796"/>
                <a:gd name="connsiteX2" fmla="*/ 147804 w 726860"/>
                <a:gd name="connsiteY2" fmla="*/ 2200381 h 3348796"/>
                <a:gd name="connsiteX3" fmla="*/ 154947 w 726860"/>
                <a:gd name="connsiteY3" fmla="*/ 2007500 h 3348796"/>
                <a:gd name="connsiteX4" fmla="*/ 4929 w 726860"/>
                <a:gd name="connsiteY4" fmla="*/ 3314806 h 3348796"/>
                <a:gd name="connsiteX5" fmla="*/ 76366 w 726860"/>
                <a:gd name="connsiteY5" fmla="*/ 2793313 h 3348796"/>
                <a:gd name="connsiteX6" fmla="*/ 454985 w 726860"/>
                <a:gd name="connsiteY6" fmla="*/ 978800 h 3348796"/>
                <a:gd name="connsiteX7" fmla="*/ 726447 w 726860"/>
                <a:gd name="connsiteY7" fmla="*/ 106 h 3348796"/>
                <a:gd name="connsiteX8" fmla="*/ 519279 w 726860"/>
                <a:gd name="connsiteY8" fmla="*/ 914506 h 3348796"/>
                <a:gd name="connsiteX9" fmla="*/ 626435 w 726860"/>
                <a:gd name="connsiteY9" fmla="*/ 743056 h 3348796"/>
                <a:gd name="connsiteX10" fmla="*/ 590716 w 726860"/>
                <a:gd name="connsiteY10" fmla="*/ 778775 h 334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860" h="3348796">
                  <a:moveTo>
                    <a:pt x="590716" y="778775"/>
                  </a:moveTo>
                  <a:cubicBezTo>
                    <a:pt x="529994" y="915697"/>
                    <a:pt x="335923" y="1327654"/>
                    <a:pt x="262104" y="1564588"/>
                  </a:cubicBezTo>
                  <a:cubicBezTo>
                    <a:pt x="188285" y="1801522"/>
                    <a:pt x="165663" y="2126562"/>
                    <a:pt x="147804" y="2200381"/>
                  </a:cubicBezTo>
                  <a:cubicBezTo>
                    <a:pt x="129944" y="2274200"/>
                    <a:pt x="178759" y="1821763"/>
                    <a:pt x="154947" y="2007500"/>
                  </a:cubicBezTo>
                  <a:cubicBezTo>
                    <a:pt x="131134" y="2193238"/>
                    <a:pt x="18026" y="3183837"/>
                    <a:pt x="4929" y="3314806"/>
                  </a:cubicBezTo>
                  <a:cubicBezTo>
                    <a:pt x="-8168" y="3445775"/>
                    <a:pt x="1357" y="3182647"/>
                    <a:pt x="76366" y="2793313"/>
                  </a:cubicBezTo>
                  <a:cubicBezTo>
                    <a:pt x="151375" y="2403979"/>
                    <a:pt x="346638" y="1444335"/>
                    <a:pt x="454985" y="978800"/>
                  </a:cubicBezTo>
                  <a:cubicBezTo>
                    <a:pt x="563332" y="513265"/>
                    <a:pt x="715731" y="10822"/>
                    <a:pt x="726447" y="106"/>
                  </a:cubicBezTo>
                  <a:cubicBezTo>
                    <a:pt x="737163" y="-10610"/>
                    <a:pt x="535948" y="790681"/>
                    <a:pt x="519279" y="914506"/>
                  </a:cubicBezTo>
                  <a:cubicBezTo>
                    <a:pt x="502610" y="1038331"/>
                    <a:pt x="612148" y="766868"/>
                    <a:pt x="626435" y="743056"/>
                  </a:cubicBezTo>
                  <a:cubicBezTo>
                    <a:pt x="640722" y="719244"/>
                    <a:pt x="651438" y="641853"/>
                    <a:pt x="590716" y="778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F3F12BE0-EC61-4064-2EF3-5861AB27BB22}"/>
                </a:ext>
              </a:extLst>
            </p:cNvPr>
            <p:cNvSpPr/>
            <p:nvPr/>
          </p:nvSpPr>
          <p:spPr>
            <a:xfrm>
              <a:off x="1685786" y="3330832"/>
              <a:ext cx="714700" cy="3768103"/>
            </a:xfrm>
            <a:custGeom>
              <a:avLst/>
              <a:gdLst>
                <a:gd name="connsiteX0" fmla="*/ 707370 w 714700"/>
                <a:gd name="connsiteY0" fmla="*/ 98168 h 3768103"/>
                <a:gd name="connsiteX1" fmla="*/ 321608 w 714700"/>
                <a:gd name="connsiteY1" fmla="*/ 1084006 h 3768103"/>
                <a:gd name="connsiteX2" fmla="*/ 400189 w 714700"/>
                <a:gd name="connsiteY2" fmla="*/ 798256 h 3768103"/>
                <a:gd name="connsiteX3" fmla="*/ 164445 w 714700"/>
                <a:gd name="connsiteY3" fmla="*/ 1948399 h 3768103"/>
                <a:gd name="connsiteX4" fmla="*/ 264458 w 714700"/>
                <a:gd name="connsiteY4" fmla="*/ 1798381 h 3768103"/>
                <a:gd name="connsiteX5" fmla="*/ 150158 w 714700"/>
                <a:gd name="connsiteY5" fmla="*/ 2998531 h 3768103"/>
                <a:gd name="connsiteX6" fmla="*/ 143014 w 714700"/>
                <a:gd name="connsiteY6" fmla="*/ 2627056 h 3768103"/>
                <a:gd name="connsiteX7" fmla="*/ 50145 w 714700"/>
                <a:gd name="connsiteY7" fmla="*/ 3455731 h 3768103"/>
                <a:gd name="connsiteX8" fmla="*/ 139 w 714700"/>
                <a:gd name="connsiteY8" fmla="*/ 3762912 h 3768103"/>
                <a:gd name="connsiteX9" fmla="*/ 64433 w 714700"/>
                <a:gd name="connsiteY9" fmla="*/ 3241418 h 3768103"/>
                <a:gd name="connsiteX10" fmla="*/ 300177 w 714700"/>
                <a:gd name="connsiteY10" fmla="*/ 1455481 h 3768103"/>
                <a:gd name="connsiteX11" fmla="*/ 500202 w 714700"/>
                <a:gd name="connsiteY11" fmla="*/ 5299 h 3768103"/>
                <a:gd name="connsiteX12" fmla="*/ 350183 w 714700"/>
                <a:gd name="connsiteY12" fmla="*/ 948274 h 3768103"/>
                <a:gd name="connsiteX13" fmla="*/ 557352 w 714700"/>
                <a:gd name="connsiteY13" fmla="*/ 448212 h 3768103"/>
                <a:gd name="connsiteX14" fmla="*/ 707370 w 714700"/>
                <a:gd name="connsiteY14" fmla="*/ 98168 h 376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700" h="3768103">
                  <a:moveTo>
                    <a:pt x="707370" y="98168"/>
                  </a:moveTo>
                  <a:cubicBezTo>
                    <a:pt x="668079" y="204134"/>
                    <a:pt x="372805" y="967325"/>
                    <a:pt x="321608" y="1084006"/>
                  </a:cubicBezTo>
                  <a:cubicBezTo>
                    <a:pt x="270411" y="1200687"/>
                    <a:pt x="426383" y="654191"/>
                    <a:pt x="400189" y="798256"/>
                  </a:cubicBezTo>
                  <a:cubicBezTo>
                    <a:pt x="373995" y="942321"/>
                    <a:pt x="187067" y="1781712"/>
                    <a:pt x="164445" y="1948399"/>
                  </a:cubicBezTo>
                  <a:cubicBezTo>
                    <a:pt x="141823" y="2115087"/>
                    <a:pt x="266839" y="1623359"/>
                    <a:pt x="264458" y="1798381"/>
                  </a:cubicBezTo>
                  <a:cubicBezTo>
                    <a:pt x="262077" y="1973403"/>
                    <a:pt x="170399" y="2860419"/>
                    <a:pt x="150158" y="2998531"/>
                  </a:cubicBezTo>
                  <a:cubicBezTo>
                    <a:pt x="129917" y="3136643"/>
                    <a:pt x="159683" y="2550856"/>
                    <a:pt x="143014" y="2627056"/>
                  </a:cubicBezTo>
                  <a:cubicBezTo>
                    <a:pt x="126345" y="2703256"/>
                    <a:pt x="73957" y="3266422"/>
                    <a:pt x="50145" y="3455731"/>
                  </a:cubicBezTo>
                  <a:cubicBezTo>
                    <a:pt x="26332" y="3645040"/>
                    <a:pt x="-2242" y="3798631"/>
                    <a:pt x="139" y="3762912"/>
                  </a:cubicBezTo>
                  <a:cubicBezTo>
                    <a:pt x="2520" y="3727193"/>
                    <a:pt x="14427" y="3625990"/>
                    <a:pt x="64433" y="3241418"/>
                  </a:cubicBezTo>
                  <a:cubicBezTo>
                    <a:pt x="114439" y="2856846"/>
                    <a:pt x="227549" y="1994834"/>
                    <a:pt x="300177" y="1455481"/>
                  </a:cubicBezTo>
                  <a:cubicBezTo>
                    <a:pt x="372805" y="916128"/>
                    <a:pt x="491868" y="89833"/>
                    <a:pt x="500202" y="5299"/>
                  </a:cubicBezTo>
                  <a:cubicBezTo>
                    <a:pt x="508536" y="-79235"/>
                    <a:pt x="340658" y="874455"/>
                    <a:pt x="350183" y="948274"/>
                  </a:cubicBezTo>
                  <a:cubicBezTo>
                    <a:pt x="359708" y="1022093"/>
                    <a:pt x="496630" y="583943"/>
                    <a:pt x="557352" y="448212"/>
                  </a:cubicBezTo>
                  <a:cubicBezTo>
                    <a:pt x="618074" y="312481"/>
                    <a:pt x="746661" y="-7798"/>
                    <a:pt x="707370" y="98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BCD4B98E-5B53-66BB-E956-3AD262456D49}"/>
                </a:ext>
              </a:extLst>
            </p:cNvPr>
            <p:cNvSpPr/>
            <p:nvPr/>
          </p:nvSpPr>
          <p:spPr>
            <a:xfrm>
              <a:off x="5259304" y="1632042"/>
              <a:ext cx="927272" cy="2068546"/>
            </a:xfrm>
            <a:custGeom>
              <a:avLst/>
              <a:gdLst>
                <a:gd name="connsiteX0" fmla="*/ 91365 w 927272"/>
                <a:gd name="connsiteY0" fmla="*/ 32452 h 2068546"/>
                <a:gd name="connsiteX1" fmla="*/ 55646 w 927272"/>
                <a:gd name="connsiteY1" fmla="*/ 375352 h 2068546"/>
                <a:gd name="connsiteX2" fmla="*/ 398546 w 927272"/>
                <a:gd name="connsiteY2" fmla="*/ 768258 h 2068546"/>
                <a:gd name="connsiteX3" fmla="*/ 312821 w 927272"/>
                <a:gd name="connsiteY3" fmla="*/ 789689 h 2068546"/>
                <a:gd name="connsiteX4" fmla="*/ 734302 w 927272"/>
                <a:gd name="connsiteY4" fmla="*/ 1368333 h 2068546"/>
                <a:gd name="connsiteX5" fmla="*/ 491415 w 927272"/>
                <a:gd name="connsiteY5" fmla="*/ 1204027 h 2068546"/>
                <a:gd name="connsiteX6" fmla="*/ 834315 w 927272"/>
                <a:gd name="connsiteY6" fmla="*/ 1739808 h 2068546"/>
                <a:gd name="connsiteX7" fmla="*/ 670009 w 927272"/>
                <a:gd name="connsiteY7" fmla="*/ 1582646 h 2068546"/>
                <a:gd name="connsiteX8" fmla="*/ 927184 w 927272"/>
                <a:gd name="connsiteY8" fmla="*/ 2068421 h 2068546"/>
                <a:gd name="connsiteX9" fmla="*/ 691440 w 927272"/>
                <a:gd name="connsiteY9" fmla="*/ 1618364 h 2068546"/>
                <a:gd name="connsiteX10" fmla="*/ 119940 w 927272"/>
                <a:gd name="connsiteY10" fmla="*/ 568233 h 2068546"/>
                <a:gd name="connsiteX11" fmla="*/ 5640 w 927272"/>
                <a:gd name="connsiteY11" fmla="*/ 396783 h 2068546"/>
                <a:gd name="connsiteX12" fmla="*/ 19927 w 927272"/>
                <a:gd name="connsiteY12" fmla="*/ 375352 h 2068546"/>
                <a:gd name="connsiteX13" fmla="*/ 41359 w 927272"/>
                <a:gd name="connsiteY13" fmla="*/ 53883 h 2068546"/>
                <a:gd name="connsiteX14" fmla="*/ 91365 w 927272"/>
                <a:gd name="connsiteY14" fmla="*/ 32452 h 20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272" h="2068546">
                  <a:moveTo>
                    <a:pt x="91365" y="32452"/>
                  </a:moveTo>
                  <a:cubicBezTo>
                    <a:pt x="93746" y="86030"/>
                    <a:pt x="4449" y="252718"/>
                    <a:pt x="55646" y="375352"/>
                  </a:cubicBezTo>
                  <a:cubicBezTo>
                    <a:pt x="106843" y="497986"/>
                    <a:pt x="355684" y="699202"/>
                    <a:pt x="398546" y="768258"/>
                  </a:cubicBezTo>
                  <a:cubicBezTo>
                    <a:pt x="441408" y="837314"/>
                    <a:pt x="256862" y="689677"/>
                    <a:pt x="312821" y="789689"/>
                  </a:cubicBezTo>
                  <a:cubicBezTo>
                    <a:pt x="368780" y="889701"/>
                    <a:pt x="704536" y="1299277"/>
                    <a:pt x="734302" y="1368333"/>
                  </a:cubicBezTo>
                  <a:cubicBezTo>
                    <a:pt x="764068" y="1437389"/>
                    <a:pt x="474746" y="1142115"/>
                    <a:pt x="491415" y="1204027"/>
                  </a:cubicBezTo>
                  <a:cubicBezTo>
                    <a:pt x="508084" y="1265939"/>
                    <a:pt x="804549" y="1676705"/>
                    <a:pt x="834315" y="1739808"/>
                  </a:cubicBezTo>
                  <a:cubicBezTo>
                    <a:pt x="864081" y="1802911"/>
                    <a:pt x="654531" y="1527877"/>
                    <a:pt x="670009" y="1582646"/>
                  </a:cubicBezTo>
                  <a:cubicBezTo>
                    <a:pt x="685487" y="1637415"/>
                    <a:pt x="923612" y="2062468"/>
                    <a:pt x="927184" y="2068421"/>
                  </a:cubicBezTo>
                  <a:cubicBezTo>
                    <a:pt x="930756" y="2074374"/>
                    <a:pt x="825981" y="1868395"/>
                    <a:pt x="691440" y="1618364"/>
                  </a:cubicBezTo>
                  <a:cubicBezTo>
                    <a:pt x="556899" y="1368333"/>
                    <a:pt x="234240" y="771830"/>
                    <a:pt x="119940" y="568233"/>
                  </a:cubicBezTo>
                  <a:cubicBezTo>
                    <a:pt x="5640" y="364636"/>
                    <a:pt x="22309" y="428930"/>
                    <a:pt x="5640" y="396783"/>
                  </a:cubicBezTo>
                  <a:cubicBezTo>
                    <a:pt x="-11029" y="364636"/>
                    <a:pt x="13974" y="432502"/>
                    <a:pt x="19927" y="375352"/>
                  </a:cubicBezTo>
                  <a:cubicBezTo>
                    <a:pt x="25880" y="318202"/>
                    <a:pt x="29453" y="112224"/>
                    <a:pt x="41359" y="53883"/>
                  </a:cubicBezTo>
                  <a:cubicBezTo>
                    <a:pt x="53265" y="-4458"/>
                    <a:pt x="88984" y="-21126"/>
                    <a:pt x="91365" y="32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8AB7A7E6-4E64-CDED-5307-F6BFE65A20C6}"/>
                </a:ext>
              </a:extLst>
            </p:cNvPr>
            <p:cNvSpPr/>
            <p:nvPr/>
          </p:nvSpPr>
          <p:spPr>
            <a:xfrm>
              <a:off x="5469820" y="2928312"/>
              <a:ext cx="523808" cy="2101731"/>
            </a:xfrm>
            <a:custGeom>
              <a:avLst/>
              <a:gdLst>
                <a:gd name="connsiteX0" fmla="*/ 95161 w 523808"/>
                <a:gd name="connsiteY0" fmla="*/ 626 h 2101731"/>
                <a:gd name="connsiteX1" fmla="*/ 459493 w 523808"/>
                <a:gd name="connsiteY1" fmla="*/ 436394 h 2101731"/>
                <a:gd name="connsiteX2" fmla="*/ 459493 w 523808"/>
                <a:gd name="connsiteY2" fmla="*/ 650707 h 2101731"/>
                <a:gd name="connsiteX3" fmla="*/ 523786 w 523808"/>
                <a:gd name="connsiteY3" fmla="*/ 650707 h 2101731"/>
                <a:gd name="connsiteX4" fmla="*/ 466636 w 523808"/>
                <a:gd name="connsiteY4" fmla="*/ 1393657 h 2101731"/>
                <a:gd name="connsiteX5" fmla="*/ 452349 w 523808"/>
                <a:gd name="connsiteY5" fmla="*/ 1215063 h 2101731"/>
                <a:gd name="connsiteX6" fmla="*/ 359480 w 523808"/>
                <a:gd name="connsiteY6" fmla="*/ 1607969 h 2101731"/>
                <a:gd name="connsiteX7" fmla="*/ 2293 w 523808"/>
                <a:gd name="connsiteY7" fmla="*/ 2100888 h 2101731"/>
                <a:gd name="connsiteX8" fmla="*/ 216605 w 523808"/>
                <a:gd name="connsiteY8" fmla="*/ 1700838 h 2101731"/>
                <a:gd name="connsiteX9" fmla="*/ 423774 w 523808"/>
                <a:gd name="connsiteY9" fmla="*/ 807869 h 2101731"/>
                <a:gd name="connsiteX10" fmla="*/ 388055 w 523808"/>
                <a:gd name="connsiteY10" fmla="*/ 350669 h 2101731"/>
                <a:gd name="connsiteX11" fmla="*/ 95161 w 523808"/>
                <a:gd name="connsiteY11" fmla="*/ 626 h 210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3808" h="2101731">
                  <a:moveTo>
                    <a:pt x="95161" y="626"/>
                  </a:moveTo>
                  <a:cubicBezTo>
                    <a:pt x="107067" y="14913"/>
                    <a:pt x="398771" y="328047"/>
                    <a:pt x="459493" y="436394"/>
                  </a:cubicBezTo>
                  <a:cubicBezTo>
                    <a:pt x="520215" y="544741"/>
                    <a:pt x="448778" y="614988"/>
                    <a:pt x="459493" y="650707"/>
                  </a:cubicBezTo>
                  <a:cubicBezTo>
                    <a:pt x="470208" y="686426"/>
                    <a:pt x="522596" y="526882"/>
                    <a:pt x="523786" y="650707"/>
                  </a:cubicBezTo>
                  <a:cubicBezTo>
                    <a:pt x="524977" y="774532"/>
                    <a:pt x="478542" y="1299598"/>
                    <a:pt x="466636" y="1393657"/>
                  </a:cubicBezTo>
                  <a:cubicBezTo>
                    <a:pt x="454730" y="1487716"/>
                    <a:pt x="470208" y="1179344"/>
                    <a:pt x="452349" y="1215063"/>
                  </a:cubicBezTo>
                  <a:cubicBezTo>
                    <a:pt x="434490" y="1250782"/>
                    <a:pt x="434489" y="1460331"/>
                    <a:pt x="359480" y="1607969"/>
                  </a:cubicBezTo>
                  <a:cubicBezTo>
                    <a:pt x="284471" y="1755607"/>
                    <a:pt x="26105" y="2085410"/>
                    <a:pt x="2293" y="2100888"/>
                  </a:cubicBezTo>
                  <a:cubicBezTo>
                    <a:pt x="-21520" y="2116366"/>
                    <a:pt x="146358" y="1916341"/>
                    <a:pt x="216605" y="1700838"/>
                  </a:cubicBezTo>
                  <a:cubicBezTo>
                    <a:pt x="286852" y="1485335"/>
                    <a:pt x="395199" y="1032897"/>
                    <a:pt x="423774" y="807869"/>
                  </a:cubicBezTo>
                  <a:cubicBezTo>
                    <a:pt x="452349" y="582841"/>
                    <a:pt x="446396" y="481638"/>
                    <a:pt x="388055" y="350669"/>
                  </a:cubicBezTo>
                  <a:cubicBezTo>
                    <a:pt x="329714" y="219700"/>
                    <a:pt x="83255" y="-13661"/>
                    <a:pt x="95161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0F2983EF-1BC5-05D8-C0F1-877FBA64F2D1}"/>
                </a:ext>
              </a:extLst>
            </p:cNvPr>
            <p:cNvSpPr/>
            <p:nvPr/>
          </p:nvSpPr>
          <p:spPr>
            <a:xfrm>
              <a:off x="5743026" y="1588847"/>
              <a:ext cx="772087" cy="1990178"/>
            </a:xfrm>
            <a:custGeom>
              <a:avLst/>
              <a:gdLst>
                <a:gd name="connsiteX0" fmla="*/ 164855 w 772087"/>
                <a:gd name="connsiteY0" fmla="*/ 25641 h 1990178"/>
                <a:gd name="connsiteX1" fmla="*/ 36268 w 772087"/>
                <a:gd name="connsiteY1" fmla="*/ 461409 h 1990178"/>
                <a:gd name="connsiteX2" fmla="*/ 464893 w 772087"/>
                <a:gd name="connsiteY2" fmla="*/ 1268653 h 1990178"/>
                <a:gd name="connsiteX3" fmla="*/ 322018 w 772087"/>
                <a:gd name="connsiteY3" fmla="*/ 1090059 h 1990178"/>
                <a:gd name="connsiteX4" fmla="*/ 772074 w 772087"/>
                <a:gd name="connsiteY4" fmla="*/ 1990172 h 1990178"/>
                <a:gd name="connsiteX5" fmla="*/ 336305 w 772087"/>
                <a:gd name="connsiteY5" fmla="*/ 1104347 h 1990178"/>
                <a:gd name="connsiteX6" fmla="*/ 14837 w 772087"/>
                <a:gd name="connsiteY6" fmla="*/ 589997 h 1990178"/>
                <a:gd name="connsiteX7" fmla="*/ 57699 w 772087"/>
                <a:gd name="connsiteY7" fmla="*/ 411403 h 1990178"/>
                <a:gd name="connsiteX8" fmla="*/ 93418 w 772087"/>
                <a:gd name="connsiteY8" fmla="*/ 368541 h 1990178"/>
                <a:gd name="connsiteX9" fmla="*/ 129137 w 772087"/>
                <a:gd name="connsiteY9" fmla="*/ 82791 h 1990178"/>
                <a:gd name="connsiteX10" fmla="*/ 164855 w 772087"/>
                <a:gd name="connsiteY10" fmla="*/ 25641 h 199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087" h="1990178">
                  <a:moveTo>
                    <a:pt x="164855" y="25641"/>
                  </a:moveTo>
                  <a:cubicBezTo>
                    <a:pt x="149377" y="88744"/>
                    <a:pt x="-13738" y="254240"/>
                    <a:pt x="36268" y="461409"/>
                  </a:cubicBezTo>
                  <a:cubicBezTo>
                    <a:pt x="86274" y="668578"/>
                    <a:pt x="417268" y="1163878"/>
                    <a:pt x="464893" y="1268653"/>
                  </a:cubicBezTo>
                  <a:cubicBezTo>
                    <a:pt x="512518" y="1373428"/>
                    <a:pt x="270821" y="969806"/>
                    <a:pt x="322018" y="1090059"/>
                  </a:cubicBezTo>
                  <a:cubicBezTo>
                    <a:pt x="373215" y="1210312"/>
                    <a:pt x="769693" y="1987791"/>
                    <a:pt x="772074" y="1990172"/>
                  </a:cubicBezTo>
                  <a:cubicBezTo>
                    <a:pt x="774455" y="1992553"/>
                    <a:pt x="462511" y="1337709"/>
                    <a:pt x="336305" y="1104347"/>
                  </a:cubicBezTo>
                  <a:cubicBezTo>
                    <a:pt x="210099" y="870985"/>
                    <a:pt x="61271" y="705488"/>
                    <a:pt x="14837" y="589997"/>
                  </a:cubicBezTo>
                  <a:cubicBezTo>
                    <a:pt x="-31597" y="474506"/>
                    <a:pt x="44602" y="448312"/>
                    <a:pt x="57699" y="411403"/>
                  </a:cubicBezTo>
                  <a:cubicBezTo>
                    <a:pt x="70796" y="374494"/>
                    <a:pt x="81512" y="423310"/>
                    <a:pt x="93418" y="368541"/>
                  </a:cubicBezTo>
                  <a:cubicBezTo>
                    <a:pt x="105324" y="313772"/>
                    <a:pt x="129137" y="82791"/>
                    <a:pt x="129137" y="82791"/>
                  </a:cubicBezTo>
                  <a:cubicBezTo>
                    <a:pt x="137471" y="29213"/>
                    <a:pt x="180333" y="-37462"/>
                    <a:pt x="164855" y="25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8AD455EC-5230-8FE9-DA16-AC66CC1AC735}"/>
                </a:ext>
              </a:extLst>
            </p:cNvPr>
            <p:cNvSpPr/>
            <p:nvPr/>
          </p:nvSpPr>
          <p:spPr>
            <a:xfrm>
              <a:off x="5283456" y="1641641"/>
              <a:ext cx="2885579" cy="2221248"/>
            </a:xfrm>
            <a:custGeom>
              <a:avLst/>
              <a:gdLst>
                <a:gd name="connsiteX0" fmla="*/ 24350 w 2885579"/>
                <a:gd name="connsiteY0" fmla="*/ 1422 h 2221248"/>
                <a:gd name="connsiteX1" fmla="*/ 1674557 w 2885579"/>
                <a:gd name="connsiteY1" fmla="*/ 137153 h 2221248"/>
                <a:gd name="connsiteX2" fmla="*/ 1438813 w 2885579"/>
                <a:gd name="connsiteY2" fmla="*/ 180015 h 2221248"/>
                <a:gd name="connsiteX3" fmla="*/ 2131757 w 2885579"/>
                <a:gd name="connsiteY3" fmla="*/ 365753 h 2221248"/>
                <a:gd name="connsiteX4" fmla="*/ 2460369 w 2885579"/>
                <a:gd name="connsiteY4" fmla="*/ 737228 h 2221248"/>
                <a:gd name="connsiteX5" fmla="*/ 2310350 w 2885579"/>
                <a:gd name="connsiteY5" fmla="*/ 672934 h 2221248"/>
                <a:gd name="connsiteX6" fmla="*/ 2646107 w 2885579"/>
                <a:gd name="connsiteY6" fmla="*/ 1315872 h 2221248"/>
                <a:gd name="connsiteX7" fmla="*/ 2881850 w 2885579"/>
                <a:gd name="connsiteY7" fmla="*/ 2208840 h 2221248"/>
                <a:gd name="connsiteX8" fmla="*/ 2760407 w 2885579"/>
                <a:gd name="connsiteY8" fmla="*/ 1765928 h 2221248"/>
                <a:gd name="connsiteX9" fmla="*/ 2374644 w 2885579"/>
                <a:gd name="connsiteY9" fmla="*/ 780090 h 2221248"/>
                <a:gd name="connsiteX10" fmla="*/ 1953163 w 2885579"/>
                <a:gd name="connsiteY10" fmla="*/ 180015 h 2221248"/>
                <a:gd name="connsiteX11" fmla="*/ 1145919 w 2885579"/>
                <a:gd name="connsiteY11" fmla="*/ 22853 h 2221248"/>
                <a:gd name="connsiteX12" fmla="*/ 1524538 w 2885579"/>
                <a:gd name="connsiteY12" fmla="*/ 180015 h 2221248"/>
                <a:gd name="connsiteX13" fmla="*/ 745869 w 2885579"/>
                <a:gd name="connsiteY13" fmla="*/ 72859 h 2221248"/>
                <a:gd name="connsiteX14" fmla="*/ 24350 w 2885579"/>
                <a:gd name="connsiteY14" fmla="*/ 1422 h 222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5579" h="2221248">
                  <a:moveTo>
                    <a:pt x="24350" y="1422"/>
                  </a:moveTo>
                  <a:cubicBezTo>
                    <a:pt x="179131" y="12138"/>
                    <a:pt x="1438813" y="107388"/>
                    <a:pt x="1674557" y="137153"/>
                  </a:cubicBezTo>
                  <a:cubicBezTo>
                    <a:pt x="1910301" y="166918"/>
                    <a:pt x="1362613" y="141915"/>
                    <a:pt x="1438813" y="180015"/>
                  </a:cubicBezTo>
                  <a:cubicBezTo>
                    <a:pt x="1515013" y="218115"/>
                    <a:pt x="1961498" y="272884"/>
                    <a:pt x="2131757" y="365753"/>
                  </a:cubicBezTo>
                  <a:cubicBezTo>
                    <a:pt x="2302016" y="458622"/>
                    <a:pt x="2430604" y="686031"/>
                    <a:pt x="2460369" y="737228"/>
                  </a:cubicBezTo>
                  <a:cubicBezTo>
                    <a:pt x="2490135" y="788425"/>
                    <a:pt x="2279394" y="576493"/>
                    <a:pt x="2310350" y="672934"/>
                  </a:cubicBezTo>
                  <a:cubicBezTo>
                    <a:pt x="2341306" y="769375"/>
                    <a:pt x="2550857" y="1059888"/>
                    <a:pt x="2646107" y="1315872"/>
                  </a:cubicBezTo>
                  <a:cubicBezTo>
                    <a:pt x="2741357" y="1571856"/>
                    <a:pt x="2862800" y="2133831"/>
                    <a:pt x="2881850" y="2208840"/>
                  </a:cubicBezTo>
                  <a:cubicBezTo>
                    <a:pt x="2900900" y="2283849"/>
                    <a:pt x="2844941" y="2004053"/>
                    <a:pt x="2760407" y="1765928"/>
                  </a:cubicBezTo>
                  <a:cubicBezTo>
                    <a:pt x="2675873" y="1527803"/>
                    <a:pt x="2509185" y="1044409"/>
                    <a:pt x="2374644" y="780090"/>
                  </a:cubicBezTo>
                  <a:cubicBezTo>
                    <a:pt x="2240103" y="515771"/>
                    <a:pt x="2157951" y="306221"/>
                    <a:pt x="1953163" y="180015"/>
                  </a:cubicBezTo>
                  <a:cubicBezTo>
                    <a:pt x="1748376" y="53809"/>
                    <a:pt x="1217356" y="22853"/>
                    <a:pt x="1145919" y="22853"/>
                  </a:cubicBezTo>
                  <a:cubicBezTo>
                    <a:pt x="1074482" y="22853"/>
                    <a:pt x="1591213" y="171681"/>
                    <a:pt x="1524538" y="180015"/>
                  </a:cubicBezTo>
                  <a:cubicBezTo>
                    <a:pt x="1457863" y="188349"/>
                    <a:pt x="998281" y="102624"/>
                    <a:pt x="745869" y="72859"/>
                  </a:cubicBezTo>
                  <a:cubicBezTo>
                    <a:pt x="493457" y="43094"/>
                    <a:pt x="-130431" y="-9294"/>
                    <a:pt x="24350" y="1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83917156-F765-5881-8C08-172F939ED722}"/>
                </a:ext>
              </a:extLst>
            </p:cNvPr>
            <p:cNvSpPr/>
            <p:nvPr/>
          </p:nvSpPr>
          <p:spPr>
            <a:xfrm>
              <a:off x="5527333" y="1761529"/>
              <a:ext cx="2795773" cy="2804359"/>
            </a:xfrm>
            <a:custGeom>
              <a:avLst/>
              <a:gdLst>
                <a:gd name="connsiteX0" fmla="*/ 151948 w 2795773"/>
                <a:gd name="connsiteY0" fmla="*/ 102990 h 2804359"/>
                <a:gd name="connsiteX1" fmla="*/ 216242 w 2795773"/>
                <a:gd name="connsiteY1" fmla="*/ 174427 h 2804359"/>
                <a:gd name="connsiteX2" fmla="*/ 1952173 w 2795773"/>
                <a:gd name="connsiteY2" fmla="*/ 1460302 h 2804359"/>
                <a:gd name="connsiteX3" fmla="*/ 1916455 w 2795773"/>
                <a:gd name="connsiteY3" fmla="*/ 1431727 h 2804359"/>
                <a:gd name="connsiteX4" fmla="*/ 2530817 w 2795773"/>
                <a:gd name="connsiteY4" fmla="*/ 1867496 h 2804359"/>
                <a:gd name="connsiteX5" fmla="*/ 2452236 w 2795773"/>
                <a:gd name="connsiteY5" fmla="*/ 1888927 h 2804359"/>
                <a:gd name="connsiteX6" fmla="*/ 2666548 w 2795773"/>
                <a:gd name="connsiteY6" fmla="*/ 2146102 h 2804359"/>
                <a:gd name="connsiteX7" fmla="*/ 2795136 w 2795773"/>
                <a:gd name="connsiteY7" fmla="*/ 2803327 h 2804359"/>
                <a:gd name="connsiteX8" fmla="*/ 2687980 w 2795773"/>
                <a:gd name="connsiteY8" fmla="*/ 2281834 h 2804359"/>
                <a:gd name="connsiteX9" fmla="*/ 2180773 w 2795773"/>
                <a:gd name="connsiteY9" fmla="*/ 1667471 h 2804359"/>
                <a:gd name="connsiteX10" fmla="*/ 1209223 w 2795773"/>
                <a:gd name="connsiteY10" fmla="*/ 910234 h 2804359"/>
                <a:gd name="connsiteX11" fmla="*/ 66223 w 2795773"/>
                <a:gd name="connsiteY11" fmla="*/ 52984 h 2804359"/>
                <a:gd name="connsiteX12" fmla="*/ 151948 w 2795773"/>
                <a:gd name="connsiteY12" fmla="*/ 102990 h 280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5773" h="2804359">
                  <a:moveTo>
                    <a:pt x="151948" y="102990"/>
                  </a:moveTo>
                  <a:cubicBezTo>
                    <a:pt x="176951" y="123230"/>
                    <a:pt x="-83795" y="-51792"/>
                    <a:pt x="216242" y="174427"/>
                  </a:cubicBezTo>
                  <a:cubicBezTo>
                    <a:pt x="516279" y="400646"/>
                    <a:pt x="1668804" y="1250752"/>
                    <a:pt x="1952173" y="1460302"/>
                  </a:cubicBezTo>
                  <a:cubicBezTo>
                    <a:pt x="2235542" y="1669852"/>
                    <a:pt x="1916455" y="1431727"/>
                    <a:pt x="1916455" y="1431727"/>
                  </a:cubicBezTo>
                  <a:cubicBezTo>
                    <a:pt x="2012896" y="1499593"/>
                    <a:pt x="2441520" y="1791296"/>
                    <a:pt x="2530817" y="1867496"/>
                  </a:cubicBezTo>
                  <a:cubicBezTo>
                    <a:pt x="2620114" y="1943696"/>
                    <a:pt x="2429614" y="1842493"/>
                    <a:pt x="2452236" y="1888927"/>
                  </a:cubicBezTo>
                  <a:cubicBezTo>
                    <a:pt x="2474858" y="1935361"/>
                    <a:pt x="2609398" y="1993702"/>
                    <a:pt x="2666548" y="2146102"/>
                  </a:cubicBezTo>
                  <a:cubicBezTo>
                    <a:pt x="2723698" y="2298502"/>
                    <a:pt x="2791564" y="2780705"/>
                    <a:pt x="2795136" y="2803327"/>
                  </a:cubicBezTo>
                  <a:cubicBezTo>
                    <a:pt x="2798708" y="2825949"/>
                    <a:pt x="2790374" y="2471143"/>
                    <a:pt x="2687980" y="2281834"/>
                  </a:cubicBezTo>
                  <a:cubicBezTo>
                    <a:pt x="2585586" y="2092525"/>
                    <a:pt x="2427233" y="1896071"/>
                    <a:pt x="2180773" y="1667471"/>
                  </a:cubicBezTo>
                  <a:cubicBezTo>
                    <a:pt x="1934313" y="1438871"/>
                    <a:pt x="1561648" y="1179315"/>
                    <a:pt x="1209223" y="910234"/>
                  </a:cubicBezTo>
                  <a:cubicBezTo>
                    <a:pt x="856798" y="641153"/>
                    <a:pt x="246007" y="188715"/>
                    <a:pt x="66223" y="52984"/>
                  </a:cubicBezTo>
                  <a:cubicBezTo>
                    <a:pt x="-113561" y="-82747"/>
                    <a:pt x="126945" y="82750"/>
                    <a:pt x="151948" y="102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47696762-9107-7499-D09E-3B5E114D8DB5}"/>
                </a:ext>
              </a:extLst>
            </p:cNvPr>
            <p:cNvSpPr/>
            <p:nvPr/>
          </p:nvSpPr>
          <p:spPr>
            <a:xfrm>
              <a:off x="5822656" y="1759935"/>
              <a:ext cx="2274207" cy="1922458"/>
            </a:xfrm>
            <a:custGeom>
              <a:avLst/>
              <a:gdLst>
                <a:gd name="connsiteX0" fmla="*/ 56650 w 2274207"/>
                <a:gd name="connsiteY0" fmla="*/ 61721 h 1922458"/>
                <a:gd name="connsiteX1" fmla="*/ 113800 w 2274207"/>
                <a:gd name="connsiteY1" fmla="*/ 68865 h 1922458"/>
                <a:gd name="connsiteX2" fmla="*/ 935332 w 2274207"/>
                <a:gd name="connsiteY2" fmla="*/ 590359 h 1922458"/>
                <a:gd name="connsiteX3" fmla="*/ 1371100 w 2274207"/>
                <a:gd name="connsiteY3" fmla="*/ 890396 h 1922458"/>
                <a:gd name="connsiteX4" fmla="*/ 1356813 w 2274207"/>
                <a:gd name="connsiteY4" fmla="*/ 804671 h 1922458"/>
                <a:gd name="connsiteX5" fmla="*/ 1835444 w 2274207"/>
                <a:gd name="connsiteY5" fmla="*/ 1226153 h 1922458"/>
                <a:gd name="connsiteX6" fmla="*/ 2271213 w 2274207"/>
                <a:gd name="connsiteY6" fmla="*/ 1919096 h 1922458"/>
                <a:gd name="connsiteX7" fmla="*/ 1992607 w 2274207"/>
                <a:gd name="connsiteY7" fmla="*/ 1461896 h 1922458"/>
                <a:gd name="connsiteX8" fmla="*/ 1342525 w 2274207"/>
                <a:gd name="connsiteY8" fmla="*/ 826103 h 1922458"/>
                <a:gd name="connsiteX9" fmla="*/ 1385388 w 2274207"/>
                <a:gd name="connsiteY9" fmla="*/ 961834 h 1922458"/>
                <a:gd name="connsiteX10" fmla="*/ 520994 w 2274207"/>
                <a:gd name="connsiteY10" fmla="*/ 318896 h 1922458"/>
                <a:gd name="connsiteX11" fmla="*/ 28075 w 2274207"/>
                <a:gd name="connsiteY11" fmla="*/ 11715 h 1922458"/>
                <a:gd name="connsiteX12" fmla="*/ 56650 w 2274207"/>
                <a:gd name="connsiteY12" fmla="*/ 61721 h 192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207" h="1922458">
                  <a:moveTo>
                    <a:pt x="56650" y="61721"/>
                  </a:moveTo>
                  <a:cubicBezTo>
                    <a:pt x="70937" y="71246"/>
                    <a:pt x="-32647" y="-19241"/>
                    <a:pt x="113800" y="68865"/>
                  </a:cubicBezTo>
                  <a:cubicBezTo>
                    <a:pt x="260247" y="156971"/>
                    <a:pt x="725782" y="453437"/>
                    <a:pt x="935332" y="590359"/>
                  </a:cubicBezTo>
                  <a:cubicBezTo>
                    <a:pt x="1144882" y="727281"/>
                    <a:pt x="1300853" y="854677"/>
                    <a:pt x="1371100" y="890396"/>
                  </a:cubicBezTo>
                  <a:cubicBezTo>
                    <a:pt x="1441347" y="926115"/>
                    <a:pt x="1279422" y="748712"/>
                    <a:pt x="1356813" y="804671"/>
                  </a:cubicBezTo>
                  <a:cubicBezTo>
                    <a:pt x="1434204" y="860630"/>
                    <a:pt x="1683044" y="1040415"/>
                    <a:pt x="1835444" y="1226153"/>
                  </a:cubicBezTo>
                  <a:cubicBezTo>
                    <a:pt x="1987844" y="1411891"/>
                    <a:pt x="2245019" y="1879806"/>
                    <a:pt x="2271213" y="1919096"/>
                  </a:cubicBezTo>
                  <a:cubicBezTo>
                    <a:pt x="2297407" y="1958387"/>
                    <a:pt x="2147388" y="1644061"/>
                    <a:pt x="1992607" y="1461896"/>
                  </a:cubicBezTo>
                  <a:cubicBezTo>
                    <a:pt x="1837826" y="1279731"/>
                    <a:pt x="1443728" y="909447"/>
                    <a:pt x="1342525" y="826103"/>
                  </a:cubicBezTo>
                  <a:cubicBezTo>
                    <a:pt x="1241322" y="742759"/>
                    <a:pt x="1522310" y="1046368"/>
                    <a:pt x="1385388" y="961834"/>
                  </a:cubicBezTo>
                  <a:cubicBezTo>
                    <a:pt x="1248466" y="877300"/>
                    <a:pt x="747213" y="477249"/>
                    <a:pt x="520994" y="318896"/>
                  </a:cubicBezTo>
                  <a:cubicBezTo>
                    <a:pt x="294775" y="160543"/>
                    <a:pt x="99512" y="53387"/>
                    <a:pt x="28075" y="11715"/>
                  </a:cubicBezTo>
                  <a:cubicBezTo>
                    <a:pt x="-43362" y="-29957"/>
                    <a:pt x="42363" y="52196"/>
                    <a:pt x="56650" y="61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3E52C1E0-373A-28A3-2746-AE7D5EE4EEAA}"/>
                </a:ext>
              </a:extLst>
            </p:cNvPr>
            <p:cNvSpPr/>
            <p:nvPr/>
          </p:nvSpPr>
          <p:spPr>
            <a:xfrm>
              <a:off x="5963671" y="3206653"/>
              <a:ext cx="792268" cy="2358393"/>
            </a:xfrm>
            <a:custGeom>
              <a:avLst/>
              <a:gdLst>
                <a:gd name="connsiteX0" fmla="*/ 1360 w 792268"/>
                <a:gd name="connsiteY0" fmla="*/ 891 h 2358393"/>
                <a:gd name="connsiteX1" fmla="*/ 301398 w 792268"/>
                <a:gd name="connsiteY1" fmla="*/ 765272 h 2358393"/>
                <a:gd name="connsiteX2" fmla="*/ 244248 w 792268"/>
                <a:gd name="connsiteY2" fmla="*/ 958153 h 2358393"/>
                <a:gd name="connsiteX3" fmla="*/ 608579 w 792268"/>
                <a:gd name="connsiteY3" fmla="*/ 1515366 h 2358393"/>
                <a:gd name="connsiteX4" fmla="*/ 387123 w 792268"/>
                <a:gd name="connsiteY4" fmla="*/ 1336772 h 2358393"/>
                <a:gd name="connsiteX5" fmla="*/ 708592 w 792268"/>
                <a:gd name="connsiteY5" fmla="*/ 1615378 h 2358393"/>
                <a:gd name="connsiteX6" fmla="*/ 787173 w 792268"/>
                <a:gd name="connsiteY6" fmla="*/ 2358328 h 2358393"/>
                <a:gd name="connsiteX7" fmla="*/ 601435 w 792268"/>
                <a:gd name="connsiteY7" fmla="*/ 1572516 h 2358393"/>
                <a:gd name="connsiteX8" fmla="*/ 258535 w 792268"/>
                <a:gd name="connsiteY8" fmla="*/ 979585 h 2358393"/>
                <a:gd name="connsiteX9" fmla="*/ 437129 w 792268"/>
                <a:gd name="connsiteY9" fmla="*/ 1122460 h 2358393"/>
                <a:gd name="connsiteX10" fmla="*/ 201385 w 792268"/>
                <a:gd name="connsiteY10" fmla="*/ 622397 h 2358393"/>
                <a:gd name="connsiteX11" fmla="*/ 1360 w 792268"/>
                <a:gd name="connsiteY11" fmla="*/ 891 h 235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268" h="2358393">
                  <a:moveTo>
                    <a:pt x="1360" y="891"/>
                  </a:moveTo>
                  <a:cubicBezTo>
                    <a:pt x="18029" y="24704"/>
                    <a:pt x="260917" y="605728"/>
                    <a:pt x="301398" y="765272"/>
                  </a:cubicBezTo>
                  <a:cubicBezTo>
                    <a:pt x="341879" y="924816"/>
                    <a:pt x="193051" y="833138"/>
                    <a:pt x="244248" y="958153"/>
                  </a:cubicBezTo>
                  <a:cubicBezTo>
                    <a:pt x="295445" y="1083168"/>
                    <a:pt x="584767" y="1452263"/>
                    <a:pt x="608579" y="1515366"/>
                  </a:cubicBezTo>
                  <a:cubicBezTo>
                    <a:pt x="632392" y="1578469"/>
                    <a:pt x="370454" y="1320103"/>
                    <a:pt x="387123" y="1336772"/>
                  </a:cubicBezTo>
                  <a:cubicBezTo>
                    <a:pt x="403792" y="1353441"/>
                    <a:pt x="641917" y="1445119"/>
                    <a:pt x="708592" y="1615378"/>
                  </a:cubicBezTo>
                  <a:cubicBezTo>
                    <a:pt x="775267" y="1785637"/>
                    <a:pt x="805032" y="2365472"/>
                    <a:pt x="787173" y="2358328"/>
                  </a:cubicBezTo>
                  <a:cubicBezTo>
                    <a:pt x="769314" y="2351184"/>
                    <a:pt x="689541" y="1802306"/>
                    <a:pt x="601435" y="1572516"/>
                  </a:cubicBezTo>
                  <a:cubicBezTo>
                    <a:pt x="513329" y="1342726"/>
                    <a:pt x="285919" y="1054594"/>
                    <a:pt x="258535" y="979585"/>
                  </a:cubicBezTo>
                  <a:cubicBezTo>
                    <a:pt x="231151" y="904576"/>
                    <a:pt x="446654" y="1181991"/>
                    <a:pt x="437129" y="1122460"/>
                  </a:cubicBezTo>
                  <a:cubicBezTo>
                    <a:pt x="427604" y="1062929"/>
                    <a:pt x="277585" y="808135"/>
                    <a:pt x="201385" y="622397"/>
                  </a:cubicBezTo>
                  <a:cubicBezTo>
                    <a:pt x="125185" y="436659"/>
                    <a:pt x="-15309" y="-22922"/>
                    <a:pt x="1360" y="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F87ED2C7-F6BF-B985-D8D3-535044A53AD6}"/>
                </a:ext>
              </a:extLst>
            </p:cNvPr>
            <p:cNvSpPr/>
            <p:nvPr/>
          </p:nvSpPr>
          <p:spPr>
            <a:xfrm>
              <a:off x="5896700" y="1680426"/>
              <a:ext cx="1997654" cy="1492647"/>
            </a:xfrm>
            <a:custGeom>
              <a:avLst/>
              <a:gdLst>
                <a:gd name="connsiteX0" fmla="*/ 89763 w 1997654"/>
                <a:gd name="connsiteY0" fmla="*/ 48362 h 1492647"/>
                <a:gd name="connsiteX1" fmla="*/ 196919 w 1997654"/>
                <a:gd name="connsiteY1" fmla="*/ 91224 h 1492647"/>
                <a:gd name="connsiteX2" fmla="*/ 1318488 w 1997654"/>
                <a:gd name="connsiteY2" fmla="*/ 691299 h 1492647"/>
                <a:gd name="connsiteX3" fmla="*/ 1139894 w 1997654"/>
                <a:gd name="connsiteY3" fmla="*/ 698443 h 1492647"/>
                <a:gd name="connsiteX4" fmla="*/ 1597094 w 1997654"/>
                <a:gd name="connsiteY4" fmla="*/ 891324 h 1492647"/>
                <a:gd name="connsiteX5" fmla="*/ 1997144 w 1997654"/>
                <a:gd name="connsiteY5" fmla="*/ 1491399 h 1492647"/>
                <a:gd name="connsiteX6" fmla="*/ 1668531 w 1997654"/>
                <a:gd name="connsiteY6" fmla="*/ 1034199 h 1492647"/>
                <a:gd name="connsiteX7" fmla="*/ 1147038 w 1997654"/>
                <a:gd name="connsiteY7" fmla="*/ 541280 h 1492647"/>
                <a:gd name="connsiteX8" fmla="*/ 89763 w 1997654"/>
                <a:gd name="connsiteY8" fmla="*/ 48362 h 14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7654" h="1492647">
                  <a:moveTo>
                    <a:pt x="89763" y="48362"/>
                  </a:moveTo>
                  <a:cubicBezTo>
                    <a:pt x="-68590" y="-26647"/>
                    <a:pt x="-7868" y="-15932"/>
                    <a:pt x="196919" y="91224"/>
                  </a:cubicBezTo>
                  <a:cubicBezTo>
                    <a:pt x="401706" y="198380"/>
                    <a:pt x="1161326" y="590096"/>
                    <a:pt x="1318488" y="691299"/>
                  </a:cubicBezTo>
                  <a:cubicBezTo>
                    <a:pt x="1475651" y="792502"/>
                    <a:pt x="1093460" y="665105"/>
                    <a:pt x="1139894" y="698443"/>
                  </a:cubicBezTo>
                  <a:cubicBezTo>
                    <a:pt x="1186328" y="731781"/>
                    <a:pt x="1454219" y="759165"/>
                    <a:pt x="1597094" y="891324"/>
                  </a:cubicBezTo>
                  <a:cubicBezTo>
                    <a:pt x="1739969" y="1023483"/>
                    <a:pt x="1985238" y="1467587"/>
                    <a:pt x="1997144" y="1491399"/>
                  </a:cubicBezTo>
                  <a:cubicBezTo>
                    <a:pt x="2009050" y="1515211"/>
                    <a:pt x="1810215" y="1192552"/>
                    <a:pt x="1668531" y="1034199"/>
                  </a:cubicBezTo>
                  <a:cubicBezTo>
                    <a:pt x="1526847" y="875846"/>
                    <a:pt x="1414928" y="709158"/>
                    <a:pt x="1147038" y="541280"/>
                  </a:cubicBezTo>
                  <a:cubicBezTo>
                    <a:pt x="879148" y="373402"/>
                    <a:pt x="248116" y="123371"/>
                    <a:pt x="89763" y="48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D996A579-040A-FA94-5AB7-E6868C43AA68}"/>
                </a:ext>
              </a:extLst>
            </p:cNvPr>
            <p:cNvSpPr/>
            <p:nvPr/>
          </p:nvSpPr>
          <p:spPr>
            <a:xfrm>
              <a:off x="5966111" y="2218775"/>
              <a:ext cx="2186223" cy="2910036"/>
            </a:xfrm>
            <a:custGeom>
              <a:avLst/>
              <a:gdLst>
                <a:gd name="connsiteX0" fmla="*/ 13208 w 2186223"/>
                <a:gd name="connsiteY0" fmla="*/ 10075 h 2910036"/>
                <a:gd name="connsiteX1" fmla="*/ 1284795 w 2186223"/>
                <a:gd name="connsiteY1" fmla="*/ 1560269 h 2910036"/>
                <a:gd name="connsiteX2" fmla="*/ 1363377 w 2186223"/>
                <a:gd name="connsiteY2" fmla="*/ 1567413 h 2910036"/>
                <a:gd name="connsiteX3" fmla="*/ 1927733 w 2186223"/>
                <a:gd name="connsiteY3" fmla="*/ 1960319 h 2910036"/>
                <a:gd name="connsiteX4" fmla="*/ 2177764 w 2186223"/>
                <a:gd name="connsiteY4" fmla="*/ 2889006 h 2910036"/>
                <a:gd name="connsiteX5" fmla="*/ 2106327 w 2186223"/>
                <a:gd name="connsiteY5" fmla="*/ 2553250 h 2910036"/>
                <a:gd name="connsiteX6" fmla="*/ 1899158 w 2186223"/>
                <a:gd name="connsiteY6" fmla="*/ 1917456 h 2910036"/>
                <a:gd name="connsiteX7" fmla="*/ 1206214 w 2186223"/>
                <a:gd name="connsiteY7" fmla="*/ 1503119 h 2910036"/>
                <a:gd name="connsiteX8" fmla="*/ 691864 w 2186223"/>
                <a:gd name="connsiteY8" fmla="*/ 945906 h 2910036"/>
                <a:gd name="connsiteX9" fmla="*/ 370395 w 2186223"/>
                <a:gd name="connsiteY9" fmla="*/ 538713 h 2910036"/>
                <a:gd name="connsiteX10" fmla="*/ 606139 w 2186223"/>
                <a:gd name="connsiteY10" fmla="*/ 874469 h 2910036"/>
                <a:gd name="connsiteX11" fmla="*/ 13208 w 2186223"/>
                <a:gd name="connsiteY11" fmla="*/ 10075 h 29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6223" h="2910036">
                  <a:moveTo>
                    <a:pt x="13208" y="10075"/>
                  </a:moveTo>
                  <a:cubicBezTo>
                    <a:pt x="126317" y="124375"/>
                    <a:pt x="1059767" y="1300713"/>
                    <a:pt x="1284795" y="1560269"/>
                  </a:cubicBezTo>
                  <a:cubicBezTo>
                    <a:pt x="1509823" y="1819825"/>
                    <a:pt x="1256221" y="1500738"/>
                    <a:pt x="1363377" y="1567413"/>
                  </a:cubicBezTo>
                  <a:cubicBezTo>
                    <a:pt x="1470533" y="1634088"/>
                    <a:pt x="1792002" y="1740054"/>
                    <a:pt x="1927733" y="1960319"/>
                  </a:cubicBezTo>
                  <a:cubicBezTo>
                    <a:pt x="2063464" y="2180584"/>
                    <a:pt x="2147998" y="2790184"/>
                    <a:pt x="2177764" y="2889006"/>
                  </a:cubicBezTo>
                  <a:cubicBezTo>
                    <a:pt x="2207530" y="2987828"/>
                    <a:pt x="2152761" y="2715175"/>
                    <a:pt x="2106327" y="2553250"/>
                  </a:cubicBezTo>
                  <a:cubicBezTo>
                    <a:pt x="2059893" y="2391325"/>
                    <a:pt x="2049177" y="2092478"/>
                    <a:pt x="1899158" y="1917456"/>
                  </a:cubicBezTo>
                  <a:cubicBezTo>
                    <a:pt x="1749139" y="1742434"/>
                    <a:pt x="1407430" y="1665044"/>
                    <a:pt x="1206214" y="1503119"/>
                  </a:cubicBezTo>
                  <a:cubicBezTo>
                    <a:pt x="1004998" y="1341194"/>
                    <a:pt x="831167" y="1106640"/>
                    <a:pt x="691864" y="945906"/>
                  </a:cubicBezTo>
                  <a:cubicBezTo>
                    <a:pt x="552561" y="785172"/>
                    <a:pt x="384682" y="550619"/>
                    <a:pt x="370395" y="538713"/>
                  </a:cubicBezTo>
                  <a:cubicBezTo>
                    <a:pt x="356108" y="526807"/>
                    <a:pt x="663289" y="959003"/>
                    <a:pt x="606139" y="874469"/>
                  </a:cubicBezTo>
                  <a:cubicBezTo>
                    <a:pt x="548989" y="789935"/>
                    <a:pt x="-99901" y="-104225"/>
                    <a:pt x="13208" y="10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AEAAD212-75E1-88F6-958D-A66618ED464E}"/>
                </a:ext>
              </a:extLst>
            </p:cNvPr>
            <p:cNvSpPr/>
            <p:nvPr/>
          </p:nvSpPr>
          <p:spPr>
            <a:xfrm>
              <a:off x="5972298" y="3081799"/>
              <a:ext cx="1614032" cy="1902435"/>
            </a:xfrm>
            <a:custGeom>
              <a:avLst/>
              <a:gdLst>
                <a:gd name="connsiteX0" fmla="*/ 21308 w 1614032"/>
                <a:gd name="connsiteY0" fmla="*/ 18589 h 1902435"/>
                <a:gd name="connsiteX1" fmla="*/ 57027 w 1614032"/>
                <a:gd name="connsiteY1" fmla="*/ 54307 h 1902435"/>
                <a:gd name="connsiteX2" fmla="*/ 1000002 w 1614032"/>
                <a:gd name="connsiteY2" fmla="*/ 918701 h 1902435"/>
                <a:gd name="connsiteX3" fmla="*/ 1585790 w 1614032"/>
                <a:gd name="connsiteY3" fmla="*/ 1868820 h 1902435"/>
                <a:gd name="connsiteX4" fmla="*/ 1485777 w 1614032"/>
                <a:gd name="connsiteY4" fmla="*/ 1640220 h 1902435"/>
                <a:gd name="connsiteX5" fmla="*/ 1171452 w 1614032"/>
                <a:gd name="connsiteY5" fmla="*/ 1168732 h 1902435"/>
                <a:gd name="connsiteX6" fmla="*/ 699965 w 1614032"/>
                <a:gd name="connsiteY6" fmla="*/ 675814 h 1902435"/>
                <a:gd name="connsiteX7" fmla="*/ 792833 w 1614032"/>
                <a:gd name="connsiteY7" fmla="*/ 761539 h 1902435"/>
                <a:gd name="connsiteX8" fmla="*/ 21308 w 1614032"/>
                <a:gd name="connsiteY8" fmla="*/ 18589 h 190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032" h="1902435">
                  <a:moveTo>
                    <a:pt x="21308" y="18589"/>
                  </a:moveTo>
                  <a:cubicBezTo>
                    <a:pt x="-42391" y="-38562"/>
                    <a:pt x="57027" y="54307"/>
                    <a:pt x="57027" y="54307"/>
                  </a:cubicBezTo>
                  <a:cubicBezTo>
                    <a:pt x="220143" y="204326"/>
                    <a:pt x="745208" y="616282"/>
                    <a:pt x="1000002" y="918701"/>
                  </a:cubicBezTo>
                  <a:cubicBezTo>
                    <a:pt x="1254796" y="1221120"/>
                    <a:pt x="1504828" y="1748567"/>
                    <a:pt x="1585790" y="1868820"/>
                  </a:cubicBezTo>
                  <a:cubicBezTo>
                    <a:pt x="1666752" y="1989073"/>
                    <a:pt x="1554833" y="1756901"/>
                    <a:pt x="1485777" y="1640220"/>
                  </a:cubicBezTo>
                  <a:cubicBezTo>
                    <a:pt x="1416721" y="1523539"/>
                    <a:pt x="1302421" y="1329466"/>
                    <a:pt x="1171452" y="1168732"/>
                  </a:cubicBezTo>
                  <a:cubicBezTo>
                    <a:pt x="1040483" y="1007998"/>
                    <a:pt x="763068" y="743680"/>
                    <a:pt x="699965" y="675814"/>
                  </a:cubicBezTo>
                  <a:cubicBezTo>
                    <a:pt x="636862" y="607949"/>
                    <a:pt x="792833" y="761539"/>
                    <a:pt x="792833" y="761539"/>
                  </a:cubicBezTo>
                  <a:lnTo>
                    <a:pt x="21308" y="1858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D022AFA8-EB7B-0C07-B623-24B4ED01FBE4}"/>
                </a:ext>
              </a:extLst>
            </p:cNvPr>
            <p:cNvSpPr/>
            <p:nvPr/>
          </p:nvSpPr>
          <p:spPr>
            <a:xfrm>
              <a:off x="5913044" y="3998505"/>
              <a:ext cx="1033947" cy="2444086"/>
            </a:xfrm>
            <a:custGeom>
              <a:avLst/>
              <a:gdLst>
                <a:gd name="connsiteX0" fmla="*/ 1981 w 1033947"/>
                <a:gd name="connsiteY0" fmla="*/ 1995 h 2444086"/>
                <a:gd name="connsiteX1" fmla="*/ 473469 w 1033947"/>
                <a:gd name="connsiteY1" fmla="*/ 552064 h 2444086"/>
                <a:gd name="connsiteX2" fmla="*/ 1002106 w 1033947"/>
                <a:gd name="connsiteY2" fmla="*/ 752089 h 2444086"/>
                <a:gd name="connsiteX3" fmla="*/ 973531 w 1033947"/>
                <a:gd name="connsiteY3" fmla="*/ 2430870 h 2444086"/>
                <a:gd name="connsiteX4" fmla="*/ 1030681 w 1033947"/>
                <a:gd name="connsiteY4" fmla="*/ 1495039 h 2444086"/>
                <a:gd name="connsiteX5" fmla="*/ 973531 w 1033947"/>
                <a:gd name="connsiteY5" fmla="*/ 752089 h 2444086"/>
                <a:gd name="connsiteX6" fmla="*/ 544906 w 1033947"/>
                <a:gd name="connsiteY6" fmla="*/ 594926 h 2444086"/>
                <a:gd name="connsiteX7" fmla="*/ 644919 w 1033947"/>
                <a:gd name="connsiteY7" fmla="*/ 616358 h 2444086"/>
                <a:gd name="connsiteX8" fmla="*/ 637775 w 1033947"/>
                <a:gd name="connsiteY8" fmla="*/ 616358 h 2444086"/>
                <a:gd name="connsiteX9" fmla="*/ 337737 w 1033947"/>
                <a:gd name="connsiteY9" fmla="*/ 587783 h 2444086"/>
                <a:gd name="connsiteX10" fmla="*/ 402031 w 1033947"/>
                <a:gd name="connsiteY10" fmla="*/ 737801 h 2444086"/>
                <a:gd name="connsiteX11" fmla="*/ 309162 w 1033947"/>
                <a:gd name="connsiteY11" fmla="*/ 380614 h 2444086"/>
                <a:gd name="connsiteX12" fmla="*/ 1981 w 1033947"/>
                <a:gd name="connsiteY12" fmla="*/ 1995 h 244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3947" h="2444086">
                  <a:moveTo>
                    <a:pt x="1981" y="1995"/>
                  </a:moveTo>
                  <a:cubicBezTo>
                    <a:pt x="29365" y="30570"/>
                    <a:pt x="306782" y="427048"/>
                    <a:pt x="473469" y="552064"/>
                  </a:cubicBezTo>
                  <a:cubicBezTo>
                    <a:pt x="640157" y="677080"/>
                    <a:pt x="918762" y="438955"/>
                    <a:pt x="1002106" y="752089"/>
                  </a:cubicBezTo>
                  <a:cubicBezTo>
                    <a:pt x="1085450" y="1065223"/>
                    <a:pt x="968769" y="2307045"/>
                    <a:pt x="973531" y="2430870"/>
                  </a:cubicBezTo>
                  <a:cubicBezTo>
                    <a:pt x="978293" y="2554695"/>
                    <a:pt x="1030681" y="1774836"/>
                    <a:pt x="1030681" y="1495039"/>
                  </a:cubicBezTo>
                  <a:cubicBezTo>
                    <a:pt x="1030681" y="1215242"/>
                    <a:pt x="1054494" y="902108"/>
                    <a:pt x="973531" y="752089"/>
                  </a:cubicBezTo>
                  <a:cubicBezTo>
                    <a:pt x="892569" y="602070"/>
                    <a:pt x="599675" y="617548"/>
                    <a:pt x="544906" y="594926"/>
                  </a:cubicBezTo>
                  <a:cubicBezTo>
                    <a:pt x="490137" y="572304"/>
                    <a:pt x="629441" y="612786"/>
                    <a:pt x="644919" y="616358"/>
                  </a:cubicBezTo>
                  <a:cubicBezTo>
                    <a:pt x="660397" y="619930"/>
                    <a:pt x="637775" y="616358"/>
                    <a:pt x="637775" y="616358"/>
                  </a:cubicBezTo>
                  <a:cubicBezTo>
                    <a:pt x="586578" y="611596"/>
                    <a:pt x="377028" y="567543"/>
                    <a:pt x="337737" y="587783"/>
                  </a:cubicBezTo>
                  <a:cubicBezTo>
                    <a:pt x="298446" y="608024"/>
                    <a:pt x="406794" y="772329"/>
                    <a:pt x="402031" y="737801"/>
                  </a:cubicBezTo>
                  <a:cubicBezTo>
                    <a:pt x="397269" y="703273"/>
                    <a:pt x="379409" y="502058"/>
                    <a:pt x="309162" y="380614"/>
                  </a:cubicBezTo>
                  <a:cubicBezTo>
                    <a:pt x="238915" y="259170"/>
                    <a:pt x="-25403" y="-26580"/>
                    <a:pt x="1981" y="1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6B926231-8AA0-D57B-3A4B-4683F47A75EB}"/>
                </a:ext>
              </a:extLst>
            </p:cNvPr>
            <p:cNvSpPr/>
            <p:nvPr/>
          </p:nvSpPr>
          <p:spPr>
            <a:xfrm>
              <a:off x="5560223" y="4379738"/>
              <a:ext cx="1003656" cy="974238"/>
            </a:xfrm>
            <a:custGeom>
              <a:avLst/>
              <a:gdLst>
                <a:gd name="connsiteX0" fmla="*/ 990596 w 1003656"/>
                <a:gd name="connsiteY0" fmla="*/ 13668 h 974238"/>
                <a:gd name="connsiteX1" fmla="*/ 326227 w 1003656"/>
                <a:gd name="connsiteY1" fmla="*/ 385143 h 974238"/>
                <a:gd name="connsiteX2" fmla="*/ 111915 w 1003656"/>
                <a:gd name="connsiteY2" fmla="*/ 820912 h 974238"/>
                <a:gd name="connsiteX3" fmla="*/ 226215 w 1003656"/>
                <a:gd name="connsiteY3" fmla="*/ 556593 h 974238"/>
                <a:gd name="connsiteX4" fmla="*/ 4758 w 1003656"/>
                <a:gd name="connsiteY4" fmla="*/ 963787 h 974238"/>
                <a:gd name="connsiteX5" fmla="*/ 476246 w 1003656"/>
                <a:gd name="connsiteY5" fmla="*/ 42243 h 974238"/>
                <a:gd name="connsiteX6" fmla="*/ 397665 w 1003656"/>
                <a:gd name="connsiteY6" fmla="*/ 320850 h 974238"/>
                <a:gd name="connsiteX7" fmla="*/ 740565 w 1003656"/>
                <a:gd name="connsiteY7" fmla="*/ 106537 h 974238"/>
                <a:gd name="connsiteX8" fmla="*/ 990596 w 1003656"/>
                <a:gd name="connsiteY8" fmla="*/ 13668 h 9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656" h="974238">
                  <a:moveTo>
                    <a:pt x="990596" y="13668"/>
                  </a:moveTo>
                  <a:cubicBezTo>
                    <a:pt x="921540" y="60102"/>
                    <a:pt x="472674" y="250602"/>
                    <a:pt x="326227" y="385143"/>
                  </a:cubicBezTo>
                  <a:cubicBezTo>
                    <a:pt x="179780" y="519684"/>
                    <a:pt x="128584" y="792337"/>
                    <a:pt x="111915" y="820912"/>
                  </a:cubicBezTo>
                  <a:cubicBezTo>
                    <a:pt x="95246" y="849487"/>
                    <a:pt x="244074" y="532781"/>
                    <a:pt x="226215" y="556593"/>
                  </a:cubicBezTo>
                  <a:cubicBezTo>
                    <a:pt x="208356" y="580405"/>
                    <a:pt x="-36914" y="1049512"/>
                    <a:pt x="4758" y="963787"/>
                  </a:cubicBezTo>
                  <a:cubicBezTo>
                    <a:pt x="46430" y="878062"/>
                    <a:pt x="410762" y="149399"/>
                    <a:pt x="476246" y="42243"/>
                  </a:cubicBezTo>
                  <a:cubicBezTo>
                    <a:pt x="541730" y="-64913"/>
                    <a:pt x="353612" y="310134"/>
                    <a:pt x="397665" y="320850"/>
                  </a:cubicBezTo>
                  <a:cubicBezTo>
                    <a:pt x="441718" y="331566"/>
                    <a:pt x="644125" y="163687"/>
                    <a:pt x="740565" y="106537"/>
                  </a:cubicBezTo>
                  <a:cubicBezTo>
                    <a:pt x="837005" y="49387"/>
                    <a:pt x="1059652" y="-32766"/>
                    <a:pt x="990596" y="13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0946DA6D-C51B-4014-B59B-BF8904526D88}"/>
                </a:ext>
              </a:extLst>
            </p:cNvPr>
            <p:cNvSpPr/>
            <p:nvPr/>
          </p:nvSpPr>
          <p:spPr>
            <a:xfrm>
              <a:off x="5857875" y="4828842"/>
              <a:ext cx="943840" cy="2130309"/>
            </a:xfrm>
            <a:custGeom>
              <a:avLst/>
              <a:gdLst>
                <a:gd name="connsiteX0" fmla="*/ 407194 w 943840"/>
                <a:gd name="connsiteY0" fmla="*/ 28908 h 2130309"/>
                <a:gd name="connsiteX1" fmla="*/ 885825 w 943840"/>
                <a:gd name="connsiteY1" fmla="*/ 400383 h 2130309"/>
                <a:gd name="connsiteX2" fmla="*/ 378619 w 943840"/>
                <a:gd name="connsiteY2" fmla="*/ 1864852 h 2130309"/>
                <a:gd name="connsiteX3" fmla="*/ 707231 w 943840"/>
                <a:gd name="connsiteY3" fmla="*/ 1357646 h 2130309"/>
                <a:gd name="connsiteX4" fmla="*/ 0 w 943840"/>
                <a:gd name="connsiteY4" fmla="*/ 2129171 h 2130309"/>
                <a:gd name="connsiteX5" fmla="*/ 707231 w 943840"/>
                <a:gd name="connsiteY5" fmla="*/ 1150477 h 2130309"/>
                <a:gd name="connsiteX6" fmla="*/ 942975 w 943840"/>
                <a:gd name="connsiteY6" fmla="*/ 228933 h 2130309"/>
                <a:gd name="connsiteX7" fmla="*/ 642938 w 943840"/>
                <a:gd name="connsiteY7" fmla="*/ 114633 h 2130309"/>
                <a:gd name="connsiteX8" fmla="*/ 521494 w 943840"/>
                <a:gd name="connsiteY8" fmla="*/ 36052 h 2130309"/>
                <a:gd name="connsiteX9" fmla="*/ 407194 w 943840"/>
                <a:gd name="connsiteY9" fmla="*/ 28908 h 213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840" h="2130309">
                  <a:moveTo>
                    <a:pt x="407194" y="28908"/>
                  </a:moveTo>
                  <a:cubicBezTo>
                    <a:pt x="467916" y="89630"/>
                    <a:pt x="890588" y="94392"/>
                    <a:pt x="885825" y="400383"/>
                  </a:cubicBezTo>
                  <a:cubicBezTo>
                    <a:pt x="881063" y="706374"/>
                    <a:pt x="408385" y="1705308"/>
                    <a:pt x="378619" y="1864852"/>
                  </a:cubicBezTo>
                  <a:cubicBezTo>
                    <a:pt x="348853" y="2024396"/>
                    <a:pt x="770334" y="1313593"/>
                    <a:pt x="707231" y="1357646"/>
                  </a:cubicBezTo>
                  <a:cubicBezTo>
                    <a:pt x="644128" y="1401699"/>
                    <a:pt x="0" y="2163699"/>
                    <a:pt x="0" y="2129171"/>
                  </a:cubicBezTo>
                  <a:cubicBezTo>
                    <a:pt x="0" y="2094643"/>
                    <a:pt x="550069" y="1467183"/>
                    <a:pt x="707231" y="1150477"/>
                  </a:cubicBezTo>
                  <a:cubicBezTo>
                    <a:pt x="864393" y="833771"/>
                    <a:pt x="953690" y="401573"/>
                    <a:pt x="942975" y="228933"/>
                  </a:cubicBezTo>
                  <a:cubicBezTo>
                    <a:pt x="932260" y="56293"/>
                    <a:pt x="713185" y="146780"/>
                    <a:pt x="642938" y="114633"/>
                  </a:cubicBezTo>
                  <a:cubicBezTo>
                    <a:pt x="572691" y="82486"/>
                    <a:pt x="559594" y="52721"/>
                    <a:pt x="521494" y="36052"/>
                  </a:cubicBezTo>
                  <a:cubicBezTo>
                    <a:pt x="483394" y="19383"/>
                    <a:pt x="346472" y="-31814"/>
                    <a:pt x="407194" y="28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9BE1E0C-20AE-818E-142D-11AF9BC896EB}"/>
                </a:ext>
              </a:extLst>
            </p:cNvPr>
            <p:cNvSpPr/>
            <p:nvPr/>
          </p:nvSpPr>
          <p:spPr>
            <a:xfrm>
              <a:off x="6391506" y="4053176"/>
              <a:ext cx="1809572" cy="3650058"/>
            </a:xfrm>
            <a:custGeom>
              <a:avLst/>
              <a:gdLst>
                <a:gd name="connsiteX0" fmla="*/ 30725 w 1809572"/>
                <a:gd name="connsiteY0" fmla="*/ 33049 h 3650058"/>
                <a:gd name="connsiteX1" fmla="*/ 73588 w 1809572"/>
                <a:gd name="connsiteY1" fmla="*/ 90199 h 3650058"/>
                <a:gd name="connsiteX2" fmla="*/ 1352319 w 1809572"/>
                <a:gd name="connsiteY2" fmla="*/ 1568955 h 3650058"/>
                <a:gd name="connsiteX3" fmla="*/ 1252307 w 1809572"/>
                <a:gd name="connsiteY3" fmla="*/ 1433224 h 3650058"/>
                <a:gd name="connsiteX4" fmla="*/ 1695219 w 1809572"/>
                <a:gd name="connsiteY4" fmla="*/ 1618962 h 3650058"/>
                <a:gd name="connsiteX5" fmla="*/ 1788088 w 1809572"/>
                <a:gd name="connsiteY5" fmla="*/ 1797555 h 3650058"/>
                <a:gd name="connsiteX6" fmla="*/ 1780944 w 1809572"/>
                <a:gd name="connsiteY6" fmla="*/ 1711830 h 3650058"/>
                <a:gd name="connsiteX7" fmla="*/ 1709507 w 1809572"/>
                <a:gd name="connsiteY7" fmla="*/ 2776249 h 3650058"/>
                <a:gd name="connsiteX8" fmla="*/ 1809519 w 1809572"/>
                <a:gd name="connsiteY8" fmla="*/ 3647787 h 3650058"/>
                <a:gd name="connsiteX9" fmla="*/ 1723794 w 1809572"/>
                <a:gd name="connsiteY9" fmla="*/ 2983418 h 3650058"/>
                <a:gd name="connsiteX10" fmla="*/ 1745225 w 1809572"/>
                <a:gd name="connsiteY10" fmla="*/ 1647537 h 3650058"/>
                <a:gd name="connsiteX11" fmla="*/ 1073713 w 1809572"/>
                <a:gd name="connsiteY11" fmla="*/ 1247487 h 3650058"/>
                <a:gd name="connsiteX12" fmla="*/ 252182 w 1809572"/>
                <a:gd name="connsiteY12" fmla="*/ 554543 h 3650058"/>
                <a:gd name="connsiteX13" fmla="*/ 795107 w 1809572"/>
                <a:gd name="connsiteY13" fmla="*/ 897443 h 3650058"/>
                <a:gd name="connsiteX14" fmla="*/ 30725 w 1809572"/>
                <a:gd name="connsiteY14" fmla="*/ 33049 h 36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572" h="3650058">
                  <a:moveTo>
                    <a:pt x="30725" y="33049"/>
                  </a:moveTo>
                  <a:cubicBezTo>
                    <a:pt x="-57977" y="-66368"/>
                    <a:pt x="73588" y="90199"/>
                    <a:pt x="73588" y="90199"/>
                  </a:cubicBezTo>
                  <a:lnTo>
                    <a:pt x="1352319" y="1568955"/>
                  </a:lnTo>
                  <a:cubicBezTo>
                    <a:pt x="1548772" y="1792792"/>
                    <a:pt x="1195157" y="1424890"/>
                    <a:pt x="1252307" y="1433224"/>
                  </a:cubicBezTo>
                  <a:cubicBezTo>
                    <a:pt x="1309457" y="1441559"/>
                    <a:pt x="1605922" y="1558240"/>
                    <a:pt x="1695219" y="1618962"/>
                  </a:cubicBezTo>
                  <a:cubicBezTo>
                    <a:pt x="1784516" y="1679684"/>
                    <a:pt x="1773801" y="1782077"/>
                    <a:pt x="1788088" y="1797555"/>
                  </a:cubicBezTo>
                  <a:cubicBezTo>
                    <a:pt x="1802375" y="1813033"/>
                    <a:pt x="1794041" y="1548714"/>
                    <a:pt x="1780944" y="1711830"/>
                  </a:cubicBezTo>
                  <a:cubicBezTo>
                    <a:pt x="1767847" y="1874946"/>
                    <a:pt x="1704745" y="2453590"/>
                    <a:pt x="1709507" y="2776249"/>
                  </a:cubicBezTo>
                  <a:cubicBezTo>
                    <a:pt x="1714269" y="3098908"/>
                    <a:pt x="1807138" y="3613259"/>
                    <a:pt x="1809519" y="3647787"/>
                  </a:cubicBezTo>
                  <a:cubicBezTo>
                    <a:pt x="1811900" y="3682315"/>
                    <a:pt x="1734510" y="3316793"/>
                    <a:pt x="1723794" y="2983418"/>
                  </a:cubicBezTo>
                  <a:cubicBezTo>
                    <a:pt x="1713078" y="2650043"/>
                    <a:pt x="1853572" y="1936859"/>
                    <a:pt x="1745225" y="1647537"/>
                  </a:cubicBezTo>
                  <a:cubicBezTo>
                    <a:pt x="1636878" y="1358215"/>
                    <a:pt x="1322553" y="1429653"/>
                    <a:pt x="1073713" y="1247487"/>
                  </a:cubicBezTo>
                  <a:cubicBezTo>
                    <a:pt x="824873" y="1065321"/>
                    <a:pt x="298616" y="612884"/>
                    <a:pt x="252182" y="554543"/>
                  </a:cubicBezTo>
                  <a:cubicBezTo>
                    <a:pt x="205748" y="496202"/>
                    <a:pt x="830826" y="983168"/>
                    <a:pt x="795107" y="897443"/>
                  </a:cubicBezTo>
                  <a:cubicBezTo>
                    <a:pt x="759388" y="811718"/>
                    <a:pt x="398628" y="425955"/>
                    <a:pt x="30725" y="3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66FB94D-FF5C-B279-6FCD-461DCEC1ABEE}"/>
                </a:ext>
              </a:extLst>
            </p:cNvPr>
            <p:cNvSpPr/>
            <p:nvPr/>
          </p:nvSpPr>
          <p:spPr>
            <a:xfrm>
              <a:off x="5697567" y="5602637"/>
              <a:ext cx="1028697" cy="1192012"/>
            </a:xfrm>
            <a:custGeom>
              <a:avLst/>
              <a:gdLst>
                <a:gd name="connsiteX0" fmla="*/ 1028697 w 1028697"/>
                <a:gd name="connsiteY0" fmla="*/ 0 h 1192012"/>
                <a:gd name="connsiteX1" fmla="*/ 44555 w 1028697"/>
                <a:gd name="connsiteY1" fmla="*/ 402956 h 1192012"/>
                <a:gd name="connsiteX2" fmla="*/ 207287 w 1028697"/>
                <a:gd name="connsiteY2" fmla="*/ 387458 h 1192012"/>
                <a:gd name="connsiteX3" fmla="*/ 5809 w 1028697"/>
                <a:gd name="connsiteY3" fmla="*/ 488197 h 1192012"/>
                <a:gd name="connsiteX4" fmla="*/ 52304 w 1028697"/>
                <a:gd name="connsiteY4" fmla="*/ 1185621 h 1192012"/>
                <a:gd name="connsiteX5" fmla="*/ 29057 w 1028697"/>
                <a:gd name="connsiteY5" fmla="*/ 805912 h 1192012"/>
                <a:gd name="connsiteX6" fmla="*/ 83301 w 1028697"/>
                <a:gd name="connsiteY6" fmla="*/ 325465 h 1192012"/>
                <a:gd name="connsiteX7" fmla="*/ 176291 w 1028697"/>
                <a:gd name="connsiteY7" fmla="*/ 340963 h 1192012"/>
                <a:gd name="connsiteX8" fmla="*/ 455260 w 1028697"/>
                <a:gd name="connsiteY8" fmla="*/ 147234 h 1192012"/>
                <a:gd name="connsiteX9" fmla="*/ 323525 w 1028697"/>
                <a:gd name="connsiteY9" fmla="*/ 185980 h 1192012"/>
                <a:gd name="connsiteX10" fmla="*/ 1028697 w 1028697"/>
                <a:gd name="connsiteY10" fmla="*/ 0 h 119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697" h="1192012">
                  <a:moveTo>
                    <a:pt x="1028697" y="0"/>
                  </a:moveTo>
                  <a:cubicBezTo>
                    <a:pt x="605077" y="169190"/>
                    <a:pt x="181457" y="338380"/>
                    <a:pt x="44555" y="402956"/>
                  </a:cubicBezTo>
                  <a:cubicBezTo>
                    <a:pt x="-92347" y="467532"/>
                    <a:pt x="213745" y="373251"/>
                    <a:pt x="207287" y="387458"/>
                  </a:cubicBezTo>
                  <a:cubicBezTo>
                    <a:pt x="200829" y="401665"/>
                    <a:pt x="31639" y="355170"/>
                    <a:pt x="5809" y="488197"/>
                  </a:cubicBezTo>
                  <a:cubicBezTo>
                    <a:pt x="-20021" y="621224"/>
                    <a:pt x="48429" y="1132669"/>
                    <a:pt x="52304" y="1185621"/>
                  </a:cubicBezTo>
                  <a:cubicBezTo>
                    <a:pt x="56179" y="1238574"/>
                    <a:pt x="23891" y="949271"/>
                    <a:pt x="29057" y="805912"/>
                  </a:cubicBezTo>
                  <a:cubicBezTo>
                    <a:pt x="34223" y="662553"/>
                    <a:pt x="58762" y="402956"/>
                    <a:pt x="83301" y="325465"/>
                  </a:cubicBezTo>
                  <a:cubicBezTo>
                    <a:pt x="107840" y="247974"/>
                    <a:pt x="114298" y="370668"/>
                    <a:pt x="176291" y="340963"/>
                  </a:cubicBezTo>
                  <a:cubicBezTo>
                    <a:pt x="238284" y="311258"/>
                    <a:pt x="430721" y="173064"/>
                    <a:pt x="455260" y="147234"/>
                  </a:cubicBezTo>
                  <a:cubicBezTo>
                    <a:pt x="479799" y="121404"/>
                    <a:pt x="323525" y="185980"/>
                    <a:pt x="323525" y="185980"/>
                  </a:cubicBezTo>
                  <a:lnTo>
                    <a:pt x="102869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C69D7173-B09B-B412-7F4E-45410A93CBC8}"/>
                </a:ext>
              </a:extLst>
            </p:cNvPr>
            <p:cNvSpPr/>
            <p:nvPr/>
          </p:nvSpPr>
          <p:spPr>
            <a:xfrm>
              <a:off x="4266400" y="6011453"/>
              <a:ext cx="2693860" cy="2384035"/>
            </a:xfrm>
            <a:custGeom>
              <a:avLst/>
              <a:gdLst>
                <a:gd name="connsiteX0" fmla="*/ 2692339 w 2693860"/>
                <a:gd name="connsiteY0" fmla="*/ 1889 h 2384035"/>
                <a:gd name="connsiteX1" fmla="*/ 817044 w 2693860"/>
                <a:gd name="connsiteY1" fmla="*/ 544330 h 2384035"/>
                <a:gd name="connsiteX2" fmla="*/ 1591959 w 2693860"/>
                <a:gd name="connsiteY2" fmla="*/ 327354 h 2384035"/>
                <a:gd name="connsiteX3" fmla="*/ 282353 w 2693860"/>
                <a:gd name="connsiteY3" fmla="*/ 978283 h 2384035"/>
                <a:gd name="connsiteX4" fmla="*/ 693058 w 2693860"/>
                <a:gd name="connsiteY4" fmla="*/ 908540 h 2384035"/>
                <a:gd name="connsiteX5" fmla="*/ 65376 w 2693860"/>
                <a:gd name="connsiteY5" fmla="*/ 1381239 h 2384035"/>
                <a:gd name="connsiteX6" fmla="*/ 383092 w 2693860"/>
                <a:gd name="connsiteY6" fmla="*/ 1226255 h 2384035"/>
                <a:gd name="connsiteX7" fmla="*/ 3383 w 2693860"/>
                <a:gd name="connsiteY7" fmla="*/ 1714452 h 2384035"/>
                <a:gd name="connsiteX8" fmla="*/ 189363 w 2693860"/>
                <a:gd name="connsiteY8" fmla="*/ 1644710 h 2384035"/>
                <a:gd name="connsiteX9" fmla="*/ 57627 w 2693860"/>
                <a:gd name="connsiteY9" fmla="*/ 1892683 h 2384035"/>
                <a:gd name="connsiteX10" fmla="*/ 212610 w 2693860"/>
                <a:gd name="connsiteY10" fmla="*/ 2202649 h 2384035"/>
                <a:gd name="connsiteX11" fmla="*/ 507078 w 2693860"/>
                <a:gd name="connsiteY11" fmla="*/ 2256893 h 2384035"/>
                <a:gd name="connsiteX12" fmla="*/ 1212251 w 2693860"/>
                <a:gd name="connsiteY12" fmla="*/ 2380879 h 2384035"/>
                <a:gd name="connsiteX13" fmla="*/ 925532 w 2693860"/>
                <a:gd name="connsiteY13" fmla="*/ 2342133 h 2384035"/>
                <a:gd name="connsiteX14" fmla="*/ 336597 w 2693860"/>
                <a:gd name="connsiteY14" fmla="*/ 2287889 h 2384035"/>
                <a:gd name="connsiteX15" fmla="*/ 197112 w 2693860"/>
                <a:gd name="connsiteY15" fmla="*/ 2264642 h 2384035"/>
                <a:gd name="connsiteX16" fmla="*/ 476081 w 2693860"/>
                <a:gd name="connsiteY16" fmla="*/ 1125516 h 2384035"/>
                <a:gd name="connsiteX17" fmla="*/ 352095 w 2693860"/>
                <a:gd name="connsiteY17" fmla="*/ 1172011 h 2384035"/>
                <a:gd name="connsiteX18" fmla="*/ 1010773 w 2693860"/>
                <a:gd name="connsiteY18" fmla="*/ 606323 h 2384035"/>
                <a:gd name="connsiteX19" fmla="*/ 700807 w 2693860"/>
                <a:gd name="connsiteY19" fmla="*/ 776805 h 2384035"/>
                <a:gd name="connsiteX20" fmla="*/ 1560963 w 2693860"/>
                <a:gd name="connsiteY20" fmla="*/ 389347 h 2384035"/>
                <a:gd name="connsiteX21" fmla="*/ 1142508 w 2693860"/>
                <a:gd name="connsiteY21" fmla="*/ 366100 h 2384035"/>
                <a:gd name="connsiteX22" fmla="*/ 2692339 w 2693860"/>
                <a:gd name="connsiteY22" fmla="*/ 1889 h 23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93860" h="2384035">
                  <a:moveTo>
                    <a:pt x="2692339" y="1889"/>
                  </a:moveTo>
                  <a:cubicBezTo>
                    <a:pt x="2638095" y="31594"/>
                    <a:pt x="1000441" y="490086"/>
                    <a:pt x="817044" y="544330"/>
                  </a:cubicBezTo>
                  <a:cubicBezTo>
                    <a:pt x="633647" y="598574"/>
                    <a:pt x="1681074" y="255029"/>
                    <a:pt x="1591959" y="327354"/>
                  </a:cubicBezTo>
                  <a:cubicBezTo>
                    <a:pt x="1502844" y="399679"/>
                    <a:pt x="432170" y="881419"/>
                    <a:pt x="282353" y="978283"/>
                  </a:cubicBezTo>
                  <a:cubicBezTo>
                    <a:pt x="132536" y="1075147"/>
                    <a:pt x="729221" y="841381"/>
                    <a:pt x="693058" y="908540"/>
                  </a:cubicBezTo>
                  <a:cubicBezTo>
                    <a:pt x="656895" y="975699"/>
                    <a:pt x="117037" y="1328287"/>
                    <a:pt x="65376" y="1381239"/>
                  </a:cubicBezTo>
                  <a:cubicBezTo>
                    <a:pt x="13715" y="1434191"/>
                    <a:pt x="393424" y="1170720"/>
                    <a:pt x="383092" y="1226255"/>
                  </a:cubicBezTo>
                  <a:cubicBezTo>
                    <a:pt x="372760" y="1281790"/>
                    <a:pt x="35671" y="1644710"/>
                    <a:pt x="3383" y="1714452"/>
                  </a:cubicBezTo>
                  <a:cubicBezTo>
                    <a:pt x="-28905" y="1784195"/>
                    <a:pt x="180322" y="1615005"/>
                    <a:pt x="189363" y="1644710"/>
                  </a:cubicBezTo>
                  <a:cubicBezTo>
                    <a:pt x="198404" y="1674415"/>
                    <a:pt x="53753" y="1799693"/>
                    <a:pt x="57627" y="1892683"/>
                  </a:cubicBezTo>
                  <a:cubicBezTo>
                    <a:pt x="61501" y="1985673"/>
                    <a:pt x="137702" y="2141947"/>
                    <a:pt x="212610" y="2202649"/>
                  </a:cubicBezTo>
                  <a:cubicBezTo>
                    <a:pt x="287518" y="2263351"/>
                    <a:pt x="507078" y="2256893"/>
                    <a:pt x="507078" y="2256893"/>
                  </a:cubicBezTo>
                  <a:lnTo>
                    <a:pt x="1212251" y="2380879"/>
                  </a:lnTo>
                  <a:cubicBezTo>
                    <a:pt x="1281993" y="2395086"/>
                    <a:pt x="1071474" y="2357631"/>
                    <a:pt x="925532" y="2342133"/>
                  </a:cubicBezTo>
                  <a:cubicBezTo>
                    <a:pt x="779590" y="2326635"/>
                    <a:pt x="458000" y="2300804"/>
                    <a:pt x="336597" y="2287889"/>
                  </a:cubicBezTo>
                  <a:cubicBezTo>
                    <a:pt x="215194" y="2274974"/>
                    <a:pt x="173865" y="2458371"/>
                    <a:pt x="197112" y="2264642"/>
                  </a:cubicBezTo>
                  <a:cubicBezTo>
                    <a:pt x="220359" y="2070913"/>
                    <a:pt x="450251" y="1307621"/>
                    <a:pt x="476081" y="1125516"/>
                  </a:cubicBezTo>
                  <a:cubicBezTo>
                    <a:pt x="501911" y="943411"/>
                    <a:pt x="262980" y="1258543"/>
                    <a:pt x="352095" y="1172011"/>
                  </a:cubicBezTo>
                  <a:cubicBezTo>
                    <a:pt x="441210" y="1085479"/>
                    <a:pt x="952654" y="672191"/>
                    <a:pt x="1010773" y="606323"/>
                  </a:cubicBezTo>
                  <a:cubicBezTo>
                    <a:pt x="1068892" y="540455"/>
                    <a:pt x="609109" y="812968"/>
                    <a:pt x="700807" y="776805"/>
                  </a:cubicBezTo>
                  <a:cubicBezTo>
                    <a:pt x="792505" y="740642"/>
                    <a:pt x="1487346" y="457798"/>
                    <a:pt x="1560963" y="389347"/>
                  </a:cubicBezTo>
                  <a:cubicBezTo>
                    <a:pt x="1634580" y="320896"/>
                    <a:pt x="951362" y="430676"/>
                    <a:pt x="1142508" y="366100"/>
                  </a:cubicBezTo>
                  <a:cubicBezTo>
                    <a:pt x="1333654" y="301524"/>
                    <a:pt x="2746583" y="-27816"/>
                    <a:pt x="2692339" y="1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35B3D3E5-7A5E-E6B7-0DF4-4BFF8D5C88C2}"/>
                </a:ext>
              </a:extLst>
            </p:cNvPr>
            <p:cNvSpPr/>
            <p:nvPr/>
          </p:nvSpPr>
          <p:spPr>
            <a:xfrm>
              <a:off x="4906705" y="6410870"/>
              <a:ext cx="2567705" cy="2913011"/>
            </a:xfrm>
            <a:custGeom>
              <a:avLst/>
              <a:gdLst>
                <a:gd name="connsiteX0" fmla="*/ 2300007 w 2567705"/>
                <a:gd name="connsiteY0" fmla="*/ 113916 h 2913011"/>
                <a:gd name="connsiteX1" fmla="*/ 672685 w 2567705"/>
                <a:gd name="connsiteY1" fmla="*/ 1005069 h 2913011"/>
                <a:gd name="connsiteX2" fmla="*/ 1222875 w 2567705"/>
                <a:gd name="connsiteY2" fmla="*/ 803591 h 2913011"/>
                <a:gd name="connsiteX3" fmla="*/ 323973 w 2567705"/>
                <a:gd name="connsiteY3" fmla="*/ 1361530 h 2913011"/>
                <a:gd name="connsiteX4" fmla="*/ 548698 w 2567705"/>
                <a:gd name="connsiteY4" fmla="*/ 1733489 h 2913011"/>
                <a:gd name="connsiteX5" fmla="*/ 323973 w 2567705"/>
                <a:gd name="connsiteY5" fmla="*/ 1586255 h 2913011"/>
                <a:gd name="connsiteX6" fmla="*/ 788922 w 2567705"/>
                <a:gd name="connsiteY6" fmla="*/ 2190689 h 2913011"/>
                <a:gd name="connsiteX7" fmla="*/ 316224 w 2567705"/>
                <a:gd name="connsiteY7" fmla="*/ 1942716 h 2913011"/>
                <a:gd name="connsiteX8" fmla="*/ 1184129 w 2567705"/>
                <a:gd name="connsiteY8" fmla="*/ 2454161 h 2913011"/>
                <a:gd name="connsiteX9" fmla="*/ 1695573 w 2567705"/>
                <a:gd name="connsiteY9" fmla="*/ 2911361 h 2913011"/>
                <a:gd name="connsiteX10" fmla="*/ 1261620 w 2567705"/>
                <a:gd name="connsiteY10" fmla="*/ 2578147 h 2913011"/>
                <a:gd name="connsiteX11" fmla="*/ 424712 w 2567705"/>
                <a:gd name="connsiteY11" fmla="*/ 1849727 h 2913011"/>
                <a:gd name="connsiteX12" fmla="*/ 331722 w 2567705"/>
                <a:gd name="connsiteY12" fmla="*/ 1694744 h 2913011"/>
                <a:gd name="connsiteX13" fmla="*/ 68251 w 2567705"/>
                <a:gd name="connsiteY13" fmla="*/ 1369279 h 2913011"/>
                <a:gd name="connsiteX14" fmla="*/ 99248 w 2567705"/>
                <a:gd name="connsiteY14" fmla="*/ 1315035 h 2913011"/>
                <a:gd name="connsiteX15" fmla="*/ 1137634 w 2567705"/>
                <a:gd name="connsiteY15" fmla="*/ 726099 h 2913011"/>
                <a:gd name="connsiteX16" fmla="*/ 858664 w 2567705"/>
                <a:gd name="connsiteY16" fmla="*/ 764845 h 2913011"/>
                <a:gd name="connsiteX17" fmla="*/ 2423993 w 2567705"/>
                <a:gd name="connsiteY17" fmla="*/ 82920 h 2913011"/>
                <a:gd name="connsiteX18" fmla="*/ 2300007 w 2567705"/>
                <a:gd name="connsiteY18" fmla="*/ 113916 h 291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67705" h="2913011">
                  <a:moveTo>
                    <a:pt x="2300007" y="113916"/>
                  </a:moveTo>
                  <a:cubicBezTo>
                    <a:pt x="2008122" y="267608"/>
                    <a:pt x="852207" y="890123"/>
                    <a:pt x="672685" y="1005069"/>
                  </a:cubicBezTo>
                  <a:cubicBezTo>
                    <a:pt x="493163" y="1120015"/>
                    <a:pt x="1280994" y="744181"/>
                    <a:pt x="1222875" y="803591"/>
                  </a:cubicBezTo>
                  <a:cubicBezTo>
                    <a:pt x="1164756" y="863001"/>
                    <a:pt x="436336" y="1206547"/>
                    <a:pt x="323973" y="1361530"/>
                  </a:cubicBezTo>
                  <a:cubicBezTo>
                    <a:pt x="211610" y="1516513"/>
                    <a:pt x="548698" y="1696035"/>
                    <a:pt x="548698" y="1733489"/>
                  </a:cubicBezTo>
                  <a:cubicBezTo>
                    <a:pt x="548698" y="1770943"/>
                    <a:pt x="283936" y="1510055"/>
                    <a:pt x="323973" y="1586255"/>
                  </a:cubicBezTo>
                  <a:cubicBezTo>
                    <a:pt x="364010" y="1662455"/>
                    <a:pt x="790213" y="2131279"/>
                    <a:pt x="788922" y="2190689"/>
                  </a:cubicBezTo>
                  <a:cubicBezTo>
                    <a:pt x="787631" y="2250099"/>
                    <a:pt x="250356" y="1898804"/>
                    <a:pt x="316224" y="1942716"/>
                  </a:cubicBezTo>
                  <a:cubicBezTo>
                    <a:pt x="382092" y="1986628"/>
                    <a:pt x="954238" y="2292720"/>
                    <a:pt x="1184129" y="2454161"/>
                  </a:cubicBezTo>
                  <a:cubicBezTo>
                    <a:pt x="1414020" y="2615602"/>
                    <a:pt x="1682658" y="2890697"/>
                    <a:pt x="1695573" y="2911361"/>
                  </a:cubicBezTo>
                  <a:cubicBezTo>
                    <a:pt x="1708488" y="2932025"/>
                    <a:pt x="1473430" y="2755086"/>
                    <a:pt x="1261620" y="2578147"/>
                  </a:cubicBezTo>
                  <a:cubicBezTo>
                    <a:pt x="1049810" y="2401208"/>
                    <a:pt x="579695" y="1996961"/>
                    <a:pt x="424712" y="1849727"/>
                  </a:cubicBezTo>
                  <a:cubicBezTo>
                    <a:pt x="269729" y="1702493"/>
                    <a:pt x="391132" y="1774819"/>
                    <a:pt x="331722" y="1694744"/>
                  </a:cubicBezTo>
                  <a:cubicBezTo>
                    <a:pt x="272312" y="1614669"/>
                    <a:pt x="106997" y="1432564"/>
                    <a:pt x="68251" y="1369279"/>
                  </a:cubicBezTo>
                  <a:cubicBezTo>
                    <a:pt x="29505" y="1305994"/>
                    <a:pt x="-78982" y="1422232"/>
                    <a:pt x="99248" y="1315035"/>
                  </a:cubicBezTo>
                  <a:cubicBezTo>
                    <a:pt x="277478" y="1207838"/>
                    <a:pt x="1011065" y="817797"/>
                    <a:pt x="1137634" y="726099"/>
                  </a:cubicBezTo>
                  <a:cubicBezTo>
                    <a:pt x="1264203" y="634401"/>
                    <a:pt x="644271" y="872042"/>
                    <a:pt x="858664" y="764845"/>
                  </a:cubicBezTo>
                  <a:cubicBezTo>
                    <a:pt x="1073057" y="657649"/>
                    <a:pt x="2185061" y="191408"/>
                    <a:pt x="2423993" y="82920"/>
                  </a:cubicBezTo>
                  <a:cubicBezTo>
                    <a:pt x="2662925" y="-25568"/>
                    <a:pt x="2591892" y="-39776"/>
                    <a:pt x="2300007" y="1139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D294EAD0-9D40-E91F-26AB-38C40A04F9F7}"/>
                </a:ext>
              </a:extLst>
            </p:cNvPr>
            <p:cNvSpPr/>
            <p:nvPr/>
          </p:nvSpPr>
          <p:spPr>
            <a:xfrm>
              <a:off x="7453236" y="6324857"/>
              <a:ext cx="742216" cy="3524124"/>
            </a:xfrm>
            <a:custGeom>
              <a:avLst/>
              <a:gdLst>
                <a:gd name="connsiteX0" fmla="*/ 598133 w 742216"/>
                <a:gd name="connsiteY0" fmla="*/ 122438 h 3524124"/>
                <a:gd name="connsiteX1" fmla="*/ 598133 w 742216"/>
                <a:gd name="connsiteY1" fmla="*/ 184431 h 3524124"/>
                <a:gd name="connsiteX2" fmla="*/ 9198 w 742216"/>
                <a:gd name="connsiteY2" fmla="*/ 1734262 h 3524124"/>
                <a:gd name="connsiteX3" fmla="*/ 249422 w 742216"/>
                <a:gd name="connsiteY3" fmla="*/ 1191821 h 3524124"/>
                <a:gd name="connsiteX4" fmla="*/ 396656 w 742216"/>
                <a:gd name="connsiteY4" fmla="*/ 1974485 h 3524124"/>
                <a:gd name="connsiteX5" fmla="*/ 458649 w 742216"/>
                <a:gd name="connsiteY5" fmla="*/ 1664519 h 3524124"/>
                <a:gd name="connsiteX6" fmla="*/ 419903 w 742216"/>
                <a:gd name="connsiteY6" fmla="*/ 2361943 h 3524124"/>
                <a:gd name="connsiteX7" fmla="*/ 737618 w 742216"/>
                <a:gd name="connsiteY7" fmla="*/ 3501068 h 3524124"/>
                <a:gd name="connsiteX8" fmla="*/ 582635 w 742216"/>
                <a:gd name="connsiteY8" fmla="*/ 2958628 h 3524124"/>
                <a:gd name="connsiteX9" fmla="*/ 233923 w 742216"/>
                <a:gd name="connsiteY9" fmla="*/ 1029089 h 3524124"/>
                <a:gd name="connsiteX10" fmla="*/ 241672 w 742216"/>
                <a:gd name="connsiteY10" fmla="*/ 1308058 h 3524124"/>
                <a:gd name="connsiteX11" fmla="*/ 652378 w 742216"/>
                <a:gd name="connsiteY11" fmla="*/ 83692 h 3524124"/>
                <a:gd name="connsiteX12" fmla="*/ 598133 w 742216"/>
                <a:gd name="connsiteY12" fmla="*/ 122438 h 352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16" h="3524124">
                  <a:moveTo>
                    <a:pt x="598133" y="122438"/>
                  </a:moveTo>
                  <a:cubicBezTo>
                    <a:pt x="589092" y="139228"/>
                    <a:pt x="696289" y="-84206"/>
                    <a:pt x="598133" y="184431"/>
                  </a:cubicBezTo>
                  <a:cubicBezTo>
                    <a:pt x="499977" y="453068"/>
                    <a:pt x="67316" y="1566364"/>
                    <a:pt x="9198" y="1734262"/>
                  </a:cubicBezTo>
                  <a:cubicBezTo>
                    <a:pt x="-48920" y="1902160"/>
                    <a:pt x="184846" y="1151784"/>
                    <a:pt x="249422" y="1191821"/>
                  </a:cubicBezTo>
                  <a:cubicBezTo>
                    <a:pt x="313998" y="1231858"/>
                    <a:pt x="361785" y="1895702"/>
                    <a:pt x="396656" y="1974485"/>
                  </a:cubicBezTo>
                  <a:cubicBezTo>
                    <a:pt x="431527" y="2053268"/>
                    <a:pt x="454775" y="1599943"/>
                    <a:pt x="458649" y="1664519"/>
                  </a:cubicBezTo>
                  <a:cubicBezTo>
                    <a:pt x="462523" y="1729095"/>
                    <a:pt x="373408" y="2055852"/>
                    <a:pt x="419903" y="2361943"/>
                  </a:cubicBezTo>
                  <a:cubicBezTo>
                    <a:pt x="466398" y="2668035"/>
                    <a:pt x="710496" y="3401620"/>
                    <a:pt x="737618" y="3501068"/>
                  </a:cubicBezTo>
                  <a:cubicBezTo>
                    <a:pt x="764740" y="3600516"/>
                    <a:pt x="666584" y="3370624"/>
                    <a:pt x="582635" y="2958628"/>
                  </a:cubicBezTo>
                  <a:cubicBezTo>
                    <a:pt x="498686" y="2546632"/>
                    <a:pt x="290750" y="1304184"/>
                    <a:pt x="233923" y="1029089"/>
                  </a:cubicBezTo>
                  <a:cubicBezTo>
                    <a:pt x="177096" y="753994"/>
                    <a:pt x="171930" y="1465624"/>
                    <a:pt x="241672" y="1308058"/>
                  </a:cubicBezTo>
                  <a:cubicBezTo>
                    <a:pt x="311414" y="1150492"/>
                    <a:pt x="586510" y="285170"/>
                    <a:pt x="652378" y="83692"/>
                  </a:cubicBezTo>
                  <a:cubicBezTo>
                    <a:pt x="718246" y="-117786"/>
                    <a:pt x="607174" y="105648"/>
                    <a:pt x="598133" y="12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B81014E1-083B-1C2B-FEFC-110A76EB0354}"/>
                </a:ext>
              </a:extLst>
            </p:cNvPr>
            <p:cNvSpPr/>
            <p:nvPr/>
          </p:nvSpPr>
          <p:spPr>
            <a:xfrm>
              <a:off x="5913191" y="7675088"/>
              <a:ext cx="1679199" cy="2819647"/>
            </a:xfrm>
            <a:custGeom>
              <a:avLst/>
              <a:gdLst>
                <a:gd name="connsiteX0" fmla="*/ 61406 w 1679199"/>
                <a:gd name="connsiteY0" fmla="*/ 66315 h 2819647"/>
                <a:gd name="connsiteX1" fmla="*/ 107901 w 1679199"/>
                <a:gd name="connsiteY1" fmla="*/ 105061 h 2819647"/>
                <a:gd name="connsiteX2" fmla="*/ 1347765 w 1679199"/>
                <a:gd name="connsiteY2" fmla="*/ 1337176 h 2819647"/>
                <a:gd name="connsiteX3" fmla="*/ 1068795 w 1679199"/>
                <a:gd name="connsiteY3" fmla="*/ 1189943 h 2819647"/>
                <a:gd name="connsiteX4" fmla="*/ 1673229 w 1679199"/>
                <a:gd name="connsiteY4" fmla="*/ 2801766 h 2819647"/>
                <a:gd name="connsiteX5" fmla="*/ 1394260 w 1679199"/>
                <a:gd name="connsiteY5" fmla="*/ 2096593 h 2819647"/>
                <a:gd name="connsiteX6" fmla="*/ 944809 w 1679199"/>
                <a:gd name="connsiteY6" fmla="*/ 949719 h 2819647"/>
                <a:gd name="connsiteX7" fmla="*/ 1076545 w 1679199"/>
                <a:gd name="connsiteY7" fmla="*/ 1120200 h 2819647"/>
                <a:gd name="connsiteX8" fmla="*/ 61406 w 1679199"/>
                <a:gd name="connsiteY8" fmla="*/ 66315 h 28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199" h="2819647">
                  <a:moveTo>
                    <a:pt x="61406" y="66315"/>
                  </a:moveTo>
                  <a:cubicBezTo>
                    <a:pt x="-100035" y="-102875"/>
                    <a:pt x="107901" y="105061"/>
                    <a:pt x="107901" y="105061"/>
                  </a:cubicBezTo>
                  <a:cubicBezTo>
                    <a:pt x="322294" y="316871"/>
                    <a:pt x="1187616" y="1156362"/>
                    <a:pt x="1347765" y="1337176"/>
                  </a:cubicBezTo>
                  <a:cubicBezTo>
                    <a:pt x="1507914" y="1517990"/>
                    <a:pt x="1014551" y="945845"/>
                    <a:pt x="1068795" y="1189943"/>
                  </a:cubicBezTo>
                  <a:cubicBezTo>
                    <a:pt x="1123039" y="1434041"/>
                    <a:pt x="1618985" y="2650658"/>
                    <a:pt x="1673229" y="2801766"/>
                  </a:cubicBezTo>
                  <a:cubicBezTo>
                    <a:pt x="1727473" y="2952874"/>
                    <a:pt x="1394260" y="2096593"/>
                    <a:pt x="1394260" y="2096593"/>
                  </a:cubicBezTo>
                  <a:cubicBezTo>
                    <a:pt x="1272857" y="1787919"/>
                    <a:pt x="997761" y="1112451"/>
                    <a:pt x="944809" y="949719"/>
                  </a:cubicBezTo>
                  <a:cubicBezTo>
                    <a:pt x="891857" y="786987"/>
                    <a:pt x="1219904" y="1267434"/>
                    <a:pt x="1076545" y="1120200"/>
                  </a:cubicBezTo>
                  <a:cubicBezTo>
                    <a:pt x="933186" y="972966"/>
                    <a:pt x="222847" y="235505"/>
                    <a:pt x="61406" y="66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441B5892-DF2B-8FBE-0BA8-DDD158FFBC77}"/>
                </a:ext>
              </a:extLst>
            </p:cNvPr>
            <p:cNvSpPr/>
            <p:nvPr/>
          </p:nvSpPr>
          <p:spPr>
            <a:xfrm>
              <a:off x="7306852" y="8570253"/>
              <a:ext cx="1199428" cy="2248840"/>
            </a:xfrm>
            <a:custGeom>
              <a:avLst/>
              <a:gdLst>
                <a:gd name="connsiteX0" fmla="*/ 233073 w 1199428"/>
                <a:gd name="connsiteY0" fmla="*/ 147544 h 2248840"/>
                <a:gd name="connsiteX1" fmla="*/ 1155223 w 1199428"/>
                <a:gd name="connsiteY1" fmla="*/ 1883354 h 2248840"/>
                <a:gd name="connsiteX2" fmla="*/ 961494 w 1199428"/>
                <a:gd name="connsiteY2" fmla="*/ 1581137 h 2248840"/>
                <a:gd name="connsiteX3" fmla="*/ 163331 w 1199428"/>
                <a:gd name="connsiteY3" fmla="*/ 713232 h 2248840"/>
                <a:gd name="connsiteX4" fmla="*/ 589534 w 1199428"/>
                <a:gd name="connsiteY4" fmla="*/ 1123937 h 2248840"/>
                <a:gd name="connsiteX5" fmla="*/ 1062233 w 1199428"/>
                <a:gd name="connsiteY5" fmla="*/ 1960845 h 2248840"/>
                <a:gd name="connsiteX6" fmla="*/ 434551 w 1199428"/>
                <a:gd name="connsiteY6" fmla="*/ 1077442 h 2248840"/>
                <a:gd name="connsiteX7" fmla="*/ 721270 w 1199428"/>
                <a:gd name="connsiteY7" fmla="*/ 1906601 h 2248840"/>
                <a:gd name="connsiteX8" fmla="*/ 543040 w 1199428"/>
                <a:gd name="connsiteY8" fmla="*/ 1604384 h 2248840"/>
                <a:gd name="connsiteX9" fmla="*/ 527541 w 1199428"/>
                <a:gd name="connsiteY9" fmla="*/ 2239815 h 2248840"/>
                <a:gd name="connsiteX10" fmla="*/ 599 w 1199428"/>
                <a:gd name="connsiteY10" fmla="*/ 1038696 h 2248840"/>
                <a:gd name="connsiteX11" fmla="*/ 643779 w 1199428"/>
                <a:gd name="connsiteY11" fmla="*/ 2084832 h 2248840"/>
                <a:gd name="connsiteX12" fmla="*/ 612782 w 1199428"/>
                <a:gd name="connsiteY12" fmla="*/ 1410655 h 2248840"/>
                <a:gd name="connsiteX13" fmla="*/ 1108728 w 1199428"/>
                <a:gd name="connsiteY13" fmla="*/ 1782615 h 2248840"/>
                <a:gd name="connsiteX14" fmla="*/ 643779 w 1199428"/>
                <a:gd name="connsiteY14" fmla="*/ 1015449 h 2248840"/>
                <a:gd name="connsiteX15" fmla="*/ 256321 w 1199428"/>
                <a:gd name="connsiteY15" fmla="*/ 194039 h 2248840"/>
                <a:gd name="connsiteX16" fmla="*/ 233073 w 1199428"/>
                <a:gd name="connsiteY16" fmla="*/ 147544 h 22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9428" h="2248840">
                  <a:moveTo>
                    <a:pt x="233073" y="147544"/>
                  </a:moveTo>
                  <a:cubicBezTo>
                    <a:pt x="382890" y="429097"/>
                    <a:pt x="1033820" y="1644422"/>
                    <a:pt x="1155223" y="1883354"/>
                  </a:cubicBezTo>
                  <a:cubicBezTo>
                    <a:pt x="1276626" y="2122286"/>
                    <a:pt x="1126809" y="1776157"/>
                    <a:pt x="961494" y="1581137"/>
                  </a:cubicBezTo>
                  <a:cubicBezTo>
                    <a:pt x="796179" y="1386117"/>
                    <a:pt x="225324" y="789432"/>
                    <a:pt x="163331" y="713232"/>
                  </a:cubicBezTo>
                  <a:cubicBezTo>
                    <a:pt x="101338" y="637032"/>
                    <a:pt x="439717" y="916002"/>
                    <a:pt x="589534" y="1123937"/>
                  </a:cubicBezTo>
                  <a:cubicBezTo>
                    <a:pt x="739351" y="1331873"/>
                    <a:pt x="1088064" y="1968594"/>
                    <a:pt x="1062233" y="1960845"/>
                  </a:cubicBezTo>
                  <a:cubicBezTo>
                    <a:pt x="1036403" y="1953096"/>
                    <a:pt x="491378" y="1086483"/>
                    <a:pt x="434551" y="1077442"/>
                  </a:cubicBezTo>
                  <a:cubicBezTo>
                    <a:pt x="377724" y="1068401"/>
                    <a:pt x="703189" y="1818777"/>
                    <a:pt x="721270" y="1906601"/>
                  </a:cubicBezTo>
                  <a:cubicBezTo>
                    <a:pt x="739352" y="1994425"/>
                    <a:pt x="575328" y="1548848"/>
                    <a:pt x="543040" y="1604384"/>
                  </a:cubicBezTo>
                  <a:cubicBezTo>
                    <a:pt x="510752" y="1659920"/>
                    <a:pt x="617948" y="2334096"/>
                    <a:pt x="527541" y="2239815"/>
                  </a:cubicBezTo>
                  <a:cubicBezTo>
                    <a:pt x="437134" y="2145534"/>
                    <a:pt x="-18774" y="1064526"/>
                    <a:pt x="599" y="1038696"/>
                  </a:cubicBezTo>
                  <a:cubicBezTo>
                    <a:pt x="19972" y="1012866"/>
                    <a:pt x="541749" y="2022839"/>
                    <a:pt x="643779" y="2084832"/>
                  </a:cubicBezTo>
                  <a:cubicBezTo>
                    <a:pt x="745810" y="2146825"/>
                    <a:pt x="535291" y="1461025"/>
                    <a:pt x="612782" y="1410655"/>
                  </a:cubicBezTo>
                  <a:cubicBezTo>
                    <a:pt x="690274" y="1360286"/>
                    <a:pt x="1103562" y="1848483"/>
                    <a:pt x="1108728" y="1782615"/>
                  </a:cubicBezTo>
                  <a:cubicBezTo>
                    <a:pt x="1113894" y="1716747"/>
                    <a:pt x="785847" y="1280212"/>
                    <a:pt x="643779" y="1015449"/>
                  </a:cubicBezTo>
                  <a:cubicBezTo>
                    <a:pt x="501711" y="750686"/>
                    <a:pt x="327355" y="339981"/>
                    <a:pt x="256321" y="194039"/>
                  </a:cubicBezTo>
                  <a:cubicBezTo>
                    <a:pt x="185287" y="48097"/>
                    <a:pt x="83256" y="-134009"/>
                    <a:pt x="233073" y="147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6B7BAADA-A9F6-10F3-9EB6-21CAE999A40A}"/>
                </a:ext>
              </a:extLst>
            </p:cNvPr>
            <p:cNvSpPr/>
            <p:nvPr/>
          </p:nvSpPr>
          <p:spPr>
            <a:xfrm>
              <a:off x="7178831" y="5543992"/>
              <a:ext cx="508370" cy="4219950"/>
            </a:xfrm>
            <a:custGeom>
              <a:avLst/>
              <a:gdLst>
                <a:gd name="connsiteX0" fmla="*/ 89874 w 508370"/>
                <a:gd name="connsiteY0" fmla="*/ 4401 h 4219950"/>
                <a:gd name="connsiteX1" fmla="*/ 477332 w 508370"/>
                <a:gd name="connsiteY1" fmla="*/ 663079 h 4219950"/>
                <a:gd name="connsiteX2" fmla="*/ 35630 w 508370"/>
                <a:gd name="connsiteY2" fmla="*/ 1399249 h 4219950"/>
                <a:gd name="connsiteX3" fmla="*/ 508328 w 508370"/>
                <a:gd name="connsiteY3" fmla="*/ 1368252 h 4219950"/>
                <a:gd name="connsiteX4" fmla="*/ 4633 w 508370"/>
                <a:gd name="connsiteY4" fmla="*/ 1794455 h 4219950"/>
                <a:gd name="connsiteX5" fmla="*/ 252606 w 508370"/>
                <a:gd name="connsiteY5" fmla="*/ 2840591 h 4219950"/>
                <a:gd name="connsiteX6" fmla="*/ 159616 w 508370"/>
                <a:gd name="connsiteY6" fmla="*/ 2623615 h 4219950"/>
                <a:gd name="connsiteX7" fmla="*/ 430837 w 508370"/>
                <a:gd name="connsiteY7" fmla="*/ 4219940 h 4219950"/>
                <a:gd name="connsiteX8" fmla="*/ 144118 w 508370"/>
                <a:gd name="connsiteY8" fmla="*/ 2646862 h 4219950"/>
                <a:gd name="connsiteX9" fmla="*/ 237108 w 508370"/>
                <a:gd name="connsiteY9" fmla="*/ 1267513 h 4219950"/>
                <a:gd name="connsiteX10" fmla="*/ 345596 w 508370"/>
                <a:gd name="connsiteY10" fmla="*/ 701825 h 4219950"/>
                <a:gd name="connsiteX11" fmla="*/ 430837 w 508370"/>
                <a:gd name="connsiteY11" fmla="*/ 391859 h 4219950"/>
                <a:gd name="connsiteX12" fmla="*/ 89874 w 508370"/>
                <a:gd name="connsiteY12" fmla="*/ 4401 h 421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370" h="4219950">
                  <a:moveTo>
                    <a:pt x="89874" y="4401"/>
                  </a:moveTo>
                  <a:cubicBezTo>
                    <a:pt x="97623" y="49604"/>
                    <a:pt x="486373" y="430604"/>
                    <a:pt x="477332" y="663079"/>
                  </a:cubicBezTo>
                  <a:cubicBezTo>
                    <a:pt x="468291" y="895554"/>
                    <a:pt x="30464" y="1281720"/>
                    <a:pt x="35630" y="1399249"/>
                  </a:cubicBezTo>
                  <a:cubicBezTo>
                    <a:pt x="40796" y="1516778"/>
                    <a:pt x="513494" y="1302384"/>
                    <a:pt x="508328" y="1368252"/>
                  </a:cubicBezTo>
                  <a:cubicBezTo>
                    <a:pt x="503162" y="1434120"/>
                    <a:pt x="47253" y="1549065"/>
                    <a:pt x="4633" y="1794455"/>
                  </a:cubicBezTo>
                  <a:cubicBezTo>
                    <a:pt x="-37987" y="2039845"/>
                    <a:pt x="226776" y="2702398"/>
                    <a:pt x="252606" y="2840591"/>
                  </a:cubicBezTo>
                  <a:cubicBezTo>
                    <a:pt x="278436" y="2978784"/>
                    <a:pt x="129911" y="2393724"/>
                    <a:pt x="159616" y="2623615"/>
                  </a:cubicBezTo>
                  <a:cubicBezTo>
                    <a:pt x="189321" y="2853506"/>
                    <a:pt x="433420" y="4216066"/>
                    <a:pt x="430837" y="4219940"/>
                  </a:cubicBezTo>
                  <a:cubicBezTo>
                    <a:pt x="428254" y="4223815"/>
                    <a:pt x="176406" y="3138933"/>
                    <a:pt x="144118" y="2646862"/>
                  </a:cubicBezTo>
                  <a:cubicBezTo>
                    <a:pt x="111830" y="2154791"/>
                    <a:pt x="203528" y="1591686"/>
                    <a:pt x="237108" y="1267513"/>
                  </a:cubicBezTo>
                  <a:cubicBezTo>
                    <a:pt x="270688" y="943340"/>
                    <a:pt x="313308" y="847767"/>
                    <a:pt x="345596" y="701825"/>
                  </a:cubicBezTo>
                  <a:cubicBezTo>
                    <a:pt x="377884" y="555883"/>
                    <a:pt x="476040" y="509388"/>
                    <a:pt x="430837" y="391859"/>
                  </a:cubicBezTo>
                  <a:cubicBezTo>
                    <a:pt x="385634" y="274330"/>
                    <a:pt x="82125" y="-40802"/>
                    <a:pt x="89874" y="4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9A208F44-D901-265A-BF1E-55BF960A5F71}"/>
                </a:ext>
              </a:extLst>
            </p:cNvPr>
            <p:cNvSpPr/>
            <p:nvPr/>
          </p:nvSpPr>
          <p:spPr>
            <a:xfrm>
              <a:off x="6260287" y="5804039"/>
              <a:ext cx="1514097" cy="3852854"/>
            </a:xfrm>
            <a:custGeom>
              <a:avLst/>
              <a:gdLst>
                <a:gd name="connsiteX0" fmla="*/ 1419123 w 1514097"/>
                <a:gd name="connsiteY0" fmla="*/ 62069 h 3852854"/>
                <a:gd name="connsiteX1" fmla="*/ 396235 w 1514097"/>
                <a:gd name="connsiteY1" fmla="*/ 891229 h 3852854"/>
                <a:gd name="connsiteX2" fmla="*/ 977421 w 1514097"/>
                <a:gd name="connsiteY2" fmla="*/ 906727 h 3852854"/>
                <a:gd name="connsiteX3" fmla="*/ 125015 w 1514097"/>
                <a:gd name="connsiteY3" fmla="*/ 1743636 h 3852854"/>
                <a:gd name="connsiteX4" fmla="*/ 512472 w 1514097"/>
                <a:gd name="connsiteY4" fmla="*/ 1813378 h 3852854"/>
                <a:gd name="connsiteX5" fmla="*/ 1028 w 1514097"/>
                <a:gd name="connsiteY5" fmla="*/ 1976110 h 3852854"/>
                <a:gd name="connsiteX6" fmla="*/ 675205 w 1514097"/>
                <a:gd name="connsiteY6" fmla="*/ 2867263 h 3852854"/>
                <a:gd name="connsiteX7" fmla="*/ 202506 w 1514097"/>
                <a:gd name="connsiteY7" fmla="*/ 2588293 h 3852854"/>
                <a:gd name="connsiteX8" fmla="*/ 1155652 w 1514097"/>
                <a:gd name="connsiteY8" fmla="*/ 3851405 h 3852854"/>
                <a:gd name="connsiteX9" fmla="*/ 341991 w 1514097"/>
                <a:gd name="connsiteY9" fmla="*/ 2805269 h 3852854"/>
                <a:gd name="connsiteX10" fmla="*/ 558967 w 1514097"/>
                <a:gd name="connsiteY10" fmla="*/ 1247690 h 3852854"/>
                <a:gd name="connsiteX11" fmla="*/ 791442 w 1514097"/>
                <a:gd name="connsiteY11" fmla="*/ 883480 h 3852854"/>
                <a:gd name="connsiteX12" fmla="*/ 628710 w 1514097"/>
                <a:gd name="connsiteY12" fmla="*/ 813737 h 3852854"/>
                <a:gd name="connsiteX13" fmla="*/ 845686 w 1514097"/>
                <a:gd name="connsiteY13" fmla="*/ 565764 h 3852854"/>
                <a:gd name="connsiteX14" fmla="*/ 512472 w 1514097"/>
                <a:gd name="connsiteY14" fmla="*/ 558015 h 3852854"/>
                <a:gd name="connsiteX15" fmla="*/ 1364879 w 1514097"/>
                <a:gd name="connsiteY15" fmla="*/ 116314 h 3852854"/>
                <a:gd name="connsiteX16" fmla="*/ 1419123 w 1514097"/>
                <a:gd name="connsiteY16" fmla="*/ 62069 h 3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4097" h="3852854">
                  <a:moveTo>
                    <a:pt x="1419123" y="62069"/>
                  </a:moveTo>
                  <a:cubicBezTo>
                    <a:pt x="1257682" y="191221"/>
                    <a:pt x="469852" y="750453"/>
                    <a:pt x="396235" y="891229"/>
                  </a:cubicBezTo>
                  <a:cubicBezTo>
                    <a:pt x="322618" y="1032005"/>
                    <a:pt x="1022624" y="764659"/>
                    <a:pt x="977421" y="906727"/>
                  </a:cubicBezTo>
                  <a:cubicBezTo>
                    <a:pt x="932218" y="1048795"/>
                    <a:pt x="202506" y="1592528"/>
                    <a:pt x="125015" y="1743636"/>
                  </a:cubicBezTo>
                  <a:cubicBezTo>
                    <a:pt x="47524" y="1894744"/>
                    <a:pt x="533136" y="1774632"/>
                    <a:pt x="512472" y="1813378"/>
                  </a:cubicBezTo>
                  <a:cubicBezTo>
                    <a:pt x="491808" y="1852124"/>
                    <a:pt x="-26094" y="1800463"/>
                    <a:pt x="1028" y="1976110"/>
                  </a:cubicBezTo>
                  <a:cubicBezTo>
                    <a:pt x="28150" y="2151758"/>
                    <a:pt x="641625" y="2765233"/>
                    <a:pt x="675205" y="2867263"/>
                  </a:cubicBezTo>
                  <a:cubicBezTo>
                    <a:pt x="708785" y="2969293"/>
                    <a:pt x="122432" y="2424269"/>
                    <a:pt x="202506" y="2588293"/>
                  </a:cubicBezTo>
                  <a:cubicBezTo>
                    <a:pt x="282580" y="2752317"/>
                    <a:pt x="1132404" y="3815242"/>
                    <a:pt x="1155652" y="3851405"/>
                  </a:cubicBezTo>
                  <a:cubicBezTo>
                    <a:pt x="1178900" y="3887568"/>
                    <a:pt x="441438" y="3239222"/>
                    <a:pt x="341991" y="2805269"/>
                  </a:cubicBezTo>
                  <a:cubicBezTo>
                    <a:pt x="242543" y="2371317"/>
                    <a:pt x="484058" y="1567988"/>
                    <a:pt x="558967" y="1247690"/>
                  </a:cubicBezTo>
                  <a:cubicBezTo>
                    <a:pt x="633876" y="927392"/>
                    <a:pt x="779818" y="955805"/>
                    <a:pt x="791442" y="883480"/>
                  </a:cubicBezTo>
                  <a:cubicBezTo>
                    <a:pt x="803066" y="811155"/>
                    <a:pt x="619669" y="866690"/>
                    <a:pt x="628710" y="813737"/>
                  </a:cubicBezTo>
                  <a:cubicBezTo>
                    <a:pt x="637751" y="760784"/>
                    <a:pt x="865059" y="608384"/>
                    <a:pt x="845686" y="565764"/>
                  </a:cubicBezTo>
                  <a:cubicBezTo>
                    <a:pt x="826313" y="523144"/>
                    <a:pt x="425940" y="632923"/>
                    <a:pt x="512472" y="558015"/>
                  </a:cubicBezTo>
                  <a:cubicBezTo>
                    <a:pt x="599004" y="483107"/>
                    <a:pt x="1211188" y="200263"/>
                    <a:pt x="1364879" y="116314"/>
                  </a:cubicBezTo>
                  <a:cubicBezTo>
                    <a:pt x="1518570" y="32365"/>
                    <a:pt x="1580564" y="-67083"/>
                    <a:pt x="1419123" y="62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903A80E4-264F-05F2-2910-7E446EB612FC}"/>
                </a:ext>
              </a:extLst>
            </p:cNvPr>
            <p:cNvSpPr/>
            <p:nvPr/>
          </p:nvSpPr>
          <p:spPr>
            <a:xfrm>
              <a:off x="6675366" y="2519770"/>
              <a:ext cx="1479910" cy="4381544"/>
            </a:xfrm>
            <a:custGeom>
              <a:avLst/>
              <a:gdLst>
                <a:gd name="connsiteX0" fmla="*/ 55043 w 1479910"/>
                <a:gd name="connsiteY0" fmla="*/ 138370 h 4381544"/>
                <a:gd name="connsiteX1" fmla="*/ 97574 w 1479910"/>
                <a:gd name="connsiteY1" fmla="*/ 212797 h 4381544"/>
                <a:gd name="connsiteX2" fmla="*/ 1235257 w 1479910"/>
                <a:gd name="connsiteY2" fmla="*/ 1690723 h 4381544"/>
                <a:gd name="connsiteX3" fmla="*/ 1245890 w 1479910"/>
                <a:gd name="connsiteY3" fmla="*/ 1509970 h 4381544"/>
                <a:gd name="connsiteX4" fmla="*/ 1479806 w 1479910"/>
                <a:gd name="connsiteY4" fmla="*/ 2902835 h 4381544"/>
                <a:gd name="connsiteX5" fmla="*/ 1213992 w 1479910"/>
                <a:gd name="connsiteY5" fmla="*/ 2615756 h 4381544"/>
                <a:gd name="connsiteX6" fmla="*/ 1277787 w 1479910"/>
                <a:gd name="connsiteY6" fmla="*/ 4380760 h 4381544"/>
                <a:gd name="connsiteX7" fmla="*/ 1288420 w 1479910"/>
                <a:gd name="connsiteY7" fmla="*/ 2371207 h 4381544"/>
                <a:gd name="connsiteX8" fmla="*/ 1075769 w 1479910"/>
                <a:gd name="connsiteY8" fmla="*/ 1552500 h 4381544"/>
                <a:gd name="connsiteX9" fmla="*/ 405918 w 1479910"/>
                <a:gd name="connsiteY9" fmla="*/ 351021 h 4381544"/>
                <a:gd name="connsiteX10" fmla="*/ 522876 w 1479910"/>
                <a:gd name="connsiteY10" fmla="*/ 988974 h 4381544"/>
                <a:gd name="connsiteX11" fmla="*/ 44411 w 1479910"/>
                <a:gd name="connsiteY11" fmla="*/ 53309 h 4381544"/>
                <a:gd name="connsiteX12" fmla="*/ 55043 w 1479910"/>
                <a:gd name="connsiteY12" fmla="*/ 138370 h 43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910" h="4381544">
                  <a:moveTo>
                    <a:pt x="55043" y="138370"/>
                  </a:moveTo>
                  <a:cubicBezTo>
                    <a:pt x="63904" y="164951"/>
                    <a:pt x="-99128" y="-45928"/>
                    <a:pt x="97574" y="212797"/>
                  </a:cubicBezTo>
                  <a:cubicBezTo>
                    <a:pt x="294276" y="471522"/>
                    <a:pt x="1043871" y="1474527"/>
                    <a:pt x="1235257" y="1690723"/>
                  </a:cubicBezTo>
                  <a:cubicBezTo>
                    <a:pt x="1426643" y="1906919"/>
                    <a:pt x="1205132" y="1307951"/>
                    <a:pt x="1245890" y="1509970"/>
                  </a:cubicBezTo>
                  <a:cubicBezTo>
                    <a:pt x="1286648" y="1711989"/>
                    <a:pt x="1485122" y="2718537"/>
                    <a:pt x="1479806" y="2902835"/>
                  </a:cubicBezTo>
                  <a:cubicBezTo>
                    <a:pt x="1474490" y="3087133"/>
                    <a:pt x="1247662" y="2369435"/>
                    <a:pt x="1213992" y="2615756"/>
                  </a:cubicBezTo>
                  <a:cubicBezTo>
                    <a:pt x="1180322" y="2862077"/>
                    <a:pt x="1265382" y="4421518"/>
                    <a:pt x="1277787" y="4380760"/>
                  </a:cubicBezTo>
                  <a:cubicBezTo>
                    <a:pt x="1290192" y="4340002"/>
                    <a:pt x="1322090" y="2842583"/>
                    <a:pt x="1288420" y="2371207"/>
                  </a:cubicBezTo>
                  <a:cubicBezTo>
                    <a:pt x="1254750" y="1899831"/>
                    <a:pt x="1222853" y="1889198"/>
                    <a:pt x="1075769" y="1552500"/>
                  </a:cubicBezTo>
                  <a:cubicBezTo>
                    <a:pt x="928685" y="1215802"/>
                    <a:pt x="498067" y="444942"/>
                    <a:pt x="405918" y="351021"/>
                  </a:cubicBezTo>
                  <a:cubicBezTo>
                    <a:pt x="313769" y="257100"/>
                    <a:pt x="583127" y="1038593"/>
                    <a:pt x="522876" y="988974"/>
                  </a:cubicBezTo>
                  <a:cubicBezTo>
                    <a:pt x="462625" y="939355"/>
                    <a:pt x="122383" y="202165"/>
                    <a:pt x="44411" y="53309"/>
                  </a:cubicBezTo>
                  <a:cubicBezTo>
                    <a:pt x="-33561" y="-95547"/>
                    <a:pt x="46182" y="111789"/>
                    <a:pt x="55043" y="138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F5793DC4-C04B-A786-4C75-EAF4CC59E4CD}"/>
                </a:ext>
              </a:extLst>
            </p:cNvPr>
            <p:cNvSpPr/>
            <p:nvPr/>
          </p:nvSpPr>
          <p:spPr>
            <a:xfrm>
              <a:off x="6271340" y="3721084"/>
              <a:ext cx="1211228" cy="3517355"/>
            </a:xfrm>
            <a:custGeom>
              <a:avLst/>
              <a:gdLst>
                <a:gd name="connsiteX0" fmla="*/ 86930 w 1211228"/>
                <a:gd name="connsiteY0" fmla="*/ 311 h 3517355"/>
                <a:gd name="connsiteX1" fmla="*/ 629190 w 1211228"/>
                <a:gd name="connsiteY1" fmla="*/ 574469 h 3517355"/>
                <a:gd name="connsiteX2" fmla="*/ 1203348 w 1211228"/>
                <a:gd name="connsiteY2" fmla="*/ 1350646 h 3517355"/>
                <a:gd name="connsiteX3" fmla="*/ 948167 w 1211228"/>
                <a:gd name="connsiteY3" fmla="*/ 1201790 h 3517355"/>
                <a:gd name="connsiteX4" fmla="*/ 735516 w 1211228"/>
                <a:gd name="connsiteY4" fmla="*/ 1956702 h 3517355"/>
                <a:gd name="connsiteX5" fmla="*/ 427172 w 1211228"/>
                <a:gd name="connsiteY5" fmla="*/ 2881735 h 3517355"/>
                <a:gd name="connsiteX6" fmla="*/ 565395 w 1211228"/>
                <a:gd name="connsiteY6" fmla="*/ 2498963 h 3517355"/>
                <a:gd name="connsiteX7" fmla="*/ 1869 w 1211228"/>
                <a:gd name="connsiteY7" fmla="*/ 3509056 h 3517355"/>
                <a:gd name="connsiteX8" fmla="*/ 788679 w 1211228"/>
                <a:gd name="connsiteY8" fmla="*/ 1839744 h 3517355"/>
                <a:gd name="connsiteX9" fmla="*/ 1086390 w 1211228"/>
                <a:gd name="connsiteY9" fmla="*/ 1276218 h 3517355"/>
                <a:gd name="connsiteX10" fmla="*/ 756781 w 1211228"/>
                <a:gd name="connsiteY10" fmla="*/ 648897 h 3517355"/>
                <a:gd name="connsiteX11" fmla="*/ 86930 w 1211228"/>
                <a:gd name="connsiteY11" fmla="*/ 311 h 351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1228" h="3517355">
                  <a:moveTo>
                    <a:pt x="86930" y="311"/>
                  </a:moveTo>
                  <a:cubicBezTo>
                    <a:pt x="65665" y="-12094"/>
                    <a:pt x="443120" y="349413"/>
                    <a:pt x="629190" y="574469"/>
                  </a:cubicBezTo>
                  <a:cubicBezTo>
                    <a:pt x="815260" y="799525"/>
                    <a:pt x="1150185" y="1246093"/>
                    <a:pt x="1203348" y="1350646"/>
                  </a:cubicBezTo>
                  <a:cubicBezTo>
                    <a:pt x="1256511" y="1455199"/>
                    <a:pt x="1026139" y="1100781"/>
                    <a:pt x="948167" y="1201790"/>
                  </a:cubicBezTo>
                  <a:cubicBezTo>
                    <a:pt x="870195" y="1302799"/>
                    <a:pt x="822348" y="1676711"/>
                    <a:pt x="735516" y="1956702"/>
                  </a:cubicBezTo>
                  <a:cubicBezTo>
                    <a:pt x="648684" y="2236693"/>
                    <a:pt x="455525" y="2791358"/>
                    <a:pt x="427172" y="2881735"/>
                  </a:cubicBezTo>
                  <a:cubicBezTo>
                    <a:pt x="398819" y="2972112"/>
                    <a:pt x="636279" y="2394410"/>
                    <a:pt x="565395" y="2498963"/>
                  </a:cubicBezTo>
                  <a:cubicBezTo>
                    <a:pt x="494511" y="2603516"/>
                    <a:pt x="-35345" y="3618926"/>
                    <a:pt x="1869" y="3509056"/>
                  </a:cubicBezTo>
                  <a:cubicBezTo>
                    <a:pt x="39083" y="3399186"/>
                    <a:pt x="607926" y="2211884"/>
                    <a:pt x="788679" y="1839744"/>
                  </a:cubicBezTo>
                  <a:cubicBezTo>
                    <a:pt x="969432" y="1467604"/>
                    <a:pt x="1091706" y="1474692"/>
                    <a:pt x="1086390" y="1276218"/>
                  </a:cubicBezTo>
                  <a:cubicBezTo>
                    <a:pt x="1081074" y="1077744"/>
                    <a:pt x="926902" y="861548"/>
                    <a:pt x="756781" y="648897"/>
                  </a:cubicBezTo>
                  <a:cubicBezTo>
                    <a:pt x="586660" y="436246"/>
                    <a:pt x="108195" y="12716"/>
                    <a:pt x="8693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BEA2980E-61E4-7B80-23E2-2F50DC251E6E}"/>
                </a:ext>
              </a:extLst>
            </p:cNvPr>
            <p:cNvSpPr/>
            <p:nvPr/>
          </p:nvSpPr>
          <p:spPr>
            <a:xfrm>
              <a:off x="5488835" y="5822429"/>
              <a:ext cx="1201438" cy="2705669"/>
            </a:xfrm>
            <a:custGeom>
              <a:avLst/>
              <a:gdLst>
                <a:gd name="connsiteX0" fmla="*/ 224446 w 1201438"/>
                <a:gd name="connsiteY0" fmla="*/ 7730 h 2705669"/>
                <a:gd name="connsiteX1" fmla="*/ 38816 w 1201438"/>
                <a:gd name="connsiteY1" fmla="*/ 688374 h 2705669"/>
                <a:gd name="connsiteX2" fmla="*/ 272573 w 1201438"/>
                <a:gd name="connsiteY2" fmla="*/ 1410269 h 2705669"/>
                <a:gd name="connsiteX3" fmla="*/ 135069 w 1201438"/>
                <a:gd name="connsiteY3" fmla="*/ 1479021 h 2705669"/>
                <a:gd name="connsiteX4" fmla="*/ 430702 w 1201438"/>
                <a:gd name="connsiteY4" fmla="*/ 1939658 h 2705669"/>
                <a:gd name="connsiteX5" fmla="*/ 671333 w 1201438"/>
                <a:gd name="connsiteY5" fmla="*/ 1946533 h 2705669"/>
                <a:gd name="connsiteX6" fmla="*/ 1200723 w 1201438"/>
                <a:gd name="connsiteY6" fmla="*/ 2702804 h 2705669"/>
                <a:gd name="connsiteX7" fmla="*/ 774461 w 1201438"/>
                <a:gd name="connsiteY7" fmla="*/ 2180290 h 2705669"/>
                <a:gd name="connsiteX8" fmla="*/ 320699 w 1201438"/>
                <a:gd name="connsiteY8" fmla="*/ 1540897 h 2705669"/>
                <a:gd name="connsiteX9" fmla="*/ 25066 w 1201438"/>
                <a:gd name="connsiteY9" fmla="*/ 860254 h 2705669"/>
                <a:gd name="connsiteX10" fmla="*/ 38816 w 1201438"/>
                <a:gd name="connsiteY10" fmla="*/ 351490 h 2705669"/>
                <a:gd name="connsiteX11" fmla="*/ 224446 w 1201438"/>
                <a:gd name="connsiteY11" fmla="*/ 7730 h 270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1438" h="2705669">
                  <a:moveTo>
                    <a:pt x="224446" y="7730"/>
                  </a:moveTo>
                  <a:cubicBezTo>
                    <a:pt x="224446" y="63877"/>
                    <a:pt x="30795" y="454618"/>
                    <a:pt x="38816" y="688374"/>
                  </a:cubicBezTo>
                  <a:cubicBezTo>
                    <a:pt x="46837" y="922130"/>
                    <a:pt x="256531" y="1278495"/>
                    <a:pt x="272573" y="1410269"/>
                  </a:cubicBezTo>
                  <a:cubicBezTo>
                    <a:pt x="288615" y="1542044"/>
                    <a:pt x="108714" y="1390790"/>
                    <a:pt x="135069" y="1479021"/>
                  </a:cubicBezTo>
                  <a:cubicBezTo>
                    <a:pt x="161424" y="1567253"/>
                    <a:pt x="341325" y="1861739"/>
                    <a:pt x="430702" y="1939658"/>
                  </a:cubicBezTo>
                  <a:cubicBezTo>
                    <a:pt x="520079" y="2017577"/>
                    <a:pt x="542996" y="1819342"/>
                    <a:pt x="671333" y="1946533"/>
                  </a:cubicBezTo>
                  <a:cubicBezTo>
                    <a:pt x="799670" y="2073724"/>
                    <a:pt x="1183535" y="2663845"/>
                    <a:pt x="1200723" y="2702804"/>
                  </a:cubicBezTo>
                  <a:cubicBezTo>
                    <a:pt x="1217911" y="2741763"/>
                    <a:pt x="921132" y="2373941"/>
                    <a:pt x="774461" y="2180290"/>
                  </a:cubicBezTo>
                  <a:cubicBezTo>
                    <a:pt x="627790" y="1986639"/>
                    <a:pt x="445598" y="1760903"/>
                    <a:pt x="320699" y="1540897"/>
                  </a:cubicBezTo>
                  <a:cubicBezTo>
                    <a:pt x="195800" y="1320891"/>
                    <a:pt x="72046" y="1058489"/>
                    <a:pt x="25066" y="860254"/>
                  </a:cubicBezTo>
                  <a:cubicBezTo>
                    <a:pt x="-21915" y="662020"/>
                    <a:pt x="5586" y="487848"/>
                    <a:pt x="38816" y="351490"/>
                  </a:cubicBezTo>
                  <a:cubicBezTo>
                    <a:pt x="72046" y="215132"/>
                    <a:pt x="224446" y="-48417"/>
                    <a:pt x="224446" y="7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B1516984-6EF8-9EE8-0294-272D08F36F76}"/>
                </a:ext>
              </a:extLst>
            </p:cNvPr>
            <p:cNvSpPr/>
            <p:nvPr/>
          </p:nvSpPr>
          <p:spPr>
            <a:xfrm>
              <a:off x="3031936" y="6063035"/>
              <a:ext cx="689167" cy="2442234"/>
            </a:xfrm>
            <a:custGeom>
              <a:avLst/>
              <a:gdLst>
                <a:gd name="connsiteX0" fmla="*/ 171902 w 689167"/>
                <a:gd name="connsiteY0" fmla="*/ 881 h 2442234"/>
                <a:gd name="connsiteX1" fmla="*/ 96275 w 689167"/>
                <a:gd name="connsiteY1" fmla="*/ 358391 h 2442234"/>
                <a:gd name="connsiteX2" fmla="*/ 165026 w 689167"/>
                <a:gd name="connsiteY2" fmla="*/ 619648 h 2442234"/>
                <a:gd name="connsiteX3" fmla="*/ 123775 w 689167"/>
                <a:gd name="connsiteY3" fmla="*/ 599022 h 2442234"/>
                <a:gd name="connsiteX4" fmla="*/ 288780 w 689167"/>
                <a:gd name="connsiteY4" fmla="*/ 894655 h 2442234"/>
                <a:gd name="connsiteX5" fmla="*/ 309405 w 689167"/>
                <a:gd name="connsiteY5" fmla="*/ 1424045 h 2442234"/>
                <a:gd name="connsiteX6" fmla="*/ 453784 w 689167"/>
                <a:gd name="connsiteY6" fmla="*/ 1870932 h 2442234"/>
                <a:gd name="connsiteX7" fmla="*/ 687541 w 689167"/>
                <a:gd name="connsiteY7" fmla="*/ 2434697 h 2442234"/>
                <a:gd name="connsiteX8" fmla="*/ 543162 w 689167"/>
                <a:gd name="connsiteY8" fmla="*/ 2152815 h 2442234"/>
                <a:gd name="connsiteX9" fmla="*/ 275029 w 689167"/>
                <a:gd name="connsiteY9" fmla="*/ 1554673 h 2442234"/>
                <a:gd name="connsiteX10" fmla="*/ 343781 w 689167"/>
                <a:gd name="connsiteY10" fmla="*/ 1410294 h 2442234"/>
                <a:gd name="connsiteX11" fmla="*/ 199402 w 689167"/>
                <a:gd name="connsiteY11" fmla="*/ 846529 h 2442234"/>
                <a:gd name="connsiteX12" fmla="*/ 75649 w 689167"/>
                <a:gd name="connsiteY12" fmla="*/ 695275 h 2442234"/>
                <a:gd name="connsiteX13" fmla="*/ 22 w 689167"/>
                <a:gd name="connsiteY13" fmla="*/ 372141 h 2442234"/>
                <a:gd name="connsiteX14" fmla="*/ 68774 w 689167"/>
                <a:gd name="connsiteY14" fmla="*/ 468394 h 2442234"/>
                <a:gd name="connsiteX15" fmla="*/ 171902 w 689167"/>
                <a:gd name="connsiteY15" fmla="*/ 881 h 244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167" h="2442234">
                  <a:moveTo>
                    <a:pt x="171902" y="881"/>
                  </a:moveTo>
                  <a:cubicBezTo>
                    <a:pt x="176485" y="-17453"/>
                    <a:pt x="97421" y="255263"/>
                    <a:pt x="96275" y="358391"/>
                  </a:cubicBezTo>
                  <a:cubicBezTo>
                    <a:pt x="95129" y="461519"/>
                    <a:pt x="160443" y="579543"/>
                    <a:pt x="165026" y="619648"/>
                  </a:cubicBezTo>
                  <a:cubicBezTo>
                    <a:pt x="169609" y="659753"/>
                    <a:pt x="103149" y="553188"/>
                    <a:pt x="123775" y="599022"/>
                  </a:cubicBezTo>
                  <a:cubicBezTo>
                    <a:pt x="144401" y="644857"/>
                    <a:pt x="257842" y="757151"/>
                    <a:pt x="288780" y="894655"/>
                  </a:cubicBezTo>
                  <a:cubicBezTo>
                    <a:pt x="319718" y="1032159"/>
                    <a:pt x="281904" y="1261332"/>
                    <a:pt x="309405" y="1424045"/>
                  </a:cubicBezTo>
                  <a:cubicBezTo>
                    <a:pt x="336906" y="1586758"/>
                    <a:pt x="390761" y="1702490"/>
                    <a:pt x="453784" y="1870932"/>
                  </a:cubicBezTo>
                  <a:cubicBezTo>
                    <a:pt x="516807" y="2039374"/>
                    <a:pt x="672645" y="2387717"/>
                    <a:pt x="687541" y="2434697"/>
                  </a:cubicBezTo>
                  <a:cubicBezTo>
                    <a:pt x="702437" y="2481678"/>
                    <a:pt x="611914" y="2299486"/>
                    <a:pt x="543162" y="2152815"/>
                  </a:cubicBezTo>
                  <a:cubicBezTo>
                    <a:pt x="474410" y="2006144"/>
                    <a:pt x="308259" y="1678426"/>
                    <a:pt x="275029" y="1554673"/>
                  </a:cubicBezTo>
                  <a:cubicBezTo>
                    <a:pt x="241799" y="1430920"/>
                    <a:pt x="356385" y="1528318"/>
                    <a:pt x="343781" y="1410294"/>
                  </a:cubicBezTo>
                  <a:cubicBezTo>
                    <a:pt x="331177" y="1292270"/>
                    <a:pt x="244091" y="965699"/>
                    <a:pt x="199402" y="846529"/>
                  </a:cubicBezTo>
                  <a:cubicBezTo>
                    <a:pt x="154713" y="727359"/>
                    <a:pt x="108879" y="774340"/>
                    <a:pt x="75649" y="695275"/>
                  </a:cubicBezTo>
                  <a:cubicBezTo>
                    <a:pt x="42419" y="616210"/>
                    <a:pt x="1168" y="409954"/>
                    <a:pt x="22" y="372141"/>
                  </a:cubicBezTo>
                  <a:cubicBezTo>
                    <a:pt x="-1124" y="334328"/>
                    <a:pt x="41273" y="523395"/>
                    <a:pt x="68774" y="468394"/>
                  </a:cubicBezTo>
                  <a:cubicBezTo>
                    <a:pt x="96275" y="413393"/>
                    <a:pt x="167319" y="19215"/>
                    <a:pt x="171902" y="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F211D660-37B9-9BFC-7D5D-2CF862ACA0E1}"/>
                </a:ext>
              </a:extLst>
            </p:cNvPr>
            <p:cNvSpPr/>
            <p:nvPr/>
          </p:nvSpPr>
          <p:spPr>
            <a:xfrm>
              <a:off x="2978338" y="5911107"/>
              <a:ext cx="275906" cy="1205099"/>
            </a:xfrm>
            <a:custGeom>
              <a:avLst/>
              <a:gdLst>
                <a:gd name="connsiteX0" fmla="*/ 272862 w 275906"/>
                <a:gd name="connsiteY0" fmla="*/ 7093 h 1205099"/>
                <a:gd name="connsiteX1" fmla="*/ 78129 w 275906"/>
                <a:gd name="connsiteY1" fmla="*/ 235693 h 1205099"/>
                <a:gd name="connsiteX2" fmla="*/ 86595 w 275906"/>
                <a:gd name="connsiteY2" fmla="*/ 548960 h 1205099"/>
                <a:gd name="connsiteX3" fmla="*/ 61195 w 275906"/>
                <a:gd name="connsiteY3" fmla="*/ 506626 h 1205099"/>
                <a:gd name="connsiteX4" fmla="*/ 230529 w 275906"/>
                <a:gd name="connsiteY4" fmla="*/ 1200893 h 1205099"/>
                <a:gd name="connsiteX5" fmla="*/ 86595 w 275906"/>
                <a:gd name="connsiteY5" fmla="*/ 777560 h 1205099"/>
                <a:gd name="connsiteX6" fmla="*/ 1929 w 275906"/>
                <a:gd name="connsiteY6" fmla="*/ 371160 h 1205099"/>
                <a:gd name="connsiteX7" fmla="*/ 27329 w 275906"/>
                <a:gd name="connsiteY7" fmla="*/ 354226 h 1205099"/>
                <a:gd name="connsiteX8" fmla="*/ 27329 w 275906"/>
                <a:gd name="connsiteY8" fmla="*/ 117160 h 1205099"/>
                <a:gd name="connsiteX9" fmla="*/ 52729 w 275906"/>
                <a:gd name="connsiteY9" fmla="*/ 176426 h 1205099"/>
                <a:gd name="connsiteX10" fmla="*/ 188195 w 275906"/>
                <a:gd name="connsiteY10" fmla="*/ 66360 h 1205099"/>
                <a:gd name="connsiteX11" fmla="*/ 272862 w 275906"/>
                <a:gd name="connsiteY11" fmla="*/ 7093 h 12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06" h="1205099">
                  <a:moveTo>
                    <a:pt x="272862" y="7093"/>
                  </a:moveTo>
                  <a:cubicBezTo>
                    <a:pt x="254518" y="35315"/>
                    <a:pt x="109174" y="145382"/>
                    <a:pt x="78129" y="235693"/>
                  </a:cubicBezTo>
                  <a:cubicBezTo>
                    <a:pt x="47084" y="326004"/>
                    <a:pt x="89417" y="503805"/>
                    <a:pt x="86595" y="548960"/>
                  </a:cubicBezTo>
                  <a:cubicBezTo>
                    <a:pt x="83773" y="594115"/>
                    <a:pt x="37206" y="397971"/>
                    <a:pt x="61195" y="506626"/>
                  </a:cubicBezTo>
                  <a:cubicBezTo>
                    <a:pt x="85184" y="615281"/>
                    <a:pt x="226296" y="1155737"/>
                    <a:pt x="230529" y="1200893"/>
                  </a:cubicBezTo>
                  <a:cubicBezTo>
                    <a:pt x="234762" y="1246049"/>
                    <a:pt x="124695" y="915849"/>
                    <a:pt x="86595" y="777560"/>
                  </a:cubicBezTo>
                  <a:cubicBezTo>
                    <a:pt x="48495" y="639271"/>
                    <a:pt x="11807" y="441716"/>
                    <a:pt x="1929" y="371160"/>
                  </a:cubicBezTo>
                  <a:cubicBezTo>
                    <a:pt x="-7949" y="300604"/>
                    <a:pt x="23096" y="396559"/>
                    <a:pt x="27329" y="354226"/>
                  </a:cubicBezTo>
                  <a:cubicBezTo>
                    <a:pt x="31562" y="311893"/>
                    <a:pt x="23096" y="146793"/>
                    <a:pt x="27329" y="117160"/>
                  </a:cubicBezTo>
                  <a:cubicBezTo>
                    <a:pt x="31562" y="87527"/>
                    <a:pt x="25918" y="184893"/>
                    <a:pt x="52729" y="176426"/>
                  </a:cubicBezTo>
                  <a:cubicBezTo>
                    <a:pt x="79540" y="167959"/>
                    <a:pt x="154328" y="90349"/>
                    <a:pt x="188195" y="66360"/>
                  </a:cubicBezTo>
                  <a:cubicBezTo>
                    <a:pt x="222062" y="42371"/>
                    <a:pt x="291206" y="-21129"/>
                    <a:pt x="272862" y="7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FB73C967-223D-5E73-2A68-AE2A1D26E99C}"/>
                </a:ext>
              </a:extLst>
            </p:cNvPr>
            <p:cNvSpPr/>
            <p:nvPr/>
          </p:nvSpPr>
          <p:spPr>
            <a:xfrm>
              <a:off x="2857083" y="5899866"/>
              <a:ext cx="190339" cy="1669527"/>
            </a:xfrm>
            <a:custGeom>
              <a:avLst/>
              <a:gdLst>
                <a:gd name="connsiteX0" fmla="*/ 187393 w 190339"/>
                <a:gd name="connsiteY0" fmla="*/ 9378 h 1669527"/>
                <a:gd name="connsiteX1" fmla="*/ 7685 w 190339"/>
                <a:gd name="connsiteY1" fmla="*/ 559075 h 1669527"/>
                <a:gd name="connsiteX2" fmla="*/ 34112 w 190339"/>
                <a:gd name="connsiteY2" fmla="*/ 458650 h 1669527"/>
                <a:gd name="connsiteX3" fmla="*/ 44683 w 190339"/>
                <a:gd name="connsiteY3" fmla="*/ 1172199 h 1669527"/>
                <a:gd name="connsiteX4" fmla="*/ 55255 w 190339"/>
                <a:gd name="connsiteY4" fmla="*/ 1055917 h 1669527"/>
                <a:gd name="connsiteX5" fmla="*/ 92253 w 190339"/>
                <a:gd name="connsiteY5" fmla="*/ 1669040 h 1669527"/>
                <a:gd name="connsiteX6" fmla="*/ 28827 w 190339"/>
                <a:gd name="connsiteY6" fmla="*/ 1145771 h 1669527"/>
                <a:gd name="connsiteX7" fmla="*/ 34112 w 190339"/>
                <a:gd name="connsiteY7" fmla="*/ 442793 h 1669527"/>
                <a:gd name="connsiteX8" fmla="*/ 113396 w 190339"/>
                <a:gd name="connsiteY8" fmla="*/ 226085 h 1669527"/>
                <a:gd name="connsiteX9" fmla="*/ 187393 w 190339"/>
                <a:gd name="connsiteY9" fmla="*/ 9378 h 166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339" h="1669527">
                  <a:moveTo>
                    <a:pt x="187393" y="9378"/>
                  </a:moveTo>
                  <a:cubicBezTo>
                    <a:pt x="169775" y="64876"/>
                    <a:pt x="33232" y="484196"/>
                    <a:pt x="7685" y="559075"/>
                  </a:cubicBezTo>
                  <a:cubicBezTo>
                    <a:pt x="-17862" y="633954"/>
                    <a:pt x="27946" y="356463"/>
                    <a:pt x="34112" y="458650"/>
                  </a:cubicBezTo>
                  <a:cubicBezTo>
                    <a:pt x="40278" y="560837"/>
                    <a:pt x="41159" y="1072655"/>
                    <a:pt x="44683" y="1172199"/>
                  </a:cubicBezTo>
                  <a:cubicBezTo>
                    <a:pt x="48207" y="1271743"/>
                    <a:pt x="47327" y="973110"/>
                    <a:pt x="55255" y="1055917"/>
                  </a:cubicBezTo>
                  <a:cubicBezTo>
                    <a:pt x="63183" y="1138724"/>
                    <a:pt x="96658" y="1654064"/>
                    <a:pt x="92253" y="1669040"/>
                  </a:cubicBezTo>
                  <a:cubicBezTo>
                    <a:pt x="87848" y="1684016"/>
                    <a:pt x="38517" y="1350146"/>
                    <a:pt x="28827" y="1145771"/>
                  </a:cubicBezTo>
                  <a:cubicBezTo>
                    <a:pt x="19137" y="941397"/>
                    <a:pt x="20017" y="596074"/>
                    <a:pt x="34112" y="442793"/>
                  </a:cubicBezTo>
                  <a:cubicBezTo>
                    <a:pt x="48207" y="289512"/>
                    <a:pt x="87849" y="292154"/>
                    <a:pt x="113396" y="226085"/>
                  </a:cubicBezTo>
                  <a:cubicBezTo>
                    <a:pt x="138943" y="160016"/>
                    <a:pt x="205011" y="-46120"/>
                    <a:pt x="187393" y="9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229C815-0753-24C3-F612-8CA7BD656BE6}"/>
                </a:ext>
              </a:extLst>
            </p:cNvPr>
            <p:cNvSpPr/>
            <p:nvPr/>
          </p:nvSpPr>
          <p:spPr>
            <a:xfrm>
              <a:off x="2130162" y="5980674"/>
              <a:ext cx="143711" cy="1967053"/>
            </a:xfrm>
            <a:custGeom>
              <a:avLst/>
              <a:gdLst>
                <a:gd name="connsiteX0" fmla="*/ 142624 w 143711"/>
                <a:gd name="connsiteY0" fmla="*/ 2568 h 1967053"/>
                <a:gd name="connsiteX1" fmla="*/ 5200 w 143711"/>
                <a:gd name="connsiteY1" fmla="*/ 441268 h 1967053"/>
                <a:gd name="connsiteX2" fmla="*/ 31628 w 143711"/>
                <a:gd name="connsiteY2" fmla="*/ 330272 h 1967053"/>
                <a:gd name="connsiteX3" fmla="*/ 58055 w 143711"/>
                <a:gd name="connsiteY3" fmla="*/ 1604089 h 1967053"/>
                <a:gd name="connsiteX4" fmla="*/ 89769 w 143711"/>
                <a:gd name="connsiteY4" fmla="*/ 1958221 h 1967053"/>
                <a:gd name="connsiteX5" fmla="*/ 116196 w 143711"/>
                <a:gd name="connsiteY5" fmla="*/ 1334526 h 1967053"/>
                <a:gd name="connsiteX6" fmla="*/ 26342 w 143711"/>
                <a:gd name="connsiteY6" fmla="*/ 208704 h 1967053"/>
                <a:gd name="connsiteX7" fmla="*/ 68626 w 143711"/>
                <a:gd name="connsiteY7" fmla="*/ 256274 h 1967053"/>
                <a:gd name="connsiteX8" fmla="*/ 142624 w 143711"/>
                <a:gd name="connsiteY8" fmla="*/ 2568 h 196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11" h="1967053">
                  <a:moveTo>
                    <a:pt x="142624" y="2568"/>
                  </a:moveTo>
                  <a:cubicBezTo>
                    <a:pt x="132053" y="33400"/>
                    <a:pt x="23699" y="386651"/>
                    <a:pt x="5200" y="441268"/>
                  </a:cubicBezTo>
                  <a:cubicBezTo>
                    <a:pt x="-13299" y="495885"/>
                    <a:pt x="22819" y="136469"/>
                    <a:pt x="31628" y="330272"/>
                  </a:cubicBezTo>
                  <a:cubicBezTo>
                    <a:pt x="40437" y="524075"/>
                    <a:pt x="48365" y="1332764"/>
                    <a:pt x="58055" y="1604089"/>
                  </a:cubicBezTo>
                  <a:cubicBezTo>
                    <a:pt x="67745" y="1875414"/>
                    <a:pt x="80079" y="2003148"/>
                    <a:pt x="89769" y="1958221"/>
                  </a:cubicBezTo>
                  <a:cubicBezTo>
                    <a:pt x="99459" y="1913294"/>
                    <a:pt x="126767" y="1626112"/>
                    <a:pt x="116196" y="1334526"/>
                  </a:cubicBezTo>
                  <a:cubicBezTo>
                    <a:pt x="105625" y="1042940"/>
                    <a:pt x="34270" y="388413"/>
                    <a:pt x="26342" y="208704"/>
                  </a:cubicBezTo>
                  <a:cubicBezTo>
                    <a:pt x="18414" y="28995"/>
                    <a:pt x="53650" y="284464"/>
                    <a:pt x="68626" y="256274"/>
                  </a:cubicBezTo>
                  <a:cubicBezTo>
                    <a:pt x="83602" y="228084"/>
                    <a:pt x="153195" y="-28264"/>
                    <a:pt x="142624" y="2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F58F51DB-58A0-28F8-CB6C-5CB35BD677D5}"/>
                </a:ext>
              </a:extLst>
            </p:cNvPr>
            <p:cNvSpPr/>
            <p:nvPr/>
          </p:nvSpPr>
          <p:spPr>
            <a:xfrm>
              <a:off x="2362589" y="5943766"/>
              <a:ext cx="375353" cy="1964174"/>
            </a:xfrm>
            <a:custGeom>
              <a:avLst/>
              <a:gdLst>
                <a:gd name="connsiteX0" fmla="*/ 375325 w 375353"/>
                <a:gd name="connsiteY0" fmla="*/ 2477 h 1964174"/>
                <a:gd name="connsiteX1" fmla="*/ 148047 w 375353"/>
                <a:gd name="connsiteY1" fmla="*/ 710740 h 1964174"/>
                <a:gd name="connsiteX2" fmla="*/ 185046 w 375353"/>
                <a:gd name="connsiteY2" fmla="*/ 541603 h 1964174"/>
                <a:gd name="connsiteX3" fmla="*/ 116334 w 375353"/>
                <a:gd name="connsiteY3" fmla="*/ 1640997 h 1964174"/>
                <a:gd name="connsiteX4" fmla="*/ 116334 w 375353"/>
                <a:gd name="connsiteY4" fmla="*/ 1503573 h 1964174"/>
                <a:gd name="connsiteX5" fmla="*/ 51 w 375353"/>
                <a:gd name="connsiteY5" fmla="*/ 1963416 h 1964174"/>
                <a:gd name="connsiteX6" fmla="*/ 132190 w 375353"/>
                <a:gd name="connsiteY6" fmla="*/ 1376720 h 1964174"/>
                <a:gd name="connsiteX7" fmla="*/ 174475 w 375353"/>
                <a:gd name="connsiteY7" fmla="*/ 383036 h 1964174"/>
                <a:gd name="connsiteX8" fmla="*/ 163903 w 375353"/>
                <a:gd name="connsiteY8" fmla="*/ 472891 h 1964174"/>
                <a:gd name="connsiteX9" fmla="*/ 375325 w 375353"/>
                <a:gd name="connsiteY9" fmla="*/ 2477 h 196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353" h="1964174">
                  <a:moveTo>
                    <a:pt x="375325" y="2477"/>
                  </a:moveTo>
                  <a:cubicBezTo>
                    <a:pt x="372682" y="42119"/>
                    <a:pt x="179760" y="620886"/>
                    <a:pt x="148047" y="710740"/>
                  </a:cubicBezTo>
                  <a:cubicBezTo>
                    <a:pt x="116334" y="800594"/>
                    <a:pt x="190331" y="386560"/>
                    <a:pt x="185046" y="541603"/>
                  </a:cubicBezTo>
                  <a:cubicBezTo>
                    <a:pt x="179761" y="696646"/>
                    <a:pt x="127786" y="1480669"/>
                    <a:pt x="116334" y="1640997"/>
                  </a:cubicBezTo>
                  <a:cubicBezTo>
                    <a:pt x="104882" y="1801325"/>
                    <a:pt x="135714" y="1449837"/>
                    <a:pt x="116334" y="1503573"/>
                  </a:cubicBezTo>
                  <a:cubicBezTo>
                    <a:pt x="96954" y="1557309"/>
                    <a:pt x="-2592" y="1984558"/>
                    <a:pt x="51" y="1963416"/>
                  </a:cubicBezTo>
                  <a:cubicBezTo>
                    <a:pt x="2694" y="1942274"/>
                    <a:pt x="103119" y="1640117"/>
                    <a:pt x="132190" y="1376720"/>
                  </a:cubicBezTo>
                  <a:cubicBezTo>
                    <a:pt x="161261" y="1113323"/>
                    <a:pt x="169190" y="533674"/>
                    <a:pt x="174475" y="383036"/>
                  </a:cubicBezTo>
                  <a:cubicBezTo>
                    <a:pt x="179760" y="232398"/>
                    <a:pt x="132190" y="534556"/>
                    <a:pt x="163903" y="472891"/>
                  </a:cubicBezTo>
                  <a:cubicBezTo>
                    <a:pt x="195616" y="411226"/>
                    <a:pt x="377968" y="-37165"/>
                    <a:pt x="375325" y="2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7F61CFF7-B3A2-AC67-FBB4-52FE7DB414EF}"/>
                </a:ext>
              </a:extLst>
            </p:cNvPr>
            <p:cNvSpPr/>
            <p:nvPr/>
          </p:nvSpPr>
          <p:spPr>
            <a:xfrm>
              <a:off x="1928407" y="6045158"/>
              <a:ext cx="85769" cy="1464059"/>
            </a:xfrm>
            <a:custGeom>
              <a:avLst/>
              <a:gdLst>
                <a:gd name="connsiteX0" fmla="*/ 85387 w 85769"/>
                <a:gd name="connsiteY0" fmla="*/ 1510 h 1464059"/>
                <a:gd name="connsiteX1" fmla="*/ 818 w 85769"/>
                <a:gd name="connsiteY1" fmla="*/ 604063 h 1464059"/>
                <a:gd name="connsiteX2" fmla="*/ 43103 w 85769"/>
                <a:gd name="connsiteY2" fmla="*/ 1433894 h 1464059"/>
                <a:gd name="connsiteX3" fmla="*/ 53674 w 85769"/>
                <a:gd name="connsiteY3" fmla="*/ 1275328 h 1464059"/>
                <a:gd name="connsiteX4" fmla="*/ 37817 w 85769"/>
                <a:gd name="connsiteY4" fmla="*/ 1206615 h 1464059"/>
                <a:gd name="connsiteX5" fmla="*/ 32532 w 85769"/>
                <a:gd name="connsiteY5" fmla="*/ 456067 h 1464059"/>
                <a:gd name="connsiteX6" fmla="*/ 85387 w 85769"/>
                <a:gd name="connsiteY6" fmla="*/ 1510 h 146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69" h="1464059">
                  <a:moveTo>
                    <a:pt x="85387" y="1510"/>
                  </a:moveTo>
                  <a:cubicBezTo>
                    <a:pt x="80101" y="26176"/>
                    <a:pt x="7865" y="365332"/>
                    <a:pt x="818" y="604063"/>
                  </a:cubicBezTo>
                  <a:cubicBezTo>
                    <a:pt x="-6229" y="842794"/>
                    <a:pt x="34294" y="1322017"/>
                    <a:pt x="43103" y="1433894"/>
                  </a:cubicBezTo>
                  <a:cubicBezTo>
                    <a:pt x="51912" y="1545771"/>
                    <a:pt x="54555" y="1313208"/>
                    <a:pt x="53674" y="1275328"/>
                  </a:cubicBezTo>
                  <a:cubicBezTo>
                    <a:pt x="52793" y="1237448"/>
                    <a:pt x="41341" y="1343158"/>
                    <a:pt x="37817" y="1206615"/>
                  </a:cubicBezTo>
                  <a:cubicBezTo>
                    <a:pt x="34293" y="1070072"/>
                    <a:pt x="25485" y="652513"/>
                    <a:pt x="32532" y="456067"/>
                  </a:cubicBezTo>
                  <a:cubicBezTo>
                    <a:pt x="39579" y="259621"/>
                    <a:pt x="90673" y="-23156"/>
                    <a:pt x="85387" y="1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CE108266-3ABD-CB50-9CAC-5F591EB484E3}"/>
                </a:ext>
              </a:extLst>
            </p:cNvPr>
            <p:cNvSpPr/>
            <p:nvPr/>
          </p:nvSpPr>
          <p:spPr>
            <a:xfrm>
              <a:off x="2293816" y="5718895"/>
              <a:ext cx="111246" cy="2220747"/>
            </a:xfrm>
            <a:custGeom>
              <a:avLst/>
              <a:gdLst>
                <a:gd name="connsiteX0" fmla="*/ 112 w 111246"/>
                <a:gd name="connsiteY0" fmla="*/ 69 h 2220747"/>
                <a:gd name="connsiteX1" fmla="*/ 89967 w 111246"/>
                <a:gd name="connsiteY1" fmla="*/ 586765 h 2220747"/>
                <a:gd name="connsiteX2" fmla="*/ 79396 w 111246"/>
                <a:gd name="connsiteY2" fmla="*/ 507482 h 2220747"/>
                <a:gd name="connsiteX3" fmla="*/ 31826 w 111246"/>
                <a:gd name="connsiteY3" fmla="*/ 1326742 h 2220747"/>
                <a:gd name="connsiteX4" fmla="*/ 31826 w 111246"/>
                <a:gd name="connsiteY4" fmla="*/ 1088892 h 2220747"/>
                <a:gd name="connsiteX5" fmla="*/ 5398 w 111246"/>
                <a:gd name="connsiteY5" fmla="*/ 2209429 h 2220747"/>
                <a:gd name="connsiteX6" fmla="*/ 31826 w 111246"/>
                <a:gd name="connsiteY6" fmla="*/ 1601591 h 2220747"/>
                <a:gd name="connsiteX7" fmla="*/ 111109 w 111246"/>
                <a:gd name="connsiteY7" fmla="*/ 555052 h 2220747"/>
                <a:gd name="connsiteX8" fmla="*/ 112 w 111246"/>
                <a:gd name="connsiteY8" fmla="*/ 69 h 22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46" h="2220747">
                  <a:moveTo>
                    <a:pt x="112" y="69"/>
                  </a:moveTo>
                  <a:cubicBezTo>
                    <a:pt x="-3412" y="5354"/>
                    <a:pt x="76753" y="502196"/>
                    <a:pt x="89967" y="586765"/>
                  </a:cubicBezTo>
                  <a:cubicBezTo>
                    <a:pt x="103181" y="671334"/>
                    <a:pt x="89086" y="384153"/>
                    <a:pt x="79396" y="507482"/>
                  </a:cubicBezTo>
                  <a:cubicBezTo>
                    <a:pt x="69706" y="630811"/>
                    <a:pt x="39754" y="1229840"/>
                    <a:pt x="31826" y="1326742"/>
                  </a:cubicBezTo>
                  <a:cubicBezTo>
                    <a:pt x="23898" y="1423644"/>
                    <a:pt x="36231" y="941778"/>
                    <a:pt x="31826" y="1088892"/>
                  </a:cubicBezTo>
                  <a:cubicBezTo>
                    <a:pt x="27421" y="1236006"/>
                    <a:pt x="5398" y="2123979"/>
                    <a:pt x="5398" y="2209429"/>
                  </a:cubicBezTo>
                  <a:cubicBezTo>
                    <a:pt x="5398" y="2294879"/>
                    <a:pt x="14208" y="1877320"/>
                    <a:pt x="31826" y="1601591"/>
                  </a:cubicBezTo>
                  <a:cubicBezTo>
                    <a:pt x="49444" y="1325862"/>
                    <a:pt x="114633" y="818449"/>
                    <a:pt x="111109" y="555052"/>
                  </a:cubicBezTo>
                  <a:cubicBezTo>
                    <a:pt x="107585" y="291655"/>
                    <a:pt x="3636" y="-5216"/>
                    <a:pt x="11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197B61D3-AA18-7AED-6649-21ACE503ECAE}"/>
                </a:ext>
              </a:extLst>
            </p:cNvPr>
            <p:cNvSpPr/>
            <p:nvPr/>
          </p:nvSpPr>
          <p:spPr>
            <a:xfrm>
              <a:off x="2656035" y="5934965"/>
              <a:ext cx="151434" cy="1751771"/>
            </a:xfrm>
            <a:custGeom>
              <a:avLst/>
              <a:gdLst>
                <a:gd name="connsiteX0" fmla="*/ 150592 w 151434"/>
                <a:gd name="connsiteY0" fmla="*/ 11278 h 1751771"/>
                <a:gd name="connsiteX1" fmla="*/ 2596 w 151434"/>
                <a:gd name="connsiteY1" fmla="*/ 883393 h 1751771"/>
                <a:gd name="connsiteX2" fmla="*/ 55452 w 151434"/>
                <a:gd name="connsiteY2" fmla="*/ 798825 h 1751771"/>
                <a:gd name="connsiteX3" fmla="*/ 44881 w 151434"/>
                <a:gd name="connsiteY3" fmla="*/ 1517659 h 1751771"/>
                <a:gd name="connsiteX4" fmla="*/ 2596 w 151434"/>
                <a:gd name="connsiteY4" fmla="*/ 1744938 h 1751771"/>
                <a:gd name="connsiteX5" fmla="*/ 50166 w 151434"/>
                <a:gd name="connsiteY5" fmla="*/ 1306237 h 1751771"/>
                <a:gd name="connsiteX6" fmla="*/ 7882 w 151434"/>
                <a:gd name="connsiteY6" fmla="*/ 682543 h 1751771"/>
                <a:gd name="connsiteX7" fmla="*/ 13167 w 151434"/>
                <a:gd name="connsiteY7" fmla="*/ 819967 h 1751771"/>
                <a:gd name="connsiteX8" fmla="*/ 60737 w 151434"/>
                <a:gd name="connsiteY8" fmla="*/ 412980 h 1751771"/>
                <a:gd name="connsiteX9" fmla="*/ 150592 w 151434"/>
                <a:gd name="connsiteY9" fmla="*/ 11278 h 17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434" h="1751771">
                  <a:moveTo>
                    <a:pt x="150592" y="11278"/>
                  </a:moveTo>
                  <a:cubicBezTo>
                    <a:pt x="140902" y="89680"/>
                    <a:pt x="18453" y="752135"/>
                    <a:pt x="2596" y="883393"/>
                  </a:cubicBezTo>
                  <a:cubicBezTo>
                    <a:pt x="-13261" y="1014651"/>
                    <a:pt x="48405" y="693114"/>
                    <a:pt x="55452" y="798825"/>
                  </a:cubicBezTo>
                  <a:cubicBezTo>
                    <a:pt x="62499" y="904536"/>
                    <a:pt x="53690" y="1359974"/>
                    <a:pt x="44881" y="1517659"/>
                  </a:cubicBezTo>
                  <a:cubicBezTo>
                    <a:pt x="36072" y="1675345"/>
                    <a:pt x="1715" y="1780175"/>
                    <a:pt x="2596" y="1744938"/>
                  </a:cubicBezTo>
                  <a:cubicBezTo>
                    <a:pt x="3477" y="1709701"/>
                    <a:pt x="49285" y="1483303"/>
                    <a:pt x="50166" y="1306237"/>
                  </a:cubicBezTo>
                  <a:cubicBezTo>
                    <a:pt x="51047" y="1129171"/>
                    <a:pt x="14048" y="763588"/>
                    <a:pt x="7882" y="682543"/>
                  </a:cubicBezTo>
                  <a:cubicBezTo>
                    <a:pt x="1716" y="601498"/>
                    <a:pt x="4358" y="864894"/>
                    <a:pt x="13167" y="819967"/>
                  </a:cubicBezTo>
                  <a:cubicBezTo>
                    <a:pt x="21976" y="775040"/>
                    <a:pt x="37833" y="541595"/>
                    <a:pt x="60737" y="412980"/>
                  </a:cubicBezTo>
                  <a:cubicBezTo>
                    <a:pt x="83641" y="284365"/>
                    <a:pt x="160282" y="-67124"/>
                    <a:pt x="150592" y="11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FF2AA834-A32A-E330-AFBD-BCF7B9489989}"/>
                </a:ext>
              </a:extLst>
            </p:cNvPr>
            <p:cNvSpPr/>
            <p:nvPr/>
          </p:nvSpPr>
          <p:spPr>
            <a:xfrm>
              <a:off x="3209540" y="2450609"/>
              <a:ext cx="602125" cy="1140117"/>
            </a:xfrm>
            <a:custGeom>
              <a:avLst/>
              <a:gdLst>
                <a:gd name="connsiteX0" fmla="*/ 580582 w 602125"/>
                <a:gd name="connsiteY0" fmla="*/ 1043 h 1140117"/>
                <a:gd name="connsiteX1" fmla="*/ 501069 w 602125"/>
                <a:gd name="connsiteY1" fmla="*/ 385356 h 1140117"/>
                <a:gd name="connsiteX2" fmla="*/ 434808 w 602125"/>
                <a:gd name="connsiteY2" fmla="*/ 617269 h 1140117"/>
                <a:gd name="connsiteX3" fmla="*/ 587208 w 602125"/>
                <a:gd name="connsiteY3" fmla="*/ 511252 h 1140117"/>
                <a:gd name="connsiteX4" fmla="*/ 4112 w 602125"/>
                <a:gd name="connsiteY4" fmla="*/ 1134104 h 1140117"/>
                <a:gd name="connsiteX5" fmla="*/ 328790 w 602125"/>
                <a:gd name="connsiteY5" fmla="*/ 809426 h 1140117"/>
                <a:gd name="connsiteX6" fmla="*/ 361921 w 602125"/>
                <a:gd name="connsiteY6" fmla="*/ 517878 h 1140117"/>
                <a:gd name="connsiteX7" fmla="*/ 183017 w 602125"/>
                <a:gd name="connsiteY7" fmla="*/ 80556 h 1140117"/>
                <a:gd name="connsiteX8" fmla="*/ 395051 w 602125"/>
                <a:gd name="connsiteY8" fmla="*/ 338974 h 1140117"/>
                <a:gd name="connsiteX9" fmla="*/ 395051 w 602125"/>
                <a:gd name="connsiteY9" fmla="*/ 219704 h 1140117"/>
                <a:gd name="connsiteX10" fmla="*/ 421556 w 602125"/>
                <a:gd name="connsiteY10" fmla="*/ 206452 h 1140117"/>
                <a:gd name="connsiteX11" fmla="*/ 441434 w 602125"/>
                <a:gd name="connsiteY11" fmla="*/ 1043 h 1140117"/>
                <a:gd name="connsiteX12" fmla="*/ 414930 w 602125"/>
                <a:gd name="connsiteY12" fmla="*/ 305843 h 1140117"/>
                <a:gd name="connsiteX13" fmla="*/ 580582 w 602125"/>
                <a:gd name="connsiteY13" fmla="*/ 1043 h 114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2125" h="1140117">
                  <a:moveTo>
                    <a:pt x="580582" y="1043"/>
                  </a:moveTo>
                  <a:cubicBezTo>
                    <a:pt x="594939" y="14295"/>
                    <a:pt x="525365" y="282652"/>
                    <a:pt x="501069" y="385356"/>
                  </a:cubicBezTo>
                  <a:cubicBezTo>
                    <a:pt x="476773" y="488060"/>
                    <a:pt x="420452" y="596286"/>
                    <a:pt x="434808" y="617269"/>
                  </a:cubicBezTo>
                  <a:cubicBezTo>
                    <a:pt x="449164" y="638252"/>
                    <a:pt x="658991" y="425113"/>
                    <a:pt x="587208" y="511252"/>
                  </a:cubicBezTo>
                  <a:cubicBezTo>
                    <a:pt x="515425" y="597391"/>
                    <a:pt x="47182" y="1084408"/>
                    <a:pt x="4112" y="1134104"/>
                  </a:cubicBezTo>
                  <a:cubicBezTo>
                    <a:pt x="-38958" y="1183800"/>
                    <a:pt x="269155" y="912130"/>
                    <a:pt x="328790" y="809426"/>
                  </a:cubicBezTo>
                  <a:cubicBezTo>
                    <a:pt x="388425" y="706722"/>
                    <a:pt x="386216" y="639356"/>
                    <a:pt x="361921" y="517878"/>
                  </a:cubicBezTo>
                  <a:cubicBezTo>
                    <a:pt x="337626" y="396400"/>
                    <a:pt x="177495" y="110373"/>
                    <a:pt x="183017" y="80556"/>
                  </a:cubicBezTo>
                  <a:cubicBezTo>
                    <a:pt x="188539" y="50739"/>
                    <a:pt x="359712" y="315783"/>
                    <a:pt x="395051" y="338974"/>
                  </a:cubicBezTo>
                  <a:cubicBezTo>
                    <a:pt x="430390" y="362165"/>
                    <a:pt x="390633" y="241791"/>
                    <a:pt x="395051" y="219704"/>
                  </a:cubicBezTo>
                  <a:cubicBezTo>
                    <a:pt x="399468" y="197617"/>
                    <a:pt x="413826" y="242895"/>
                    <a:pt x="421556" y="206452"/>
                  </a:cubicBezTo>
                  <a:cubicBezTo>
                    <a:pt x="429286" y="170009"/>
                    <a:pt x="442538" y="-15522"/>
                    <a:pt x="441434" y="1043"/>
                  </a:cubicBezTo>
                  <a:cubicBezTo>
                    <a:pt x="440330" y="17608"/>
                    <a:pt x="390634" y="300321"/>
                    <a:pt x="414930" y="305843"/>
                  </a:cubicBezTo>
                  <a:cubicBezTo>
                    <a:pt x="439226" y="311365"/>
                    <a:pt x="566225" y="-12209"/>
                    <a:pt x="580582" y="104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9BFD3462-89FF-22F6-65B1-2E73FB80FACB}"/>
                </a:ext>
              </a:extLst>
            </p:cNvPr>
            <p:cNvSpPr/>
            <p:nvPr/>
          </p:nvSpPr>
          <p:spPr>
            <a:xfrm>
              <a:off x="4004435" y="4733435"/>
              <a:ext cx="872961" cy="696643"/>
            </a:xfrm>
            <a:custGeom>
              <a:avLst/>
              <a:gdLst>
                <a:gd name="connsiteX0" fmla="*/ 870263 w 872961"/>
                <a:gd name="connsiteY0" fmla="*/ 2526 h 696643"/>
                <a:gd name="connsiteX1" fmla="*/ 208111 w 872961"/>
                <a:gd name="connsiteY1" fmla="*/ 261081 h 696643"/>
                <a:gd name="connsiteX2" fmla="*/ 182886 w 872961"/>
                <a:gd name="connsiteY2" fmla="*/ 431348 h 696643"/>
                <a:gd name="connsiteX3" fmla="*/ 170274 w 872961"/>
                <a:gd name="connsiteY3" fmla="*/ 393511 h 696643"/>
                <a:gd name="connsiteX4" fmla="*/ 6 w 872961"/>
                <a:gd name="connsiteY4" fmla="*/ 696209 h 696643"/>
                <a:gd name="connsiteX5" fmla="*/ 163968 w 872961"/>
                <a:gd name="connsiteY5" fmla="*/ 456573 h 696643"/>
                <a:gd name="connsiteX6" fmla="*/ 170274 w 872961"/>
                <a:gd name="connsiteY6" fmla="*/ 292612 h 696643"/>
                <a:gd name="connsiteX7" fmla="*/ 397297 w 872961"/>
                <a:gd name="connsiteY7" fmla="*/ 147569 h 696643"/>
                <a:gd name="connsiteX8" fmla="*/ 441441 w 872961"/>
                <a:gd name="connsiteY8" fmla="*/ 128651 h 696643"/>
                <a:gd name="connsiteX9" fmla="*/ 870263 w 872961"/>
                <a:gd name="connsiteY9" fmla="*/ 2526 h 69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961" h="696643">
                  <a:moveTo>
                    <a:pt x="870263" y="2526"/>
                  </a:moveTo>
                  <a:cubicBezTo>
                    <a:pt x="831375" y="24598"/>
                    <a:pt x="322674" y="189611"/>
                    <a:pt x="208111" y="261081"/>
                  </a:cubicBezTo>
                  <a:cubicBezTo>
                    <a:pt x="93548" y="332551"/>
                    <a:pt x="189192" y="409276"/>
                    <a:pt x="182886" y="431348"/>
                  </a:cubicBezTo>
                  <a:cubicBezTo>
                    <a:pt x="176580" y="453420"/>
                    <a:pt x="200754" y="349368"/>
                    <a:pt x="170274" y="393511"/>
                  </a:cubicBezTo>
                  <a:cubicBezTo>
                    <a:pt x="139794" y="437655"/>
                    <a:pt x="1057" y="685699"/>
                    <a:pt x="6" y="696209"/>
                  </a:cubicBezTo>
                  <a:cubicBezTo>
                    <a:pt x="-1045" y="706719"/>
                    <a:pt x="135590" y="523839"/>
                    <a:pt x="163968" y="456573"/>
                  </a:cubicBezTo>
                  <a:cubicBezTo>
                    <a:pt x="192346" y="389307"/>
                    <a:pt x="131386" y="344113"/>
                    <a:pt x="170274" y="292612"/>
                  </a:cubicBezTo>
                  <a:cubicBezTo>
                    <a:pt x="209162" y="241111"/>
                    <a:pt x="352103" y="174896"/>
                    <a:pt x="397297" y="147569"/>
                  </a:cubicBezTo>
                  <a:cubicBezTo>
                    <a:pt x="442491" y="120242"/>
                    <a:pt x="366817" y="147570"/>
                    <a:pt x="441441" y="128651"/>
                  </a:cubicBezTo>
                  <a:cubicBezTo>
                    <a:pt x="516064" y="109732"/>
                    <a:pt x="909151" y="-19546"/>
                    <a:pt x="870263" y="2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9AD6086D-9547-9677-90E8-448D5D313464}"/>
                </a:ext>
              </a:extLst>
            </p:cNvPr>
            <p:cNvSpPr/>
            <p:nvPr/>
          </p:nvSpPr>
          <p:spPr>
            <a:xfrm>
              <a:off x="2140879" y="2942985"/>
              <a:ext cx="630064" cy="1814611"/>
            </a:xfrm>
            <a:custGeom>
              <a:avLst/>
              <a:gdLst>
                <a:gd name="connsiteX0" fmla="*/ 625470 w 630064"/>
                <a:gd name="connsiteY0" fmla="*/ 8559 h 1814611"/>
                <a:gd name="connsiteX1" fmla="*/ 127759 w 630064"/>
                <a:gd name="connsiteY1" fmla="*/ 865086 h 1814611"/>
                <a:gd name="connsiteX2" fmla="*/ 255080 w 630064"/>
                <a:gd name="connsiteY2" fmla="*/ 679891 h 1814611"/>
                <a:gd name="connsiteX3" fmla="*/ 437 w 630064"/>
                <a:gd name="connsiteY3" fmla="*/ 1802635 h 1814611"/>
                <a:gd name="connsiteX4" fmla="*/ 197207 w 630064"/>
                <a:gd name="connsiteY4" fmla="*/ 1235476 h 1814611"/>
                <a:gd name="connsiteX5" fmla="*/ 324529 w 630064"/>
                <a:gd name="connsiteY5" fmla="*/ 656742 h 1814611"/>
                <a:gd name="connsiteX6" fmla="*/ 370827 w 630064"/>
                <a:gd name="connsiteY6" fmla="*/ 436823 h 1814611"/>
                <a:gd name="connsiteX7" fmla="*/ 625470 w 630064"/>
                <a:gd name="connsiteY7" fmla="*/ 8559 h 181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064" h="1814611">
                  <a:moveTo>
                    <a:pt x="625470" y="8559"/>
                  </a:moveTo>
                  <a:cubicBezTo>
                    <a:pt x="584959" y="79936"/>
                    <a:pt x="189491" y="753197"/>
                    <a:pt x="127759" y="865086"/>
                  </a:cubicBezTo>
                  <a:cubicBezTo>
                    <a:pt x="66027" y="976975"/>
                    <a:pt x="276300" y="523633"/>
                    <a:pt x="255080" y="679891"/>
                  </a:cubicBezTo>
                  <a:cubicBezTo>
                    <a:pt x="233860" y="836149"/>
                    <a:pt x="10082" y="1710038"/>
                    <a:pt x="437" y="1802635"/>
                  </a:cubicBezTo>
                  <a:cubicBezTo>
                    <a:pt x="-9209" y="1895233"/>
                    <a:pt x="143192" y="1426458"/>
                    <a:pt x="197207" y="1235476"/>
                  </a:cubicBezTo>
                  <a:cubicBezTo>
                    <a:pt x="251222" y="1044494"/>
                    <a:pt x="295592" y="789851"/>
                    <a:pt x="324529" y="656742"/>
                  </a:cubicBezTo>
                  <a:cubicBezTo>
                    <a:pt x="353466" y="523633"/>
                    <a:pt x="314883" y="540995"/>
                    <a:pt x="370827" y="436823"/>
                  </a:cubicBezTo>
                  <a:cubicBezTo>
                    <a:pt x="426771" y="332651"/>
                    <a:pt x="665981" y="-62818"/>
                    <a:pt x="625470" y="8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7A771E39-558F-93E1-FCA2-01915177CD01}"/>
                </a:ext>
              </a:extLst>
            </p:cNvPr>
            <p:cNvSpPr/>
            <p:nvPr/>
          </p:nvSpPr>
          <p:spPr>
            <a:xfrm>
              <a:off x="2025374" y="2814581"/>
              <a:ext cx="526240" cy="2968038"/>
            </a:xfrm>
            <a:custGeom>
              <a:avLst/>
              <a:gdLst>
                <a:gd name="connsiteX0" fmla="*/ 497907 w 526240"/>
                <a:gd name="connsiteY0" fmla="*/ 55941 h 2968038"/>
                <a:gd name="connsiteX1" fmla="*/ 115942 w 526240"/>
                <a:gd name="connsiteY1" fmla="*/ 970341 h 2968038"/>
                <a:gd name="connsiteX2" fmla="*/ 185391 w 526240"/>
                <a:gd name="connsiteY2" fmla="*/ 843019 h 2968038"/>
                <a:gd name="connsiteX3" fmla="*/ 92793 w 526240"/>
                <a:gd name="connsiteY3" fmla="*/ 1421753 h 2968038"/>
                <a:gd name="connsiteX4" fmla="*/ 196 w 526240"/>
                <a:gd name="connsiteY4" fmla="*/ 2949611 h 2968038"/>
                <a:gd name="connsiteX5" fmla="*/ 69644 w 526240"/>
                <a:gd name="connsiteY5" fmla="*/ 2197257 h 2968038"/>
                <a:gd name="connsiteX6" fmla="*/ 115942 w 526240"/>
                <a:gd name="connsiteY6" fmla="*/ 1155535 h 2968038"/>
                <a:gd name="connsiteX7" fmla="*/ 162241 w 526240"/>
                <a:gd name="connsiteY7" fmla="*/ 785146 h 2968038"/>
                <a:gd name="connsiteX8" fmla="*/ 463183 w 526240"/>
                <a:gd name="connsiteY8" fmla="*/ 171687 h 2968038"/>
                <a:gd name="connsiteX9" fmla="*/ 497907 w 526240"/>
                <a:gd name="connsiteY9" fmla="*/ 55941 h 29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240" h="2968038">
                  <a:moveTo>
                    <a:pt x="497907" y="55941"/>
                  </a:moveTo>
                  <a:cubicBezTo>
                    <a:pt x="440034" y="189050"/>
                    <a:pt x="168028" y="839161"/>
                    <a:pt x="115942" y="970341"/>
                  </a:cubicBezTo>
                  <a:cubicBezTo>
                    <a:pt x="63856" y="1101521"/>
                    <a:pt x="189249" y="767784"/>
                    <a:pt x="185391" y="843019"/>
                  </a:cubicBezTo>
                  <a:cubicBezTo>
                    <a:pt x="181533" y="918254"/>
                    <a:pt x="123659" y="1070654"/>
                    <a:pt x="92793" y="1421753"/>
                  </a:cubicBezTo>
                  <a:cubicBezTo>
                    <a:pt x="61927" y="1772852"/>
                    <a:pt x="4054" y="2820360"/>
                    <a:pt x="196" y="2949611"/>
                  </a:cubicBezTo>
                  <a:cubicBezTo>
                    <a:pt x="-3662" y="3078862"/>
                    <a:pt x="50353" y="2496270"/>
                    <a:pt x="69644" y="2197257"/>
                  </a:cubicBezTo>
                  <a:cubicBezTo>
                    <a:pt x="88935" y="1898244"/>
                    <a:pt x="100509" y="1390887"/>
                    <a:pt x="115942" y="1155535"/>
                  </a:cubicBezTo>
                  <a:cubicBezTo>
                    <a:pt x="131375" y="920183"/>
                    <a:pt x="104368" y="949121"/>
                    <a:pt x="162241" y="785146"/>
                  </a:cubicBezTo>
                  <a:cubicBezTo>
                    <a:pt x="220114" y="621171"/>
                    <a:pt x="411097" y="289363"/>
                    <a:pt x="463183" y="171687"/>
                  </a:cubicBezTo>
                  <a:cubicBezTo>
                    <a:pt x="515269" y="54011"/>
                    <a:pt x="555780" y="-77168"/>
                    <a:pt x="497907" y="55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FE18342B-72B5-7640-DEE9-BDD64151E23C}"/>
                </a:ext>
              </a:extLst>
            </p:cNvPr>
            <p:cNvSpPr/>
            <p:nvPr/>
          </p:nvSpPr>
          <p:spPr>
            <a:xfrm>
              <a:off x="2614600" y="2483100"/>
              <a:ext cx="580075" cy="794500"/>
            </a:xfrm>
            <a:custGeom>
              <a:avLst/>
              <a:gdLst>
                <a:gd name="connsiteX0" fmla="*/ 580013 w 580075"/>
                <a:gd name="connsiteY0" fmla="*/ 155928 h 794500"/>
                <a:gd name="connsiteX1" fmla="*/ 383243 w 580075"/>
                <a:gd name="connsiteY1" fmla="*/ 422146 h 794500"/>
                <a:gd name="connsiteX2" fmla="*/ 429542 w 580075"/>
                <a:gd name="connsiteY2" fmla="*/ 595766 h 794500"/>
                <a:gd name="connsiteX3" fmla="*/ 1278 w 580075"/>
                <a:gd name="connsiteY3" fmla="*/ 792535 h 794500"/>
                <a:gd name="connsiteX4" fmla="*/ 302220 w 580075"/>
                <a:gd name="connsiteY4" fmla="*/ 468444 h 794500"/>
                <a:gd name="connsiteX5" fmla="*/ 441116 w 580075"/>
                <a:gd name="connsiteY5" fmla="*/ 5457 h 794500"/>
                <a:gd name="connsiteX6" fmla="*/ 360094 w 580075"/>
                <a:gd name="connsiteY6" fmla="*/ 213801 h 794500"/>
                <a:gd name="connsiteX7" fmla="*/ 580013 w 580075"/>
                <a:gd name="connsiteY7" fmla="*/ 155928 h 7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075" h="794500">
                  <a:moveTo>
                    <a:pt x="580013" y="155928"/>
                  </a:moveTo>
                  <a:cubicBezTo>
                    <a:pt x="583871" y="190652"/>
                    <a:pt x="408321" y="348840"/>
                    <a:pt x="383243" y="422146"/>
                  </a:cubicBezTo>
                  <a:cubicBezTo>
                    <a:pt x="358165" y="495452"/>
                    <a:pt x="493203" y="534034"/>
                    <a:pt x="429542" y="595766"/>
                  </a:cubicBezTo>
                  <a:cubicBezTo>
                    <a:pt x="365881" y="657498"/>
                    <a:pt x="22498" y="813755"/>
                    <a:pt x="1278" y="792535"/>
                  </a:cubicBezTo>
                  <a:cubicBezTo>
                    <a:pt x="-19942" y="771315"/>
                    <a:pt x="228914" y="599624"/>
                    <a:pt x="302220" y="468444"/>
                  </a:cubicBezTo>
                  <a:cubicBezTo>
                    <a:pt x="375526" y="337264"/>
                    <a:pt x="431470" y="47897"/>
                    <a:pt x="441116" y="5457"/>
                  </a:cubicBezTo>
                  <a:cubicBezTo>
                    <a:pt x="450762" y="-36983"/>
                    <a:pt x="338874" y="181006"/>
                    <a:pt x="360094" y="213801"/>
                  </a:cubicBezTo>
                  <a:cubicBezTo>
                    <a:pt x="381314" y="246596"/>
                    <a:pt x="576155" y="121204"/>
                    <a:pt x="580013" y="155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FD36F9F4-FF31-D93A-53CE-71CD2A559660}"/>
                </a:ext>
              </a:extLst>
            </p:cNvPr>
            <p:cNvSpPr/>
            <p:nvPr/>
          </p:nvSpPr>
          <p:spPr>
            <a:xfrm>
              <a:off x="4975598" y="3460199"/>
              <a:ext cx="337212" cy="468141"/>
            </a:xfrm>
            <a:custGeom>
              <a:avLst/>
              <a:gdLst>
                <a:gd name="connsiteX0" fmla="*/ 24665 w 337212"/>
                <a:gd name="connsiteY0" fmla="*/ 631 h 468141"/>
                <a:gd name="connsiteX1" fmla="*/ 233010 w 337212"/>
                <a:gd name="connsiteY1" fmla="*/ 417320 h 468141"/>
                <a:gd name="connsiteX2" fmla="*/ 337182 w 337212"/>
                <a:gd name="connsiteY2" fmla="*/ 463619 h 468141"/>
                <a:gd name="connsiteX3" fmla="*/ 244584 w 337212"/>
                <a:gd name="connsiteY3" fmla="*/ 440469 h 468141"/>
                <a:gd name="connsiteX4" fmla="*/ 302458 w 337212"/>
                <a:gd name="connsiteY4" fmla="*/ 440469 h 468141"/>
                <a:gd name="connsiteX5" fmla="*/ 36240 w 337212"/>
                <a:gd name="connsiteY5" fmla="*/ 324723 h 468141"/>
                <a:gd name="connsiteX6" fmla="*/ 24665 w 337212"/>
                <a:gd name="connsiteY6" fmla="*/ 631 h 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212" h="468141">
                  <a:moveTo>
                    <a:pt x="24665" y="631"/>
                  </a:moveTo>
                  <a:cubicBezTo>
                    <a:pt x="57460" y="16064"/>
                    <a:pt x="180924" y="340155"/>
                    <a:pt x="233010" y="417320"/>
                  </a:cubicBezTo>
                  <a:cubicBezTo>
                    <a:pt x="285096" y="494485"/>
                    <a:pt x="335253" y="459761"/>
                    <a:pt x="337182" y="463619"/>
                  </a:cubicBezTo>
                  <a:cubicBezTo>
                    <a:pt x="339111" y="467477"/>
                    <a:pt x="250371" y="444327"/>
                    <a:pt x="244584" y="440469"/>
                  </a:cubicBezTo>
                  <a:cubicBezTo>
                    <a:pt x="238797" y="436611"/>
                    <a:pt x="337182" y="459760"/>
                    <a:pt x="302458" y="440469"/>
                  </a:cubicBezTo>
                  <a:cubicBezTo>
                    <a:pt x="267734" y="421178"/>
                    <a:pt x="84468" y="392242"/>
                    <a:pt x="36240" y="324723"/>
                  </a:cubicBezTo>
                  <a:cubicBezTo>
                    <a:pt x="-11988" y="257204"/>
                    <a:pt x="-8130" y="-14802"/>
                    <a:pt x="24665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D2C5213A-C488-8388-083F-895E68909E06}"/>
                </a:ext>
              </a:extLst>
            </p:cNvPr>
            <p:cNvSpPr/>
            <p:nvPr/>
          </p:nvSpPr>
          <p:spPr>
            <a:xfrm>
              <a:off x="3190981" y="2336993"/>
              <a:ext cx="614089" cy="1243792"/>
            </a:xfrm>
            <a:custGeom>
              <a:avLst/>
              <a:gdLst>
                <a:gd name="connsiteX0" fmla="*/ 605515 w 614089"/>
                <a:gd name="connsiteY0" fmla="*/ 1093 h 1243792"/>
                <a:gd name="connsiteX1" fmla="*/ 547642 w 614089"/>
                <a:gd name="connsiteY1" fmla="*/ 429356 h 1243792"/>
                <a:gd name="connsiteX2" fmla="*/ 593941 w 614089"/>
                <a:gd name="connsiteY2" fmla="*/ 660850 h 1243792"/>
                <a:gd name="connsiteX3" fmla="*/ 281424 w 614089"/>
                <a:gd name="connsiteY3" fmla="*/ 973366 h 1243792"/>
                <a:gd name="connsiteX4" fmla="*/ 570791 w 614089"/>
                <a:gd name="connsiteY4" fmla="*/ 869194 h 1243792"/>
                <a:gd name="connsiteX5" fmla="*/ 3632 w 614089"/>
                <a:gd name="connsiteY5" fmla="*/ 1239584 h 1243792"/>
                <a:gd name="connsiteX6" fmla="*/ 327723 w 614089"/>
                <a:gd name="connsiteY6" fmla="*/ 1019665 h 1243792"/>
                <a:gd name="connsiteX7" fmla="*/ 327723 w 614089"/>
                <a:gd name="connsiteY7" fmla="*/ 302035 h 1243792"/>
                <a:gd name="connsiteX8" fmla="*/ 385596 w 614089"/>
                <a:gd name="connsiteY8" fmla="*/ 545103 h 1243792"/>
                <a:gd name="connsiteX9" fmla="*/ 327723 w 614089"/>
                <a:gd name="connsiteY9" fmla="*/ 313610 h 1243792"/>
                <a:gd name="connsiteX10" fmla="*/ 605515 w 614089"/>
                <a:gd name="connsiteY10" fmla="*/ 1093 h 124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4089" h="1243792">
                  <a:moveTo>
                    <a:pt x="605515" y="1093"/>
                  </a:moveTo>
                  <a:cubicBezTo>
                    <a:pt x="642168" y="20384"/>
                    <a:pt x="549571" y="319397"/>
                    <a:pt x="547642" y="429356"/>
                  </a:cubicBezTo>
                  <a:cubicBezTo>
                    <a:pt x="545713" y="539315"/>
                    <a:pt x="638311" y="570182"/>
                    <a:pt x="593941" y="660850"/>
                  </a:cubicBezTo>
                  <a:cubicBezTo>
                    <a:pt x="549571" y="751518"/>
                    <a:pt x="285282" y="938642"/>
                    <a:pt x="281424" y="973366"/>
                  </a:cubicBezTo>
                  <a:cubicBezTo>
                    <a:pt x="277566" y="1008090"/>
                    <a:pt x="617090" y="824824"/>
                    <a:pt x="570791" y="869194"/>
                  </a:cubicBezTo>
                  <a:cubicBezTo>
                    <a:pt x="524492" y="913564"/>
                    <a:pt x="44143" y="1214506"/>
                    <a:pt x="3632" y="1239584"/>
                  </a:cubicBezTo>
                  <a:cubicBezTo>
                    <a:pt x="-36879" y="1264663"/>
                    <a:pt x="273708" y="1175923"/>
                    <a:pt x="327723" y="1019665"/>
                  </a:cubicBezTo>
                  <a:cubicBezTo>
                    <a:pt x="381738" y="863407"/>
                    <a:pt x="318077" y="381129"/>
                    <a:pt x="327723" y="302035"/>
                  </a:cubicBezTo>
                  <a:cubicBezTo>
                    <a:pt x="337368" y="222941"/>
                    <a:pt x="385596" y="543174"/>
                    <a:pt x="385596" y="545103"/>
                  </a:cubicBezTo>
                  <a:cubicBezTo>
                    <a:pt x="385596" y="547032"/>
                    <a:pt x="291070" y="404278"/>
                    <a:pt x="327723" y="313610"/>
                  </a:cubicBezTo>
                  <a:cubicBezTo>
                    <a:pt x="364376" y="222942"/>
                    <a:pt x="568862" y="-18198"/>
                    <a:pt x="605515" y="109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4135EE8B-EDBC-5763-C52C-18EAC8093B3A}"/>
                </a:ext>
              </a:extLst>
            </p:cNvPr>
            <p:cNvSpPr/>
            <p:nvPr/>
          </p:nvSpPr>
          <p:spPr>
            <a:xfrm>
              <a:off x="1883718" y="4166886"/>
              <a:ext cx="4501106" cy="2221540"/>
            </a:xfrm>
            <a:custGeom>
              <a:avLst/>
              <a:gdLst>
                <a:gd name="connsiteX0" fmla="*/ 4389760 w 4501106"/>
                <a:gd name="connsiteY0" fmla="*/ 0 h 2221540"/>
                <a:gd name="connsiteX1" fmla="*/ 2248444 w 4501106"/>
                <a:gd name="connsiteY1" fmla="*/ 462987 h 2221540"/>
                <a:gd name="connsiteX2" fmla="*/ 3081821 w 4501106"/>
                <a:gd name="connsiteY2" fmla="*/ 555585 h 2221540"/>
                <a:gd name="connsiteX3" fmla="*/ 2028525 w 4501106"/>
                <a:gd name="connsiteY3" fmla="*/ 1076446 h 2221540"/>
                <a:gd name="connsiteX4" fmla="*/ 1368768 w 4501106"/>
                <a:gd name="connsiteY4" fmla="*/ 1377387 h 2221540"/>
                <a:gd name="connsiteX5" fmla="*/ 546966 w 4501106"/>
                <a:gd name="connsiteY5" fmla="*/ 1215342 h 2221540"/>
                <a:gd name="connsiteX6" fmla="*/ 1334044 w 4501106"/>
                <a:gd name="connsiteY6" fmla="*/ 1273215 h 2221540"/>
                <a:gd name="connsiteX7" fmla="*/ 2955 w 4501106"/>
                <a:gd name="connsiteY7" fmla="*/ 1261641 h 2221540"/>
                <a:gd name="connsiteX8" fmla="*/ 1773882 w 4501106"/>
                <a:gd name="connsiteY8" fmla="*/ 2176041 h 2221540"/>
                <a:gd name="connsiteX9" fmla="*/ 3104971 w 4501106"/>
                <a:gd name="connsiteY9" fmla="*/ 1944547 h 2221540"/>
                <a:gd name="connsiteX10" fmla="*/ 4493933 w 4501106"/>
                <a:gd name="connsiteY10" fmla="*/ 752355 h 2221540"/>
                <a:gd name="connsiteX11" fmla="*/ 3672130 w 4501106"/>
                <a:gd name="connsiteY11" fmla="*/ 1076446 h 2221540"/>
                <a:gd name="connsiteX12" fmla="*/ 4216140 w 4501106"/>
                <a:gd name="connsiteY12" fmla="*/ 486137 h 2221540"/>
                <a:gd name="connsiteX13" fmla="*/ 4054095 w 4501106"/>
                <a:gd name="connsiteY13" fmla="*/ 462987 h 2221540"/>
                <a:gd name="connsiteX14" fmla="*/ 4389760 w 4501106"/>
                <a:gd name="connsiteY14" fmla="*/ 0 h 22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1106" h="2221540">
                  <a:moveTo>
                    <a:pt x="4389760" y="0"/>
                  </a:moveTo>
                  <a:cubicBezTo>
                    <a:pt x="4088818" y="0"/>
                    <a:pt x="2466434" y="370390"/>
                    <a:pt x="2248444" y="462987"/>
                  </a:cubicBezTo>
                  <a:cubicBezTo>
                    <a:pt x="2030454" y="555584"/>
                    <a:pt x="3118474" y="453342"/>
                    <a:pt x="3081821" y="555585"/>
                  </a:cubicBezTo>
                  <a:cubicBezTo>
                    <a:pt x="3045168" y="657828"/>
                    <a:pt x="2314034" y="939479"/>
                    <a:pt x="2028525" y="1076446"/>
                  </a:cubicBezTo>
                  <a:cubicBezTo>
                    <a:pt x="1743016" y="1213413"/>
                    <a:pt x="1615694" y="1354238"/>
                    <a:pt x="1368768" y="1377387"/>
                  </a:cubicBezTo>
                  <a:cubicBezTo>
                    <a:pt x="1121841" y="1400536"/>
                    <a:pt x="552753" y="1232704"/>
                    <a:pt x="546966" y="1215342"/>
                  </a:cubicBezTo>
                  <a:cubicBezTo>
                    <a:pt x="541179" y="1197980"/>
                    <a:pt x="1424712" y="1265499"/>
                    <a:pt x="1334044" y="1273215"/>
                  </a:cubicBezTo>
                  <a:cubicBezTo>
                    <a:pt x="1243376" y="1280931"/>
                    <a:pt x="-70351" y="1111170"/>
                    <a:pt x="2955" y="1261641"/>
                  </a:cubicBezTo>
                  <a:cubicBezTo>
                    <a:pt x="76261" y="1412112"/>
                    <a:pt x="1256879" y="2062223"/>
                    <a:pt x="1773882" y="2176041"/>
                  </a:cubicBezTo>
                  <a:cubicBezTo>
                    <a:pt x="2290885" y="2289859"/>
                    <a:pt x="2651629" y="2181828"/>
                    <a:pt x="3104971" y="1944547"/>
                  </a:cubicBezTo>
                  <a:cubicBezTo>
                    <a:pt x="3558313" y="1707266"/>
                    <a:pt x="4399407" y="897038"/>
                    <a:pt x="4493933" y="752355"/>
                  </a:cubicBezTo>
                  <a:cubicBezTo>
                    <a:pt x="4588459" y="607672"/>
                    <a:pt x="3718429" y="1120816"/>
                    <a:pt x="3672130" y="1076446"/>
                  </a:cubicBezTo>
                  <a:cubicBezTo>
                    <a:pt x="3625831" y="1032076"/>
                    <a:pt x="4152479" y="588380"/>
                    <a:pt x="4216140" y="486137"/>
                  </a:cubicBezTo>
                  <a:cubicBezTo>
                    <a:pt x="4279801" y="383894"/>
                    <a:pt x="4025158" y="542081"/>
                    <a:pt x="4054095" y="462987"/>
                  </a:cubicBezTo>
                  <a:cubicBezTo>
                    <a:pt x="4083032" y="383893"/>
                    <a:pt x="4690702" y="0"/>
                    <a:pt x="4389760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871C5EC3-7E75-C294-8095-9496B6DAEAE0}"/>
                </a:ext>
              </a:extLst>
            </p:cNvPr>
            <p:cNvSpPr/>
            <p:nvPr/>
          </p:nvSpPr>
          <p:spPr>
            <a:xfrm>
              <a:off x="2107091" y="4929802"/>
              <a:ext cx="4205099" cy="1395067"/>
            </a:xfrm>
            <a:custGeom>
              <a:avLst/>
              <a:gdLst>
                <a:gd name="connsiteX0" fmla="*/ 262398 w 4205099"/>
                <a:gd name="connsiteY0" fmla="*/ 318059 h 1395067"/>
                <a:gd name="connsiteX1" fmla="*/ 294203 w 4205099"/>
                <a:gd name="connsiteY1" fmla="*/ 357815 h 1395067"/>
                <a:gd name="connsiteX2" fmla="*/ 1232457 w 4205099"/>
                <a:gd name="connsiteY2" fmla="*/ 874650 h 1395067"/>
                <a:gd name="connsiteX3" fmla="*/ 1296067 w 4205099"/>
                <a:gd name="connsiteY3" fmla="*/ 723575 h 1395067"/>
                <a:gd name="connsiteX4" fmla="*/ 2433104 w 4205099"/>
                <a:gd name="connsiteY4" fmla="*/ 779235 h 1395067"/>
                <a:gd name="connsiteX5" fmla="*/ 2226370 w 4205099"/>
                <a:gd name="connsiteY5" fmla="*/ 795137 h 1395067"/>
                <a:gd name="connsiteX6" fmla="*/ 3419066 w 4205099"/>
                <a:gd name="connsiteY6" fmla="*/ 294205 h 1395067"/>
                <a:gd name="connsiteX7" fmla="*/ 3267991 w 4205099"/>
                <a:gd name="connsiteY7" fmla="*/ 310108 h 1395067"/>
                <a:gd name="connsiteX8" fmla="*/ 4198293 w 4205099"/>
                <a:gd name="connsiteY8" fmla="*/ 7 h 1395067"/>
                <a:gd name="connsiteX9" fmla="*/ 3681459 w 4205099"/>
                <a:gd name="connsiteY9" fmla="*/ 302156 h 1395067"/>
                <a:gd name="connsiteX10" fmla="*/ 3530384 w 4205099"/>
                <a:gd name="connsiteY10" fmla="*/ 699721 h 1395067"/>
                <a:gd name="connsiteX11" fmla="*/ 2671643 w 4205099"/>
                <a:gd name="connsiteY11" fmla="*/ 1144995 h 1395067"/>
                <a:gd name="connsiteX12" fmla="*/ 3204380 w 4205099"/>
                <a:gd name="connsiteY12" fmla="*/ 1057530 h 1395067"/>
                <a:gd name="connsiteX13" fmla="*/ 2608032 w 4205099"/>
                <a:gd name="connsiteY13" fmla="*/ 1351728 h 1395067"/>
                <a:gd name="connsiteX14" fmla="*/ 1256311 w 4205099"/>
                <a:gd name="connsiteY14" fmla="*/ 1343777 h 1395067"/>
                <a:gd name="connsiteX15" fmla="*/ 2051441 w 4205099"/>
                <a:gd name="connsiteY15" fmla="*/ 1359680 h 1395067"/>
                <a:gd name="connsiteX16" fmla="*/ 135177 w 4205099"/>
                <a:gd name="connsiteY16" fmla="*/ 818991 h 1395067"/>
                <a:gd name="connsiteX17" fmla="*/ 262398 w 4205099"/>
                <a:gd name="connsiteY17" fmla="*/ 890553 h 1395067"/>
                <a:gd name="connsiteX18" fmla="*/ 5 w 4205099"/>
                <a:gd name="connsiteY18" fmla="*/ 166984 h 1395067"/>
                <a:gd name="connsiteX19" fmla="*/ 270349 w 4205099"/>
                <a:gd name="connsiteY19" fmla="*/ 771283 h 1395067"/>
                <a:gd name="connsiteX20" fmla="*/ 262398 w 4205099"/>
                <a:gd name="connsiteY20" fmla="*/ 318059 h 139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05099" h="1395067">
                  <a:moveTo>
                    <a:pt x="262398" y="318059"/>
                  </a:moveTo>
                  <a:cubicBezTo>
                    <a:pt x="266374" y="249148"/>
                    <a:pt x="132526" y="265050"/>
                    <a:pt x="294203" y="357815"/>
                  </a:cubicBezTo>
                  <a:cubicBezTo>
                    <a:pt x="455880" y="450580"/>
                    <a:pt x="1065480" y="813690"/>
                    <a:pt x="1232457" y="874650"/>
                  </a:cubicBezTo>
                  <a:cubicBezTo>
                    <a:pt x="1399434" y="935610"/>
                    <a:pt x="1095959" y="739477"/>
                    <a:pt x="1296067" y="723575"/>
                  </a:cubicBezTo>
                  <a:cubicBezTo>
                    <a:pt x="1496175" y="707673"/>
                    <a:pt x="2278053" y="767308"/>
                    <a:pt x="2433104" y="779235"/>
                  </a:cubicBezTo>
                  <a:cubicBezTo>
                    <a:pt x="2588155" y="791162"/>
                    <a:pt x="2062043" y="875975"/>
                    <a:pt x="2226370" y="795137"/>
                  </a:cubicBezTo>
                  <a:cubicBezTo>
                    <a:pt x="2390697" y="714299"/>
                    <a:pt x="3245463" y="375043"/>
                    <a:pt x="3419066" y="294205"/>
                  </a:cubicBezTo>
                  <a:cubicBezTo>
                    <a:pt x="3592669" y="213367"/>
                    <a:pt x="3138120" y="359141"/>
                    <a:pt x="3267991" y="310108"/>
                  </a:cubicBezTo>
                  <a:cubicBezTo>
                    <a:pt x="3397862" y="261075"/>
                    <a:pt x="4129382" y="1332"/>
                    <a:pt x="4198293" y="7"/>
                  </a:cubicBezTo>
                  <a:cubicBezTo>
                    <a:pt x="4267204" y="-1318"/>
                    <a:pt x="3792777" y="185537"/>
                    <a:pt x="3681459" y="302156"/>
                  </a:cubicBezTo>
                  <a:cubicBezTo>
                    <a:pt x="3570141" y="418775"/>
                    <a:pt x="3698687" y="559248"/>
                    <a:pt x="3530384" y="699721"/>
                  </a:cubicBezTo>
                  <a:cubicBezTo>
                    <a:pt x="3362081" y="840194"/>
                    <a:pt x="2725977" y="1085360"/>
                    <a:pt x="2671643" y="1144995"/>
                  </a:cubicBezTo>
                  <a:cubicBezTo>
                    <a:pt x="2617309" y="1204630"/>
                    <a:pt x="3214982" y="1023075"/>
                    <a:pt x="3204380" y="1057530"/>
                  </a:cubicBezTo>
                  <a:cubicBezTo>
                    <a:pt x="3193778" y="1091986"/>
                    <a:pt x="2932710" y="1304020"/>
                    <a:pt x="2608032" y="1351728"/>
                  </a:cubicBezTo>
                  <a:cubicBezTo>
                    <a:pt x="2283354" y="1399436"/>
                    <a:pt x="1256311" y="1343777"/>
                    <a:pt x="1256311" y="1343777"/>
                  </a:cubicBezTo>
                  <a:cubicBezTo>
                    <a:pt x="1163546" y="1345102"/>
                    <a:pt x="2238297" y="1447144"/>
                    <a:pt x="2051441" y="1359680"/>
                  </a:cubicBezTo>
                  <a:cubicBezTo>
                    <a:pt x="1864585" y="1272216"/>
                    <a:pt x="433351" y="897179"/>
                    <a:pt x="135177" y="818991"/>
                  </a:cubicBezTo>
                  <a:cubicBezTo>
                    <a:pt x="-162997" y="740803"/>
                    <a:pt x="284927" y="999221"/>
                    <a:pt x="262398" y="890553"/>
                  </a:cubicBezTo>
                  <a:cubicBezTo>
                    <a:pt x="239869" y="781885"/>
                    <a:pt x="-1320" y="186862"/>
                    <a:pt x="5" y="166984"/>
                  </a:cubicBezTo>
                  <a:cubicBezTo>
                    <a:pt x="1330" y="147106"/>
                    <a:pt x="233243" y="746104"/>
                    <a:pt x="270349" y="771283"/>
                  </a:cubicBezTo>
                  <a:cubicBezTo>
                    <a:pt x="307455" y="796462"/>
                    <a:pt x="258422" y="386970"/>
                    <a:pt x="262398" y="31805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F002E850-BB81-3F78-D5A9-5F456E531A46}"/>
                </a:ext>
              </a:extLst>
            </p:cNvPr>
            <p:cNvSpPr/>
            <p:nvPr/>
          </p:nvSpPr>
          <p:spPr>
            <a:xfrm>
              <a:off x="3381392" y="6462584"/>
              <a:ext cx="489186" cy="1538498"/>
            </a:xfrm>
            <a:custGeom>
              <a:avLst/>
              <a:gdLst>
                <a:gd name="connsiteX0" fmla="*/ 195889 w 489186"/>
                <a:gd name="connsiteY0" fmla="*/ 0 h 1538498"/>
                <a:gd name="connsiteX1" fmla="*/ 22894 w 489186"/>
                <a:gd name="connsiteY1" fmla="*/ 444843 h 1538498"/>
                <a:gd name="connsiteX2" fmla="*/ 10538 w 489186"/>
                <a:gd name="connsiteY2" fmla="*/ 580767 h 1538498"/>
                <a:gd name="connsiteX3" fmla="*/ 103213 w 489186"/>
                <a:gd name="connsiteY3" fmla="*/ 722870 h 1538498"/>
                <a:gd name="connsiteX4" fmla="*/ 146462 w 489186"/>
                <a:gd name="connsiteY4" fmla="*/ 809367 h 1538498"/>
                <a:gd name="connsiteX5" fmla="*/ 276208 w 489186"/>
                <a:gd name="connsiteY5" fmla="*/ 889686 h 1538498"/>
                <a:gd name="connsiteX6" fmla="*/ 239138 w 489186"/>
                <a:gd name="connsiteY6" fmla="*/ 914400 h 1538498"/>
                <a:gd name="connsiteX7" fmla="*/ 486273 w 489186"/>
                <a:gd name="connsiteY7" fmla="*/ 970005 h 1538498"/>
                <a:gd name="connsiteX8" fmla="*/ 375062 w 489186"/>
                <a:gd name="connsiteY8" fmla="*/ 1210962 h 1538498"/>
                <a:gd name="connsiteX9" fmla="*/ 381240 w 489186"/>
                <a:gd name="connsiteY9" fmla="*/ 1538416 h 1538498"/>
                <a:gd name="connsiteX10" fmla="*/ 430667 w 489186"/>
                <a:gd name="connsiteY10" fmla="*/ 1180070 h 1538498"/>
                <a:gd name="connsiteX11" fmla="*/ 387419 w 489186"/>
                <a:gd name="connsiteY11" fmla="*/ 1007075 h 1538498"/>
                <a:gd name="connsiteX12" fmla="*/ 59965 w 489186"/>
                <a:gd name="connsiteY12" fmla="*/ 710513 h 1538498"/>
                <a:gd name="connsiteX13" fmla="*/ 47608 w 489186"/>
                <a:gd name="connsiteY13" fmla="*/ 407773 h 1538498"/>
                <a:gd name="connsiteX14" fmla="*/ 16716 w 489186"/>
                <a:gd name="connsiteY14" fmla="*/ 444843 h 1538498"/>
                <a:gd name="connsiteX15" fmla="*/ 195889 w 489186"/>
                <a:gd name="connsiteY15" fmla="*/ 0 h 153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186" h="1538498">
                  <a:moveTo>
                    <a:pt x="195889" y="0"/>
                  </a:moveTo>
                  <a:cubicBezTo>
                    <a:pt x="196919" y="0"/>
                    <a:pt x="53786" y="348049"/>
                    <a:pt x="22894" y="444843"/>
                  </a:cubicBezTo>
                  <a:cubicBezTo>
                    <a:pt x="-7998" y="541637"/>
                    <a:pt x="-2849" y="534429"/>
                    <a:pt x="10538" y="580767"/>
                  </a:cubicBezTo>
                  <a:cubicBezTo>
                    <a:pt x="23924" y="627105"/>
                    <a:pt x="80559" y="684770"/>
                    <a:pt x="103213" y="722870"/>
                  </a:cubicBezTo>
                  <a:cubicBezTo>
                    <a:pt x="125867" y="760970"/>
                    <a:pt x="117630" y="781564"/>
                    <a:pt x="146462" y="809367"/>
                  </a:cubicBezTo>
                  <a:cubicBezTo>
                    <a:pt x="175294" y="837170"/>
                    <a:pt x="260762" y="872181"/>
                    <a:pt x="276208" y="889686"/>
                  </a:cubicBezTo>
                  <a:cubicBezTo>
                    <a:pt x="291654" y="907192"/>
                    <a:pt x="204127" y="901014"/>
                    <a:pt x="239138" y="914400"/>
                  </a:cubicBezTo>
                  <a:cubicBezTo>
                    <a:pt x="274149" y="927786"/>
                    <a:pt x="463619" y="920578"/>
                    <a:pt x="486273" y="970005"/>
                  </a:cubicBezTo>
                  <a:cubicBezTo>
                    <a:pt x="508927" y="1019432"/>
                    <a:pt x="392567" y="1116227"/>
                    <a:pt x="375062" y="1210962"/>
                  </a:cubicBezTo>
                  <a:cubicBezTo>
                    <a:pt x="357557" y="1305697"/>
                    <a:pt x="371973" y="1543565"/>
                    <a:pt x="381240" y="1538416"/>
                  </a:cubicBezTo>
                  <a:cubicBezTo>
                    <a:pt x="390507" y="1533267"/>
                    <a:pt x="429637" y="1268627"/>
                    <a:pt x="430667" y="1180070"/>
                  </a:cubicBezTo>
                  <a:cubicBezTo>
                    <a:pt x="431697" y="1091513"/>
                    <a:pt x="449203" y="1085334"/>
                    <a:pt x="387419" y="1007075"/>
                  </a:cubicBezTo>
                  <a:cubicBezTo>
                    <a:pt x="325635" y="928816"/>
                    <a:pt x="116600" y="810397"/>
                    <a:pt x="59965" y="710513"/>
                  </a:cubicBezTo>
                  <a:cubicBezTo>
                    <a:pt x="3330" y="610629"/>
                    <a:pt x="54816" y="452051"/>
                    <a:pt x="47608" y="407773"/>
                  </a:cubicBezTo>
                  <a:cubicBezTo>
                    <a:pt x="40400" y="363495"/>
                    <a:pt x="-3879" y="506627"/>
                    <a:pt x="16716" y="444843"/>
                  </a:cubicBezTo>
                  <a:cubicBezTo>
                    <a:pt x="37311" y="383059"/>
                    <a:pt x="194859" y="0"/>
                    <a:pt x="1958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0B07E1A0-48AD-D4F5-3E35-8D348F5623C0}"/>
                </a:ext>
              </a:extLst>
            </p:cNvPr>
            <p:cNvSpPr/>
            <p:nvPr/>
          </p:nvSpPr>
          <p:spPr>
            <a:xfrm>
              <a:off x="2950932" y="5933182"/>
              <a:ext cx="2337997" cy="2724047"/>
            </a:xfrm>
            <a:custGeom>
              <a:avLst/>
              <a:gdLst>
                <a:gd name="connsiteX0" fmla="*/ 8511 w 2337997"/>
                <a:gd name="connsiteY0" fmla="*/ 22775 h 2724047"/>
                <a:gd name="connsiteX1" fmla="*/ 113544 w 2337997"/>
                <a:gd name="connsiteY1" fmla="*/ 35132 h 2724047"/>
                <a:gd name="connsiteX2" fmla="*/ 1448073 w 2337997"/>
                <a:gd name="connsiteY2" fmla="*/ 245196 h 2724047"/>
                <a:gd name="connsiteX3" fmla="*/ 1250365 w 2337997"/>
                <a:gd name="connsiteY3" fmla="*/ 300802 h 2724047"/>
                <a:gd name="connsiteX4" fmla="*/ 2337760 w 2337997"/>
                <a:gd name="connsiteY4" fmla="*/ 109272 h 2724047"/>
                <a:gd name="connsiteX5" fmla="*/ 1145333 w 2337997"/>
                <a:gd name="connsiteY5" fmla="*/ 541759 h 2724047"/>
                <a:gd name="connsiteX6" fmla="*/ 1151511 w 2337997"/>
                <a:gd name="connsiteY6" fmla="*/ 609721 h 2724047"/>
                <a:gd name="connsiteX7" fmla="*/ 502782 w 2337997"/>
                <a:gd name="connsiteY7" fmla="*/ 758002 h 2724047"/>
                <a:gd name="connsiteX8" fmla="*/ 527495 w 2337997"/>
                <a:gd name="connsiteY8" fmla="*/ 1221380 h 2724047"/>
                <a:gd name="connsiteX9" fmla="*/ 638706 w 2337997"/>
                <a:gd name="connsiteY9" fmla="*/ 1239915 h 2724047"/>
                <a:gd name="connsiteX10" fmla="*/ 885841 w 2337997"/>
                <a:gd name="connsiteY10" fmla="*/ 1462337 h 2724047"/>
                <a:gd name="connsiteX11" fmla="*/ 706668 w 2337997"/>
                <a:gd name="connsiteY11" fmla="*/ 2024569 h 2724047"/>
                <a:gd name="connsiteX12" fmla="*/ 836414 w 2337997"/>
                <a:gd name="connsiteY12" fmla="*/ 2722726 h 2724047"/>
                <a:gd name="connsiteX13" fmla="*/ 391571 w 2337997"/>
                <a:gd name="connsiteY13" fmla="*/ 1839218 h 2724047"/>
                <a:gd name="connsiteX14" fmla="*/ 88830 w 2337997"/>
                <a:gd name="connsiteY14" fmla="*/ 665326 h 2724047"/>
                <a:gd name="connsiteX15" fmla="*/ 212398 w 2337997"/>
                <a:gd name="connsiteY15" fmla="*/ 1036029 h 2724047"/>
                <a:gd name="connsiteX16" fmla="*/ 230933 w 2337997"/>
                <a:gd name="connsiteY16" fmla="*/ 634434 h 2724047"/>
                <a:gd name="connsiteX17" fmla="*/ 373036 w 2337997"/>
                <a:gd name="connsiteY17" fmla="*/ 646791 h 2724047"/>
                <a:gd name="connsiteX18" fmla="*/ 403927 w 2337997"/>
                <a:gd name="connsiteY18" fmla="*/ 313159 h 2724047"/>
                <a:gd name="connsiteX19" fmla="*/ 385392 w 2337997"/>
                <a:gd name="connsiteY19" fmla="*/ 381121 h 2724047"/>
                <a:gd name="connsiteX20" fmla="*/ 8511 w 2337997"/>
                <a:gd name="connsiteY20" fmla="*/ 22775 h 272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37997" h="2724047">
                  <a:moveTo>
                    <a:pt x="8511" y="22775"/>
                  </a:moveTo>
                  <a:cubicBezTo>
                    <a:pt x="-36797" y="-34890"/>
                    <a:pt x="113544" y="35132"/>
                    <a:pt x="113544" y="35132"/>
                  </a:cubicBezTo>
                  <a:cubicBezTo>
                    <a:pt x="353471" y="72202"/>
                    <a:pt x="1258603" y="200918"/>
                    <a:pt x="1448073" y="245196"/>
                  </a:cubicBezTo>
                  <a:cubicBezTo>
                    <a:pt x="1637543" y="289474"/>
                    <a:pt x="1102084" y="323456"/>
                    <a:pt x="1250365" y="300802"/>
                  </a:cubicBezTo>
                  <a:cubicBezTo>
                    <a:pt x="1398646" y="278148"/>
                    <a:pt x="2355265" y="69113"/>
                    <a:pt x="2337760" y="109272"/>
                  </a:cubicBezTo>
                  <a:cubicBezTo>
                    <a:pt x="2320255" y="149431"/>
                    <a:pt x="1343041" y="458351"/>
                    <a:pt x="1145333" y="541759"/>
                  </a:cubicBezTo>
                  <a:cubicBezTo>
                    <a:pt x="947625" y="625167"/>
                    <a:pt x="1258603" y="573681"/>
                    <a:pt x="1151511" y="609721"/>
                  </a:cubicBezTo>
                  <a:cubicBezTo>
                    <a:pt x="1044419" y="645761"/>
                    <a:pt x="606785" y="656059"/>
                    <a:pt x="502782" y="758002"/>
                  </a:cubicBezTo>
                  <a:cubicBezTo>
                    <a:pt x="398779" y="859945"/>
                    <a:pt x="504841" y="1141061"/>
                    <a:pt x="527495" y="1221380"/>
                  </a:cubicBezTo>
                  <a:cubicBezTo>
                    <a:pt x="550149" y="1301699"/>
                    <a:pt x="578982" y="1199756"/>
                    <a:pt x="638706" y="1239915"/>
                  </a:cubicBezTo>
                  <a:cubicBezTo>
                    <a:pt x="698430" y="1280074"/>
                    <a:pt x="874514" y="1331561"/>
                    <a:pt x="885841" y="1462337"/>
                  </a:cubicBezTo>
                  <a:cubicBezTo>
                    <a:pt x="897168" y="1593113"/>
                    <a:pt x="714906" y="1814504"/>
                    <a:pt x="706668" y="2024569"/>
                  </a:cubicBezTo>
                  <a:cubicBezTo>
                    <a:pt x="698430" y="2234634"/>
                    <a:pt x="888930" y="2753618"/>
                    <a:pt x="836414" y="2722726"/>
                  </a:cubicBezTo>
                  <a:cubicBezTo>
                    <a:pt x="783898" y="2691834"/>
                    <a:pt x="516168" y="2182118"/>
                    <a:pt x="391571" y="1839218"/>
                  </a:cubicBezTo>
                  <a:cubicBezTo>
                    <a:pt x="266974" y="1496318"/>
                    <a:pt x="118692" y="799191"/>
                    <a:pt x="88830" y="665326"/>
                  </a:cubicBezTo>
                  <a:cubicBezTo>
                    <a:pt x="58968" y="531461"/>
                    <a:pt x="188714" y="1041178"/>
                    <a:pt x="212398" y="1036029"/>
                  </a:cubicBezTo>
                  <a:cubicBezTo>
                    <a:pt x="236082" y="1030880"/>
                    <a:pt x="204160" y="699307"/>
                    <a:pt x="230933" y="634434"/>
                  </a:cubicBezTo>
                  <a:cubicBezTo>
                    <a:pt x="257706" y="569561"/>
                    <a:pt x="344204" y="700337"/>
                    <a:pt x="373036" y="646791"/>
                  </a:cubicBezTo>
                  <a:cubicBezTo>
                    <a:pt x="401868" y="593245"/>
                    <a:pt x="401868" y="357437"/>
                    <a:pt x="403927" y="313159"/>
                  </a:cubicBezTo>
                  <a:cubicBezTo>
                    <a:pt x="405986" y="268881"/>
                    <a:pt x="448206" y="425400"/>
                    <a:pt x="385392" y="381121"/>
                  </a:cubicBezTo>
                  <a:cubicBezTo>
                    <a:pt x="322579" y="336843"/>
                    <a:pt x="53819" y="80440"/>
                    <a:pt x="8511" y="2277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094808EC-DF33-50D5-0BF6-91921A00C8C3}"/>
                </a:ext>
              </a:extLst>
            </p:cNvPr>
            <p:cNvSpPr/>
            <p:nvPr/>
          </p:nvSpPr>
          <p:spPr>
            <a:xfrm>
              <a:off x="3666460" y="1212814"/>
              <a:ext cx="1226276" cy="1382625"/>
            </a:xfrm>
            <a:custGeom>
              <a:avLst/>
              <a:gdLst>
                <a:gd name="connsiteX0" fmla="*/ 1225580 w 1226276"/>
                <a:gd name="connsiteY0" fmla="*/ 219746 h 1382625"/>
                <a:gd name="connsiteX1" fmla="*/ 494060 w 1226276"/>
                <a:gd name="connsiteY1" fmla="*/ 610906 h 1382625"/>
                <a:gd name="connsiteX2" fmla="*/ 280700 w 1226276"/>
                <a:gd name="connsiteY2" fmla="*/ 885226 h 1382625"/>
                <a:gd name="connsiteX3" fmla="*/ 336580 w 1226276"/>
                <a:gd name="connsiteY3" fmla="*/ 702346 h 1382625"/>
                <a:gd name="connsiteX4" fmla="*/ 306100 w 1226276"/>
                <a:gd name="connsiteY4" fmla="*/ 1377986 h 1382625"/>
                <a:gd name="connsiteX5" fmla="*/ 301020 w 1226276"/>
                <a:gd name="connsiteY5" fmla="*/ 991906 h 1382625"/>
                <a:gd name="connsiteX6" fmla="*/ 158780 w 1226276"/>
                <a:gd name="connsiteY6" fmla="*/ 824266 h 1382625"/>
                <a:gd name="connsiteX7" fmla="*/ 1300 w 1226276"/>
                <a:gd name="connsiteY7" fmla="*/ 737906 h 1382625"/>
                <a:gd name="connsiteX8" fmla="*/ 250220 w 1226276"/>
                <a:gd name="connsiteY8" fmla="*/ 255306 h 1382625"/>
                <a:gd name="connsiteX9" fmla="*/ 16540 w 1226276"/>
                <a:gd name="connsiteY9" fmla="*/ 367066 h 1382625"/>
                <a:gd name="connsiteX10" fmla="*/ 803940 w 1226276"/>
                <a:gd name="connsiteY10" fmla="*/ 31786 h 1382625"/>
                <a:gd name="connsiteX11" fmla="*/ 631220 w 1226276"/>
                <a:gd name="connsiteY11" fmla="*/ 36866 h 1382625"/>
                <a:gd name="connsiteX12" fmla="*/ 1225580 w 1226276"/>
                <a:gd name="connsiteY12" fmla="*/ 219746 h 138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6276" h="1382625">
                  <a:moveTo>
                    <a:pt x="1225580" y="219746"/>
                  </a:moveTo>
                  <a:cubicBezTo>
                    <a:pt x="1202720" y="315419"/>
                    <a:pt x="651540" y="499993"/>
                    <a:pt x="494060" y="610906"/>
                  </a:cubicBezTo>
                  <a:cubicBezTo>
                    <a:pt x="336580" y="721819"/>
                    <a:pt x="306947" y="869986"/>
                    <a:pt x="280700" y="885226"/>
                  </a:cubicBezTo>
                  <a:cubicBezTo>
                    <a:pt x="254453" y="900466"/>
                    <a:pt x="332347" y="620219"/>
                    <a:pt x="336580" y="702346"/>
                  </a:cubicBezTo>
                  <a:cubicBezTo>
                    <a:pt x="340813" y="784473"/>
                    <a:pt x="312027" y="1329726"/>
                    <a:pt x="306100" y="1377986"/>
                  </a:cubicBezTo>
                  <a:cubicBezTo>
                    <a:pt x="300173" y="1426246"/>
                    <a:pt x="325573" y="1084193"/>
                    <a:pt x="301020" y="991906"/>
                  </a:cubicBezTo>
                  <a:cubicBezTo>
                    <a:pt x="276467" y="899619"/>
                    <a:pt x="208733" y="866599"/>
                    <a:pt x="158780" y="824266"/>
                  </a:cubicBezTo>
                  <a:cubicBezTo>
                    <a:pt x="108827" y="781933"/>
                    <a:pt x="-13940" y="832733"/>
                    <a:pt x="1300" y="737906"/>
                  </a:cubicBezTo>
                  <a:cubicBezTo>
                    <a:pt x="16540" y="643079"/>
                    <a:pt x="247680" y="317113"/>
                    <a:pt x="250220" y="255306"/>
                  </a:cubicBezTo>
                  <a:cubicBezTo>
                    <a:pt x="252760" y="193499"/>
                    <a:pt x="-75747" y="404319"/>
                    <a:pt x="16540" y="367066"/>
                  </a:cubicBezTo>
                  <a:cubicBezTo>
                    <a:pt x="108827" y="329813"/>
                    <a:pt x="701493" y="86819"/>
                    <a:pt x="803940" y="31786"/>
                  </a:cubicBezTo>
                  <a:cubicBezTo>
                    <a:pt x="906387" y="-23247"/>
                    <a:pt x="560947" y="2999"/>
                    <a:pt x="631220" y="36866"/>
                  </a:cubicBezTo>
                  <a:cubicBezTo>
                    <a:pt x="701493" y="70733"/>
                    <a:pt x="1248440" y="124073"/>
                    <a:pt x="1225580" y="21974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ED70F3B-82C5-6E1B-C1B9-D8C37F459653}"/>
                </a:ext>
              </a:extLst>
            </p:cNvPr>
            <p:cNvSpPr/>
            <p:nvPr/>
          </p:nvSpPr>
          <p:spPr>
            <a:xfrm>
              <a:off x="3467178" y="3196726"/>
              <a:ext cx="1336910" cy="1789486"/>
            </a:xfrm>
            <a:custGeom>
              <a:avLst/>
              <a:gdLst>
                <a:gd name="connsiteX0" fmla="*/ 519606 w 1336910"/>
                <a:gd name="connsiteY0" fmla="*/ 16 h 1789486"/>
                <a:gd name="connsiteX1" fmla="*/ 1148713 w 1336910"/>
                <a:gd name="connsiteY1" fmla="*/ 680330 h 1789486"/>
                <a:gd name="connsiteX2" fmla="*/ 973148 w 1336910"/>
                <a:gd name="connsiteY2" fmla="*/ 651069 h 1789486"/>
                <a:gd name="connsiteX3" fmla="*/ 1163344 w 1336910"/>
                <a:gd name="connsiteY3" fmla="*/ 724221 h 1789486"/>
                <a:gd name="connsiteX4" fmla="*/ 1038985 w 1336910"/>
                <a:gd name="connsiteY4" fmla="*/ 1031460 h 1789486"/>
                <a:gd name="connsiteX5" fmla="*/ 1324278 w 1336910"/>
                <a:gd name="connsiteY5" fmla="*/ 1485002 h 1789486"/>
                <a:gd name="connsiteX6" fmla="*/ 548867 w 1336910"/>
                <a:gd name="connsiteY6" fmla="*/ 1602045 h 1789486"/>
                <a:gd name="connsiteX7" fmla="*/ 504976 w 1336910"/>
                <a:gd name="connsiteY7" fmla="*/ 1784925 h 1789486"/>
                <a:gd name="connsiteX8" fmla="*/ 285520 w 1336910"/>
                <a:gd name="connsiteY8" fmla="*/ 1397220 h 1789486"/>
                <a:gd name="connsiteX9" fmla="*/ 227 w 1336910"/>
                <a:gd name="connsiteY9" fmla="*/ 665700 h 1789486"/>
                <a:gd name="connsiteX10" fmla="*/ 241628 w 1336910"/>
                <a:gd name="connsiteY10" fmla="*/ 1002199 h 1789486"/>
                <a:gd name="connsiteX11" fmla="*/ 468400 w 1336910"/>
                <a:gd name="connsiteY11" fmla="*/ 782743 h 1789486"/>
                <a:gd name="connsiteX12" fmla="*/ 541552 w 1336910"/>
                <a:gd name="connsiteY12" fmla="*/ 848580 h 1789486"/>
                <a:gd name="connsiteX13" fmla="*/ 475715 w 1336910"/>
                <a:gd name="connsiteY13" fmla="*/ 277994 h 1789486"/>
                <a:gd name="connsiteX14" fmla="*/ 512291 w 1336910"/>
                <a:gd name="connsiteY14" fmla="*/ 658384 h 1789486"/>
                <a:gd name="connsiteX15" fmla="*/ 519606 w 1336910"/>
                <a:gd name="connsiteY15" fmla="*/ 16 h 178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6910" h="1789486">
                  <a:moveTo>
                    <a:pt x="519606" y="16"/>
                  </a:moveTo>
                  <a:cubicBezTo>
                    <a:pt x="625676" y="3674"/>
                    <a:pt x="1073123" y="571821"/>
                    <a:pt x="1148713" y="680330"/>
                  </a:cubicBezTo>
                  <a:cubicBezTo>
                    <a:pt x="1224303" y="788839"/>
                    <a:pt x="970710" y="643754"/>
                    <a:pt x="973148" y="651069"/>
                  </a:cubicBezTo>
                  <a:cubicBezTo>
                    <a:pt x="975587" y="658384"/>
                    <a:pt x="1152371" y="660823"/>
                    <a:pt x="1163344" y="724221"/>
                  </a:cubicBezTo>
                  <a:cubicBezTo>
                    <a:pt x="1174317" y="787619"/>
                    <a:pt x="1012163" y="904663"/>
                    <a:pt x="1038985" y="1031460"/>
                  </a:cubicBezTo>
                  <a:cubicBezTo>
                    <a:pt x="1065807" y="1158257"/>
                    <a:pt x="1405964" y="1389905"/>
                    <a:pt x="1324278" y="1485002"/>
                  </a:cubicBezTo>
                  <a:cubicBezTo>
                    <a:pt x="1242592" y="1580099"/>
                    <a:pt x="685417" y="1552058"/>
                    <a:pt x="548867" y="1602045"/>
                  </a:cubicBezTo>
                  <a:cubicBezTo>
                    <a:pt x="412317" y="1652032"/>
                    <a:pt x="548867" y="1819062"/>
                    <a:pt x="504976" y="1784925"/>
                  </a:cubicBezTo>
                  <a:cubicBezTo>
                    <a:pt x="461085" y="1750788"/>
                    <a:pt x="369645" y="1583758"/>
                    <a:pt x="285520" y="1397220"/>
                  </a:cubicBezTo>
                  <a:cubicBezTo>
                    <a:pt x="201395" y="1210683"/>
                    <a:pt x="7542" y="731537"/>
                    <a:pt x="227" y="665700"/>
                  </a:cubicBezTo>
                  <a:cubicBezTo>
                    <a:pt x="-7088" y="599863"/>
                    <a:pt x="163599" y="982692"/>
                    <a:pt x="241628" y="1002199"/>
                  </a:cubicBezTo>
                  <a:cubicBezTo>
                    <a:pt x="319657" y="1021706"/>
                    <a:pt x="418413" y="808346"/>
                    <a:pt x="468400" y="782743"/>
                  </a:cubicBezTo>
                  <a:cubicBezTo>
                    <a:pt x="518387" y="757140"/>
                    <a:pt x="540333" y="932705"/>
                    <a:pt x="541552" y="848580"/>
                  </a:cubicBezTo>
                  <a:cubicBezTo>
                    <a:pt x="542771" y="764455"/>
                    <a:pt x="480592" y="309693"/>
                    <a:pt x="475715" y="277994"/>
                  </a:cubicBezTo>
                  <a:cubicBezTo>
                    <a:pt x="470838" y="246295"/>
                    <a:pt x="504976" y="701056"/>
                    <a:pt x="512291" y="658384"/>
                  </a:cubicBezTo>
                  <a:cubicBezTo>
                    <a:pt x="519606" y="615712"/>
                    <a:pt x="413536" y="-3642"/>
                    <a:pt x="519606" y="1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45A088F2-94DE-186A-FA0C-98699B14AFF0}"/>
                </a:ext>
              </a:extLst>
            </p:cNvPr>
            <p:cNvSpPr/>
            <p:nvPr/>
          </p:nvSpPr>
          <p:spPr>
            <a:xfrm>
              <a:off x="2969495" y="5693380"/>
              <a:ext cx="2595916" cy="2842754"/>
            </a:xfrm>
            <a:custGeom>
              <a:avLst/>
              <a:gdLst>
                <a:gd name="connsiteX0" fmla="*/ 2255648 w 2595916"/>
                <a:gd name="connsiteY0" fmla="*/ 393911 h 2842754"/>
                <a:gd name="connsiteX1" fmla="*/ 1288996 w 2595916"/>
                <a:gd name="connsiteY1" fmla="*/ 1186391 h 2842754"/>
                <a:gd name="connsiteX2" fmla="*/ 1637339 w 2595916"/>
                <a:gd name="connsiteY2" fmla="*/ 1168974 h 2842754"/>
                <a:gd name="connsiteX3" fmla="*/ 1123534 w 2595916"/>
                <a:gd name="connsiteY3" fmla="*/ 1848243 h 2842754"/>
                <a:gd name="connsiteX4" fmla="*/ 1132242 w 2595916"/>
                <a:gd name="connsiteY4" fmla="*/ 2031123 h 2842754"/>
                <a:gd name="connsiteX5" fmla="*/ 862276 w 2595916"/>
                <a:gd name="connsiteY5" fmla="*/ 2780060 h 2842754"/>
                <a:gd name="connsiteX6" fmla="*/ 801316 w 2595916"/>
                <a:gd name="connsiteY6" fmla="*/ 2632014 h 2842754"/>
                <a:gd name="connsiteX7" fmla="*/ 130756 w 2595916"/>
                <a:gd name="connsiteY7" fmla="*/ 1290894 h 2842754"/>
                <a:gd name="connsiteX8" fmla="*/ 209134 w 2595916"/>
                <a:gd name="connsiteY8" fmla="*/ 1386689 h 2842754"/>
                <a:gd name="connsiteX9" fmla="*/ 128 w 2595916"/>
                <a:gd name="connsiteY9" fmla="*/ 393911 h 2842754"/>
                <a:gd name="connsiteX10" fmla="*/ 243968 w 2595916"/>
                <a:gd name="connsiteY10" fmla="*/ 550666 h 2842754"/>
                <a:gd name="connsiteX11" fmla="*/ 252676 w 2595916"/>
                <a:gd name="connsiteY11" fmla="*/ 350369 h 2842754"/>
                <a:gd name="connsiteX12" fmla="*/ 1001614 w 2595916"/>
                <a:gd name="connsiteY12" fmla="*/ 524540 h 2842754"/>
                <a:gd name="connsiteX13" fmla="*/ 644562 w 2595916"/>
                <a:gd name="connsiteY13" fmla="*/ 341660 h 2842754"/>
                <a:gd name="connsiteX14" fmla="*/ 1698299 w 2595916"/>
                <a:gd name="connsiteY14" fmla="*/ 254574 h 2842754"/>
                <a:gd name="connsiteX15" fmla="*/ 1193202 w 2595916"/>
                <a:gd name="connsiteY15" fmla="*/ 306826 h 2842754"/>
                <a:gd name="connsiteX16" fmla="*/ 2595282 w 2595916"/>
                <a:gd name="connsiteY16" fmla="*/ 2026 h 2842754"/>
                <a:gd name="connsiteX17" fmla="*/ 1384791 w 2595916"/>
                <a:gd name="connsiteY17" fmla="*/ 480997 h 2842754"/>
                <a:gd name="connsiteX18" fmla="*/ 2255648 w 2595916"/>
                <a:gd name="connsiteY18" fmla="*/ 393911 h 284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6" h="2842754">
                  <a:moveTo>
                    <a:pt x="2255648" y="393911"/>
                  </a:moveTo>
                  <a:cubicBezTo>
                    <a:pt x="2239682" y="511477"/>
                    <a:pt x="1392047" y="1057214"/>
                    <a:pt x="1288996" y="1186391"/>
                  </a:cubicBezTo>
                  <a:cubicBezTo>
                    <a:pt x="1185945" y="1315568"/>
                    <a:pt x="1664916" y="1058665"/>
                    <a:pt x="1637339" y="1168974"/>
                  </a:cubicBezTo>
                  <a:cubicBezTo>
                    <a:pt x="1609762" y="1279283"/>
                    <a:pt x="1207717" y="1704552"/>
                    <a:pt x="1123534" y="1848243"/>
                  </a:cubicBezTo>
                  <a:cubicBezTo>
                    <a:pt x="1039351" y="1991934"/>
                    <a:pt x="1175785" y="1875820"/>
                    <a:pt x="1132242" y="2031123"/>
                  </a:cubicBezTo>
                  <a:cubicBezTo>
                    <a:pt x="1088699" y="2186426"/>
                    <a:pt x="917430" y="2679912"/>
                    <a:pt x="862276" y="2780060"/>
                  </a:cubicBezTo>
                  <a:cubicBezTo>
                    <a:pt x="807122" y="2880208"/>
                    <a:pt x="923236" y="2880208"/>
                    <a:pt x="801316" y="2632014"/>
                  </a:cubicBezTo>
                  <a:cubicBezTo>
                    <a:pt x="679396" y="2383820"/>
                    <a:pt x="229453" y="1498448"/>
                    <a:pt x="130756" y="1290894"/>
                  </a:cubicBezTo>
                  <a:cubicBezTo>
                    <a:pt x="32059" y="1083340"/>
                    <a:pt x="230905" y="1536186"/>
                    <a:pt x="209134" y="1386689"/>
                  </a:cubicBezTo>
                  <a:cubicBezTo>
                    <a:pt x="187363" y="1237192"/>
                    <a:pt x="-5678" y="533248"/>
                    <a:pt x="128" y="393911"/>
                  </a:cubicBezTo>
                  <a:cubicBezTo>
                    <a:pt x="5934" y="254574"/>
                    <a:pt x="201877" y="557923"/>
                    <a:pt x="243968" y="550666"/>
                  </a:cubicBezTo>
                  <a:cubicBezTo>
                    <a:pt x="286059" y="543409"/>
                    <a:pt x="126402" y="354723"/>
                    <a:pt x="252676" y="350369"/>
                  </a:cubicBezTo>
                  <a:cubicBezTo>
                    <a:pt x="378950" y="346015"/>
                    <a:pt x="936300" y="525991"/>
                    <a:pt x="1001614" y="524540"/>
                  </a:cubicBezTo>
                  <a:cubicBezTo>
                    <a:pt x="1066928" y="523089"/>
                    <a:pt x="528448" y="386654"/>
                    <a:pt x="644562" y="341660"/>
                  </a:cubicBezTo>
                  <a:cubicBezTo>
                    <a:pt x="760676" y="296666"/>
                    <a:pt x="1606859" y="260380"/>
                    <a:pt x="1698299" y="254574"/>
                  </a:cubicBezTo>
                  <a:cubicBezTo>
                    <a:pt x="1789739" y="248768"/>
                    <a:pt x="1043705" y="348917"/>
                    <a:pt x="1193202" y="306826"/>
                  </a:cubicBezTo>
                  <a:cubicBezTo>
                    <a:pt x="1342699" y="264735"/>
                    <a:pt x="2563350" y="-27003"/>
                    <a:pt x="2595282" y="2026"/>
                  </a:cubicBezTo>
                  <a:cubicBezTo>
                    <a:pt x="2627214" y="31055"/>
                    <a:pt x="1442848" y="420037"/>
                    <a:pt x="1384791" y="480997"/>
                  </a:cubicBezTo>
                  <a:cubicBezTo>
                    <a:pt x="1326734" y="541957"/>
                    <a:pt x="2271614" y="276345"/>
                    <a:pt x="2255648" y="39391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5AAE378-7F41-467D-FE17-CD27E19B325C}"/>
              </a:ext>
            </a:extLst>
          </p:cNvPr>
          <p:cNvSpPr/>
          <p:nvPr/>
        </p:nvSpPr>
        <p:spPr>
          <a:xfrm>
            <a:off x="3721920" y="7990650"/>
            <a:ext cx="3170235" cy="2691352"/>
          </a:xfrm>
          <a:custGeom>
            <a:avLst/>
            <a:gdLst>
              <a:gd name="connsiteX0" fmla="*/ 2608990 w 3170235"/>
              <a:gd name="connsiteY0" fmla="*/ 158 h 2691352"/>
              <a:gd name="connsiteX1" fmla="*/ 3063277 w 3170235"/>
              <a:gd name="connsiteY1" fmla="*/ 640820 h 2691352"/>
              <a:gd name="connsiteX2" fmla="*/ 3039981 w 3170235"/>
              <a:gd name="connsiteY2" fmla="*/ 722359 h 2691352"/>
              <a:gd name="connsiteX3" fmla="*/ 3138992 w 3170235"/>
              <a:gd name="connsiteY3" fmla="*/ 908733 h 2691352"/>
              <a:gd name="connsiteX4" fmla="*/ 2888551 w 3170235"/>
              <a:gd name="connsiteY4" fmla="*/ 1508626 h 2691352"/>
              <a:gd name="connsiteX5" fmla="*/ 2987563 w 3170235"/>
              <a:gd name="connsiteY5" fmla="*/ 1462033 h 2691352"/>
              <a:gd name="connsiteX6" fmla="*/ 2341076 w 3170235"/>
              <a:gd name="connsiteY6" fmla="*/ 1980387 h 2691352"/>
              <a:gd name="connsiteX7" fmla="*/ 2428439 w 3170235"/>
              <a:gd name="connsiteY7" fmla="*/ 1957090 h 2691352"/>
              <a:gd name="connsiteX8" fmla="*/ 1607226 w 3170235"/>
              <a:gd name="connsiteY8" fmla="*/ 2236652 h 2691352"/>
              <a:gd name="connsiteX9" fmla="*/ 1863491 w 3170235"/>
              <a:gd name="connsiteY9" fmla="*/ 2184234 h 2691352"/>
              <a:gd name="connsiteX10" fmla="*/ 739420 w 3170235"/>
              <a:gd name="connsiteY10" fmla="*/ 2452147 h 2691352"/>
              <a:gd name="connsiteX11" fmla="*/ 5570 w 3170235"/>
              <a:gd name="connsiteY11" fmla="*/ 2690940 h 2691352"/>
              <a:gd name="connsiteX12" fmla="*/ 1117993 w 3170235"/>
              <a:gd name="connsiteY12" fmla="*/ 2393905 h 2691352"/>
              <a:gd name="connsiteX13" fmla="*/ 2416791 w 3170235"/>
              <a:gd name="connsiteY13" fmla="*/ 2009508 h 2691352"/>
              <a:gd name="connsiteX14" fmla="*/ 2014921 w 3170235"/>
              <a:gd name="connsiteY14" fmla="*/ 2114344 h 2691352"/>
              <a:gd name="connsiteX15" fmla="*/ 2737122 w 3170235"/>
              <a:gd name="connsiteY15" fmla="*/ 1642583 h 2691352"/>
              <a:gd name="connsiteX16" fmla="*/ 3074926 w 3170235"/>
              <a:gd name="connsiteY16" fmla="*/ 972800 h 2691352"/>
              <a:gd name="connsiteX17" fmla="*/ 2929321 w 3170235"/>
              <a:gd name="connsiteY17" fmla="*/ 1310604 h 2691352"/>
              <a:gd name="connsiteX18" fmla="*/ 3168113 w 3170235"/>
              <a:gd name="connsiteY18" fmla="*/ 943679 h 2691352"/>
              <a:gd name="connsiteX19" fmla="*/ 3022508 w 3170235"/>
              <a:gd name="connsiteY19" fmla="*/ 582578 h 2691352"/>
              <a:gd name="connsiteX20" fmla="*/ 2608990 w 3170235"/>
              <a:gd name="connsiteY20" fmla="*/ 158 h 269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70235" h="2691352">
                <a:moveTo>
                  <a:pt x="2608990" y="158"/>
                </a:moveTo>
                <a:cubicBezTo>
                  <a:pt x="2615785" y="9865"/>
                  <a:pt x="2991445" y="520453"/>
                  <a:pt x="3063277" y="640820"/>
                </a:cubicBezTo>
                <a:cubicBezTo>
                  <a:pt x="3135109" y="761187"/>
                  <a:pt x="3027362" y="677707"/>
                  <a:pt x="3039981" y="722359"/>
                </a:cubicBezTo>
                <a:cubicBezTo>
                  <a:pt x="3052600" y="767011"/>
                  <a:pt x="3164230" y="777689"/>
                  <a:pt x="3138992" y="908733"/>
                </a:cubicBezTo>
                <a:cubicBezTo>
                  <a:pt x="3113754" y="1039777"/>
                  <a:pt x="2913789" y="1416409"/>
                  <a:pt x="2888551" y="1508626"/>
                </a:cubicBezTo>
                <a:cubicBezTo>
                  <a:pt x="2863313" y="1600843"/>
                  <a:pt x="3078809" y="1383406"/>
                  <a:pt x="2987563" y="1462033"/>
                </a:cubicBezTo>
                <a:cubicBezTo>
                  <a:pt x="2896317" y="1540660"/>
                  <a:pt x="2434263" y="1897877"/>
                  <a:pt x="2341076" y="1980387"/>
                </a:cubicBezTo>
                <a:cubicBezTo>
                  <a:pt x="2247889" y="2062897"/>
                  <a:pt x="2428439" y="1957090"/>
                  <a:pt x="2428439" y="1957090"/>
                </a:cubicBezTo>
                <a:lnTo>
                  <a:pt x="1607226" y="2236652"/>
                </a:lnTo>
                <a:cubicBezTo>
                  <a:pt x="1513068" y="2274509"/>
                  <a:pt x="1863491" y="2184234"/>
                  <a:pt x="1863491" y="2184234"/>
                </a:cubicBezTo>
                <a:cubicBezTo>
                  <a:pt x="1718857" y="2220150"/>
                  <a:pt x="1049073" y="2367696"/>
                  <a:pt x="739420" y="2452147"/>
                </a:cubicBezTo>
                <a:cubicBezTo>
                  <a:pt x="429766" y="2536598"/>
                  <a:pt x="-57526" y="2700647"/>
                  <a:pt x="5570" y="2690940"/>
                </a:cubicBezTo>
                <a:cubicBezTo>
                  <a:pt x="68666" y="2681233"/>
                  <a:pt x="716123" y="2507477"/>
                  <a:pt x="1117993" y="2393905"/>
                </a:cubicBezTo>
                <a:cubicBezTo>
                  <a:pt x="1519863" y="2280333"/>
                  <a:pt x="2267303" y="2056102"/>
                  <a:pt x="2416791" y="2009508"/>
                </a:cubicBezTo>
                <a:cubicBezTo>
                  <a:pt x="2566279" y="1962915"/>
                  <a:pt x="1961532" y="2175498"/>
                  <a:pt x="2014921" y="2114344"/>
                </a:cubicBezTo>
                <a:cubicBezTo>
                  <a:pt x="2068309" y="2053190"/>
                  <a:pt x="2560455" y="1832840"/>
                  <a:pt x="2737122" y="1642583"/>
                </a:cubicBezTo>
                <a:cubicBezTo>
                  <a:pt x="2913789" y="1452326"/>
                  <a:pt x="3042893" y="1028130"/>
                  <a:pt x="3074926" y="972800"/>
                </a:cubicBezTo>
                <a:cubicBezTo>
                  <a:pt x="3106959" y="917470"/>
                  <a:pt x="2913790" y="1315458"/>
                  <a:pt x="2929321" y="1310604"/>
                </a:cubicBezTo>
                <a:cubicBezTo>
                  <a:pt x="2944852" y="1305751"/>
                  <a:pt x="3152582" y="1065017"/>
                  <a:pt x="3168113" y="943679"/>
                </a:cubicBezTo>
                <a:cubicBezTo>
                  <a:pt x="3183644" y="822341"/>
                  <a:pt x="3111812" y="736919"/>
                  <a:pt x="3022508" y="582578"/>
                </a:cubicBezTo>
                <a:cubicBezTo>
                  <a:pt x="2933204" y="428237"/>
                  <a:pt x="2602195" y="-9549"/>
                  <a:pt x="260899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76B6573-E7A9-180E-E151-F07E7D7FF3D5}"/>
              </a:ext>
            </a:extLst>
          </p:cNvPr>
          <p:cNvSpPr/>
          <p:nvPr/>
        </p:nvSpPr>
        <p:spPr>
          <a:xfrm>
            <a:off x="3275165" y="10606252"/>
            <a:ext cx="894814" cy="630628"/>
          </a:xfrm>
          <a:custGeom>
            <a:avLst/>
            <a:gdLst>
              <a:gd name="connsiteX0" fmla="*/ 894814 w 894814"/>
              <a:gd name="connsiteY0" fmla="*/ 0 h 630628"/>
              <a:gd name="connsiteX1" fmla="*/ 149894 w 894814"/>
              <a:gd name="connsiteY1" fmla="*/ 346841 h 630628"/>
              <a:gd name="connsiteX2" fmla="*/ 303607 w 894814"/>
              <a:gd name="connsiteY2" fmla="*/ 303486 h 630628"/>
              <a:gd name="connsiteX3" fmla="*/ 114421 w 894814"/>
              <a:gd name="connsiteY3" fmla="*/ 429610 h 630628"/>
              <a:gd name="connsiteX4" fmla="*/ 121 w 894814"/>
              <a:gd name="connsiteY4" fmla="*/ 630620 h 630628"/>
              <a:gd name="connsiteX5" fmla="*/ 98656 w 894814"/>
              <a:gd name="connsiteY5" fmla="*/ 421727 h 630628"/>
              <a:gd name="connsiteX6" fmla="*/ 366669 w 894814"/>
              <a:gd name="connsiteY6" fmla="*/ 181303 h 630628"/>
              <a:gd name="connsiteX7" fmla="*/ 220838 w 894814"/>
              <a:gd name="connsiteY7" fmla="*/ 256189 h 630628"/>
              <a:gd name="connsiteX8" fmla="*/ 547973 w 894814"/>
              <a:gd name="connsiteY8" fmla="*/ 137948 h 630628"/>
              <a:gd name="connsiteX9" fmla="*/ 453380 w 894814"/>
              <a:gd name="connsiteY9" fmla="*/ 165538 h 630628"/>
              <a:gd name="connsiteX10" fmla="*/ 894814 w 894814"/>
              <a:gd name="connsiteY10" fmla="*/ 0 h 6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814" h="630628">
                <a:moveTo>
                  <a:pt x="894814" y="0"/>
                </a:moveTo>
                <a:lnTo>
                  <a:pt x="149894" y="346841"/>
                </a:lnTo>
                <a:cubicBezTo>
                  <a:pt x="51359" y="397422"/>
                  <a:pt x="309519" y="289691"/>
                  <a:pt x="303607" y="303486"/>
                </a:cubicBezTo>
                <a:cubicBezTo>
                  <a:pt x="297695" y="317281"/>
                  <a:pt x="165002" y="375088"/>
                  <a:pt x="114421" y="429610"/>
                </a:cubicBezTo>
                <a:cubicBezTo>
                  <a:pt x="63840" y="484132"/>
                  <a:pt x="2748" y="631934"/>
                  <a:pt x="121" y="630620"/>
                </a:cubicBezTo>
                <a:cubicBezTo>
                  <a:pt x="-2507" y="629306"/>
                  <a:pt x="37565" y="496613"/>
                  <a:pt x="98656" y="421727"/>
                </a:cubicBezTo>
                <a:cubicBezTo>
                  <a:pt x="159747" y="346841"/>
                  <a:pt x="346305" y="208893"/>
                  <a:pt x="366669" y="181303"/>
                </a:cubicBezTo>
                <a:cubicBezTo>
                  <a:pt x="387033" y="153713"/>
                  <a:pt x="190621" y="263415"/>
                  <a:pt x="220838" y="256189"/>
                </a:cubicBezTo>
                <a:cubicBezTo>
                  <a:pt x="251055" y="248963"/>
                  <a:pt x="509216" y="153056"/>
                  <a:pt x="547973" y="137948"/>
                </a:cubicBezTo>
                <a:cubicBezTo>
                  <a:pt x="586730" y="122840"/>
                  <a:pt x="453380" y="165538"/>
                  <a:pt x="453380" y="165538"/>
                </a:cubicBezTo>
                <a:lnTo>
                  <a:pt x="89481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62CD72E-5098-B927-138F-0732EAC2D255}"/>
              </a:ext>
            </a:extLst>
          </p:cNvPr>
          <p:cNvSpPr/>
          <p:nvPr/>
        </p:nvSpPr>
        <p:spPr>
          <a:xfrm>
            <a:off x="2342429" y="10615546"/>
            <a:ext cx="1658352" cy="1062910"/>
          </a:xfrm>
          <a:custGeom>
            <a:avLst/>
            <a:gdLst>
              <a:gd name="connsiteX0" fmla="*/ 1622599 w 1658352"/>
              <a:gd name="connsiteY0" fmla="*/ 18295 h 1062910"/>
              <a:gd name="connsiteX1" fmla="*/ 688492 w 1658352"/>
              <a:gd name="connsiteY1" fmla="*/ 617385 h 1062910"/>
              <a:gd name="connsiteX2" fmla="*/ 794909 w 1658352"/>
              <a:gd name="connsiteY2" fmla="*/ 562206 h 1062910"/>
              <a:gd name="connsiteX3" fmla="*/ 641195 w 1658352"/>
              <a:gd name="connsiteY3" fmla="*/ 684388 h 1062910"/>
              <a:gd name="connsiteX4" fmla="*/ 357416 w 1658352"/>
              <a:gd name="connsiteY4" fmla="*/ 1062761 h 1062910"/>
              <a:gd name="connsiteX5" fmla="*/ 597840 w 1658352"/>
              <a:gd name="connsiteY5" fmla="*/ 731685 h 1062910"/>
              <a:gd name="connsiteX6" fmla="*/ 345592 w 1658352"/>
              <a:gd name="connsiteY6" fmla="*/ 861751 h 1062910"/>
              <a:gd name="connsiteX7" fmla="*/ 2692 w 1658352"/>
              <a:gd name="connsiteY7" fmla="*/ 976051 h 1062910"/>
              <a:gd name="connsiteX8" fmla="*/ 542661 w 1658352"/>
              <a:gd name="connsiteY8" fmla="*/ 735626 h 1062910"/>
              <a:gd name="connsiteX9" fmla="*/ 1023509 w 1658352"/>
              <a:gd name="connsiteY9" fmla="*/ 404551 h 1062910"/>
              <a:gd name="connsiteX10" fmla="*/ 1015626 w 1658352"/>
              <a:gd name="connsiteY10" fmla="*/ 369078 h 1062910"/>
              <a:gd name="connsiteX11" fmla="*/ 1240285 w 1658352"/>
              <a:gd name="connsiteY11" fmla="*/ 152302 h 1062910"/>
              <a:gd name="connsiteX12" fmla="*/ 1047157 w 1658352"/>
              <a:gd name="connsiteY12" fmla="*/ 333606 h 1062910"/>
              <a:gd name="connsiteX13" fmla="*/ 1421588 w 1658352"/>
              <a:gd name="connsiteY13" fmla="*/ 168068 h 1062910"/>
              <a:gd name="connsiteX14" fmla="*/ 1622599 w 1658352"/>
              <a:gd name="connsiteY14" fmla="*/ 18295 h 10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352" h="1062910">
                <a:moveTo>
                  <a:pt x="1622599" y="18295"/>
                </a:moveTo>
                <a:cubicBezTo>
                  <a:pt x="1500416" y="93181"/>
                  <a:pt x="826440" y="526733"/>
                  <a:pt x="688492" y="617385"/>
                </a:cubicBezTo>
                <a:cubicBezTo>
                  <a:pt x="550544" y="708037"/>
                  <a:pt x="802792" y="551039"/>
                  <a:pt x="794909" y="562206"/>
                </a:cubicBezTo>
                <a:cubicBezTo>
                  <a:pt x="787026" y="573373"/>
                  <a:pt x="714110" y="600962"/>
                  <a:pt x="641195" y="684388"/>
                </a:cubicBezTo>
                <a:cubicBezTo>
                  <a:pt x="568280" y="767814"/>
                  <a:pt x="364642" y="1054878"/>
                  <a:pt x="357416" y="1062761"/>
                </a:cubicBezTo>
                <a:cubicBezTo>
                  <a:pt x="350190" y="1070644"/>
                  <a:pt x="599811" y="765187"/>
                  <a:pt x="597840" y="731685"/>
                </a:cubicBezTo>
                <a:cubicBezTo>
                  <a:pt x="595869" y="698183"/>
                  <a:pt x="444783" y="821023"/>
                  <a:pt x="345592" y="861751"/>
                </a:cubicBezTo>
                <a:cubicBezTo>
                  <a:pt x="246401" y="902479"/>
                  <a:pt x="-30153" y="997072"/>
                  <a:pt x="2692" y="976051"/>
                </a:cubicBezTo>
                <a:cubicBezTo>
                  <a:pt x="35537" y="955030"/>
                  <a:pt x="372525" y="830876"/>
                  <a:pt x="542661" y="735626"/>
                </a:cubicBezTo>
                <a:cubicBezTo>
                  <a:pt x="712797" y="640376"/>
                  <a:pt x="944682" y="465642"/>
                  <a:pt x="1023509" y="404551"/>
                </a:cubicBezTo>
                <a:cubicBezTo>
                  <a:pt x="1102336" y="343460"/>
                  <a:pt x="979497" y="411119"/>
                  <a:pt x="1015626" y="369078"/>
                </a:cubicBezTo>
                <a:cubicBezTo>
                  <a:pt x="1051755" y="327037"/>
                  <a:pt x="1235030" y="158214"/>
                  <a:pt x="1240285" y="152302"/>
                </a:cubicBezTo>
                <a:cubicBezTo>
                  <a:pt x="1245540" y="146390"/>
                  <a:pt x="1016940" y="330978"/>
                  <a:pt x="1047157" y="333606"/>
                </a:cubicBezTo>
                <a:cubicBezTo>
                  <a:pt x="1077374" y="336234"/>
                  <a:pt x="1320426" y="216678"/>
                  <a:pt x="1421588" y="168068"/>
                </a:cubicBezTo>
                <a:cubicBezTo>
                  <a:pt x="1522750" y="119458"/>
                  <a:pt x="1744782" y="-56591"/>
                  <a:pt x="1622599" y="18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A68351E1-48D8-3022-A484-4ADD8C5F90B4}"/>
              </a:ext>
            </a:extLst>
          </p:cNvPr>
          <p:cNvSpPr/>
          <p:nvPr/>
        </p:nvSpPr>
        <p:spPr>
          <a:xfrm>
            <a:off x="2265856" y="10273002"/>
            <a:ext cx="331827" cy="1406298"/>
          </a:xfrm>
          <a:custGeom>
            <a:avLst/>
            <a:gdLst>
              <a:gd name="connsiteX0" fmla="*/ 331513 w 331827"/>
              <a:gd name="connsiteY0" fmla="*/ 2174 h 1406298"/>
              <a:gd name="connsiteX1" fmla="*/ 288158 w 331827"/>
              <a:gd name="connsiteY1" fmla="*/ 356898 h 1406298"/>
              <a:gd name="connsiteX2" fmla="*/ 327572 w 331827"/>
              <a:gd name="connsiteY2" fmla="*/ 289895 h 1406298"/>
              <a:gd name="connsiteX3" fmla="*/ 225096 w 331827"/>
              <a:gd name="connsiteY3" fmla="*/ 707681 h 1406298"/>
              <a:gd name="connsiteX4" fmla="*/ 288158 w 331827"/>
              <a:gd name="connsiteY4" fmla="*/ 538201 h 1406298"/>
              <a:gd name="connsiteX5" fmla="*/ 146268 w 331827"/>
              <a:gd name="connsiteY5" fmla="*/ 1125467 h 1406298"/>
              <a:gd name="connsiteX6" fmla="*/ 437 w 331827"/>
              <a:gd name="connsiteY6" fmla="*/ 1393481 h 1406298"/>
              <a:gd name="connsiteX7" fmla="*/ 106854 w 331827"/>
              <a:gd name="connsiteY7" fmla="*/ 1160939 h 1406298"/>
              <a:gd name="connsiteX8" fmla="*/ 264510 w 331827"/>
              <a:gd name="connsiteY8" fmla="*/ 829864 h 1406298"/>
              <a:gd name="connsiteX9" fmla="*/ 106854 w 331827"/>
              <a:gd name="connsiteY9" fmla="*/ 1405305 h 1406298"/>
              <a:gd name="connsiteX10" fmla="*/ 197506 w 331827"/>
              <a:gd name="connsiteY10" fmla="*/ 952046 h 1406298"/>
              <a:gd name="connsiteX11" fmla="*/ 260568 w 331827"/>
              <a:gd name="connsiteY11" fmla="*/ 349015 h 1406298"/>
              <a:gd name="connsiteX12" fmla="*/ 240861 w 331827"/>
              <a:gd name="connsiteY12" fmla="*/ 561850 h 1406298"/>
              <a:gd name="connsiteX13" fmla="*/ 260568 w 331827"/>
              <a:gd name="connsiteY13" fmla="*/ 222891 h 1406298"/>
              <a:gd name="connsiteX14" fmla="*/ 331513 w 331827"/>
              <a:gd name="connsiteY14" fmla="*/ 2174 h 14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827" h="1406298">
                <a:moveTo>
                  <a:pt x="331513" y="2174"/>
                </a:moveTo>
                <a:cubicBezTo>
                  <a:pt x="336111" y="24508"/>
                  <a:pt x="288815" y="308945"/>
                  <a:pt x="288158" y="356898"/>
                </a:cubicBezTo>
                <a:cubicBezTo>
                  <a:pt x="287501" y="404851"/>
                  <a:pt x="338082" y="231431"/>
                  <a:pt x="327572" y="289895"/>
                </a:cubicBezTo>
                <a:cubicBezTo>
                  <a:pt x="317062" y="348359"/>
                  <a:pt x="231665" y="666297"/>
                  <a:pt x="225096" y="707681"/>
                </a:cubicBezTo>
                <a:cubicBezTo>
                  <a:pt x="218527" y="749065"/>
                  <a:pt x="301296" y="468570"/>
                  <a:pt x="288158" y="538201"/>
                </a:cubicBezTo>
                <a:cubicBezTo>
                  <a:pt x="275020" y="607832"/>
                  <a:pt x="194221" y="982920"/>
                  <a:pt x="146268" y="1125467"/>
                </a:cubicBezTo>
                <a:cubicBezTo>
                  <a:pt x="98315" y="1268014"/>
                  <a:pt x="7006" y="1387569"/>
                  <a:pt x="437" y="1393481"/>
                </a:cubicBezTo>
                <a:cubicBezTo>
                  <a:pt x="-6132" y="1399393"/>
                  <a:pt x="62842" y="1254875"/>
                  <a:pt x="106854" y="1160939"/>
                </a:cubicBezTo>
                <a:cubicBezTo>
                  <a:pt x="150866" y="1067003"/>
                  <a:pt x="264510" y="789136"/>
                  <a:pt x="264510" y="829864"/>
                </a:cubicBezTo>
                <a:cubicBezTo>
                  <a:pt x="264510" y="870592"/>
                  <a:pt x="118021" y="1384941"/>
                  <a:pt x="106854" y="1405305"/>
                </a:cubicBezTo>
                <a:cubicBezTo>
                  <a:pt x="95687" y="1425669"/>
                  <a:pt x="171887" y="1128094"/>
                  <a:pt x="197506" y="952046"/>
                </a:cubicBezTo>
                <a:cubicBezTo>
                  <a:pt x="223125" y="775998"/>
                  <a:pt x="253342" y="414048"/>
                  <a:pt x="260568" y="349015"/>
                </a:cubicBezTo>
                <a:cubicBezTo>
                  <a:pt x="267794" y="283982"/>
                  <a:pt x="240861" y="582871"/>
                  <a:pt x="240861" y="561850"/>
                </a:cubicBezTo>
                <a:cubicBezTo>
                  <a:pt x="240861" y="540829"/>
                  <a:pt x="244803" y="310915"/>
                  <a:pt x="260568" y="222891"/>
                </a:cubicBezTo>
                <a:cubicBezTo>
                  <a:pt x="276333" y="134867"/>
                  <a:pt x="326915" y="-20160"/>
                  <a:pt x="331513" y="2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1CEDAD6-27F7-56E5-3AF1-CD0AFD481C75}"/>
              </a:ext>
            </a:extLst>
          </p:cNvPr>
          <p:cNvSpPr/>
          <p:nvPr/>
        </p:nvSpPr>
        <p:spPr>
          <a:xfrm>
            <a:off x="2248904" y="7355669"/>
            <a:ext cx="719055" cy="1120458"/>
          </a:xfrm>
          <a:custGeom>
            <a:avLst/>
            <a:gdLst>
              <a:gd name="connsiteX0" fmla="*/ 717320 w 719055"/>
              <a:gd name="connsiteY0" fmla="*/ 4136 h 1120458"/>
              <a:gd name="connsiteX1" fmla="*/ 204364 w 719055"/>
              <a:gd name="connsiteY1" fmla="*/ 522668 h 1120458"/>
              <a:gd name="connsiteX2" fmla="*/ 321452 w 719055"/>
              <a:gd name="connsiteY2" fmla="*/ 433458 h 1120458"/>
              <a:gd name="connsiteX3" fmla="*/ 143033 w 719055"/>
              <a:gd name="connsiteY3" fmla="*/ 734541 h 1120458"/>
              <a:gd name="connsiteX4" fmla="*/ 193213 w 719055"/>
              <a:gd name="connsiteY4" fmla="*/ 589575 h 1120458"/>
              <a:gd name="connsiteX5" fmla="*/ 9218 w 719055"/>
              <a:gd name="connsiteY5" fmla="*/ 1102531 h 1120458"/>
              <a:gd name="connsiteX6" fmla="*/ 48247 w 719055"/>
              <a:gd name="connsiteY6" fmla="*/ 940838 h 1120458"/>
              <a:gd name="connsiteX7" fmla="*/ 226667 w 719055"/>
              <a:gd name="connsiteY7" fmla="*/ 338672 h 1120458"/>
              <a:gd name="connsiteX8" fmla="*/ 248969 w 719055"/>
              <a:gd name="connsiteY8" fmla="*/ 461336 h 1120458"/>
              <a:gd name="connsiteX9" fmla="*/ 366057 w 719055"/>
              <a:gd name="connsiteY9" fmla="*/ 288492 h 1120458"/>
              <a:gd name="connsiteX10" fmla="*/ 717320 w 719055"/>
              <a:gd name="connsiteY10" fmla="*/ 4136 h 112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055" h="1120458">
                <a:moveTo>
                  <a:pt x="717320" y="4136"/>
                </a:moveTo>
                <a:cubicBezTo>
                  <a:pt x="690371" y="43165"/>
                  <a:pt x="270342" y="451114"/>
                  <a:pt x="204364" y="522668"/>
                </a:cubicBezTo>
                <a:cubicBezTo>
                  <a:pt x="138386" y="594222"/>
                  <a:pt x="331674" y="398146"/>
                  <a:pt x="321452" y="433458"/>
                </a:cubicBezTo>
                <a:cubicBezTo>
                  <a:pt x="311230" y="468770"/>
                  <a:pt x="164406" y="708522"/>
                  <a:pt x="143033" y="734541"/>
                </a:cubicBezTo>
                <a:cubicBezTo>
                  <a:pt x="121660" y="760560"/>
                  <a:pt x="215515" y="528243"/>
                  <a:pt x="193213" y="589575"/>
                </a:cubicBezTo>
                <a:cubicBezTo>
                  <a:pt x="170911" y="650907"/>
                  <a:pt x="33379" y="1043987"/>
                  <a:pt x="9218" y="1102531"/>
                </a:cubicBezTo>
                <a:cubicBezTo>
                  <a:pt x="-14943" y="1161075"/>
                  <a:pt x="12006" y="1068148"/>
                  <a:pt x="48247" y="940838"/>
                </a:cubicBezTo>
                <a:cubicBezTo>
                  <a:pt x="84488" y="813528"/>
                  <a:pt x="193213" y="418589"/>
                  <a:pt x="226667" y="338672"/>
                </a:cubicBezTo>
                <a:cubicBezTo>
                  <a:pt x="260121" y="258755"/>
                  <a:pt x="225737" y="469699"/>
                  <a:pt x="248969" y="461336"/>
                </a:cubicBezTo>
                <a:cubicBezTo>
                  <a:pt x="272201" y="452973"/>
                  <a:pt x="282423" y="363763"/>
                  <a:pt x="366057" y="288492"/>
                </a:cubicBezTo>
                <a:cubicBezTo>
                  <a:pt x="449691" y="213221"/>
                  <a:pt x="744269" y="-34893"/>
                  <a:pt x="717320" y="4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F2EAF085-D733-776E-33B1-5AF26D227093}"/>
              </a:ext>
            </a:extLst>
          </p:cNvPr>
          <p:cNvSpPr/>
          <p:nvPr/>
        </p:nvSpPr>
        <p:spPr>
          <a:xfrm>
            <a:off x="7140189" y="9646976"/>
            <a:ext cx="434781" cy="2539259"/>
          </a:xfrm>
          <a:custGeom>
            <a:avLst/>
            <a:gdLst>
              <a:gd name="connsiteX0" fmla="*/ 285 w 434781"/>
              <a:gd name="connsiteY0" fmla="*/ 3730 h 2539259"/>
              <a:gd name="connsiteX1" fmla="*/ 175011 w 434781"/>
              <a:gd name="connsiteY1" fmla="*/ 894833 h 2539259"/>
              <a:gd name="connsiteX2" fmla="*/ 198308 w 434781"/>
              <a:gd name="connsiteY2" fmla="*/ 795821 h 2539259"/>
              <a:gd name="connsiteX3" fmla="*/ 314792 w 434781"/>
              <a:gd name="connsiteY3" fmla="*/ 1314176 h 2539259"/>
              <a:gd name="connsiteX4" fmla="*/ 332265 w 434781"/>
              <a:gd name="connsiteY4" fmla="*/ 1180219 h 2539259"/>
              <a:gd name="connsiteX5" fmla="*/ 378858 w 434781"/>
              <a:gd name="connsiteY5" fmla="*/ 1815057 h 2539259"/>
              <a:gd name="connsiteX6" fmla="*/ 413803 w 434781"/>
              <a:gd name="connsiteY6" fmla="*/ 1675276 h 2539259"/>
              <a:gd name="connsiteX7" fmla="*/ 431276 w 434781"/>
              <a:gd name="connsiteY7" fmla="*/ 2059674 h 2539259"/>
              <a:gd name="connsiteX8" fmla="*/ 343913 w 434781"/>
              <a:gd name="connsiteY8" fmla="*/ 2537258 h 2539259"/>
              <a:gd name="connsiteX9" fmla="*/ 431276 w 434781"/>
              <a:gd name="connsiteY9" fmla="*/ 2211103 h 2539259"/>
              <a:gd name="connsiteX10" fmla="*/ 303143 w 434781"/>
              <a:gd name="connsiteY10" fmla="*/ 1745167 h 2539259"/>
              <a:gd name="connsiteX11" fmla="*/ 285671 w 434781"/>
              <a:gd name="connsiteY11" fmla="*/ 859888 h 2539259"/>
              <a:gd name="connsiteX12" fmla="*/ 274022 w 434781"/>
              <a:gd name="connsiteY12" fmla="*/ 1011317 h 2539259"/>
              <a:gd name="connsiteX13" fmla="*/ 151714 w 434781"/>
              <a:gd name="connsiteY13" fmla="*/ 574502 h 2539259"/>
              <a:gd name="connsiteX14" fmla="*/ 134242 w 434781"/>
              <a:gd name="connsiteY14" fmla="*/ 574502 h 2539259"/>
              <a:gd name="connsiteX15" fmla="*/ 285 w 434781"/>
              <a:gd name="connsiteY15" fmla="*/ 3730 h 25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781" h="2539259">
                <a:moveTo>
                  <a:pt x="285" y="3730"/>
                </a:moveTo>
                <a:cubicBezTo>
                  <a:pt x="7080" y="57118"/>
                  <a:pt x="142007" y="762818"/>
                  <a:pt x="175011" y="894833"/>
                </a:cubicBezTo>
                <a:cubicBezTo>
                  <a:pt x="208015" y="1026848"/>
                  <a:pt x="175011" y="725931"/>
                  <a:pt x="198308" y="795821"/>
                </a:cubicBezTo>
                <a:cubicBezTo>
                  <a:pt x="221605" y="865711"/>
                  <a:pt x="292466" y="1250110"/>
                  <a:pt x="314792" y="1314176"/>
                </a:cubicBezTo>
                <a:cubicBezTo>
                  <a:pt x="337118" y="1378242"/>
                  <a:pt x="321587" y="1096739"/>
                  <a:pt x="332265" y="1180219"/>
                </a:cubicBezTo>
                <a:cubicBezTo>
                  <a:pt x="342943" y="1263699"/>
                  <a:pt x="365268" y="1732548"/>
                  <a:pt x="378858" y="1815057"/>
                </a:cubicBezTo>
                <a:cubicBezTo>
                  <a:pt x="392448" y="1897566"/>
                  <a:pt x="405067" y="1634507"/>
                  <a:pt x="413803" y="1675276"/>
                </a:cubicBezTo>
                <a:cubicBezTo>
                  <a:pt x="422539" y="1716046"/>
                  <a:pt x="442924" y="1916010"/>
                  <a:pt x="431276" y="2059674"/>
                </a:cubicBezTo>
                <a:cubicBezTo>
                  <a:pt x="419628" y="2203338"/>
                  <a:pt x="343913" y="2512020"/>
                  <a:pt x="343913" y="2537258"/>
                </a:cubicBezTo>
                <a:cubicBezTo>
                  <a:pt x="343913" y="2562496"/>
                  <a:pt x="438071" y="2343118"/>
                  <a:pt x="431276" y="2211103"/>
                </a:cubicBezTo>
                <a:cubicBezTo>
                  <a:pt x="424481" y="2079088"/>
                  <a:pt x="327411" y="1970370"/>
                  <a:pt x="303143" y="1745167"/>
                </a:cubicBezTo>
                <a:cubicBezTo>
                  <a:pt x="278876" y="1519965"/>
                  <a:pt x="290525" y="982196"/>
                  <a:pt x="285671" y="859888"/>
                </a:cubicBezTo>
                <a:cubicBezTo>
                  <a:pt x="280818" y="737580"/>
                  <a:pt x="296348" y="1058881"/>
                  <a:pt x="274022" y="1011317"/>
                </a:cubicBezTo>
                <a:cubicBezTo>
                  <a:pt x="251696" y="963753"/>
                  <a:pt x="175011" y="647304"/>
                  <a:pt x="151714" y="574502"/>
                </a:cubicBezTo>
                <a:cubicBezTo>
                  <a:pt x="128417" y="501700"/>
                  <a:pt x="158509" y="662836"/>
                  <a:pt x="134242" y="574502"/>
                </a:cubicBezTo>
                <a:cubicBezTo>
                  <a:pt x="109975" y="486168"/>
                  <a:pt x="-6510" y="-49658"/>
                  <a:pt x="285" y="3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7528F3F3-5BD0-9D8D-C16B-1DAA1C08B584}"/>
              </a:ext>
            </a:extLst>
          </p:cNvPr>
          <p:cNvSpPr/>
          <p:nvPr/>
        </p:nvSpPr>
        <p:spPr>
          <a:xfrm>
            <a:off x="7414197" y="11845469"/>
            <a:ext cx="235858" cy="867760"/>
          </a:xfrm>
          <a:custGeom>
            <a:avLst/>
            <a:gdLst>
              <a:gd name="connsiteX0" fmla="*/ 14 w 235858"/>
              <a:gd name="connsiteY0" fmla="*/ 962 h 867760"/>
              <a:gd name="connsiteX1" fmla="*/ 232983 w 235858"/>
              <a:gd name="connsiteY1" fmla="*/ 472722 h 867760"/>
              <a:gd name="connsiteX2" fmla="*/ 128147 w 235858"/>
              <a:gd name="connsiteY2" fmla="*/ 362062 h 867760"/>
              <a:gd name="connsiteX3" fmla="*/ 99026 w 235858"/>
              <a:gd name="connsiteY3" fmla="*/ 862944 h 867760"/>
              <a:gd name="connsiteX4" fmla="*/ 192213 w 235858"/>
              <a:gd name="connsiteY4" fmla="*/ 600855 h 867760"/>
              <a:gd name="connsiteX5" fmla="*/ 221334 w 235858"/>
              <a:gd name="connsiteY5" fmla="*/ 356238 h 867760"/>
              <a:gd name="connsiteX6" fmla="*/ 14 w 235858"/>
              <a:gd name="connsiteY6" fmla="*/ 962 h 86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858" h="867760">
                <a:moveTo>
                  <a:pt x="14" y="962"/>
                </a:moveTo>
                <a:cubicBezTo>
                  <a:pt x="1955" y="20376"/>
                  <a:pt x="211628" y="412539"/>
                  <a:pt x="232983" y="472722"/>
                </a:cubicBezTo>
                <a:cubicBezTo>
                  <a:pt x="254338" y="532905"/>
                  <a:pt x="150473" y="297025"/>
                  <a:pt x="128147" y="362062"/>
                </a:cubicBezTo>
                <a:cubicBezTo>
                  <a:pt x="105821" y="427099"/>
                  <a:pt x="88348" y="823145"/>
                  <a:pt x="99026" y="862944"/>
                </a:cubicBezTo>
                <a:cubicBezTo>
                  <a:pt x="109704" y="902743"/>
                  <a:pt x="171828" y="685306"/>
                  <a:pt x="192213" y="600855"/>
                </a:cubicBezTo>
                <a:cubicBezTo>
                  <a:pt x="212598" y="516404"/>
                  <a:pt x="250455" y="451367"/>
                  <a:pt x="221334" y="356238"/>
                </a:cubicBezTo>
                <a:cubicBezTo>
                  <a:pt x="192213" y="261109"/>
                  <a:pt x="-1927" y="-18452"/>
                  <a:pt x="14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0A473C4-2F8F-1DFC-A370-ACE50D432090}"/>
              </a:ext>
            </a:extLst>
          </p:cNvPr>
          <p:cNvSpPr/>
          <p:nvPr/>
        </p:nvSpPr>
        <p:spPr>
          <a:xfrm>
            <a:off x="1645446" y="10626127"/>
            <a:ext cx="306047" cy="902860"/>
          </a:xfrm>
          <a:custGeom>
            <a:avLst/>
            <a:gdLst>
              <a:gd name="connsiteX0" fmla="*/ 305662 w 306047"/>
              <a:gd name="connsiteY0" fmla="*/ 3045 h 902860"/>
              <a:gd name="connsiteX1" fmla="*/ 55222 w 306047"/>
              <a:gd name="connsiteY1" fmla="*/ 387442 h 902860"/>
              <a:gd name="connsiteX2" fmla="*/ 119288 w 306047"/>
              <a:gd name="connsiteY2" fmla="*/ 294255 h 902860"/>
              <a:gd name="connsiteX3" fmla="*/ 37749 w 306047"/>
              <a:gd name="connsiteY3" fmla="*/ 550520 h 902860"/>
              <a:gd name="connsiteX4" fmla="*/ 55222 w 306047"/>
              <a:gd name="connsiteY4" fmla="*/ 899972 h 902860"/>
              <a:gd name="connsiteX5" fmla="*/ 49397 w 306047"/>
              <a:gd name="connsiteY5" fmla="*/ 707774 h 902860"/>
              <a:gd name="connsiteX6" fmla="*/ 2804 w 306047"/>
              <a:gd name="connsiteY6" fmla="*/ 544696 h 902860"/>
              <a:gd name="connsiteX7" fmla="*/ 20276 w 306047"/>
              <a:gd name="connsiteY7" fmla="*/ 521399 h 902860"/>
              <a:gd name="connsiteX8" fmla="*/ 142585 w 306047"/>
              <a:gd name="connsiteY8" fmla="*/ 113705 h 902860"/>
              <a:gd name="connsiteX9" fmla="*/ 113464 w 306047"/>
              <a:gd name="connsiteY9" fmla="*/ 201068 h 902860"/>
              <a:gd name="connsiteX10" fmla="*/ 305662 w 306047"/>
              <a:gd name="connsiteY10" fmla="*/ 3045 h 90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047" h="902860">
                <a:moveTo>
                  <a:pt x="305662" y="3045"/>
                </a:moveTo>
                <a:cubicBezTo>
                  <a:pt x="295955" y="34107"/>
                  <a:pt x="86284" y="338907"/>
                  <a:pt x="55222" y="387442"/>
                </a:cubicBezTo>
                <a:cubicBezTo>
                  <a:pt x="24160" y="435977"/>
                  <a:pt x="122200" y="267075"/>
                  <a:pt x="119288" y="294255"/>
                </a:cubicBezTo>
                <a:cubicBezTo>
                  <a:pt x="116376" y="321435"/>
                  <a:pt x="48427" y="449567"/>
                  <a:pt x="37749" y="550520"/>
                </a:cubicBezTo>
                <a:cubicBezTo>
                  <a:pt x="27071" y="651473"/>
                  <a:pt x="53281" y="873763"/>
                  <a:pt x="55222" y="899972"/>
                </a:cubicBezTo>
                <a:cubicBezTo>
                  <a:pt x="57163" y="926181"/>
                  <a:pt x="58133" y="766987"/>
                  <a:pt x="49397" y="707774"/>
                </a:cubicBezTo>
                <a:cubicBezTo>
                  <a:pt x="40661" y="648561"/>
                  <a:pt x="7657" y="575758"/>
                  <a:pt x="2804" y="544696"/>
                </a:cubicBezTo>
                <a:cubicBezTo>
                  <a:pt x="-2049" y="513634"/>
                  <a:pt x="-3021" y="593231"/>
                  <a:pt x="20276" y="521399"/>
                </a:cubicBezTo>
                <a:cubicBezTo>
                  <a:pt x="43573" y="449567"/>
                  <a:pt x="127054" y="167093"/>
                  <a:pt x="142585" y="113705"/>
                </a:cubicBezTo>
                <a:cubicBezTo>
                  <a:pt x="158116" y="60317"/>
                  <a:pt x="88226" y="213687"/>
                  <a:pt x="113464" y="201068"/>
                </a:cubicBezTo>
                <a:cubicBezTo>
                  <a:pt x="138702" y="188449"/>
                  <a:pt x="315369" y="-28017"/>
                  <a:pt x="305662" y="3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14A1B10-D7F2-8334-B35D-51C2E1A219A6}"/>
              </a:ext>
            </a:extLst>
          </p:cNvPr>
          <p:cNvSpPr/>
          <p:nvPr/>
        </p:nvSpPr>
        <p:spPr>
          <a:xfrm>
            <a:off x="2561936" y="11019373"/>
            <a:ext cx="955943" cy="1725889"/>
          </a:xfrm>
          <a:custGeom>
            <a:avLst/>
            <a:gdLst>
              <a:gd name="connsiteX0" fmla="*/ 955883 w 955943"/>
              <a:gd name="connsiteY0" fmla="*/ 21 h 1725889"/>
              <a:gd name="connsiteX1" fmla="*/ 565661 w 955943"/>
              <a:gd name="connsiteY1" fmla="*/ 401891 h 1725889"/>
              <a:gd name="connsiteX2" fmla="*/ 728739 w 955943"/>
              <a:gd name="connsiteY2" fmla="*/ 372770 h 1725889"/>
              <a:gd name="connsiteX3" fmla="*/ 256979 w 955943"/>
              <a:gd name="connsiteY3" fmla="*/ 1094971 h 1725889"/>
              <a:gd name="connsiteX4" fmla="*/ 414232 w 955943"/>
              <a:gd name="connsiteY4" fmla="*/ 1007608 h 1725889"/>
              <a:gd name="connsiteX5" fmla="*/ 714 w 955943"/>
              <a:gd name="connsiteY5" fmla="*/ 1723985 h 1725889"/>
              <a:gd name="connsiteX6" fmla="*/ 321045 w 955943"/>
              <a:gd name="connsiteY6" fmla="*/ 1193982 h 1725889"/>
              <a:gd name="connsiteX7" fmla="*/ 565661 w 955943"/>
              <a:gd name="connsiteY7" fmla="*/ 495078 h 1725889"/>
              <a:gd name="connsiteX8" fmla="*/ 484123 w 955943"/>
              <a:gd name="connsiteY8" fmla="*/ 570793 h 1725889"/>
              <a:gd name="connsiteX9" fmla="*/ 594782 w 955943"/>
              <a:gd name="connsiteY9" fmla="*/ 384418 h 1725889"/>
              <a:gd name="connsiteX10" fmla="*/ 955883 w 955943"/>
              <a:gd name="connsiteY10" fmla="*/ 21 h 172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943" h="1725889">
                <a:moveTo>
                  <a:pt x="955883" y="21"/>
                </a:moveTo>
                <a:cubicBezTo>
                  <a:pt x="951030" y="2933"/>
                  <a:pt x="603518" y="339766"/>
                  <a:pt x="565661" y="401891"/>
                </a:cubicBezTo>
                <a:cubicBezTo>
                  <a:pt x="527804" y="464016"/>
                  <a:pt x="780186" y="257257"/>
                  <a:pt x="728739" y="372770"/>
                </a:cubicBezTo>
                <a:cubicBezTo>
                  <a:pt x="677292" y="488283"/>
                  <a:pt x="309397" y="989165"/>
                  <a:pt x="256979" y="1094971"/>
                </a:cubicBezTo>
                <a:cubicBezTo>
                  <a:pt x="204561" y="1200777"/>
                  <a:pt x="456943" y="902772"/>
                  <a:pt x="414232" y="1007608"/>
                </a:cubicBezTo>
                <a:cubicBezTo>
                  <a:pt x="371521" y="1112444"/>
                  <a:pt x="16245" y="1692923"/>
                  <a:pt x="714" y="1723985"/>
                </a:cubicBezTo>
                <a:cubicBezTo>
                  <a:pt x="-14817" y="1755047"/>
                  <a:pt x="226887" y="1398800"/>
                  <a:pt x="321045" y="1193982"/>
                </a:cubicBezTo>
                <a:cubicBezTo>
                  <a:pt x="415203" y="989164"/>
                  <a:pt x="538481" y="598943"/>
                  <a:pt x="565661" y="495078"/>
                </a:cubicBezTo>
                <a:cubicBezTo>
                  <a:pt x="592841" y="391213"/>
                  <a:pt x="479270" y="589236"/>
                  <a:pt x="484123" y="570793"/>
                </a:cubicBezTo>
                <a:cubicBezTo>
                  <a:pt x="488976" y="552350"/>
                  <a:pt x="517126" y="475664"/>
                  <a:pt x="594782" y="384418"/>
                </a:cubicBezTo>
                <a:cubicBezTo>
                  <a:pt x="672438" y="293172"/>
                  <a:pt x="960736" y="-2891"/>
                  <a:pt x="95588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6F34DAC1-42EE-F35D-3C27-CEC0DF4DA345}"/>
              </a:ext>
            </a:extLst>
          </p:cNvPr>
          <p:cNvSpPr/>
          <p:nvPr/>
        </p:nvSpPr>
        <p:spPr>
          <a:xfrm>
            <a:off x="6732644" y="9899323"/>
            <a:ext cx="514450" cy="2315183"/>
          </a:xfrm>
          <a:custGeom>
            <a:avLst/>
            <a:gdLst>
              <a:gd name="connsiteX0" fmla="*/ 136 w 514450"/>
              <a:gd name="connsiteY0" fmla="*/ 1823 h 2315183"/>
              <a:gd name="connsiteX1" fmla="*/ 250576 w 514450"/>
              <a:gd name="connsiteY1" fmla="*/ 968641 h 2315183"/>
              <a:gd name="connsiteX2" fmla="*/ 273873 w 514450"/>
              <a:gd name="connsiteY2" fmla="*/ 852157 h 2315183"/>
              <a:gd name="connsiteX3" fmla="*/ 279697 w 514450"/>
              <a:gd name="connsiteY3" fmla="*/ 1044356 h 2315183"/>
              <a:gd name="connsiteX4" fmla="*/ 419478 w 514450"/>
              <a:gd name="connsiteY4" fmla="*/ 1277324 h 2315183"/>
              <a:gd name="connsiteX5" fmla="*/ 402006 w 514450"/>
              <a:gd name="connsiteY5" fmla="*/ 1452050 h 2315183"/>
              <a:gd name="connsiteX6" fmla="*/ 448599 w 514450"/>
              <a:gd name="connsiteY6" fmla="*/ 1393808 h 2315183"/>
              <a:gd name="connsiteX7" fmla="*/ 477720 w 514450"/>
              <a:gd name="connsiteY7" fmla="*/ 1714139 h 2315183"/>
              <a:gd name="connsiteX8" fmla="*/ 483545 w 514450"/>
              <a:gd name="connsiteY8" fmla="*/ 1574359 h 2315183"/>
              <a:gd name="connsiteX9" fmla="*/ 501017 w 514450"/>
              <a:gd name="connsiteY9" fmla="*/ 2314032 h 2315183"/>
              <a:gd name="connsiteX10" fmla="*/ 506841 w 514450"/>
              <a:gd name="connsiteY10" fmla="*/ 1731612 h 2315183"/>
              <a:gd name="connsiteX11" fmla="*/ 390357 w 514450"/>
              <a:gd name="connsiteY11" fmla="*/ 1230731 h 2315183"/>
              <a:gd name="connsiteX12" fmla="*/ 343764 w 514450"/>
              <a:gd name="connsiteY12" fmla="*/ 951169 h 2315183"/>
              <a:gd name="connsiteX13" fmla="*/ 302994 w 514450"/>
              <a:gd name="connsiteY13" fmla="*/ 735673 h 2315183"/>
              <a:gd name="connsiteX14" fmla="*/ 256401 w 514450"/>
              <a:gd name="connsiteY14" fmla="*/ 1079301 h 2315183"/>
              <a:gd name="connsiteX15" fmla="*/ 215631 w 514450"/>
              <a:gd name="connsiteY15" fmla="*/ 735673 h 2315183"/>
              <a:gd name="connsiteX16" fmla="*/ 136 w 514450"/>
              <a:gd name="connsiteY16" fmla="*/ 1823 h 231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450" h="2315183">
                <a:moveTo>
                  <a:pt x="136" y="1823"/>
                </a:moveTo>
                <a:cubicBezTo>
                  <a:pt x="5960" y="40651"/>
                  <a:pt x="204953" y="826919"/>
                  <a:pt x="250576" y="968641"/>
                </a:cubicBezTo>
                <a:cubicBezTo>
                  <a:pt x="296199" y="1110363"/>
                  <a:pt x="269020" y="839538"/>
                  <a:pt x="273873" y="852157"/>
                </a:cubicBezTo>
                <a:cubicBezTo>
                  <a:pt x="278727" y="864776"/>
                  <a:pt x="255430" y="973495"/>
                  <a:pt x="279697" y="1044356"/>
                </a:cubicBezTo>
                <a:cubicBezTo>
                  <a:pt x="303964" y="1115217"/>
                  <a:pt x="399093" y="1209375"/>
                  <a:pt x="419478" y="1277324"/>
                </a:cubicBezTo>
                <a:cubicBezTo>
                  <a:pt x="439863" y="1345273"/>
                  <a:pt x="397152" y="1432636"/>
                  <a:pt x="402006" y="1452050"/>
                </a:cubicBezTo>
                <a:cubicBezTo>
                  <a:pt x="406860" y="1471464"/>
                  <a:pt x="435980" y="1350126"/>
                  <a:pt x="448599" y="1393808"/>
                </a:cubicBezTo>
                <a:cubicBezTo>
                  <a:pt x="461218" y="1437490"/>
                  <a:pt x="471896" y="1684047"/>
                  <a:pt x="477720" y="1714139"/>
                </a:cubicBezTo>
                <a:cubicBezTo>
                  <a:pt x="483544" y="1744231"/>
                  <a:pt x="479662" y="1474377"/>
                  <a:pt x="483545" y="1574359"/>
                </a:cubicBezTo>
                <a:cubicBezTo>
                  <a:pt x="487428" y="1674341"/>
                  <a:pt x="497134" y="2287823"/>
                  <a:pt x="501017" y="2314032"/>
                </a:cubicBezTo>
                <a:cubicBezTo>
                  <a:pt x="504900" y="2340241"/>
                  <a:pt x="525284" y="1912162"/>
                  <a:pt x="506841" y="1731612"/>
                </a:cubicBezTo>
                <a:cubicBezTo>
                  <a:pt x="488398" y="1551062"/>
                  <a:pt x="417537" y="1360805"/>
                  <a:pt x="390357" y="1230731"/>
                </a:cubicBezTo>
                <a:cubicBezTo>
                  <a:pt x="363177" y="1100657"/>
                  <a:pt x="358325" y="1033679"/>
                  <a:pt x="343764" y="951169"/>
                </a:cubicBezTo>
                <a:cubicBezTo>
                  <a:pt x="329203" y="868659"/>
                  <a:pt x="317555" y="714318"/>
                  <a:pt x="302994" y="735673"/>
                </a:cubicBezTo>
                <a:cubicBezTo>
                  <a:pt x="288434" y="757028"/>
                  <a:pt x="270961" y="1079301"/>
                  <a:pt x="256401" y="1079301"/>
                </a:cubicBezTo>
                <a:cubicBezTo>
                  <a:pt x="241841" y="1079301"/>
                  <a:pt x="254459" y="916223"/>
                  <a:pt x="215631" y="735673"/>
                </a:cubicBezTo>
                <a:cubicBezTo>
                  <a:pt x="176803" y="555123"/>
                  <a:pt x="-5688" y="-37005"/>
                  <a:pt x="136" y="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B835F93-8F5D-DAB5-5D3D-A3288805EB07}"/>
              </a:ext>
            </a:extLst>
          </p:cNvPr>
          <p:cNvSpPr/>
          <p:nvPr/>
        </p:nvSpPr>
        <p:spPr>
          <a:xfrm>
            <a:off x="6339832" y="11048072"/>
            <a:ext cx="695807" cy="1685553"/>
          </a:xfrm>
          <a:custGeom>
            <a:avLst/>
            <a:gdLst>
              <a:gd name="connsiteX0" fmla="*/ 655037 w 695807"/>
              <a:gd name="connsiteY0" fmla="*/ 443 h 1685553"/>
              <a:gd name="connsiteX1" fmla="*/ 649213 w 695807"/>
              <a:gd name="connsiteY1" fmla="*/ 443082 h 1685553"/>
              <a:gd name="connsiteX2" fmla="*/ 398772 w 695807"/>
              <a:gd name="connsiteY2" fmla="*/ 926491 h 1685553"/>
              <a:gd name="connsiteX3" fmla="*/ 521080 w 695807"/>
              <a:gd name="connsiteY3" fmla="*/ 751765 h 1685553"/>
              <a:gd name="connsiteX4" fmla="*/ 26023 w 695807"/>
              <a:gd name="connsiteY4" fmla="*/ 1648692 h 1685553"/>
              <a:gd name="connsiteX5" fmla="*/ 130858 w 695807"/>
              <a:gd name="connsiteY5" fmla="*/ 1415724 h 1685553"/>
              <a:gd name="connsiteX6" fmla="*/ 655037 w 695807"/>
              <a:gd name="connsiteY6" fmla="*/ 524621 h 1685553"/>
              <a:gd name="connsiteX7" fmla="*/ 655037 w 695807"/>
              <a:gd name="connsiteY7" fmla="*/ 443 h 16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807" h="1685553">
                <a:moveTo>
                  <a:pt x="655037" y="443"/>
                </a:moveTo>
                <a:cubicBezTo>
                  <a:pt x="654066" y="-13147"/>
                  <a:pt x="691924" y="288741"/>
                  <a:pt x="649213" y="443082"/>
                </a:cubicBezTo>
                <a:cubicBezTo>
                  <a:pt x="606502" y="597423"/>
                  <a:pt x="420127" y="875044"/>
                  <a:pt x="398772" y="926491"/>
                </a:cubicBezTo>
                <a:cubicBezTo>
                  <a:pt x="377417" y="977938"/>
                  <a:pt x="583205" y="631398"/>
                  <a:pt x="521080" y="751765"/>
                </a:cubicBezTo>
                <a:cubicBezTo>
                  <a:pt x="458955" y="872132"/>
                  <a:pt x="91060" y="1538032"/>
                  <a:pt x="26023" y="1648692"/>
                </a:cubicBezTo>
                <a:cubicBezTo>
                  <a:pt x="-39014" y="1759352"/>
                  <a:pt x="26022" y="1603069"/>
                  <a:pt x="130858" y="1415724"/>
                </a:cubicBezTo>
                <a:cubicBezTo>
                  <a:pt x="235694" y="1228379"/>
                  <a:pt x="563791" y="762443"/>
                  <a:pt x="655037" y="524621"/>
                </a:cubicBezTo>
                <a:cubicBezTo>
                  <a:pt x="746283" y="286799"/>
                  <a:pt x="656008" y="14033"/>
                  <a:pt x="655037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74EC1A99-09F5-F18E-87A5-B764EB941A4D}"/>
              </a:ext>
            </a:extLst>
          </p:cNvPr>
          <p:cNvSpPr/>
          <p:nvPr/>
        </p:nvSpPr>
        <p:spPr>
          <a:xfrm>
            <a:off x="3321826" y="10422987"/>
            <a:ext cx="2671969" cy="1300097"/>
          </a:xfrm>
          <a:custGeom>
            <a:avLst/>
            <a:gdLst>
              <a:gd name="connsiteX0" fmla="*/ 79509 w 2671969"/>
              <a:gd name="connsiteY0" fmla="*/ 1242893 h 1300097"/>
              <a:gd name="connsiteX1" fmla="*/ 161048 w 2671969"/>
              <a:gd name="connsiteY1" fmla="*/ 1207948 h 1300097"/>
              <a:gd name="connsiteX2" fmla="*/ 1360834 w 2671969"/>
              <a:gd name="connsiteY2" fmla="*/ 468274 h 1300097"/>
              <a:gd name="connsiteX3" fmla="*/ 1017206 w 2671969"/>
              <a:gd name="connsiteY3" fmla="*/ 596407 h 1300097"/>
              <a:gd name="connsiteX4" fmla="*/ 2310179 w 2671969"/>
              <a:gd name="connsiteY4" fmla="*/ 107174 h 1300097"/>
              <a:gd name="connsiteX5" fmla="*/ 2624686 w 2671969"/>
              <a:gd name="connsiteY5" fmla="*/ 25635 h 1300097"/>
              <a:gd name="connsiteX6" fmla="*/ 1477318 w 2671969"/>
              <a:gd name="connsiteY6" fmla="*/ 450802 h 1300097"/>
              <a:gd name="connsiteX7" fmla="*/ 522149 w 2671969"/>
              <a:gd name="connsiteY7" fmla="*/ 899265 h 1300097"/>
              <a:gd name="connsiteX8" fmla="*/ 790062 w 2671969"/>
              <a:gd name="connsiteY8" fmla="*/ 788605 h 1300097"/>
              <a:gd name="connsiteX9" fmla="*/ 79509 w 2671969"/>
              <a:gd name="connsiteY9" fmla="*/ 1242893 h 130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969" h="1300097">
                <a:moveTo>
                  <a:pt x="79509" y="1242893"/>
                </a:moveTo>
                <a:cubicBezTo>
                  <a:pt x="-25327" y="1312784"/>
                  <a:pt x="-52506" y="1337051"/>
                  <a:pt x="161048" y="1207948"/>
                </a:cubicBezTo>
                <a:cubicBezTo>
                  <a:pt x="374602" y="1078845"/>
                  <a:pt x="1218141" y="570197"/>
                  <a:pt x="1360834" y="468274"/>
                </a:cubicBezTo>
                <a:cubicBezTo>
                  <a:pt x="1503527" y="366351"/>
                  <a:pt x="1017206" y="596407"/>
                  <a:pt x="1017206" y="596407"/>
                </a:cubicBezTo>
                <a:lnTo>
                  <a:pt x="2310179" y="107174"/>
                </a:lnTo>
                <a:cubicBezTo>
                  <a:pt x="2578092" y="12045"/>
                  <a:pt x="2763496" y="-31636"/>
                  <a:pt x="2624686" y="25635"/>
                </a:cubicBezTo>
                <a:cubicBezTo>
                  <a:pt x="2485876" y="82906"/>
                  <a:pt x="1827741" y="305197"/>
                  <a:pt x="1477318" y="450802"/>
                </a:cubicBezTo>
                <a:cubicBezTo>
                  <a:pt x="1126895" y="596407"/>
                  <a:pt x="636692" y="842965"/>
                  <a:pt x="522149" y="899265"/>
                </a:cubicBezTo>
                <a:cubicBezTo>
                  <a:pt x="407606" y="955565"/>
                  <a:pt x="866748" y="726480"/>
                  <a:pt x="790062" y="788605"/>
                </a:cubicBezTo>
                <a:cubicBezTo>
                  <a:pt x="713376" y="850730"/>
                  <a:pt x="184345" y="1173002"/>
                  <a:pt x="79509" y="1242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F02E4362-C259-3F60-E4C1-EAE195724B3C}"/>
              </a:ext>
            </a:extLst>
          </p:cNvPr>
          <p:cNvSpPr/>
          <p:nvPr/>
        </p:nvSpPr>
        <p:spPr>
          <a:xfrm>
            <a:off x="3003550" y="11068764"/>
            <a:ext cx="2975045" cy="1034073"/>
          </a:xfrm>
          <a:custGeom>
            <a:avLst/>
            <a:gdLst>
              <a:gd name="connsiteX0" fmla="*/ 2966259 w 2975045"/>
              <a:gd name="connsiteY0" fmla="*/ 3047 h 1034073"/>
              <a:gd name="connsiteX1" fmla="*/ 1131635 w 2975045"/>
              <a:gd name="connsiteY1" fmla="*/ 713600 h 1034073"/>
              <a:gd name="connsiteX2" fmla="*/ 2034386 w 2975045"/>
              <a:gd name="connsiteY2" fmla="*/ 463160 h 1034073"/>
              <a:gd name="connsiteX3" fmla="*/ 1160756 w 2975045"/>
              <a:gd name="connsiteY3" fmla="*/ 719425 h 1034073"/>
              <a:gd name="connsiteX4" fmla="*/ 1739 w 2975045"/>
              <a:gd name="connsiteY4" fmla="*/ 1033932 h 1034073"/>
              <a:gd name="connsiteX5" fmla="*/ 892842 w 2975045"/>
              <a:gd name="connsiteY5" fmla="*/ 760194 h 1034073"/>
              <a:gd name="connsiteX6" fmla="*/ 642402 w 2975045"/>
              <a:gd name="connsiteY6" fmla="*/ 795139 h 1034073"/>
              <a:gd name="connsiteX7" fmla="*/ 1778121 w 2975045"/>
              <a:gd name="connsiteY7" fmla="*/ 468984 h 1034073"/>
              <a:gd name="connsiteX8" fmla="*/ 2966259 w 2975045"/>
              <a:gd name="connsiteY8" fmla="*/ 3047 h 103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045" h="1034073">
                <a:moveTo>
                  <a:pt x="2966259" y="3047"/>
                </a:moveTo>
                <a:lnTo>
                  <a:pt x="1131635" y="713600"/>
                </a:lnTo>
                <a:cubicBezTo>
                  <a:pt x="976323" y="790286"/>
                  <a:pt x="2029533" y="462189"/>
                  <a:pt x="2034386" y="463160"/>
                </a:cubicBezTo>
                <a:cubicBezTo>
                  <a:pt x="2039239" y="464131"/>
                  <a:pt x="1160756" y="719425"/>
                  <a:pt x="1160756" y="719425"/>
                </a:cubicBezTo>
                <a:lnTo>
                  <a:pt x="1739" y="1033932"/>
                </a:lnTo>
                <a:cubicBezTo>
                  <a:pt x="-42913" y="1040727"/>
                  <a:pt x="786065" y="799993"/>
                  <a:pt x="892842" y="760194"/>
                </a:cubicBezTo>
                <a:cubicBezTo>
                  <a:pt x="999619" y="720395"/>
                  <a:pt x="494855" y="843674"/>
                  <a:pt x="642402" y="795139"/>
                </a:cubicBezTo>
                <a:cubicBezTo>
                  <a:pt x="789948" y="746604"/>
                  <a:pt x="1393724" y="596146"/>
                  <a:pt x="1778121" y="468984"/>
                </a:cubicBezTo>
                <a:cubicBezTo>
                  <a:pt x="2162518" y="341822"/>
                  <a:pt x="3074007" y="-37722"/>
                  <a:pt x="2966259" y="3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5648E2D-1D70-0120-30C1-60E215131808}"/>
              </a:ext>
            </a:extLst>
          </p:cNvPr>
          <p:cNvSpPr/>
          <p:nvPr/>
        </p:nvSpPr>
        <p:spPr>
          <a:xfrm>
            <a:off x="5672514" y="10963678"/>
            <a:ext cx="1277676" cy="1775402"/>
          </a:xfrm>
          <a:custGeom>
            <a:avLst/>
            <a:gdLst>
              <a:gd name="connsiteX0" fmla="*/ 1234992 w 1277676"/>
              <a:gd name="connsiteY0" fmla="*/ 38243 h 1775402"/>
              <a:gd name="connsiteX1" fmla="*/ 268174 w 1277676"/>
              <a:gd name="connsiteY1" fmla="*/ 1203084 h 1775402"/>
              <a:gd name="connsiteX2" fmla="*/ 431252 w 1277676"/>
              <a:gd name="connsiteY2" fmla="*/ 1086600 h 1775402"/>
              <a:gd name="connsiteX3" fmla="*/ 261 w 1277676"/>
              <a:gd name="connsiteY3" fmla="*/ 1773856 h 1775402"/>
              <a:gd name="connsiteX4" fmla="*/ 373010 w 1277676"/>
              <a:gd name="connsiteY4" fmla="*/ 1255502 h 1775402"/>
              <a:gd name="connsiteX5" fmla="*/ 716638 w 1277676"/>
              <a:gd name="connsiteY5" fmla="*/ 673081 h 1775402"/>
              <a:gd name="connsiteX6" fmla="*/ 378834 w 1277676"/>
              <a:gd name="connsiteY6" fmla="*/ 1063303 h 1775402"/>
              <a:gd name="connsiteX7" fmla="*/ 1031145 w 1277676"/>
              <a:gd name="connsiteY7" fmla="*/ 352750 h 1775402"/>
              <a:gd name="connsiteX8" fmla="*/ 1234992 w 1277676"/>
              <a:gd name="connsiteY8" fmla="*/ 38243 h 177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676" h="1775402">
                <a:moveTo>
                  <a:pt x="1234992" y="38243"/>
                </a:moveTo>
                <a:cubicBezTo>
                  <a:pt x="1107830" y="179965"/>
                  <a:pt x="402131" y="1028358"/>
                  <a:pt x="268174" y="1203084"/>
                </a:cubicBezTo>
                <a:cubicBezTo>
                  <a:pt x="134217" y="1377810"/>
                  <a:pt x="475904" y="991471"/>
                  <a:pt x="431252" y="1086600"/>
                </a:cubicBezTo>
                <a:cubicBezTo>
                  <a:pt x="386600" y="1181729"/>
                  <a:pt x="9968" y="1745706"/>
                  <a:pt x="261" y="1773856"/>
                </a:cubicBezTo>
                <a:cubicBezTo>
                  <a:pt x="-9446" y="1802006"/>
                  <a:pt x="253614" y="1438964"/>
                  <a:pt x="373010" y="1255502"/>
                </a:cubicBezTo>
                <a:cubicBezTo>
                  <a:pt x="492406" y="1072040"/>
                  <a:pt x="715667" y="705114"/>
                  <a:pt x="716638" y="673081"/>
                </a:cubicBezTo>
                <a:cubicBezTo>
                  <a:pt x="717609" y="641048"/>
                  <a:pt x="326416" y="1116691"/>
                  <a:pt x="378834" y="1063303"/>
                </a:cubicBezTo>
                <a:cubicBezTo>
                  <a:pt x="431252" y="1009915"/>
                  <a:pt x="883599" y="523593"/>
                  <a:pt x="1031145" y="352750"/>
                </a:cubicBezTo>
                <a:cubicBezTo>
                  <a:pt x="1178691" y="181907"/>
                  <a:pt x="1362154" y="-103479"/>
                  <a:pt x="1234992" y="38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066F964-06C1-7639-C5D2-4531EB74A975}"/>
              </a:ext>
            </a:extLst>
          </p:cNvPr>
          <p:cNvSpPr/>
          <p:nvPr/>
        </p:nvSpPr>
        <p:spPr>
          <a:xfrm>
            <a:off x="3016928" y="11265411"/>
            <a:ext cx="2949612" cy="1058226"/>
          </a:xfrm>
          <a:custGeom>
            <a:avLst/>
            <a:gdLst>
              <a:gd name="connsiteX0" fmla="*/ 2789803 w 2949612"/>
              <a:gd name="connsiteY0" fmla="*/ 85962 h 1058226"/>
              <a:gd name="connsiteX1" fmla="*/ 1304631 w 2949612"/>
              <a:gd name="connsiteY1" fmla="*/ 1012011 h 1058226"/>
              <a:gd name="connsiteX2" fmla="*/ 1450236 w 2949612"/>
              <a:gd name="connsiteY2" fmla="*/ 924648 h 1058226"/>
              <a:gd name="connsiteX3" fmla="*/ 1036718 w 2949612"/>
              <a:gd name="connsiteY3" fmla="*/ 977065 h 1058226"/>
              <a:gd name="connsiteX4" fmla="*/ 710562 w 2949612"/>
              <a:gd name="connsiteY4" fmla="*/ 953769 h 1058226"/>
              <a:gd name="connsiteX5" fmla="*/ 10 w 2949612"/>
              <a:gd name="connsiteY5" fmla="*/ 796515 h 1058226"/>
              <a:gd name="connsiteX6" fmla="*/ 693090 w 2949612"/>
              <a:gd name="connsiteY6" fmla="*/ 977065 h 1058226"/>
              <a:gd name="connsiteX7" fmla="*/ 716387 w 2949612"/>
              <a:gd name="connsiteY7" fmla="*/ 1035307 h 1058226"/>
              <a:gd name="connsiteX8" fmla="*/ 663969 w 2949612"/>
              <a:gd name="connsiteY8" fmla="*/ 1017835 h 1058226"/>
              <a:gd name="connsiteX9" fmla="*/ 1881227 w 2949612"/>
              <a:gd name="connsiteY9" fmla="*/ 1035307 h 1058226"/>
              <a:gd name="connsiteX10" fmla="*/ 1555072 w 2949612"/>
              <a:gd name="connsiteY10" fmla="*/ 1006186 h 1058226"/>
              <a:gd name="connsiteX11" fmla="*/ 2347164 w 2949612"/>
              <a:gd name="connsiteY11" fmla="*/ 557723 h 1058226"/>
              <a:gd name="connsiteX12" fmla="*/ 1426940 w 2949612"/>
              <a:gd name="connsiteY12" fmla="*/ 907175 h 1058226"/>
              <a:gd name="connsiteX13" fmla="*/ 2213207 w 2949612"/>
              <a:gd name="connsiteY13" fmla="*/ 441239 h 1058226"/>
              <a:gd name="connsiteX14" fmla="*/ 2842221 w 2949612"/>
              <a:gd name="connsiteY14" fmla="*/ 80138 h 1058226"/>
              <a:gd name="connsiteX15" fmla="*/ 2789803 w 2949612"/>
              <a:gd name="connsiteY15" fmla="*/ 85962 h 105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9612" h="1058226">
                <a:moveTo>
                  <a:pt x="2789803" y="85962"/>
                </a:moveTo>
                <a:cubicBezTo>
                  <a:pt x="2533538" y="241274"/>
                  <a:pt x="1527892" y="872230"/>
                  <a:pt x="1304631" y="1012011"/>
                </a:cubicBezTo>
                <a:cubicBezTo>
                  <a:pt x="1081370" y="1151792"/>
                  <a:pt x="1494888" y="930472"/>
                  <a:pt x="1450236" y="924648"/>
                </a:cubicBezTo>
                <a:cubicBezTo>
                  <a:pt x="1405584" y="918824"/>
                  <a:pt x="1159997" y="972212"/>
                  <a:pt x="1036718" y="977065"/>
                </a:cubicBezTo>
                <a:cubicBezTo>
                  <a:pt x="913439" y="981918"/>
                  <a:pt x="883347" y="983861"/>
                  <a:pt x="710562" y="953769"/>
                </a:cubicBezTo>
                <a:cubicBezTo>
                  <a:pt x="537777" y="923677"/>
                  <a:pt x="2922" y="792632"/>
                  <a:pt x="10" y="796515"/>
                </a:cubicBezTo>
                <a:cubicBezTo>
                  <a:pt x="-2902" y="800398"/>
                  <a:pt x="573694" y="937266"/>
                  <a:pt x="693090" y="977065"/>
                </a:cubicBezTo>
                <a:cubicBezTo>
                  <a:pt x="812486" y="1016864"/>
                  <a:pt x="721240" y="1028512"/>
                  <a:pt x="716387" y="1035307"/>
                </a:cubicBezTo>
                <a:cubicBezTo>
                  <a:pt x="711533" y="1042102"/>
                  <a:pt x="469829" y="1017835"/>
                  <a:pt x="663969" y="1017835"/>
                </a:cubicBezTo>
                <a:cubicBezTo>
                  <a:pt x="858109" y="1017835"/>
                  <a:pt x="1732710" y="1037248"/>
                  <a:pt x="1881227" y="1035307"/>
                </a:cubicBezTo>
                <a:cubicBezTo>
                  <a:pt x="2029744" y="1033366"/>
                  <a:pt x="1477416" y="1085783"/>
                  <a:pt x="1555072" y="1006186"/>
                </a:cubicBezTo>
                <a:cubicBezTo>
                  <a:pt x="1632728" y="926589"/>
                  <a:pt x="2368519" y="574225"/>
                  <a:pt x="2347164" y="557723"/>
                </a:cubicBezTo>
                <a:cubicBezTo>
                  <a:pt x="2325809" y="541221"/>
                  <a:pt x="1449266" y="926589"/>
                  <a:pt x="1426940" y="907175"/>
                </a:cubicBezTo>
                <a:cubicBezTo>
                  <a:pt x="1404614" y="887761"/>
                  <a:pt x="1977327" y="579078"/>
                  <a:pt x="2213207" y="441239"/>
                </a:cubicBezTo>
                <a:cubicBezTo>
                  <a:pt x="2449087" y="303400"/>
                  <a:pt x="2744180" y="138380"/>
                  <a:pt x="2842221" y="80138"/>
                </a:cubicBezTo>
                <a:cubicBezTo>
                  <a:pt x="2940262" y="21896"/>
                  <a:pt x="3046068" y="-69350"/>
                  <a:pt x="2789803" y="85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FEB16792-6199-A889-E68A-58C9549C0275}"/>
              </a:ext>
            </a:extLst>
          </p:cNvPr>
          <p:cNvSpPr/>
          <p:nvPr/>
        </p:nvSpPr>
        <p:spPr>
          <a:xfrm>
            <a:off x="2293472" y="10961136"/>
            <a:ext cx="1160514" cy="1710816"/>
          </a:xfrm>
          <a:custGeom>
            <a:avLst/>
            <a:gdLst>
              <a:gd name="connsiteX0" fmla="*/ 1148632 w 1160514"/>
              <a:gd name="connsiteY0" fmla="*/ 168918 h 1710816"/>
              <a:gd name="connsiteX1" fmla="*/ 309947 w 1160514"/>
              <a:gd name="connsiteY1" fmla="*/ 1112439 h 1710816"/>
              <a:gd name="connsiteX2" fmla="*/ 513794 w 1160514"/>
              <a:gd name="connsiteY2" fmla="*/ 1001779 h 1710816"/>
              <a:gd name="connsiteX3" fmla="*/ 12913 w 1160514"/>
              <a:gd name="connsiteY3" fmla="*/ 1689035 h 1710816"/>
              <a:gd name="connsiteX4" fmla="*/ 152694 w 1160514"/>
              <a:gd name="connsiteY4" fmla="*/ 1543430 h 1710816"/>
              <a:gd name="connsiteX5" fmla="*/ 205111 w 1160514"/>
              <a:gd name="connsiteY5" fmla="*/ 1584199 h 1710816"/>
              <a:gd name="connsiteX6" fmla="*/ 636103 w 1160514"/>
              <a:gd name="connsiteY6" fmla="*/ 1025075 h 1710816"/>
              <a:gd name="connsiteX7" fmla="*/ 513794 w 1160514"/>
              <a:gd name="connsiteY7" fmla="*/ 1159032 h 1710816"/>
              <a:gd name="connsiteX8" fmla="*/ 851598 w 1160514"/>
              <a:gd name="connsiteY8" fmla="*/ 564963 h 1710816"/>
              <a:gd name="connsiteX9" fmla="*/ 863246 w 1160514"/>
              <a:gd name="connsiteY9" fmla="*/ 471776 h 1710816"/>
              <a:gd name="connsiteX10" fmla="*/ 1084566 w 1160514"/>
              <a:gd name="connsiteY10" fmla="*/ 16 h 1710816"/>
              <a:gd name="connsiteX11" fmla="*/ 822477 w 1160514"/>
              <a:gd name="connsiteY11" fmla="*/ 489249 h 1710816"/>
              <a:gd name="connsiteX12" fmla="*/ 1148632 w 1160514"/>
              <a:gd name="connsiteY12" fmla="*/ 168918 h 171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0514" h="1710816">
                <a:moveTo>
                  <a:pt x="1148632" y="168918"/>
                </a:moveTo>
                <a:cubicBezTo>
                  <a:pt x="1063210" y="272783"/>
                  <a:pt x="415753" y="973629"/>
                  <a:pt x="309947" y="1112439"/>
                </a:cubicBezTo>
                <a:cubicBezTo>
                  <a:pt x="204141" y="1251249"/>
                  <a:pt x="563300" y="905680"/>
                  <a:pt x="513794" y="1001779"/>
                </a:cubicBezTo>
                <a:cubicBezTo>
                  <a:pt x="464288" y="1097878"/>
                  <a:pt x="73096" y="1598760"/>
                  <a:pt x="12913" y="1689035"/>
                </a:cubicBezTo>
                <a:cubicBezTo>
                  <a:pt x="-47270" y="1779310"/>
                  <a:pt x="120661" y="1560903"/>
                  <a:pt x="152694" y="1543430"/>
                </a:cubicBezTo>
                <a:cubicBezTo>
                  <a:pt x="184727" y="1525957"/>
                  <a:pt x="124543" y="1670592"/>
                  <a:pt x="205111" y="1584199"/>
                </a:cubicBezTo>
                <a:cubicBezTo>
                  <a:pt x="285679" y="1497807"/>
                  <a:pt x="584656" y="1095936"/>
                  <a:pt x="636103" y="1025075"/>
                </a:cubicBezTo>
                <a:cubicBezTo>
                  <a:pt x="687550" y="954214"/>
                  <a:pt x="477878" y="1235717"/>
                  <a:pt x="513794" y="1159032"/>
                </a:cubicBezTo>
                <a:cubicBezTo>
                  <a:pt x="549710" y="1082347"/>
                  <a:pt x="793356" y="679506"/>
                  <a:pt x="851598" y="564963"/>
                </a:cubicBezTo>
                <a:cubicBezTo>
                  <a:pt x="909840" y="450420"/>
                  <a:pt x="824418" y="565934"/>
                  <a:pt x="863246" y="471776"/>
                </a:cubicBezTo>
                <a:cubicBezTo>
                  <a:pt x="902074" y="377618"/>
                  <a:pt x="1091361" y="-2896"/>
                  <a:pt x="1084566" y="16"/>
                </a:cubicBezTo>
                <a:cubicBezTo>
                  <a:pt x="1077771" y="2928"/>
                  <a:pt x="813741" y="460128"/>
                  <a:pt x="822477" y="489249"/>
                </a:cubicBezTo>
                <a:cubicBezTo>
                  <a:pt x="831213" y="518370"/>
                  <a:pt x="1234054" y="65053"/>
                  <a:pt x="1148632" y="168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0FF5B58C-D2C1-D06C-3B2B-D6BD8992AD1E}"/>
              </a:ext>
            </a:extLst>
          </p:cNvPr>
          <p:cNvSpPr/>
          <p:nvPr/>
        </p:nvSpPr>
        <p:spPr>
          <a:xfrm>
            <a:off x="2858823" y="11350431"/>
            <a:ext cx="1195368" cy="1387265"/>
          </a:xfrm>
          <a:custGeom>
            <a:avLst/>
            <a:gdLst>
              <a:gd name="connsiteX0" fmla="*/ 1194823 w 1195368"/>
              <a:gd name="connsiteY0" fmla="*/ 942 h 1387265"/>
              <a:gd name="connsiteX1" fmla="*/ 321192 w 1195368"/>
              <a:gd name="connsiteY1" fmla="*/ 367867 h 1387265"/>
              <a:gd name="connsiteX2" fmla="*/ 775480 w 1195368"/>
              <a:gd name="connsiteY2" fmla="*/ 391164 h 1387265"/>
              <a:gd name="connsiteX3" fmla="*/ 350313 w 1195368"/>
              <a:gd name="connsiteY3" fmla="*/ 519296 h 1387265"/>
              <a:gd name="connsiteX4" fmla="*/ 472622 w 1195368"/>
              <a:gd name="connsiteY4" fmla="*/ 699847 h 1387265"/>
              <a:gd name="connsiteX5" fmla="*/ 431852 w 1195368"/>
              <a:gd name="connsiteY5" fmla="*/ 758089 h 1387265"/>
              <a:gd name="connsiteX6" fmla="*/ 956031 w 1195368"/>
              <a:gd name="connsiteY6" fmla="*/ 926991 h 1387265"/>
              <a:gd name="connsiteX7" fmla="*/ 140642 w 1195368"/>
              <a:gd name="connsiteY7" fmla="*/ 862924 h 1387265"/>
              <a:gd name="connsiteX8" fmla="*/ 6685 w 1195368"/>
              <a:gd name="connsiteY8" fmla="*/ 1387103 h 1387265"/>
              <a:gd name="connsiteX9" fmla="*/ 216357 w 1195368"/>
              <a:gd name="connsiteY9" fmla="*/ 909518 h 1387265"/>
              <a:gd name="connsiteX10" fmla="*/ 600754 w 1195368"/>
              <a:gd name="connsiteY10" fmla="*/ 111602 h 1387265"/>
              <a:gd name="connsiteX11" fmla="*/ 455149 w 1195368"/>
              <a:gd name="connsiteY11" fmla="*/ 257207 h 1387265"/>
              <a:gd name="connsiteX12" fmla="*/ 1194823 w 1195368"/>
              <a:gd name="connsiteY12" fmla="*/ 942 h 138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368" h="1387265">
                <a:moveTo>
                  <a:pt x="1194823" y="942"/>
                </a:moveTo>
                <a:cubicBezTo>
                  <a:pt x="1172497" y="19385"/>
                  <a:pt x="391082" y="302830"/>
                  <a:pt x="321192" y="367867"/>
                </a:cubicBezTo>
                <a:cubicBezTo>
                  <a:pt x="251302" y="432904"/>
                  <a:pt x="770627" y="365926"/>
                  <a:pt x="775480" y="391164"/>
                </a:cubicBezTo>
                <a:cubicBezTo>
                  <a:pt x="780333" y="416402"/>
                  <a:pt x="400789" y="467849"/>
                  <a:pt x="350313" y="519296"/>
                </a:cubicBezTo>
                <a:cubicBezTo>
                  <a:pt x="299837" y="570743"/>
                  <a:pt x="459032" y="660048"/>
                  <a:pt x="472622" y="699847"/>
                </a:cubicBezTo>
                <a:cubicBezTo>
                  <a:pt x="486212" y="739646"/>
                  <a:pt x="351284" y="720232"/>
                  <a:pt x="431852" y="758089"/>
                </a:cubicBezTo>
                <a:cubicBezTo>
                  <a:pt x="512420" y="795946"/>
                  <a:pt x="1004566" y="909518"/>
                  <a:pt x="956031" y="926991"/>
                </a:cubicBezTo>
                <a:cubicBezTo>
                  <a:pt x="907496" y="944464"/>
                  <a:pt x="298866" y="786239"/>
                  <a:pt x="140642" y="862924"/>
                </a:cubicBezTo>
                <a:cubicBezTo>
                  <a:pt x="-17582" y="939609"/>
                  <a:pt x="-5934" y="1379337"/>
                  <a:pt x="6685" y="1387103"/>
                </a:cubicBezTo>
                <a:cubicBezTo>
                  <a:pt x="19304" y="1394869"/>
                  <a:pt x="117345" y="1122102"/>
                  <a:pt x="216357" y="909518"/>
                </a:cubicBezTo>
                <a:cubicBezTo>
                  <a:pt x="315369" y="696934"/>
                  <a:pt x="560955" y="220320"/>
                  <a:pt x="600754" y="111602"/>
                </a:cubicBezTo>
                <a:cubicBezTo>
                  <a:pt x="640553" y="2884"/>
                  <a:pt x="362933" y="273709"/>
                  <a:pt x="455149" y="257207"/>
                </a:cubicBezTo>
                <a:cubicBezTo>
                  <a:pt x="547365" y="240705"/>
                  <a:pt x="1217149" y="-17501"/>
                  <a:pt x="1194823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75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木メイサ「安室さんは私のスーパースター」～歌姫を語る・私と安室奈美恵（１）～ - 琉球新報Style -  沖縄の毎日をちょっと楽しく新しくするウェブマガジン。" hidden="1">
            <a:extLst>
              <a:ext uri="{FF2B5EF4-FFF2-40B4-BE49-F238E27FC236}">
                <a16:creationId xmlns:a16="http://schemas.microsoft.com/office/drawing/2014/main" id="{7A63358B-154E-6C95-87A9-9B6888E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-14851"/>
            <a:ext cx="8641080" cy="12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7" name="グループ化 1176">
            <a:extLst>
              <a:ext uri="{FF2B5EF4-FFF2-40B4-BE49-F238E27FC236}">
                <a16:creationId xmlns:a16="http://schemas.microsoft.com/office/drawing/2014/main" id="{48DAB9EE-37F3-2058-DDCE-A5C5105414E3}"/>
              </a:ext>
            </a:extLst>
          </p:cNvPr>
          <p:cNvGrpSpPr/>
          <p:nvPr/>
        </p:nvGrpSpPr>
        <p:grpSpPr>
          <a:xfrm>
            <a:off x="1685786" y="599764"/>
            <a:ext cx="6820494" cy="10219329"/>
            <a:chOff x="1685786" y="599764"/>
            <a:chExt cx="6820494" cy="10219329"/>
          </a:xfrm>
        </p:grpSpPr>
        <p:grpSp>
          <p:nvGrpSpPr>
            <p:cNvPr id="1119" name="グループ化 1118">
              <a:extLst>
                <a:ext uri="{FF2B5EF4-FFF2-40B4-BE49-F238E27FC236}">
                  <a16:creationId xmlns:a16="http://schemas.microsoft.com/office/drawing/2014/main" id="{97B00598-1496-6A4C-F7D1-639E273BF031}"/>
                </a:ext>
              </a:extLst>
            </p:cNvPr>
            <p:cNvGrpSpPr/>
            <p:nvPr/>
          </p:nvGrpSpPr>
          <p:grpSpPr>
            <a:xfrm>
              <a:off x="2079958" y="1200943"/>
              <a:ext cx="4706187" cy="5016935"/>
              <a:chOff x="2079958" y="1200943"/>
              <a:chExt cx="4706187" cy="5016935"/>
            </a:xfrm>
          </p:grpSpPr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DBD75E8A-30E9-B798-ED05-2785E4044199}"/>
                  </a:ext>
                </a:extLst>
              </p:cNvPr>
              <p:cNvSpPr/>
              <p:nvPr/>
            </p:nvSpPr>
            <p:spPr>
              <a:xfrm>
                <a:off x="4132612" y="3324279"/>
                <a:ext cx="462816" cy="123939"/>
              </a:xfrm>
              <a:custGeom>
                <a:avLst/>
                <a:gdLst>
                  <a:gd name="connsiteX0" fmla="*/ 1238 w 462816"/>
                  <a:gd name="connsiteY0" fmla="*/ 123771 h 123939"/>
                  <a:gd name="connsiteX1" fmla="*/ 239363 w 462816"/>
                  <a:gd name="connsiteY1" fmla="*/ 9471 h 123939"/>
                  <a:gd name="connsiteX2" fmla="*/ 175863 w 462816"/>
                  <a:gd name="connsiteY2" fmla="*/ 6296 h 123939"/>
                  <a:gd name="connsiteX3" fmla="*/ 356838 w 462816"/>
                  <a:gd name="connsiteY3" fmla="*/ 6296 h 123939"/>
                  <a:gd name="connsiteX4" fmla="*/ 461613 w 462816"/>
                  <a:gd name="connsiteY4" fmla="*/ 18996 h 123939"/>
                  <a:gd name="connsiteX5" fmla="*/ 290163 w 462816"/>
                  <a:gd name="connsiteY5" fmla="*/ 15821 h 123939"/>
                  <a:gd name="connsiteX6" fmla="*/ 198088 w 462816"/>
                  <a:gd name="connsiteY6" fmla="*/ 12646 h 123939"/>
                  <a:gd name="connsiteX7" fmla="*/ 147288 w 462816"/>
                  <a:gd name="connsiteY7" fmla="*/ 34871 h 123939"/>
                  <a:gd name="connsiteX8" fmla="*/ 1238 w 462816"/>
                  <a:gd name="connsiteY8" fmla="*/ 123771 h 1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816" h="123939">
                    <a:moveTo>
                      <a:pt x="1238" y="123771"/>
                    </a:moveTo>
                    <a:cubicBezTo>
                      <a:pt x="16584" y="119538"/>
                      <a:pt x="210259" y="29050"/>
                      <a:pt x="239363" y="9471"/>
                    </a:cubicBezTo>
                    <a:cubicBezTo>
                      <a:pt x="268467" y="-10108"/>
                      <a:pt x="156284" y="6825"/>
                      <a:pt x="175863" y="6296"/>
                    </a:cubicBezTo>
                    <a:cubicBezTo>
                      <a:pt x="195442" y="5767"/>
                      <a:pt x="309213" y="4179"/>
                      <a:pt x="356838" y="6296"/>
                    </a:cubicBezTo>
                    <a:cubicBezTo>
                      <a:pt x="404463" y="8413"/>
                      <a:pt x="472725" y="17409"/>
                      <a:pt x="461613" y="18996"/>
                    </a:cubicBezTo>
                    <a:cubicBezTo>
                      <a:pt x="450501" y="20583"/>
                      <a:pt x="334084" y="16879"/>
                      <a:pt x="290163" y="15821"/>
                    </a:cubicBezTo>
                    <a:cubicBezTo>
                      <a:pt x="246242" y="14763"/>
                      <a:pt x="221901" y="9471"/>
                      <a:pt x="198088" y="12646"/>
                    </a:cubicBezTo>
                    <a:cubicBezTo>
                      <a:pt x="174276" y="15821"/>
                      <a:pt x="176921" y="18467"/>
                      <a:pt x="147288" y="34871"/>
                    </a:cubicBezTo>
                    <a:cubicBezTo>
                      <a:pt x="117655" y="51275"/>
                      <a:pt x="-14108" y="128004"/>
                      <a:pt x="1238" y="123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F338A103-E170-DC07-BDC2-BA4881337814}"/>
                  </a:ext>
                </a:extLst>
              </p:cNvPr>
              <p:cNvSpPr/>
              <p:nvPr/>
            </p:nvSpPr>
            <p:spPr>
              <a:xfrm>
                <a:off x="4181475" y="3319593"/>
                <a:ext cx="984441" cy="513155"/>
              </a:xfrm>
              <a:custGeom>
                <a:avLst/>
                <a:gdLst>
                  <a:gd name="connsiteX0" fmla="*/ 0 w 984441"/>
                  <a:gd name="connsiteY0" fmla="*/ 122107 h 513155"/>
                  <a:gd name="connsiteX1" fmla="*/ 161925 w 984441"/>
                  <a:gd name="connsiteY1" fmla="*/ 90357 h 513155"/>
                  <a:gd name="connsiteX2" fmla="*/ 133350 w 984441"/>
                  <a:gd name="connsiteY2" fmla="*/ 74482 h 513155"/>
                  <a:gd name="connsiteX3" fmla="*/ 200025 w 984441"/>
                  <a:gd name="connsiteY3" fmla="*/ 74482 h 513155"/>
                  <a:gd name="connsiteX4" fmla="*/ 171450 w 984441"/>
                  <a:gd name="connsiteY4" fmla="*/ 49082 h 513155"/>
                  <a:gd name="connsiteX5" fmla="*/ 307975 w 984441"/>
                  <a:gd name="connsiteY5" fmla="*/ 49082 h 513155"/>
                  <a:gd name="connsiteX6" fmla="*/ 333375 w 984441"/>
                  <a:gd name="connsiteY6" fmla="*/ 33207 h 513155"/>
                  <a:gd name="connsiteX7" fmla="*/ 333375 w 984441"/>
                  <a:gd name="connsiteY7" fmla="*/ 55432 h 513155"/>
                  <a:gd name="connsiteX8" fmla="*/ 425450 w 984441"/>
                  <a:gd name="connsiteY8" fmla="*/ 80832 h 513155"/>
                  <a:gd name="connsiteX9" fmla="*/ 412750 w 984441"/>
                  <a:gd name="connsiteY9" fmla="*/ 1457 h 513155"/>
                  <a:gd name="connsiteX10" fmla="*/ 422275 w 984441"/>
                  <a:gd name="connsiteY10" fmla="*/ 33207 h 513155"/>
                  <a:gd name="connsiteX11" fmla="*/ 460375 w 984441"/>
                  <a:gd name="connsiteY11" fmla="*/ 80832 h 513155"/>
                  <a:gd name="connsiteX12" fmla="*/ 473075 w 984441"/>
                  <a:gd name="connsiteY12" fmla="*/ 74482 h 513155"/>
                  <a:gd name="connsiteX13" fmla="*/ 485775 w 984441"/>
                  <a:gd name="connsiteY13" fmla="*/ 30032 h 513155"/>
                  <a:gd name="connsiteX14" fmla="*/ 508000 w 984441"/>
                  <a:gd name="connsiteY14" fmla="*/ 93532 h 513155"/>
                  <a:gd name="connsiteX15" fmla="*/ 590550 w 984441"/>
                  <a:gd name="connsiteY15" fmla="*/ 144332 h 513155"/>
                  <a:gd name="connsiteX16" fmla="*/ 635000 w 984441"/>
                  <a:gd name="connsiteY16" fmla="*/ 103057 h 513155"/>
                  <a:gd name="connsiteX17" fmla="*/ 647700 w 984441"/>
                  <a:gd name="connsiteY17" fmla="*/ 64957 h 513155"/>
                  <a:gd name="connsiteX18" fmla="*/ 619125 w 984441"/>
                  <a:gd name="connsiteY18" fmla="*/ 131632 h 513155"/>
                  <a:gd name="connsiteX19" fmla="*/ 657225 w 984441"/>
                  <a:gd name="connsiteY19" fmla="*/ 195132 h 513155"/>
                  <a:gd name="connsiteX20" fmla="*/ 723900 w 984441"/>
                  <a:gd name="connsiteY20" fmla="*/ 268157 h 513155"/>
                  <a:gd name="connsiteX21" fmla="*/ 695325 w 984441"/>
                  <a:gd name="connsiteY21" fmla="*/ 245932 h 513155"/>
                  <a:gd name="connsiteX22" fmla="*/ 771525 w 984441"/>
                  <a:gd name="connsiteY22" fmla="*/ 382457 h 513155"/>
                  <a:gd name="connsiteX23" fmla="*/ 717550 w 984441"/>
                  <a:gd name="connsiteY23" fmla="*/ 258632 h 513155"/>
                  <a:gd name="connsiteX24" fmla="*/ 781050 w 984441"/>
                  <a:gd name="connsiteY24" fmla="*/ 385632 h 513155"/>
                  <a:gd name="connsiteX25" fmla="*/ 825500 w 984441"/>
                  <a:gd name="connsiteY25" fmla="*/ 445957 h 513155"/>
                  <a:gd name="connsiteX26" fmla="*/ 984250 w 984441"/>
                  <a:gd name="connsiteY26" fmla="*/ 512632 h 513155"/>
                  <a:gd name="connsiteX27" fmla="*/ 857250 w 984441"/>
                  <a:gd name="connsiteY27" fmla="*/ 477707 h 513155"/>
                  <a:gd name="connsiteX28" fmla="*/ 825500 w 984441"/>
                  <a:gd name="connsiteY28" fmla="*/ 490407 h 513155"/>
                  <a:gd name="connsiteX29" fmla="*/ 800100 w 984441"/>
                  <a:gd name="connsiteY29" fmla="*/ 449132 h 513155"/>
                  <a:gd name="connsiteX30" fmla="*/ 762000 w 984441"/>
                  <a:gd name="connsiteY30" fmla="*/ 395157 h 513155"/>
                  <a:gd name="connsiteX31" fmla="*/ 746125 w 984441"/>
                  <a:gd name="connsiteY31" fmla="*/ 347532 h 513155"/>
                  <a:gd name="connsiteX32" fmla="*/ 739775 w 984441"/>
                  <a:gd name="connsiteY32" fmla="*/ 357057 h 513155"/>
                  <a:gd name="connsiteX33" fmla="*/ 682625 w 984441"/>
                  <a:gd name="connsiteY33" fmla="*/ 255457 h 513155"/>
                  <a:gd name="connsiteX34" fmla="*/ 603250 w 984441"/>
                  <a:gd name="connsiteY34" fmla="*/ 176082 h 513155"/>
                  <a:gd name="connsiteX35" fmla="*/ 377825 w 984441"/>
                  <a:gd name="connsiteY35" fmla="*/ 99882 h 513155"/>
                  <a:gd name="connsiteX36" fmla="*/ 422275 w 984441"/>
                  <a:gd name="connsiteY36" fmla="*/ 106232 h 513155"/>
                  <a:gd name="connsiteX37" fmla="*/ 320675 w 984441"/>
                  <a:gd name="connsiteY37" fmla="*/ 84007 h 513155"/>
                  <a:gd name="connsiteX38" fmla="*/ 263525 w 984441"/>
                  <a:gd name="connsiteY38" fmla="*/ 84007 h 513155"/>
                  <a:gd name="connsiteX39" fmla="*/ 190500 w 984441"/>
                  <a:gd name="connsiteY39" fmla="*/ 87182 h 513155"/>
                  <a:gd name="connsiteX40" fmla="*/ 288925 w 984441"/>
                  <a:gd name="connsiteY40" fmla="*/ 64957 h 513155"/>
                  <a:gd name="connsiteX41" fmla="*/ 184150 w 984441"/>
                  <a:gd name="connsiteY41" fmla="*/ 87182 h 513155"/>
                  <a:gd name="connsiteX42" fmla="*/ 0 w 984441"/>
                  <a:gd name="connsiteY42" fmla="*/ 122107 h 51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84441" h="513155">
                    <a:moveTo>
                      <a:pt x="0" y="122107"/>
                    </a:moveTo>
                    <a:cubicBezTo>
                      <a:pt x="69850" y="110200"/>
                      <a:pt x="139700" y="98294"/>
                      <a:pt x="161925" y="90357"/>
                    </a:cubicBezTo>
                    <a:cubicBezTo>
                      <a:pt x="184150" y="82419"/>
                      <a:pt x="127000" y="77128"/>
                      <a:pt x="133350" y="74482"/>
                    </a:cubicBezTo>
                    <a:cubicBezTo>
                      <a:pt x="139700" y="71836"/>
                      <a:pt x="193675" y="78715"/>
                      <a:pt x="200025" y="74482"/>
                    </a:cubicBezTo>
                    <a:cubicBezTo>
                      <a:pt x="206375" y="70249"/>
                      <a:pt x="153458" y="53315"/>
                      <a:pt x="171450" y="49082"/>
                    </a:cubicBezTo>
                    <a:cubicBezTo>
                      <a:pt x="189442" y="44849"/>
                      <a:pt x="280988" y="51728"/>
                      <a:pt x="307975" y="49082"/>
                    </a:cubicBezTo>
                    <a:cubicBezTo>
                      <a:pt x="334963" y="46436"/>
                      <a:pt x="329142" y="32149"/>
                      <a:pt x="333375" y="33207"/>
                    </a:cubicBezTo>
                    <a:cubicBezTo>
                      <a:pt x="337608" y="34265"/>
                      <a:pt x="318029" y="47495"/>
                      <a:pt x="333375" y="55432"/>
                    </a:cubicBezTo>
                    <a:cubicBezTo>
                      <a:pt x="348721" y="63369"/>
                      <a:pt x="412221" y="89828"/>
                      <a:pt x="425450" y="80832"/>
                    </a:cubicBezTo>
                    <a:cubicBezTo>
                      <a:pt x="438679" y="71836"/>
                      <a:pt x="413279" y="9394"/>
                      <a:pt x="412750" y="1457"/>
                    </a:cubicBezTo>
                    <a:cubicBezTo>
                      <a:pt x="412221" y="-6481"/>
                      <a:pt x="414338" y="19978"/>
                      <a:pt x="422275" y="33207"/>
                    </a:cubicBezTo>
                    <a:cubicBezTo>
                      <a:pt x="430212" y="46436"/>
                      <a:pt x="460375" y="80832"/>
                      <a:pt x="460375" y="80832"/>
                    </a:cubicBezTo>
                    <a:cubicBezTo>
                      <a:pt x="468842" y="87711"/>
                      <a:pt x="468842" y="82949"/>
                      <a:pt x="473075" y="74482"/>
                    </a:cubicBezTo>
                    <a:cubicBezTo>
                      <a:pt x="477308" y="66015"/>
                      <a:pt x="479954" y="26857"/>
                      <a:pt x="485775" y="30032"/>
                    </a:cubicBezTo>
                    <a:cubicBezTo>
                      <a:pt x="491596" y="33207"/>
                      <a:pt x="490538" y="74482"/>
                      <a:pt x="508000" y="93532"/>
                    </a:cubicBezTo>
                    <a:cubicBezTo>
                      <a:pt x="525462" y="112582"/>
                      <a:pt x="569383" y="142745"/>
                      <a:pt x="590550" y="144332"/>
                    </a:cubicBezTo>
                    <a:cubicBezTo>
                      <a:pt x="611717" y="145919"/>
                      <a:pt x="625475" y="116286"/>
                      <a:pt x="635000" y="103057"/>
                    </a:cubicBezTo>
                    <a:cubicBezTo>
                      <a:pt x="644525" y="89828"/>
                      <a:pt x="650346" y="60195"/>
                      <a:pt x="647700" y="64957"/>
                    </a:cubicBezTo>
                    <a:cubicBezTo>
                      <a:pt x="645054" y="69719"/>
                      <a:pt x="617538" y="109936"/>
                      <a:pt x="619125" y="131632"/>
                    </a:cubicBezTo>
                    <a:cubicBezTo>
                      <a:pt x="620712" y="153328"/>
                      <a:pt x="639763" y="172378"/>
                      <a:pt x="657225" y="195132"/>
                    </a:cubicBezTo>
                    <a:cubicBezTo>
                      <a:pt x="674688" y="217886"/>
                      <a:pt x="717550" y="259690"/>
                      <a:pt x="723900" y="268157"/>
                    </a:cubicBezTo>
                    <a:cubicBezTo>
                      <a:pt x="730250" y="276624"/>
                      <a:pt x="687388" y="226882"/>
                      <a:pt x="695325" y="245932"/>
                    </a:cubicBezTo>
                    <a:cubicBezTo>
                      <a:pt x="703262" y="264982"/>
                      <a:pt x="767821" y="380340"/>
                      <a:pt x="771525" y="382457"/>
                    </a:cubicBezTo>
                    <a:cubicBezTo>
                      <a:pt x="775229" y="384574"/>
                      <a:pt x="715963" y="258103"/>
                      <a:pt x="717550" y="258632"/>
                    </a:cubicBezTo>
                    <a:cubicBezTo>
                      <a:pt x="719137" y="259161"/>
                      <a:pt x="763058" y="354411"/>
                      <a:pt x="781050" y="385632"/>
                    </a:cubicBezTo>
                    <a:cubicBezTo>
                      <a:pt x="799042" y="416853"/>
                      <a:pt x="791633" y="424790"/>
                      <a:pt x="825500" y="445957"/>
                    </a:cubicBezTo>
                    <a:cubicBezTo>
                      <a:pt x="859367" y="467124"/>
                      <a:pt x="978958" y="507340"/>
                      <a:pt x="984250" y="512632"/>
                    </a:cubicBezTo>
                    <a:cubicBezTo>
                      <a:pt x="989542" y="517924"/>
                      <a:pt x="883708" y="481411"/>
                      <a:pt x="857250" y="477707"/>
                    </a:cubicBezTo>
                    <a:cubicBezTo>
                      <a:pt x="830792" y="474003"/>
                      <a:pt x="835025" y="495170"/>
                      <a:pt x="825500" y="490407"/>
                    </a:cubicBezTo>
                    <a:cubicBezTo>
                      <a:pt x="815975" y="485644"/>
                      <a:pt x="810683" y="465007"/>
                      <a:pt x="800100" y="449132"/>
                    </a:cubicBezTo>
                    <a:cubicBezTo>
                      <a:pt x="789517" y="433257"/>
                      <a:pt x="770996" y="412090"/>
                      <a:pt x="762000" y="395157"/>
                    </a:cubicBezTo>
                    <a:cubicBezTo>
                      <a:pt x="753004" y="378224"/>
                      <a:pt x="746125" y="347532"/>
                      <a:pt x="746125" y="347532"/>
                    </a:cubicBezTo>
                    <a:cubicBezTo>
                      <a:pt x="742421" y="341182"/>
                      <a:pt x="750358" y="372403"/>
                      <a:pt x="739775" y="357057"/>
                    </a:cubicBezTo>
                    <a:cubicBezTo>
                      <a:pt x="729192" y="341711"/>
                      <a:pt x="705379" y="285619"/>
                      <a:pt x="682625" y="255457"/>
                    </a:cubicBezTo>
                    <a:cubicBezTo>
                      <a:pt x="659871" y="225295"/>
                      <a:pt x="654050" y="202011"/>
                      <a:pt x="603250" y="176082"/>
                    </a:cubicBezTo>
                    <a:cubicBezTo>
                      <a:pt x="552450" y="150153"/>
                      <a:pt x="407987" y="111524"/>
                      <a:pt x="377825" y="99882"/>
                    </a:cubicBezTo>
                    <a:cubicBezTo>
                      <a:pt x="347663" y="88240"/>
                      <a:pt x="431800" y="108878"/>
                      <a:pt x="422275" y="106232"/>
                    </a:cubicBezTo>
                    <a:cubicBezTo>
                      <a:pt x="412750" y="103586"/>
                      <a:pt x="347133" y="87711"/>
                      <a:pt x="320675" y="84007"/>
                    </a:cubicBezTo>
                    <a:cubicBezTo>
                      <a:pt x="294217" y="80303"/>
                      <a:pt x="285221" y="83478"/>
                      <a:pt x="263525" y="84007"/>
                    </a:cubicBezTo>
                    <a:cubicBezTo>
                      <a:pt x="241829" y="84536"/>
                      <a:pt x="186267" y="90357"/>
                      <a:pt x="190500" y="87182"/>
                    </a:cubicBezTo>
                    <a:cubicBezTo>
                      <a:pt x="194733" y="84007"/>
                      <a:pt x="289983" y="64957"/>
                      <a:pt x="288925" y="64957"/>
                    </a:cubicBezTo>
                    <a:cubicBezTo>
                      <a:pt x="287867" y="64957"/>
                      <a:pt x="184150" y="87182"/>
                      <a:pt x="184150" y="87182"/>
                    </a:cubicBezTo>
                    <a:lnTo>
                      <a:pt x="0" y="12210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A3EE74ED-A25D-F9A4-1F07-7EEA3DF1A1CB}"/>
                  </a:ext>
                </a:extLst>
              </p:cNvPr>
              <p:cNvSpPr/>
              <p:nvPr/>
            </p:nvSpPr>
            <p:spPr>
              <a:xfrm>
                <a:off x="4428647" y="3349028"/>
                <a:ext cx="511698" cy="222862"/>
              </a:xfrm>
              <a:custGeom>
                <a:avLst/>
                <a:gdLst>
                  <a:gd name="connsiteX0" fmla="*/ 478 w 511698"/>
                  <a:gd name="connsiteY0" fmla="*/ 597 h 222862"/>
                  <a:gd name="connsiteX1" fmla="*/ 286228 w 511698"/>
                  <a:gd name="connsiteY1" fmla="*/ 22822 h 222862"/>
                  <a:gd name="connsiteX2" fmla="*/ 273528 w 511698"/>
                  <a:gd name="connsiteY2" fmla="*/ 29172 h 222862"/>
                  <a:gd name="connsiteX3" fmla="*/ 378303 w 511698"/>
                  <a:gd name="connsiteY3" fmla="*/ 89497 h 222862"/>
                  <a:gd name="connsiteX4" fmla="*/ 346553 w 511698"/>
                  <a:gd name="connsiteY4" fmla="*/ 64097 h 222862"/>
                  <a:gd name="connsiteX5" fmla="*/ 435453 w 511698"/>
                  <a:gd name="connsiteY5" fmla="*/ 143472 h 222862"/>
                  <a:gd name="connsiteX6" fmla="*/ 511653 w 511698"/>
                  <a:gd name="connsiteY6" fmla="*/ 222847 h 222862"/>
                  <a:gd name="connsiteX7" fmla="*/ 444978 w 511698"/>
                  <a:gd name="connsiteY7" fmla="*/ 137122 h 222862"/>
                  <a:gd name="connsiteX8" fmla="*/ 343378 w 511698"/>
                  <a:gd name="connsiteY8" fmla="*/ 45047 h 222862"/>
                  <a:gd name="connsiteX9" fmla="*/ 283053 w 511698"/>
                  <a:gd name="connsiteY9" fmla="*/ 16472 h 222862"/>
                  <a:gd name="connsiteX10" fmla="*/ 219553 w 511698"/>
                  <a:gd name="connsiteY10" fmla="*/ 6947 h 222862"/>
                  <a:gd name="connsiteX11" fmla="*/ 478 w 511698"/>
                  <a:gd name="connsiteY11" fmla="*/ 597 h 22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1698" h="222862">
                    <a:moveTo>
                      <a:pt x="478" y="597"/>
                    </a:moveTo>
                    <a:cubicBezTo>
                      <a:pt x="11591" y="3243"/>
                      <a:pt x="240720" y="18060"/>
                      <a:pt x="286228" y="22822"/>
                    </a:cubicBezTo>
                    <a:cubicBezTo>
                      <a:pt x="331736" y="27584"/>
                      <a:pt x="258182" y="18060"/>
                      <a:pt x="273528" y="29172"/>
                    </a:cubicBezTo>
                    <a:cubicBezTo>
                      <a:pt x="288874" y="40284"/>
                      <a:pt x="366132" y="83676"/>
                      <a:pt x="378303" y="89497"/>
                    </a:cubicBezTo>
                    <a:cubicBezTo>
                      <a:pt x="390474" y="95318"/>
                      <a:pt x="337028" y="55101"/>
                      <a:pt x="346553" y="64097"/>
                    </a:cubicBezTo>
                    <a:cubicBezTo>
                      <a:pt x="356078" y="73093"/>
                      <a:pt x="407936" y="117014"/>
                      <a:pt x="435453" y="143472"/>
                    </a:cubicBezTo>
                    <a:cubicBezTo>
                      <a:pt x="462970" y="169930"/>
                      <a:pt x="510065" y="223905"/>
                      <a:pt x="511653" y="222847"/>
                    </a:cubicBezTo>
                    <a:cubicBezTo>
                      <a:pt x="513241" y="221789"/>
                      <a:pt x="473024" y="166755"/>
                      <a:pt x="444978" y="137122"/>
                    </a:cubicBezTo>
                    <a:cubicBezTo>
                      <a:pt x="416932" y="107489"/>
                      <a:pt x="370366" y="65155"/>
                      <a:pt x="343378" y="45047"/>
                    </a:cubicBezTo>
                    <a:cubicBezTo>
                      <a:pt x="316391" y="24939"/>
                      <a:pt x="303690" y="22822"/>
                      <a:pt x="283053" y="16472"/>
                    </a:cubicBezTo>
                    <a:cubicBezTo>
                      <a:pt x="262416" y="10122"/>
                      <a:pt x="264003" y="9064"/>
                      <a:pt x="219553" y="6947"/>
                    </a:cubicBezTo>
                    <a:cubicBezTo>
                      <a:pt x="175103" y="4830"/>
                      <a:pt x="-10635" y="-2049"/>
                      <a:pt x="478" y="5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6D94115A-2800-304C-0331-456BCE868938}"/>
                  </a:ext>
                </a:extLst>
              </p:cNvPr>
              <p:cNvSpPr/>
              <p:nvPr/>
            </p:nvSpPr>
            <p:spPr>
              <a:xfrm>
                <a:off x="4809969" y="3511071"/>
                <a:ext cx="206571" cy="257898"/>
              </a:xfrm>
              <a:custGeom>
                <a:avLst/>
                <a:gdLst>
                  <a:gd name="connsiteX0" fmla="*/ 156 w 206571"/>
                  <a:gd name="connsiteY0" fmla="*/ 51279 h 257898"/>
                  <a:gd name="connsiteX1" fmla="*/ 123981 w 206571"/>
                  <a:gd name="connsiteY1" fmla="*/ 479 h 257898"/>
                  <a:gd name="connsiteX2" fmla="*/ 63656 w 206571"/>
                  <a:gd name="connsiteY2" fmla="*/ 29054 h 257898"/>
                  <a:gd name="connsiteX3" fmla="*/ 57306 w 206571"/>
                  <a:gd name="connsiteY3" fmla="*/ 83029 h 257898"/>
                  <a:gd name="connsiteX4" fmla="*/ 76356 w 206571"/>
                  <a:gd name="connsiteY4" fmla="*/ 105254 h 257898"/>
                  <a:gd name="connsiteX5" fmla="*/ 184306 w 206571"/>
                  <a:gd name="connsiteY5" fmla="*/ 25879 h 257898"/>
                  <a:gd name="connsiteX6" fmla="*/ 133506 w 206571"/>
                  <a:gd name="connsiteY6" fmla="*/ 86204 h 257898"/>
                  <a:gd name="connsiteX7" fmla="*/ 139856 w 206571"/>
                  <a:gd name="connsiteY7" fmla="*/ 133829 h 257898"/>
                  <a:gd name="connsiteX8" fmla="*/ 177956 w 206571"/>
                  <a:gd name="connsiteY8" fmla="*/ 92554 h 257898"/>
                  <a:gd name="connsiteX9" fmla="*/ 158906 w 206571"/>
                  <a:gd name="connsiteY9" fmla="*/ 133829 h 257898"/>
                  <a:gd name="connsiteX10" fmla="*/ 168431 w 206571"/>
                  <a:gd name="connsiteY10" fmla="*/ 200504 h 257898"/>
                  <a:gd name="connsiteX11" fmla="*/ 155731 w 206571"/>
                  <a:gd name="connsiteY11" fmla="*/ 162404 h 257898"/>
                  <a:gd name="connsiteX12" fmla="*/ 206531 w 206571"/>
                  <a:gd name="connsiteY12" fmla="*/ 257654 h 257898"/>
                  <a:gd name="connsiteX13" fmla="*/ 146206 w 206571"/>
                  <a:gd name="connsiteY13" fmla="*/ 187804 h 257898"/>
                  <a:gd name="connsiteX14" fmla="*/ 98581 w 206571"/>
                  <a:gd name="connsiteY14" fmla="*/ 124304 h 257898"/>
                  <a:gd name="connsiteX15" fmla="*/ 156 w 206571"/>
                  <a:gd name="connsiteY15" fmla="*/ 51279 h 25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6571" h="257898">
                    <a:moveTo>
                      <a:pt x="156" y="51279"/>
                    </a:moveTo>
                    <a:cubicBezTo>
                      <a:pt x="4389" y="30642"/>
                      <a:pt x="113398" y="4183"/>
                      <a:pt x="123981" y="479"/>
                    </a:cubicBezTo>
                    <a:cubicBezTo>
                      <a:pt x="134564" y="-3225"/>
                      <a:pt x="74769" y="15296"/>
                      <a:pt x="63656" y="29054"/>
                    </a:cubicBezTo>
                    <a:cubicBezTo>
                      <a:pt x="52543" y="42812"/>
                      <a:pt x="55189" y="70329"/>
                      <a:pt x="57306" y="83029"/>
                    </a:cubicBezTo>
                    <a:cubicBezTo>
                      <a:pt x="59423" y="95729"/>
                      <a:pt x="55189" y="114779"/>
                      <a:pt x="76356" y="105254"/>
                    </a:cubicBezTo>
                    <a:cubicBezTo>
                      <a:pt x="97523" y="95729"/>
                      <a:pt x="174781" y="29054"/>
                      <a:pt x="184306" y="25879"/>
                    </a:cubicBezTo>
                    <a:cubicBezTo>
                      <a:pt x="193831" y="22704"/>
                      <a:pt x="140914" y="68212"/>
                      <a:pt x="133506" y="86204"/>
                    </a:cubicBezTo>
                    <a:cubicBezTo>
                      <a:pt x="126098" y="104196"/>
                      <a:pt x="132448" y="132771"/>
                      <a:pt x="139856" y="133829"/>
                    </a:cubicBezTo>
                    <a:cubicBezTo>
                      <a:pt x="147264" y="134887"/>
                      <a:pt x="174781" y="92554"/>
                      <a:pt x="177956" y="92554"/>
                    </a:cubicBezTo>
                    <a:cubicBezTo>
                      <a:pt x="181131" y="92554"/>
                      <a:pt x="160494" y="115837"/>
                      <a:pt x="158906" y="133829"/>
                    </a:cubicBezTo>
                    <a:cubicBezTo>
                      <a:pt x="157319" y="151821"/>
                      <a:pt x="168960" y="195742"/>
                      <a:pt x="168431" y="200504"/>
                    </a:cubicBezTo>
                    <a:cubicBezTo>
                      <a:pt x="167902" y="205267"/>
                      <a:pt x="149381" y="152879"/>
                      <a:pt x="155731" y="162404"/>
                    </a:cubicBezTo>
                    <a:cubicBezTo>
                      <a:pt x="162081" y="171929"/>
                      <a:pt x="208118" y="253421"/>
                      <a:pt x="206531" y="257654"/>
                    </a:cubicBezTo>
                    <a:cubicBezTo>
                      <a:pt x="204944" y="261887"/>
                      <a:pt x="164198" y="210029"/>
                      <a:pt x="146206" y="187804"/>
                    </a:cubicBezTo>
                    <a:cubicBezTo>
                      <a:pt x="128214" y="165579"/>
                      <a:pt x="118160" y="146000"/>
                      <a:pt x="98581" y="124304"/>
                    </a:cubicBezTo>
                    <a:cubicBezTo>
                      <a:pt x="79002" y="102608"/>
                      <a:pt x="-4077" y="71916"/>
                      <a:pt x="156" y="512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8BAA6298-3F25-33B9-7494-021AF337D322}"/>
                  </a:ext>
                </a:extLst>
              </p:cNvPr>
              <p:cNvSpPr/>
              <p:nvPr/>
            </p:nvSpPr>
            <p:spPr>
              <a:xfrm>
                <a:off x="4175125" y="3390645"/>
                <a:ext cx="450318" cy="66930"/>
              </a:xfrm>
              <a:custGeom>
                <a:avLst/>
                <a:gdLst>
                  <a:gd name="connsiteX0" fmla="*/ 0 w 450318"/>
                  <a:gd name="connsiteY0" fmla="*/ 66930 h 66930"/>
                  <a:gd name="connsiteX1" fmla="*/ 333375 w 450318"/>
                  <a:gd name="connsiteY1" fmla="*/ 25655 h 66930"/>
                  <a:gd name="connsiteX2" fmla="*/ 257175 w 450318"/>
                  <a:gd name="connsiteY2" fmla="*/ 28830 h 66930"/>
                  <a:gd name="connsiteX3" fmla="*/ 444500 w 450318"/>
                  <a:gd name="connsiteY3" fmla="*/ 51055 h 66930"/>
                  <a:gd name="connsiteX4" fmla="*/ 396875 w 450318"/>
                  <a:gd name="connsiteY4" fmla="*/ 25655 h 66930"/>
                  <a:gd name="connsiteX5" fmla="*/ 336550 w 450318"/>
                  <a:gd name="connsiteY5" fmla="*/ 255 h 66930"/>
                  <a:gd name="connsiteX6" fmla="*/ 273050 w 450318"/>
                  <a:gd name="connsiteY6" fmla="*/ 12955 h 66930"/>
                  <a:gd name="connsiteX7" fmla="*/ 190500 w 450318"/>
                  <a:gd name="connsiteY7" fmla="*/ 19305 h 66930"/>
                  <a:gd name="connsiteX8" fmla="*/ 247650 w 450318"/>
                  <a:gd name="connsiteY8" fmla="*/ 6605 h 66930"/>
                  <a:gd name="connsiteX9" fmla="*/ 0 w 450318"/>
                  <a:gd name="connsiteY9" fmla="*/ 66930 h 6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318" h="66930">
                    <a:moveTo>
                      <a:pt x="0" y="66930"/>
                    </a:moveTo>
                    <a:lnTo>
                      <a:pt x="333375" y="25655"/>
                    </a:lnTo>
                    <a:cubicBezTo>
                      <a:pt x="376237" y="19305"/>
                      <a:pt x="238654" y="24597"/>
                      <a:pt x="257175" y="28830"/>
                    </a:cubicBezTo>
                    <a:cubicBezTo>
                      <a:pt x="275696" y="33063"/>
                      <a:pt x="421217" y="51584"/>
                      <a:pt x="444500" y="51055"/>
                    </a:cubicBezTo>
                    <a:cubicBezTo>
                      <a:pt x="467783" y="50526"/>
                      <a:pt x="414867" y="34122"/>
                      <a:pt x="396875" y="25655"/>
                    </a:cubicBezTo>
                    <a:cubicBezTo>
                      <a:pt x="378883" y="17188"/>
                      <a:pt x="357187" y="2372"/>
                      <a:pt x="336550" y="255"/>
                    </a:cubicBezTo>
                    <a:cubicBezTo>
                      <a:pt x="315913" y="-1862"/>
                      <a:pt x="297392" y="9780"/>
                      <a:pt x="273050" y="12955"/>
                    </a:cubicBezTo>
                    <a:cubicBezTo>
                      <a:pt x="248708" y="16130"/>
                      <a:pt x="194733" y="20363"/>
                      <a:pt x="190500" y="19305"/>
                    </a:cubicBezTo>
                    <a:cubicBezTo>
                      <a:pt x="186267" y="18247"/>
                      <a:pt x="247650" y="6605"/>
                      <a:pt x="247650" y="6605"/>
                    </a:cubicBezTo>
                    <a:lnTo>
                      <a:pt x="0" y="6693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A2635D41-D2DE-9F3E-C834-125DAC6CDA4A}"/>
                  </a:ext>
                </a:extLst>
              </p:cNvPr>
              <p:cNvSpPr/>
              <p:nvPr/>
            </p:nvSpPr>
            <p:spPr>
              <a:xfrm>
                <a:off x="4197311" y="3454357"/>
                <a:ext cx="349659" cy="247952"/>
              </a:xfrm>
              <a:custGeom>
                <a:avLst/>
                <a:gdLst>
                  <a:gd name="connsiteX0" fmla="*/ 39 w 349659"/>
                  <a:gd name="connsiteY0" fmla="*/ 43 h 247952"/>
                  <a:gd name="connsiteX1" fmla="*/ 95289 w 349659"/>
                  <a:gd name="connsiteY1" fmla="*/ 50843 h 247952"/>
                  <a:gd name="connsiteX2" fmla="*/ 133389 w 349659"/>
                  <a:gd name="connsiteY2" fmla="*/ 57193 h 247952"/>
                  <a:gd name="connsiteX3" fmla="*/ 76239 w 349659"/>
                  <a:gd name="connsiteY3" fmla="*/ 82593 h 247952"/>
                  <a:gd name="connsiteX4" fmla="*/ 181014 w 349659"/>
                  <a:gd name="connsiteY4" fmla="*/ 88943 h 247952"/>
                  <a:gd name="connsiteX5" fmla="*/ 117514 w 349659"/>
                  <a:gd name="connsiteY5" fmla="*/ 155618 h 247952"/>
                  <a:gd name="connsiteX6" fmla="*/ 219114 w 349659"/>
                  <a:gd name="connsiteY6" fmla="*/ 120693 h 247952"/>
                  <a:gd name="connsiteX7" fmla="*/ 174664 w 349659"/>
                  <a:gd name="connsiteY7" fmla="*/ 187368 h 247952"/>
                  <a:gd name="connsiteX8" fmla="*/ 241339 w 349659"/>
                  <a:gd name="connsiteY8" fmla="*/ 158793 h 247952"/>
                  <a:gd name="connsiteX9" fmla="*/ 298489 w 349659"/>
                  <a:gd name="connsiteY9" fmla="*/ 241343 h 247952"/>
                  <a:gd name="connsiteX10" fmla="*/ 269914 w 349659"/>
                  <a:gd name="connsiteY10" fmla="*/ 174668 h 247952"/>
                  <a:gd name="connsiteX11" fmla="*/ 349289 w 349659"/>
                  <a:gd name="connsiteY11" fmla="*/ 247693 h 247952"/>
                  <a:gd name="connsiteX12" fmla="*/ 231814 w 349659"/>
                  <a:gd name="connsiteY12" fmla="*/ 142918 h 247952"/>
                  <a:gd name="connsiteX13" fmla="*/ 146089 w 349659"/>
                  <a:gd name="connsiteY13" fmla="*/ 88943 h 247952"/>
                  <a:gd name="connsiteX14" fmla="*/ 206414 w 349659"/>
                  <a:gd name="connsiteY14" fmla="*/ 114343 h 247952"/>
                  <a:gd name="connsiteX15" fmla="*/ 73064 w 349659"/>
                  <a:gd name="connsiteY15" fmla="*/ 60368 h 247952"/>
                  <a:gd name="connsiteX16" fmla="*/ 19089 w 349659"/>
                  <a:gd name="connsiteY16" fmla="*/ 47668 h 247952"/>
                  <a:gd name="connsiteX17" fmla="*/ 82589 w 349659"/>
                  <a:gd name="connsiteY17" fmla="*/ 60368 h 247952"/>
                  <a:gd name="connsiteX18" fmla="*/ 39 w 349659"/>
                  <a:gd name="connsiteY18" fmla="*/ 43 h 24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59" h="247952">
                    <a:moveTo>
                      <a:pt x="39" y="43"/>
                    </a:moveTo>
                    <a:cubicBezTo>
                      <a:pt x="2156" y="-1545"/>
                      <a:pt x="73064" y="41318"/>
                      <a:pt x="95289" y="50843"/>
                    </a:cubicBezTo>
                    <a:cubicBezTo>
                      <a:pt x="117514" y="60368"/>
                      <a:pt x="136564" y="51901"/>
                      <a:pt x="133389" y="57193"/>
                    </a:cubicBezTo>
                    <a:cubicBezTo>
                      <a:pt x="130214" y="62485"/>
                      <a:pt x="68302" y="77301"/>
                      <a:pt x="76239" y="82593"/>
                    </a:cubicBezTo>
                    <a:cubicBezTo>
                      <a:pt x="84176" y="87885"/>
                      <a:pt x="174135" y="76772"/>
                      <a:pt x="181014" y="88943"/>
                    </a:cubicBezTo>
                    <a:cubicBezTo>
                      <a:pt x="187893" y="101114"/>
                      <a:pt x="111164" y="150326"/>
                      <a:pt x="117514" y="155618"/>
                    </a:cubicBezTo>
                    <a:cubicBezTo>
                      <a:pt x="123864" y="160910"/>
                      <a:pt x="209589" y="115401"/>
                      <a:pt x="219114" y="120693"/>
                    </a:cubicBezTo>
                    <a:cubicBezTo>
                      <a:pt x="228639" y="125985"/>
                      <a:pt x="170960" y="181018"/>
                      <a:pt x="174664" y="187368"/>
                    </a:cubicBezTo>
                    <a:cubicBezTo>
                      <a:pt x="178368" y="193718"/>
                      <a:pt x="220702" y="149797"/>
                      <a:pt x="241339" y="158793"/>
                    </a:cubicBezTo>
                    <a:cubicBezTo>
                      <a:pt x="261977" y="167789"/>
                      <a:pt x="293727" y="238697"/>
                      <a:pt x="298489" y="241343"/>
                    </a:cubicBezTo>
                    <a:cubicBezTo>
                      <a:pt x="303251" y="243989"/>
                      <a:pt x="261447" y="173610"/>
                      <a:pt x="269914" y="174668"/>
                    </a:cubicBezTo>
                    <a:cubicBezTo>
                      <a:pt x="278381" y="175726"/>
                      <a:pt x="355639" y="252985"/>
                      <a:pt x="349289" y="247693"/>
                    </a:cubicBezTo>
                    <a:cubicBezTo>
                      <a:pt x="342939" y="242401"/>
                      <a:pt x="265681" y="169376"/>
                      <a:pt x="231814" y="142918"/>
                    </a:cubicBezTo>
                    <a:cubicBezTo>
                      <a:pt x="197947" y="116460"/>
                      <a:pt x="150322" y="93705"/>
                      <a:pt x="146089" y="88943"/>
                    </a:cubicBezTo>
                    <a:cubicBezTo>
                      <a:pt x="141856" y="84181"/>
                      <a:pt x="218585" y="119105"/>
                      <a:pt x="206414" y="114343"/>
                    </a:cubicBezTo>
                    <a:cubicBezTo>
                      <a:pt x="194243" y="109581"/>
                      <a:pt x="104285" y="71480"/>
                      <a:pt x="73064" y="60368"/>
                    </a:cubicBezTo>
                    <a:cubicBezTo>
                      <a:pt x="41843" y="49256"/>
                      <a:pt x="17502" y="47668"/>
                      <a:pt x="19089" y="47668"/>
                    </a:cubicBezTo>
                    <a:cubicBezTo>
                      <a:pt x="20676" y="47668"/>
                      <a:pt x="83647" y="65130"/>
                      <a:pt x="82589" y="60368"/>
                    </a:cubicBezTo>
                    <a:cubicBezTo>
                      <a:pt x="81531" y="55606"/>
                      <a:pt x="-2078" y="1631"/>
                      <a:pt x="39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92FEEE97-9AAB-5D29-B15D-1D5B76A10807}"/>
                  </a:ext>
                </a:extLst>
              </p:cNvPr>
              <p:cNvSpPr/>
              <p:nvPr/>
            </p:nvSpPr>
            <p:spPr>
              <a:xfrm>
                <a:off x="4444952" y="3657572"/>
                <a:ext cx="359392" cy="155695"/>
              </a:xfrm>
              <a:custGeom>
                <a:avLst/>
                <a:gdLst>
                  <a:gd name="connsiteX0" fmla="*/ 48 w 359392"/>
                  <a:gd name="connsiteY0" fmla="*/ 3203 h 155695"/>
                  <a:gd name="connsiteX1" fmla="*/ 177848 w 359392"/>
                  <a:gd name="connsiteY1" fmla="*/ 60353 h 155695"/>
                  <a:gd name="connsiteX2" fmla="*/ 82598 w 359392"/>
                  <a:gd name="connsiteY2" fmla="*/ 34953 h 155695"/>
                  <a:gd name="connsiteX3" fmla="*/ 260398 w 359392"/>
                  <a:gd name="connsiteY3" fmla="*/ 76228 h 155695"/>
                  <a:gd name="connsiteX4" fmla="*/ 336598 w 359392"/>
                  <a:gd name="connsiteY4" fmla="*/ 155603 h 155695"/>
                  <a:gd name="connsiteX5" fmla="*/ 295323 w 359392"/>
                  <a:gd name="connsiteY5" fmla="*/ 92103 h 155695"/>
                  <a:gd name="connsiteX6" fmla="*/ 358823 w 359392"/>
                  <a:gd name="connsiteY6" fmla="*/ 88928 h 155695"/>
                  <a:gd name="connsiteX7" fmla="*/ 250873 w 359392"/>
                  <a:gd name="connsiteY7" fmla="*/ 66703 h 155695"/>
                  <a:gd name="connsiteX8" fmla="*/ 146098 w 359392"/>
                  <a:gd name="connsiteY8" fmla="*/ 38128 h 155695"/>
                  <a:gd name="connsiteX9" fmla="*/ 76248 w 359392"/>
                  <a:gd name="connsiteY9" fmla="*/ 28 h 155695"/>
                  <a:gd name="connsiteX10" fmla="*/ 158798 w 359392"/>
                  <a:gd name="connsiteY10" fmla="*/ 31778 h 155695"/>
                  <a:gd name="connsiteX11" fmla="*/ 48 w 359392"/>
                  <a:gd name="connsiteY11" fmla="*/ 3203 h 15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9392" h="155695">
                    <a:moveTo>
                      <a:pt x="48" y="3203"/>
                    </a:moveTo>
                    <a:cubicBezTo>
                      <a:pt x="3223" y="7965"/>
                      <a:pt x="164090" y="55061"/>
                      <a:pt x="177848" y="60353"/>
                    </a:cubicBezTo>
                    <a:cubicBezTo>
                      <a:pt x="191606" y="65645"/>
                      <a:pt x="68840" y="32307"/>
                      <a:pt x="82598" y="34953"/>
                    </a:cubicBezTo>
                    <a:cubicBezTo>
                      <a:pt x="96356" y="37599"/>
                      <a:pt x="218065" y="56120"/>
                      <a:pt x="260398" y="76228"/>
                    </a:cubicBezTo>
                    <a:cubicBezTo>
                      <a:pt x="302731" y="96336"/>
                      <a:pt x="330777" y="152957"/>
                      <a:pt x="336598" y="155603"/>
                    </a:cubicBezTo>
                    <a:cubicBezTo>
                      <a:pt x="342419" y="158249"/>
                      <a:pt x="291619" y="103215"/>
                      <a:pt x="295323" y="92103"/>
                    </a:cubicBezTo>
                    <a:cubicBezTo>
                      <a:pt x="299027" y="80991"/>
                      <a:pt x="366231" y="93161"/>
                      <a:pt x="358823" y="88928"/>
                    </a:cubicBezTo>
                    <a:cubicBezTo>
                      <a:pt x="351415" y="84695"/>
                      <a:pt x="286327" y="75170"/>
                      <a:pt x="250873" y="66703"/>
                    </a:cubicBezTo>
                    <a:cubicBezTo>
                      <a:pt x="215419" y="58236"/>
                      <a:pt x="175202" y="49241"/>
                      <a:pt x="146098" y="38128"/>
                    </a:cubicBezTo>
                    <a:cubicBezTo>
                      <a:pt x="116994" y="27016"/>
                      <a:pt x="74131" y="1086"/>
                      <a:pt x="76248" y="28"/>
                    </a:cubicBezTo>
                    <a:cubicBezTo>
                      <a:pt x="78365" y="-1030"/>
                      <a:pt x="167265" y="28074"/>
                      <a:pt x="158798" y="31778"/>
                    </a:cubicBezTo>
                    <a:cubicBezTo>
                      <a:pt x="150331" y="35482"/>
                      <a:pt x="-3127" y="-1559"/>
                      <a:pt x="48" y="32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73C2BDCE-B889-DE98-F56C-EA073AA178EB}"/>
                  </a:ext>
                </a:extLst>
              </p:cNvPr>
              <p:cNvSpPr/>
              <p:nvPr/>
            </p:nvSpPr>
            <p:spPr>
              <a:xfrm>
                <a:off x="4755941" y="3581311"/>
                <a:ext cx="209715" cy="203641"/>
              </a:xfrm>
              <a:custGeom>
                <a:avLst/>
                <a:gdLst>
                  <a:gd name="connsiteX0" fmla="*/ 104984 w 209715"/>
                  <a:gd name="connsiteY0" fmla="*/ 89 h 203641"/>
                  <a:gd name="connsiteX1" fmla="*/ 139909 w 209715"/>
                  <a:gd name="connsiteY1" fmla="*/ 111214 h 203641"/>
                  <a:gd name="connsiteX2" fmla="*/ 206584 w 209715"/>
                  <a:gd name="connsiteY2" fmla="*/ 193764 h 203641"/>
                  <a:gd name="connsiteX3" fmla="*/ 178009 w 209715"/>
                  <a:gd name="connsiteY3" fmla="*/ 152489 h 203641"/>
                  <a:gd name="connsiteX4" fmla="*/ 209 w 209715"/>
                  <a:gd name="connsiteY4" fmla="*/ 177889 h 203641"/>
                  <a:gd name="connsiteX5" fmla="*/ 143084 w 209715"/>
                  <a:gd name="connsiteY5" fmla="*/ 158839 h 203641"/>
                  <a:gd name="connsiteX6" fmla="*/ 190709 w 209715"/>
                  <a:gd name="connsiteY6" fmla="*/ 203289 h 203641"/>
                  <a:gd name="connsiteX7" fmla="*/ 174834 w 209715"/>
                  <a:gd name="connsiteY7" fmla="*/ 130264 h 203641"/>
                  <a:gd name="connsiteX8" fmla="*/ 104984 w 209715"/>
                  <a:gd name="connsiteY8" fmla="*/ 89 h 20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715" h="203641">
                    <a:moveTo>
                      <a:pt x="104984" y="89"/>
                    </a:moveTo>
                    <a:cubicBezTo>
                      <a:pt x="99163" y="-3086"/>
                      <a:pt x="122976" y="78935"/>
                      <a:pt x="139909" y="111214"/>
                    </a:cubicBezTo>
                    <a:cubicBezTo>
                      <a:pt x="156842" y="143493"/>
                      <a:pt x="200234" y="186885"/>
                      <a:pt x="206584" y="193764"/>
                    </a:cubicBezTo>
                    <a:cubicBezTo>
                      <a:pt x="212934" y="200643"/>
                      <a:pt x="212405" y="155135"/>
                      <a:pt x="178009" y="152489"/>
                    </a:cubicBezTo>
                    <a:cubicBezTo>
                      <a:pt x="143613" y="149843"/>
                      <a:pt x="6030" y="176831"/>
                      <a:pt x="209" y="177889"/>
                    </a:cubicBezTo>
                    <a:cubicBezTo>
                      <a:pt x="-5612" y="178947"/>
                      <a:pt x="111334" y="154606"/>
                      <a:pt x="143084" y="158839"/>
                    </a:cubicBezTo>
                    <a:cubicBezTo>
                      <a:pt x="174834" y="163072"/>
                      <a:pt x="185417" y="208052"/>
                      <a:pt x="190709" y="203289"/>
                    </a:cubicBezTo>
                    <a:cubicBezTo>
                      <a:pt x="196001" y="198527"/>
                      <a:pt x="187534" y="158310"/>
                      <a:pt x="174834" y="130264"/>
                    </a:cubicBezTo>
                    <a:cubicBezTo>
                      <a:pt x="162134" y="102218"/>
                      <a:pt x="110805" y="3264"/>
                      <a:pt x="104984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FA034237-F3C7-0313-4834-D7CEA0F43A79}"/>
                  </a:ext>
                </a:extLst>
              </p:cNvPr>
              <p:cNvSpPr/>
              <p:nvPr/>
            </p:nvSpPr>
            <p:spPr>
              <a:xfrm>
                <a:off x="4498776" y="3401640"/>
                <a:ext cx="117674" cy="5735"/>
              </a:xfrm>
              <a:custGeom>
                <a:avLst/>
                <a:gdLst>
                  <a:gd name="connsiteX0" fmla="*/ 117674 w 117674"/>
                  <a:gd name="connsiteY0" fmla="*/ 5135 h 5735"/>
                  <a:gd name="connsiteX1" fmla="*/ 199 w 117674"/>
                  <a:gd name="connsiteY1" fmla="*/ 1960 h 5735"/>
                  <a:gd name="connsiteX2" fmla="*/ 117674 w 117674"/>
                  <a:gd name="connsiteY2" fmla="*/ 5135 h 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674" h="5735">
                    <a:moveTo>
                      <a:pt x="117674" y="5135"/>
                    </a:moveTo>
                    <a:cubicBezTo>
                      <a:pt x="117674" y="5135"/>
                      <a:pt x="6020" y="-3861"/>
                      <a:pt x="199" y="1960"/>
                    </a:cubicBezTo>
                    <a:cubicBezTo>
                      <a:pt x="-5622" y="7781"/>
                      <a:pt x="117674" y="5135"/>
                      <a:pt x="117674" y="5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1FB1C3B1-E7E6-FB6B-AA9F-B7E85C7A6878}"/>
                  </a:ext>
                </a:extLst>
              </p:cNvPr>
              <p:cNvSpPr/>
              <p:nvPr/>
            </p:nvSpPr>
            <p:spPr>
              <a:xfrm>
                <a:off x="4543143" y="3412748"/>
                <a:ext cx="351967" cy="286514"/>
              </a:xfrm>
              <a:custGeom>
                <a:avLst/>
                <a:gdLst>
                  <a:gd name="connsiteX0" fmla="*/ 3457 w 351967"/>
                  <a:gd name="connsiteY0" fmla="*/ 377 h 286514"/>
                  <a:gd name="connsiteX1" fmla="*/ 76482 w 351967"/>
                  <a:gd name="connsiteY1" fmla="*/ 28952 h 286514"/>
                  <a:gd name="connsiteX2" fmla="*/ 22507 w 351967"/>
                  <a:gd name="connsiteY2" fmla="*/ 86102 h 286514"/>
                  <a:gd name="connsiteX3" fmla="*/ 9807 w 351967"/>
                  <a:gd name="connsiteY3" fmla="*/ 136902 h 286514"/>
                  <a:gd name="connsiteX4" fmla="*/ 16157 w 351967"/>
                  <a:gd name="connsiteY4" fmla="*/ 190877 h 286514"/>
                  <a:gd name="connsiteX5" fmla="*/ 51082 w 351967"/>
                  <a:gd name="connsiteY5" fmla="*/ 238502 h 286514"/>
                  <a:gd name="connsiteX6" fmla="*/ 139982 w 351967"/>
                  <a:gd name="connsiteY6" fmla="*/ 273427 h 286514"/>
                  <a:gd name="connsiteX7" fmla="*/ 260632 w 351967"/>
                  <a:gd name="connsiteY7" fmla="*/ 286127 h 286514"/>
                  <a:gd name="connsiteX8" fmla="*/ 301907 w 351967"/>
                  <a:gd name="connsiteY8" fmla="*/ 260727 h 286514"/>
                  <a:gd name="connsiteX9" fmla="*/ 349532 w 351967"/>
                  <a:gd name="connsiteY9" fmla="*/ 222627 h 286514"/>
                  <a:gd name="connsiteX10" fmla="*/ 336832 w 351967"/>
                  <a:gd name="connsiteY10" fmla="*/ 165477 h 286514"/>
                  <a:gd name="connsiteX11" fmla="*/ 266982 w 351967"/>
                  <a:gd name="connsiteY11" fmla="*/ 82927 h 286514"/>
                  <a:gd name="connsiteX12" fmla="*/ 209832 w 351967"/>
                  <a:gd name="connsiteY12" fmla="*/ 48002 h 286514"/>
                  <a:gd name="connsiteX13" fmla="*/ 3457 w 351967"/>
                  <a:gd name="connsiteY13" fmla="*/ 377 h 28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1967" h="286514">
                    <a:moveTo>
                      <a:pt x="3457" y="377"/>
                    </a:moveTo>
                    <a:cubicBezTo>
                      <a:pt x="-18768" y="-2798"/>
                      <a:pt x="73307" y="14665"/>
                      <a:pt x="76482" y="28952"/>
                    </a:cubicBezTo>
                    <a:cubicBezTo>
                      <a:pt x="79657" y="43239"/>
                      <a:pt x="33619" y="68111"/>
                      <a:pt x="22507" y="86102"/>
                    </a:cubicBezTo>
                    <a:cubicBezTo>
                      <a:pt x="11395" y="104093"/>
                      <a:pt x="10865" y="119440"/>
                      <a:pt x="9807" y="136902"/>
                    </a:cubicBezTo>
                    <a:cubicBezTo>
                      <a:pt x="8749" y="154364"/>
                      <a:pt x="9278" y="173944"/>
                      <a:pt x="16157" y="190877"/>
                    </a:cubicBezTo>
                    <a:cubicBezTo>
                      <a:pt x="23036" y="207810"/>
                      <a:pt x="30444" y="224744"/>
                      <a:pt x="51082" y="238502"/>
                    </a:cubicBezTo>
                    <a:cubicBezTo>
                      <a:pt x="71720" y="252260"/>
                      <a:pt x="105057" y="265490"/>
                      <a:pt x="139982" y="273427"/>
                    </a:cubicBezTo>
                    <a:cubicBezTo>
                      <a:pt x="174907" y="281364"/>
                      <a:pt x="233645" y="288244"/>
                      <a:pt x="260632" y="286127"/>
                    </a:cubicBezTo>
                    <a:cubicBezTo>
                      <a:pt x="287620" y="284010"/>
                      <a:pt x="287090" y="271310"/>
                      <a:pt x="301907" y="260727"/>
                    </a:cubicBezTo>
                    <a:cubicBezTo>
                      <a:pt x="316724" y="250144"/>
                      <a:pt x="343711" y="238502"/>
                      <a:pt x="349532" y="222627"/>
                    </a:cubicBezTo>
                    <a:cubicBezTo>
                      <a:pt x="355353" y="206752"/>
                      <a:pt x="350590" y="188760"/>
                      <a:pt x="336832" y="165477"/>
                    </a:cubicBezTo>
                    <a:cubicBezTo>
                      <a:pt x="323074" y="142194"/>
                      <a:pt x="288149" y="102506"/>
                      <a:pt x="266982" y="82927"/>
                    </a:cubicBezTo>
                    <a:cubicBezTo>
                      <a:pt x="245815" y="63348"/>
                      <a:pt x="247932" y="61760"/>
                      <a:pt x="209832" y="48002"/>
                    </a:cubicBezTo>
                    <a:cubicBezTo>
                      <a:pt x="171732" y="34244"/>
                      <a:pt x="25682" y="3552"/>
                      <a:pt x="3457" y="3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D512BFF0-3888-6FE3-15A1-A0991EF74B01}"/>
                  </a:ext>
                </a:extLst>
              </p:cNvPr>
              <p:cNvSpPr/>
              <p:nvPr/>
            </p:nvSpPr>
            <p:spPr>
              <a:xfrm rot="1674313">
                <a:off x="4669436" y="3516337"/>
                <a:ext cx="130498" cy="88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5C9CB49-0646-62ED-8936-A4290E72A18D}"/>
                  </a:ext>
                </a:extLst>
              </p:cNvPr>
              <p:cNvSpPr/>
              <p:nvPr/>
            </p:nvSpPr>
            <p:spPr>
              <a:xfrm>
                <a:off x="4149659" y="3479791"/>
                <a:ext cx="645112" cy="400741"/>
              </a:xfrm>
              <a:custGeom>
                <a:avLst/>
                <a:gdLst>
                  <a:gd name="connsiteX0" fmla="*/ 25466 w 645112"/>
                  <a:gd name="connsiteY0" fmla="*/ 9 h 400741"/>
                  <a:gd name="connsiteX1" fmla="*/ 66 w 645112"/>
                  <a:gd name="connsiteY1" fmla="*/ 114309 h 400741"/>
                  <a:gd name="connsiteX2" fmla="*/ 25466 w 645112"/>
                  <a:gd name="connsiteY2" fmla="*/ 114309 h 400741"/>
                  <a:gd name="connsiteX3" fmla="*/ 168341 w 645112"/>
                  <a:gd name="connsiteY3" fmla="*/ 219084 h 400741"/>
                  <a:gd name="connsiteX4" fmla="*/ 165166 w 645112"/>
                  <a:gd name="connsiteY4" fmla="*/ 177809 h 400741"/>
                  <a:gd name="connsiteX5" fmla="*/ 228666 w 645112"/>
                  <a:gd name="connsiteY5" fmla="*/ 285759 h 400741"/>
                  <a:gd name="connsiteX6" fmla="*/ 244541 w 645112"/>
                  <a:gd name="connsiteY6" fmla="*/ 260359 h 400741"/>
                  <a:gd name="connsiteX7" fmla="*/ 358841 w 645112"/>
                  <a:gd name="connsiteY7" fmla="*/ 355609 h 400741"/>
                  <a:gd name="connsiteX8" fmla="*/ 358841 w 645112"/>
                  <a:gd name="connsiteY8" fmla="*/ 339734 h 400741"/>
                  <a:gd name="connsiteX9" fmla="*/ 431866 w 645112"/>
                  <a:gd name="connsiteY9" fmla="*/ 400059 h 400741"/>
                  <a:gd name="connsiteX10" fmla="*/ 431866 w 645112"/>
                  <a:gd name="connsiteY10" fmla="*/ 371484 h 400741"/>
                  <a:gd name="connsiteX11" fmla="*/ 520766 w 645112"/>
                  <a:gd name="connsiteY11" fmla="*/ 358784 h 400741"/>
                  <a:gd name="connsiteX12" fmla="*/ 644591 w 645112"/>
                  <a:gd name="connsiteY12" fmla="*/ 390534 h 400741"/>
                  <a:gd name="connsiteX13" fmla="*/ 469966 w 645112"/>
                  <a:gd name="connsiteY13" fmla="*/ 342909 h 400741"/>
                  <a:gd name="connsiteX14" fmla="*/ 362016 w 645112"/>
                  <a:gd name="connsiteY14" fmla="*/ 320684 h 400741"/>
                  <a:gd name="connsiteX15" fmla="*/ 400116 w 645112"/>
                  <a:gd name="connsiteY15" fmla="*/ 349259 h 400741"/>
                  <a:gd name="connsiteX16" fmla="*/ 241366 w 645112"/>
                  <a:gd name="connsiteY16" fmla="*/ 244484 h 400741"/>
                  <a:gd name="connsiteX17" fmla="*/ 47691 w 645112"/>
                  <a:gd name="connsiteY17" fmla="*/ 130184 h 400741"/>
                  <a:gd name="connsiteX18" fmla="*/ 54041 w 645112"/>
                  <a:gd name="connsiteY18" fmla="*/ 155584 h 400741"/>
                  <a:gd name="connsiteX19" fmla="*/ 15941 w 645112"/>
                  <a:gd name="connsiteY19" fmla="*/ 107959 h 400741"/>
                  <a:gd name="connsiteX20" fmla="*/ 25466 w 645112"/>
                  <a:gd name="connsiteY20" fmla="*/ 9 h 40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5112" h="400741">
                    <a:moveTo>
                      <a:pt x="25466" y="9"/>
                    </a:moveTo>
                    <a:cubicBezTo>
                      <a:pt x="22820" y="1067"/>
                      <a:pt x="66" y="95259"/>
                      <a:pt x="66" y="114309"/>
                    </a:cubicBezTo>
                    <a:cubicBezTo>
                      <a:pt x="66" y="133359"/>
                      <a:pt x="-2580" y="96847"/>
                      <a:pt x="25466" y="114309"/>
                    </a:cubicBezTo>
                    <a:cubicBezTo>
                      <a:pt x="53512" y="131772"/>
                      <a:pt x="145058" y="208501"/>
                      <a:pt x="168341" y="219084"/>
                    </a:cubicBezTo>
                    <a:cubicBezTo>
                      <a:pt x="191624" y="229667"/>
                      <a:pt x="155112" y="166697"/>
                      <a:pt x="165166" y="177809"/>
                    </a:cubicBezTo>
                    <a:cubicBezTo>
                      <a:pt x="175220" y="188921"/>
                      <a:pt x="215437" y="272001"/>
                      <a:pt x="228666" y="285759"/>
                    </a:cubicBezTo>
                    <a:cubicBezTo>
                      <a:pt x="241895" y="299517"/>
                      <a:pt x="222845" y="248717"/>
                      <a:pt x="244541" y="260359"/>
                    </a:cubicBezTo>
                    <a:cubicBezTo>
                      <a:pt x="266237" y="272001"/>
                      <a:pt x="339791" y="342380"/>
                      <a:pt x="358841" y="355609"/>
                    </a:cubicBezTo>
                    <a:cubicBezTo>
                      <a:pt x="377891" y="368838"/>
                      <a:pt x="346670" y="332326"/>
                      <a:pt x="358841" y="339734"/>
                    </a:cubicBezTo>
                    <a:cubicBezTo>
                      <a:pt x="371012" y="347142"/>
                      <a:pt x="419695" y="394767"/>
                      <a:pt x="431866" y="400059"/>
                    </a:cubicBezTo>
                    <a:cubicBezTo>
                      <a:pt x="444037" y="405351"/>
                      <a:pt x="417049" y="378363"/>
                      <a:pt x="431866" y="371484"/>
                    </a:cubicBezTo>
                    <a:cubicBezTo>
                      <a:pt x="446683" y="364605"/>
                      <a:pt x="485312" y="355609"/>
                      <a:pt x="520766" y="358784"/>
                    </a:cubicBezTo>
                    <a:cubicBezTo>
                      <a:pt x="556220" y="361959"/>
                      <a:pt x="653058" y="393180"/>
                      <a:pt x="644591" y="390534"/>
                    </a:cubicBezTo>
                    <a:cubicBezTo>
                      <a:pt x="636124" y="387888"/>
                      <a:pt x="517062" y="354551"/>
                      <a:pt x="469966" y="342909"/>
                    </a:cubicBezTo>
                    <a:cubicBezTo>
                      <a:pt x="422870" y="331267"/>
                      <a:pt x="373658" y="319626"/>
                      <a:pt x="362016" y="320684"/>
                    </a:cubicBezTo>
                    <a:cubicBezTo>
                      <a:pt x="350374" y="321742"/>
                      <a:pt x="420224" y="361959"/>
                      <a:pt x="400116" y="349259"/>
                    </a:cubicBezTo>
                    <a:cubicBezTo>
                      <a:pt x="380008" y="336559"/>
                      <a:pt x="300103" y="280996"/>
                      <a:pt x="241366" y="244484"/>
                    </a:cubicBezTo>
                    <a:cubicBezTo>
                      <a:pt x="182629" y="207972"/>
                      <a:pt x="78912" y="145001"/>
                      <a:pt x="47691" y="130184"/>
                    </a:cubicBezTo>
                    <a:cubicBezTo>
                      <a:pt x="16470" y="115367"/>
                      <a:pt x="59333" y="159288"/>
                      <a:pt x="54041" y="155584"/>
                    </a:cubicBezTo>
                    <a:cubicBezTo>
                      <a:pt x="48749" y="151880"/>
                      <a:pt x="21233" y="129655"/>
                      <a:pt x="15941" y="107959"/>
                    </a:cubicBezTo>
                    <a:cubicBezTo>
                      <a:pt x="10649" y="86263"/>
                      <a:pt x="28112" y="-1049"/>
                      <a:pt x="25466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BCC1D69B-7892-634B-A8C1-51432ED31738}"/>
                  </a:ext>
                </a:extLst>
              </p:cNvPr>
              <p:cNvSpPr/>
              <p:nvPr/>
            </p:nvSpPr>
            <p:spPr>
              <a:xfrm>
                <a:off x="4260679" y="3609544"/>
                <a:ext cx="492347" cy="251371"/>
              </a:xfrm>
              <a:custGeom>
                <a:avLst/>
                <a:gdLst>
                  <a:gd name="connsiteX0" fmla="*/ 171 w 492347"/>
                  <a:gd name="connsiteY0" fmla="*/ 431 h 251371"/>
                  <a:gd name="connsiteX1" fmla="*/ 209721 w 492347"/>
                  <a:gd name="connsiteY1" fmla="*/ 92506 h 251371"/>
                  <a:gd name="connsiteX2" fmla="*/ 266871 w 492347"/>
                  <a:gd name="connsiteY2" fmla="*/ 130606 h 251371"/>
                  <a:gd name="connsiteX3" fmla="*/ 304971 w 492347"/>
                  <a:gd name="connsiteY3" fmla="*/ 194106 h 251371"/>
                  <a:gd name="connsiteX4" fmla="*/ 320846 w 492347"/>
                  <a:gd name="connsiteY4" fmla="*/ 162356 h 251371"/>
                  <a:gd name="connsiteX5" fmla="*/ 349421 w 492347"/>
                  <a:gd name="connsiteY5" fmla="*/ 190931 h 251371"/>
                  <a:gd name="connsiteX6" fmla="*/ 403396 w 492347"/>
                  <a:gd name="connsiteY6" fmla="*/ 178231 h 251371"/>
                  <a:gd name="connsiteX7" fmla="*/ 492296 w 492347"/>
                  <a:gd name="connsiteY7" fmla="*/ 251256 h 251371"/>
                  <a:gd name="connsiteX8" fmla="*/ 412921 w 492347"/>
                  <a:gd name="connsiteY8" fmla="*/ 194106 h 251371"/>
                  <a:gd name="connsiteX9" fmla="*/ 219246 w 492347"/>
                  <a:gd name="connsiteY9" fmla="*/ 152831 h 251371"/>
                  <a:gd name="connsiteX10" fmla="*/ 298621 w 492347"/>
                  <a:gd name="connsiteY10" fmla="*/ 187756 h 251371"/>
                  <a:gd name="connsiteX11" fmla="*/ 247821 w 492347"/>
                  <a:gd name="connsiteY11" fmla="*/ 133781 h 251371"/>
                  <a:gd name="connsiteX12" fmla="*/ 171 w 492347"/>
                  <a:gd name="connsiteY12" fmla="*/ 431 h 25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2347" h="251371">
                    <a:moveTo>
                      <a:pt x="171" y="431"/>
                    </a:moveTo>
                    <a:cubicBezTo>
                      <a:pt x="-6179" y="-6448"/>
                      <a:pt x="165271" y="70810"/>
                      <a:pt x="209721" y="92506"/>
                    </a:cubicBezTo>
                    <a:cubicBezTo>
                      <a:pt x="254171" y="114202"/>
                      <a:pt x="250996" y="113673"/>
                      <a:pt x="266871" y="130606"/>
                    </a:cubicBezTo>
                    <a:cubicBezTo>
                      <a:pt x="282746" y="147539"/>
                      <a:pt x="295975" y="188814"/>
                      <a:pt x="304971" y="194106"/>
                    </a:cubicBezTo>
                    <a:cubicBezTo>
                      <a:pt x="313967" y="199398"/>
                      <a:pt x="313438" y="162885"/>
                      <a:pt x="320846" y="162356"/>
                    </a:cubicBezTo>
                    <a:cubicBezTo>
                      <a:pt x="328254" y="161827"/>
                      <a:pt x="335663" y="188285"/>
                      <a:pt x="349421" y="190931"/>
                    </a:cubicBezTo>
                    <a:cubicBezTo>
                      <a:pt x="363179" y="193577"/>
                      <a:pt x="379584" y="168177"/>
                      <a:pt x="403396" y="178231"/>
                    </a:cubicBezTo>
                    <a:cubicBezTo>
                      <a:pt x="427208" y="188285"/>
                      <a:pt x="490709" y="248610"/>
                      <a:pt x="492296" y="251256"/>
                    </a:cubicBezTo>
                    <a:cubicBezTo>
                      <a:pt x="493884" y="253902"/>
                      <a:pt x="458429" y="210510"/>
                      <a:pt x="412921" y="194106"/>
                    </a:cubicBezTo>
                    <a:cubicBezTo>
                      <a:pt x="367413" y="177702"/>
                      <a:pt x="238296" y="153889"/>
                      <a:pt x="219246" y="152831"/>
                    </a:cubicBezTo>
                    <a:cubicBezTo>
                      <a:pt x="200196" y="151773"/>
                      <a:pt x="293859" y="190931"/>
                      <a:pt x="298621" y="187756"/>
                    </a:cubicBezTo>
                    <a:cubicBezTo>
                      <a:pt x="303383" y="184581"/>
                      <a:pt x="294388" y="164473"/>
                      <a:pt x="247821" y="133781"/>
                    </a:cubicBezTo>
                    <a:cubicBezTo>
                      <a:pt x="201254" y="103089"/>
                      <a:pt x="6521" y="7310"/>
                      <a:pt x="171" y="4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CA65E6DC-B205-7636-55EF-76414286C468}"/>
                  </a:ext>
                </a:extLst>
              </p:cNvPr>
              <p:cNvSpPr/>
              <p:nvPr/>
            </p:nvSpPr>
            <p:spPr>
              <a:xfrm>
                <a:off x="4698657" y="3752848"/>
                <a:ext cx="441817" cy="158875"/>
              </a:xfrm>
              <a:custGeom>
                <a:avLst/>
                <a:gdLst>
                  <a:gd name="connsiteX0" fmla="*/ 343 w 441817"/>
                  <a:gd name="connsiteY0" fmla="*/ 2 h 158875"/>
                  <a:gd name="connsiteX1" fmla="*/ 133693 w 441817"/>
                  <a:gd name="connsiteY1" fmla="*/ 82552 h 158875"/>
                  <a:gd name="connsiteX2" fmla="*/ 54318 w 441817"/>
                  <a:gd name="connsiteY2" fmla="*/ 73027 h 158875"/>
                  <a:gd name="connsiteX3" fmla="*/ 260693 w 441817"/>
                  <a:gd name="connsiteY3" fmla="*/ 44452 h 158875"/>
                  <a:gd name="connsiteX4" fmla="*/ 203543 w 441817"/>
                  <a:gd name="connsiteY4" fmla="*/ 66677 h 158875"/>
                  <a:gd name="connsiteX5" fmla="*/ 308318 w 441817"/>
                  <a:gd name="connsiteY5" fmla="*/ 82552 h 158875"/>
                  <a:gd name="connsiteX6" fmla="*/ 289268 w 441817"/>
                  <a:gd name="connsiteY6" fmla="*/ 92077 h 158875"/>
                  <a:gd name="connsiteX7" fmla="*/ 441668 w 441817"/>
                  <a:gd name="connsiteY7" fmla="*/ 158752 h 158875"/>
                  <a:gd name="connsiteX8" fmla="*/ 314668 w 441817"/>
                  <a:gd name="connsiteY8" fmla="*/ 107952 h 158875"/>
                  <a:gd name="connsiteX9" fmla="*/ 174968 w 441817"/>
                  <a:gd name="connsiteY9" fmla="*/ 82552 h 158875"/>
                  <a:gd name="connsiteX10" fmla="*/ 136868 w 441817"/>
                  <a:gd name="connsiteY10" fmla="*/ 85727 h 158875"/>
                  <a:gd name="connsiteX11" fmla="*/ 181318 w 441817"/>
                  <a:gd name="connsiteY11" fmla="*/ 85727 h 158875"/>
                  <a:gd name="connsiteX12" fmla="*/ 343 w 441817"/>
                  <a:gd name="connsiteY12" fmla="*/ 2 h 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1817" h="158875">
                    <a:moveTo>
                      <a:pt x="343" y="2"/>
                    </a:moveTo>
                    <a:cubicBezTo>
                      <a:pt x="-7595" y="-527"/>
                      <a:pt x="124697" y="70381"/>
                      <a:pt x="133693" y="82552"/>
                    </a:cubicBezTo>
                    <a:cubicBezTo>
                      <a:pt x="142689" y="94723"/>
                      <a:pt x="33151" y="79377"/>
                      <a:pt x="54318" y="73027"/>
                    </a:cubicBezTo>
                    <a:cubicBezTo>
                      <a:pt x="75485" y="66677"/>
                      <a:pt x="235822" y="45510"/>
                      <a:pt x="260693" y="44452"/>
                    </a:cubicBezTo>
                    <a:cubicBezTo>
                      <a:pt x="285564" y="43394"/>
                      <a:pt x="195606" y="60327"/>
                      <a:pt x="203543" y="66677"/>
                    </a:cubicBezTo>
                    <a:cubicBezTo>
                      <a:pt x="211480" y="73027"/>
                      <a:pt x="294031" y="78319"/>
                      <a:pt x="308318" y="82552"/>
                    </a:cubicBezTo>
                    <a:cubicBezTo>
                      <a:pt x="322605" y="86785"/>
                      <a:pt x="267043" y="79377"/>
                      <a:pt x="289268" y="92077"/>
                    </a:cubicBezTo>
                    <a:cubicBezTo>
                      <a:pt x="311493" y="104777"/>
                      <a:pt x="437435" y="156106"/>
                      <a:pt x="441668" y="158752"/>
                    </a:cubicBezTo>
                    <a:cubicBezTo>
                      <a:pt x="445901" y="161398"/>
                      <a:pt x="359118" y="120652"/>
                      <a:pt x="314668" y="107952"/>
                    </a:cubicBezTo>
                    <a:cubicBezTo>
                      <a:pt x="270218" y="95252"/>
                      <a:pt x="204601" y="86256"/>
                      <a:pt x="174968" y="82552"/>
                    </a:cubicBezTo>
                    <a:cubicBezTo>
                      <a:pt x="145335" y="78848"/>
                      <a:pt x="135810" y="85198"/>
                      <a:pt x="136868" y="85727"/>
                    </a:cubicBezTo>
                    <a:cubicBezTo>
                      <a:pt x="137926" y="86256"/>
                      <a:pt x="198781" y="96310"/>
                      <a:pt x="181318" y="85727"/>
                    </a:cubicBezTo>
                    <a:cubicBezTo>
                      <a:pt x="163856" y="75144"/>
                      <a:pt x="8281" y="531"/>
                      <a:pt x="34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27EEE2A6-7F27-87E0-0F58-B1B02ECEBADB}"/>
                  </a:ext>
                </a:extLst>
              </p:cNvPr>
              <p:cNvSpPr/>
              <p:nvPr/>
            </p:nvSpPr>
            <p:spPr>
              <a:xfrm>
                <a:off x="4562225" y="3717919"/>
                <a:ext cx="426319" cy="60646"/>
              </a:xfrm>
              <a:custGeom>
                <a:avLst/>
                <a:gdLst>
                  <a:gd name="connsiteX0" fmla="*/ 250 w 426319"/>
                  <a:gd name="connsiteY0" fmla="*/ 6 h 60646"/>
                  <a:gd name="connsiteX1" fmla="*/ 301875 w 426319"/>
                  <a:gd name="connsiteY1" fmla="*/ 38106 h 60646"/>
                  <a:gd name="connsiteX2" fmla="*/ 368550 w 426319"/>
                  <a:gd name="connsiteY2" fmla="*/ 31756 h 60646"/>
                  <a:gd name="connsiteX3" fmla="*/ 298700 w 426319"/>
                  <a:gd name="connsiteY3" fmla="*/ 44456 h 60646"/>
                  <a:gd name="connsiteX4" fmla="*/ 425700 w 426319"/>
                  <a:gd name="connsiteY4" fmla="*/ 60331 h 60646"/>
                  <a:gd name="connsiteX5" fmla="*/ 343150 w 426319"/>
                  <a:gd name="connsiteY5" fmla="*/ 53981 h 60646"/>
                  <a:gd name="connsiteX6" fmla="*/ 251075 w 426319"/>
                  <a:gd name="connsiteY6" fmla="*/ 41281 h 60646"/>
                  <a:gd name="connsiteX7" fmla="*/ 250 w 426319"/>
                  <a:gd name="connsiteY7" fmla="*/ 6 h 6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6319" h="60646">
                    <a:moveTo>
                      <a:pt x="250" y="6"/>
                    </a:moveTo>
                    <a:cubicBezTo>
                      <a:pt x="8717" y="-523"/>
                      <a:pt x="240492" y="32814"/>
                      <a:pt x="301875" y="38106"/>
                    </a:cubicBezTo>
                    <a:cubicBezTo>
                      <a:pt x="363258" y="43398"/>
                      <a:pt x="369079" y="30698"/>
                      <a:pt x="368550" y="31756"/>
                    </a:cubicBezTo>
                    <a:cubicBezTo>
                      <a:pt x="368021" y="32814"/>
                      <a:pt x="289175" y="39693"/>
                      <a:pt x="298700" y="44456"/>
                    </a:cubicBezTo>
                    <a:cubicBezTo>
                      <a:pt x="308225" y="49219"/>
                      <a:pt x="418292" y="58744"/>
                      <a:pt x="425700" y="60331"/>
                    </a:cubicBezTo>
                    <a:cubicBezTo>
                      <a:pt x="433108" y="61918"/>
                      <a:pt x="372254" y="57156"/>
                      <a:pt x="343150" y="53981"/>
                    </a:cubicBezTo>
                    <a:cubicBezTo>
                      <a:pt x="314046" y="50806"/>
                      <a:pt x="301875" y="47102"/>
                      <a:pt x="251075" y="41281"/>
                    </a:cubicBezTo>
                    <a:cubicBezTo>
                      <a:pt x="200275" y="35460"/>
                      <a:pt x="-8217" y="535"/>
                      <a:pt x="250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6B979F47-B1B9-AE74-1F2B-806270E2E4B1}"/>
                  </a:ext>
                </a:extLst>
              </p:cNvPr>
              <p:cNvSpPr/>
              <p:nvPr/>
            </p:nvSpPr>
            <p:spPr>
              <a:xfrm>
                <a:off x="4903777" y="3485354"/>
                <a:ext cx="277823" cy="404061"/>
              </a:xfrm>
              <a:custGeom>
                <a:avLst/>
                <a:gdLst>
                  <a:gd name="connsiteX0" fmla="*/ 1598 w 277823"/>
                  <a:gd name="connsiteY0" fmla="*/ 796 h 404061"/>
                  <a:gd name="connsiteX1" fmla="*/ 176223 w 277823"/>
                  <a:gd name="connsiteY1" fmla="*/ 238921 h 404061"/>
                  <a:gd name="connsiteX2" fmla="*/ 163523 w 277823"/>
                  <a:gd name="connsiteY2" fmla="*/ 203996 h 404061"/>
                  <a:gd name="connsiteX3" fmla="*/ 201623 w 277823"/>
                  <a:gd name="connsiteY3" fmla="*/ 311946 h 404061"/>
                  <a:gd name="connsiteX4" fmla="*/ 277823 w 277823"/>
                  <a:gd name="connsiteY4" fmla="*/ 404021 h 404061"/>
                  <a:gd name="connsiteX5" fmla="*/ 201623 w 277823"/>
                  <a:gd name="connsiteY5" fmla="*/ 321471 h 404061"/>
                  <a:gd name="connsiteX6" fmla="*/ 90498 w 277823"/>
                  <a:gd name="connsiteY6" fmla="*/ 172246 h 404061"/>
                  <a:gd name="connsiteX7" fmla="*/ 125423 w 277823"/>
                  <a:gd name="connsiteY7" fmla="*/ 216696 h 404061"/>
                  <a:gd name="connsiteX8" fmla="*/ 90498 w 277823"/>
                  <a:gd name="connsiteY8" fmla="*/ 162721 h 404061"/>
                  <a:gd name="connsiteX9" fmla="*/ 1598 w 277823"/>
                  <a:gd name="connsiteY9" fmla="*/ 796 h 40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823" h="404061">
                    <a:moveTo>
                      <a:pt x="1598" y="796"/>
                    </a:moveTo>
                    <a:cubicBezTo>
                      <a:pt x="15886" y="13496"/>
                      <a:pt x="149236" y="205054"/>
                      <a:pt x="176223" y="238921"/>
                    </a:cubicBezTo>
                    <a:cubicBezTo>
                      <a:pt x="203210" y="272788"/>
                      <a:pt x="159290" y="191825"/>
                      <a:pt x="163523" y="203996"/>
                    </a:cubicBezTo>
                    <a:cubicBezTo>
                      <a:pt x="167756" y="216167"/>
                      <a:pt x="182573" y="278609"/>
                      <a:pt x="201623" y="311946"/>
                    </a:cubicBezTo>
                    <a:cubicBezTo>
                      <a:pt x="220673" y="345284"/>
                      <a:pt x="277823" y="402434"/>
                      <a:pt x="277823" y="404021"/>
                    </a:cubicBezTo>
                    <a:cubicBezTo>
                      <a:pt x="277823" y="405608"/>
                      <a:pt x="232844" y="360100"/>
                      <a:pt x="201623" y="321471"/>
                    </a:cubicBezTo>
                    <a:cubicBezTo>
                      <a:pt x="170402" y="282842"/>
                      <a:pt x="103198" y="189709"/>
                      <a:pt x="90498" y="172246"/>
                    </a:cubicBezTo>
                    <a:cubicBezTo>
                      <a:pt x="77798" y="154784"/>
                      <a:pt x="125423" y="218283"/>
                      <a:pt x="125423" y="216696"/>
                    </a:cubicBezTo>
                    <a:cubicBezTo>
                      <a:pt x="125423" y="215109"/>
                      <a:pt x="107960" y="194471"/>
                      <a:pt x="90498" y="162721"/>
                    </a:cubicBezTo>
                    <a:cubicBezTo>
                      <a:pt x="73036" y="130971"/>
                      <a:pt x="-12690" y="-11904"/>
                      <a:pt x="1598" y="7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8192B70D-F7A6-9C9A-5D60-271B372F3D4A}"/>
                  </a:ext>
                </a:extLst>
              </p:cNvPr>
              <p:cNvSpPr/>
              <p:nvPr/>
            </p:nvSpPr>
            <p:spPr>
              <a:xfrm>
                <a:off x="4139502" y="3253667"/>
                <a:ext cx="434089" cy="124731"/>
              </a:xfrm>
              <a:custGeom>
                <a:avLst/>
                <a:gdLst>
                  <a:gd name="connsiteX0" fmla="*/ 698 w 434089"/>
                  <a:gd name="connsiteY0" fmla="*/ 124533 h 124731"/>
                  <a:gd name="connsiteX1" fmla="*/ 248348 w 434089"/>
                  <a:gd name="connsiteY1" fmla="*/ 19758 h 124731"/>
                  <a:gd name="connsiteX2" fmla="*/ 181673 w 434089"/>
                  <a:gd name="connsiteY2" fmla="*/ 26108 h 124731"/>
                  <a:gd name="connsiteX3" fmla="*/ 432498 w 434089"/>
                  <a:gd name="connsiteY3" fmla="*/ 708 h 124731"/>
                  <a:gd name="connsiteX4" fmla="*/ 283273 w 434089"/>
                  <a:gd name="connsiteY4" fmla="*/ 7058 h 124731"/>
                  <a:gd name="connsiteX5" fmla="*/ 172148 w 434089"/>
                  <a:gd name="connsiteY5" fmla="*/ 7058 h 124731"/>
                  <a:gd name="connsiteX6" fmla="*/ 292798 w 434089"/>
                  <a:gd name="connsiteY6" fmla="*/ 7058 h 124731"/>
                  <a:gd name="connsiteX7" fmla="*/ 178498 w 434089"/>
                  <a:gd name="connsiteY7" fmla="*/ 45158 h 124731"/>
                  <a:gd name="connsiteX8" fmla="*/ 698 w 434089"/>
                  <a:gd name="connsiteY8" fmla="*/ 124533 h 12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089" h="124731">
                    <a:moveTo>
                      <a:pt x="698" y="124533"/>
                    </a:moveTo>
                    <a:cubicBezTo>
                      <a:pt x="12340" y="120300"/>
                      <a:pt x="218186" y="36162"/>
                      <a:pt x="248348" y="19758"/>
                    </a:cubicBezTo>
                    <a:cubicBezTo>
                      <a:pt x="278510" y="3354"/>
                      <a:pt x="181673" y="26108"/>
                      <a:pt x="181673" y="26108"/>
                    </a:cubicBezTo>
                    <a:lnTo>
                      <a:pt x="432498" y="708"/>
                    </a:lnTo>
                    <a:cubicBezTo>
                      <a:pt x="449431" y="-2467"/>
                      <a:pt x="326665" y="6000"/>
                      <a:pt x="283273" y="7058"/>
                    </a:cubicBezTo>
                    <a:cubicBezTo>
                      <a:pt x="239881" y="8116"/>
                      <a:pt x="172148" y="7058"/>
                      <a:pt x="172148" y="7058"/>
                    </a:cubicBezTo>
                    <a:cubicBezTo>
                      <a:pt x="173735" y="7058"/>
                      <a:pt x="291740" y="708"/>
                      <a:pt x="292798" y="7058"/>
                    </a:cubicBezTo>
                    <a:cubicBezTo>
                      <a:pt x="293856" y="13408"/>
                      <a:pt x="230886" y="26108"/>
                      <a:pt x="178498" y="45158"/>
                    </a:cubicBezTo>
                    <a:cubicBezTo>
                      <a:pt x="126111" y="64208"/>
                      <a:pt x="-10944" y="128766"/>
                      <a:pt x="698" y="12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589BEE83-9414-0274-521C-30AA1F465CB3}"/>
                  </a:ext>
                </a:extLst>
              </p:cNvPr>
              <p:cNvSpPr/>
              <p:nvPr/>
            </p:nvSpPr>
            <p:spPr>
              <a:xfrm>
                <a:off x="4968495" y="3809997"/>
                <a:ext cx="232167" cy="130492"/>
              </a:xfrm>
              <a:custGeom>
                <a:avLst/>
                <a:gdLst>
                  <a:gd name="connsiteX0" fmla="*/ 380 w 232167"/>
                  <a:gd name="connsiteY0" fmla="*/ 3 h 130492"/>
                  <a:gd name="connsiteX1" fmla="*/ 127380 w 232167"/>
                  <a:gd name="connsiteY1" fmla="*/ 76203 h 130492"/>
                  <a:gd name="connsiteX2" fmla="*/ 232155 w 232167"/>
                  <a:gd name="connsiteY2" fmla="*/ 117478 h 130492"/>
                  <a:gd name="connsiteX3" fmla="*/ 121030 w 232167"/>
                  <a:gd name="connsiteY3" fmla="*/ 101603 h 130492"/>
                  <a:gd name="connsiteX4" fmla="*/ 222630 w 232167"/>
                  <a:gd name="connsiteY4" fmla="*/ 130178 h 130492"/>
                  <a:gd name="connsiteX5" fmla="*/ 92455 w 232167"/>
                  <a:gd name="connsiteY5" fmla="*/ 79378 h 130492"/>
                  <a:gd name="connsiteX6" fmla="*/ 380 w 232167"/>
                  <a:gd name="connsiteY6" fmla="*/ 3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67" h="130492">
                    <a:moveTo>
                      <a:pt x="380" y="3"/>
                    </a:moveTo>
                    <a:cubicBezTo>
                      <a:pt x="6201" y="-526"/>
                      <a:pt x="88751" y="56624"/>
                      <a:pt x="127380" y="76203"/>
                    </a:cubicBezTo>
                    <a:cubicBezTo>
                      <a:pt x="166009" y="95782"/>
                      <a:pt x="233213" y="113245"/>
                      <a:pt x="232155" y="117478"/>
                    </a:cubicBezTo>
                    <a:cubicBezTo>
                      <a:pt x="231097" y="121711"/>
                      <a:pt x="122618" y="99486"/>
                      <a:pt x="121030" y="101603"/>
                    </a:cubicBezTo>
                    <a:cubicBezTo>
                      <a:pt x="119442" y="103720"/>
                      <a:pt x="227392" y="133882"/>
                      <a:pt x="222630" y="130178"/>
                    </a:cubicBezTo>
                    <a:cubicBezTo>
                      <a:pt x="217868" y="126474"/>
                      <a:pt x="127909" y="98428"/>
                      <a:pt x="92455" y="79378"/>
                    </a:cubicBezTo>
                    <a:cubicBezTo>
                      <a:pt x="57001" y="60328"/>
                      <a:pt x="-5441" y="532"/>
                      <a:pt x="38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EF04FADE-617A-0D5C-5FB2-6224167398C6}"/>
                  </a:ext>
                </a:extLst>
              </p:cNvPr>
              <p:cNvSpPr/>
              <p:nvPr/>
            </p:nvSpPr>
            <p:spPr>
              <a:xfrm>
                <a:off x="4149626" y="2628405"/>
                <a:ext cx="184678" cy="330755"/>
              </a:xfrm>
              <a:custGeom>
                <a:avLst/>
                <a:gdLst>
                  <a:gd name="connsiteX0" fmla="*/ 73124 w 184678"/>
                  <a:gd name="connsiteY0" fmla="*/ 495 h 330755"/>
                  <a:gd name="connsiteX1" fmla="*/ 15974 w 184678"/>
                  <a:gd name="connsiteY1" fmla="*/ 156070 h 330755"/>
                  <a:gd name="connsiteX2" fmla="*/ 28674 w 184678"/>
                  <a:gd name="connsiteY2" fmla="*/ 267195 h 330755"/>
                  <a:gd name="connsiteX3" fmla="*/ 35024 w 184678"/>
                  <a:gd name="connsiteY3" fmla="*/ 238620 h 330755"/>
                  <a:gd name="connsiteX4" fmla="*/ 99 w 184678"/>
                  <a:gd name="connsiteY4" fmla="*/ 314820 h 330755"/>
                  <a:gd name="connsiteX5" fmla="*/ 47724 w 184678"/>
                  <a:gd name="connsiteY5" fmla="*/ 279895 h 330755"/>
                  <a:gd name="connsiteX6" fmla="*/ 95349 w 184678"/>
                  <a:gd name="connsiteY6" fmla="*/ 317995 h 330755"/>
                  <a:gd name="connsiteX7" fmla="*/ 98524 w 184678"/>
                  <a:gd name="connsiteY7" fmla="*/ 276720 h 330755"/>
                  <a:gd name="connsiteX8" fmla="*/ 184249 w 184678"/>
                  <a:gd name="connsiteY8" fmla="*/ 330695 h 330755"/>
                  <a:gd name="connsiteX9" fmla="*/ 57249 w 184678"/>
                  <a:gd name="connsiteY9" fmla="*/ 264020 h 330755"/>
                  <a:gd name="connsiteX10" fmla="*/ 25499 w 184678"/>
                  <a:gd name="connsiteY10" fmla="*/ 251320 h 330755"/>
                  <a:gd name="connsiteX11" fmla="*/ 15974 w 184678"/>
                  <a:gd name="connsiteY11" fmla="*/ 187820 h 330755"/>
                  <a:gd name="connsiteX12" fmla="*/ 12799 w 184678"/>
                  <a:gd name="connsiteY12" fmla="*/ 89395 h 330755"/>
                  <a:gd name="connsiteX13" fmla="*/ 15974 w 184678"/>
                  <a:gd name="connsiteY13" fmla="*/ 105270 h 330755"/>
                  <a:gd name="connsiteX14" fmla="*/ 73124 w 184678"/>
                  <a:gd name="connsiteY14" fmla="*/ 495 h 33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678" h="330755">
                    <a:moveTo>
                      <a:pt x="73124" y="495"/>
                    </a:moveTo>
                    <a:cubicBezTo>
                      <a:pt x="73124" y="8962"/>
                      <a:pt x="23382" y="111620"/>
                      <a:pt x="15974" y="156070"/>
                    </a:cubicBezTo>
                    <a:cubicBezTo>
                      <a:pt x="8566" y="200520"/>
                      <a:pt x="25499" y="253437"/>
                      <a:pt x="28674" y="267195"/>
                    </a:cubicBezTo>
                    <a:cubicBezTo>
                      <a:pt x="31849" y="280953"/>
                      <a:pt x="39786" y="230683"/>
                      <a:pt x="35024" y="238620"/>
                    </a:cubicBezTo>
                    <a:cubicBezTo>
                      <a:pt x="30261" y="246558"/>
                      <a:pt x="-2018" y="307941"/>
                      <a:pt x="99" y="314820"/>
                    </a:cubicBezTo>
                    <a:cubicBezTo>
                      <a:pt x="2216" y="321699"/>
                      <a:pt x="31849" y="279366"/>
                      <a:pt x="47724" y="279895"/>
                    </a:cubicBezTo>
                    <a:cubicBezTo>
                      <a:pt x="63599" y="280424"/>
                      <a:pt x="86882" y="318524"/>
                      <a:pt x="95349" y="317995"/>
                    </a:cubicBezTo>
                    <a:cubicBezTo>
                      <a:pt x="103816" y="317466"/>
                      <a:pt x="83707" y="274603"/>
                      <a:pt x="98524" y="276720"/>
                    </a:cubicBezTo>
                    <a:cubicBezTo>
                      <a:pt x="113341" y="278837"/>
                      <a:pt x="191128" y="332812"/>
                      <a:pt x="184249" y="330695"/>
                    </a:cubicBezTo>
                    <a:cubicBezTo>
                      <a:pt x="177370" y="328578"/>
                      <a:pt x="83707" y="277249"/>
                      <a:pt x="57249" y="264020"/>
                    </a:cubicBezTo>
                    <a:cubicBezTo>
                      <a:pt x="30791" y="250791"/>
                      <a:pt x="32378" y="264020"/>
                      <a:pt x="25499" y="251320"/>
                    </a:cubicBezTo>
                    <a:cubicBezTo>
                      <a:pt x="18620" y="238620"/>
                      <a:pt x="18091" y="214808"/>
                      <a:pt x="15974" y="187820"/>
                    </a:cubicBezTo>
                    <a:cubicBezTo>
                      <a:pt x="13857" y="160833"/>
                      <a:pt x="12799" y="103153"/>
                      <a:pt x="12799" y="89395"/>
                    </a:cubicBezTo>
                    <a:cubicBezTo>
                      <a:pt x="12799" y="75637"/>
                      <a:pt x="8566" y="115853"/>
                      <a:pt x="15974" y="105270"/>
                    </a:cubicBezTo>
                    <a:cubicBezTo>
                      <a:pt x="23382" y="94687"/>
                      <a:pt x="73124" y="-7972"/>
                      <a:pt x="73124" y="4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C8EA3676-8D1A-4344-CD02-5517C91CA5AF}"/>
                  </a:ext>
                </a:extLst>
              </p:cNvPr>
              <p:cNvSpPr/>
              <p:nvPr/>
            </p:nvSpPr>
            <p:spPr>
              <a:xfrm>
                <a:off x="4226892" y="2672748"/>
                <a:ext cx="380110" cy="165847"/>
              </a:xfrm>
              <a:custGeom>
                <a:avLst/>
                <a:gdLst>
                  <a:gd name="connsiteX0" fmla="*/ 40308 w 380110"/>
                  <a:gd name="connsiteY0" fmla="*/ 16477 h 165847"/>
                  <a:gd name="connsiteX1" fmla="*/ 81583 w 380110"/>
                  <a:gd name="connsiteY1" fmla="*/ 111727 h 165847"/>
                  <a:gd name="connsiteX2" fmla="*/ 56183 w 380110"/>
                  <a:gd name="connsiteY2" fmla="*/ 118077 h 165847"/>
                  <a:gd name="connsiteX3" fmla="*/ 2208 w 380110"/>
                  <a:gd name="connsiteY3" fmla="*/ 162527 h 165847"/>
                  <a:gd name="connsiteX4" fmla="*/ 138733 w 380110"/>
                  <a:gd name="connsiteY4" fmla="*/ 16477 h 165847"/>
                  <a:gd name="connsiteX5" fmla="*/ 170483 w 380110"/>
                  <a:gd name="connsiteY5" fmla="*/ 6952 h 165847"/>
                  <a:gd name="connsiteX6" fmla="*/ 221283 w 380110"/>
                  <a:gd name="connsiteY6" fmla="*/ 48227 h 165847"/>
                  <a:gd name="connsiteX7" fmla="*/ 380033 w 380110"/>
                  <a:gd name="connsiteY7" fmla="*/ 102202 h 165847"/>
                  <a:gd name="connsiteX8" fmla="*/ 240333 w 380110"/>
                  <a:gd name="connsiteY8" fmla="*/ 29177 h 165847"/>
                  <a:gd name="connsiteX9" fmla="*/ 94283 w 380110"/>
                  <a:gd name="connsiteY9" fmla="*/ 32352 h 165847"/>
                  <a:gd name="connsiteX10" fmla="*/ 40308 w 380110"/>
                  <a:gd name="connsiteY10" fmla="*/ 16477 h 16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0110" h="165847">
                    <a:moveTo>
                      <a:pt x="40308" y="16477"/>
                    </a:moveTo>
                    <a:cubicBezTo>
                      <a:pt x="38191" y="29706"/>
                      <a:pt x="78937" y="94794"/>
                      <a:pt x="81583" y="111727"/>
                    </a:cubicBezTo>
                    <a:cubicBezTo>
                      <a:pt x="84229" y="128660"/>
                      <a:pt x="69412" y="109610"/>
                      <a:pt x="56183" y="118077"/>
                    </a:cubicBezTo>
                    <a:cubicBezTo>
                      <a:pt x="42954" y="126544"/>
                      <a:pt x="-11550" y="179460"/>
                      <a:pt x="2208" y="162527"/>
                    </a:cubicBezTo>
                    <a:cubicBezTo>
                      <a:pt x="15966" y="145594"/>
                      <a:pt x="110687" y="42406"/>
                      <a:pt x="138733" y="16477"/>
                    </a:cubicBezTo>
                    <a:cubicBezTo>
                      <a:pt x="166779" y="-9452"/>
                      <a:pt x="156725" y="1660"/>
                      <a:pt x="170483" y="6952"/>
                    </a:cubicBezTo>
                    <a:cubicBezTo>
                      <a:pt x="184241" y="12244"/>
                      <a:pt x="186358" y="32352"/>
                      <a:pt x="221283" y="48227"/>
                    </a:cubicBezTo>
                    <a:cubicBezTo>
                      <a:pt x="256208" y="64102"/>
                      <a:pt x="376858" y="105377"/>
                      <a:pt x="380033" y="102202"/>
                    </a:cubicBezTo>
                    <a:cubicBezTo>
                      <a:pt x="383208" y="99027"/>
                      <a:pt x="287958" y="40819"/>
                      <a:pt x="240333" y="29177"/>
                    </a:cubicBezTo>
                    <a:cubicBezTo>
                      <a:pt x="192708" y="17535"/>
                      <a:pt x="126562" y="33410"/>
                      <a:pt x="94283" y="32352"/>
                    </a:cubicBezTo>
                    <a:cubicBezTo>
                      <a:pt x="62004" y="31294"/>
                      <a:pt x="42425" y="3248"/>
                      <a:pt x="40308" y="16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AC0B5C5F-7FEF-DA93-BC36-279B5A3FC69E}"/>
                  </a:ext>
                </a:extLst>
              </p:cNvPr>
              <p:cNvSpPr/>
              <p:nvPr/>
            </p:nvSpPr>
            <p:spPr>
              <a:xfrm>
                <a:off x="4348080" y="2793956"/>
                <a:ext cx="684385" cy="210775"/>
              </a:xfrm>
              <a:custGeom>
                <a:avLst/>
                <a:gdLst>
                  <a:gd name="connsiteX0" fmla="*/ 1670 w 684385"/>
                  <a:gd name="connsiteY0" fmla="*/ 104819 h 210775"/>
                  <a:gd name="connsiteX1" fmla="*/ 360445 w 684385"/>
                  <a:gd name="connsiteY1" fmla="*/ 63544 h 210775"/>
                  <a:gd name="connsiteX2" fmla="*/ 322345 w 684385"/>
                  <a:gd name="connsiteY2" fmla="*/ 25444 h 210775"/>
                  <a:gd name="connsiteX3" fmla="*/ 519195 w 684385"/>
                  <a:gd name="connsiteY3" fmla="*/ 92119 h 210775"/>
                  <a:gd name="connsiteX4" fmla="*/ 681120 w 684385"/>
                  <a:gd name="connsiteY4" fmla="*/ 209594 h 210775"/>
                  <a:gd name="connsiteX5" fmla="*/ 608095 w 684385"/>
                  <a:gd name="connsiteY5" fmla="*/ 146094 h 210775"/>
                  <a:gd name="connsiteX6" fmla="*/ 379495 w 684385"/>
                  <a:gd name="connsiteY6" fmla="*/ 41319 h 210775"/>
                  <a:gd name="connsiteX7" fmla="*/ 287420 w 684385"/>
                  <a:gd name="connsiteY7" fmla="*/ 44 h 210775"/>
                  <a:gd name="connsiteX8" fmla="*/ 350920 w 684385"/>
                  <a:gd name="connsiteY8" fmla="*/ 47669 h 210775"/>
                  <a:gd name="connsiteX9" fmla="*/ 230270 w 684385"/>
                  <a:gd name="connsiteY9" fmla="*/ 60369 h 210775"/>
                  <a:gd name="connsiteX10" fmla="*/ 1670 w 684385"/>
                  <a:gd name="connsiteY10" fmla="*/ 104819 h 21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385" h="210775">
                    <a:moveTo>
                      <a:pt x="1670" y="104819"/>
                    </a:moveTo>
                    <a:cubicBezTo>
                      <a:pt x="23366" y="105348"/>
                      <a:pt x="306999" y="76773"/>
                      <a:pt x="360445" y="63544"/>
                    </a:cubicBezTo>
                    <a:cubicBezTo>
                      <a:pt x="413891" y="50315"/>
                      <a:pt x="295887" y="20682"/>
                      <a:pt x="322345" y="25444"/>
                    </a:cubicBezTo>
                    <a:cubicBezTo>
                      <a:pt x="348803" y="30206"/>
                      <a:pt x="459399" y="61427"/>
                      <a:pt x="519195" y="92119"/>
                    </a:cubicBezTo>
                    <a:cubicBezTo>
                      <a:pt x="578991" y="122811"/>
                      <a:pt x="666303" y="200598"/>
                      <a:pt x="681120" y="209594"/>
                    </a:cubicBezTo>
                    <a:cubicBezTo>
                      <a:pt x="695937" y="218590"/>
                      <a:pt x="658366" y="174140"/>
                      <a:pt x="608095" y="146094"/>
                    </a:cubicBezTo>
                    <a:cubicBezTo>
                      <a:pt x="557824" y="118048"/>
                      <a:pt x="379495" y="41319"/>
                      <a:pt x="379495" y="41319"/>
                    </a:cubicBezTo>
                    <a:cubicBezTo>
                      <a:pt x="326049" y="16977"/>
                      <a:pt x="292182" y="-1014"/>
                      <a:pt x="287420" y="44"/>
                    </a:cubicBezTo>
                    <a:cubicBezTo>
                      <a:pt x="282658" y="1102"/>
                      <a:pt x="360445" y="37615"/>
                      <a:pt x="350920" y="47669"/>
                    </a:cubicBezTo>
                    <a:cubicBezTo>
                      <a:pt x="341395" y="57723"/>
                      <a:pt x="284774" y="52961"/>
                      <a:pt x="230270" y="60369"/>
                    </a:cubicBezTo>
                    <a:cubicBezTo>
                      <a:pt x="175766" y="67777"/>
                      <a:pt x="-20026" y="104290"/>
                      <a:pt x="1670" y="1048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581CABC7-D34A-988A-CFD4-38598E4EB44B}"/>
                  </a:ext>
                </a:extLst>
              </p:cNvPr>
              <p:cNvSpPr/>
              <p:nvPr/>
            </p:nvSpPr>
            <p:spPr>
              <a:xfrm>
                <a:off x="4376993" y="2987494"/>
                <a:ext cx="551136" cy="115030"/>
              </a:xfrm>
              <a:custGeom>
                <a:avLst/>
                <a:gdLst>
                  <a:gd name="connsiteX0" fmla="*/ 4507 w 551136"/>
                  <a:gd name="connsiteY0" fmla="*/ 181 h 115030"/>
                  <a:gd name="connsiteX1" fmla="*/ 544257 w 551136"/>
                  <a:gd name="connsiteY1" fmla="*/ 50981 h 115030"/>
                  <a:gd name="connsiteX2" fmla="*/ 318832 w 551136"/>
                  <a:gd name="connsiteY2" fmla="*/ 54156 h 115030"/>
                  <a:gd name="connsiteX3" fmla="*/ 458532 w 551136"/>
                  <a:gd name="connsiteY3" fmla="*/ 92256 h 115030"/>
                  <a:gd name="connsiteX4" fmla="*/ 534732 w 551136"/>
                  <a:gd name="connsiteY4" fmla="*/ 114481 h 115030"/>
                  <a:gd name="connsiteX5" fmla="*/ 388682 w 551136"/>
                  <a:gd name="connsiteY5" fmla="*/ 70031 h 115030"/>
                  <a:gd name="connsiteX6" fmla="*/ 290257 w 551136"/>
                  <a:gd name="connsiteY6" fmla="*/ 35106 h 115030"/>
                  <a:gd name="connsiteX7" fmla="*/ 4507 w 551136"/>
                  <a:gd name="connsiteY7" fmla="*/ 181 h 11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1136" h="115030">
                    <a:moveTo>
                      <a:pt x="4507" y="181"/>
                    </a:moveTo>
                    <a:cubicBezTo>
                      <a:pt x="46840" y="2827"/>
                      <a:pt x="491870" y="41985"/>
                      <a:pt x="544257" y="50981"/>
                    </a:cubicBezTo>
                    <a:cubicBezTo>
                      <a:pt x="596644" y="59977"/>
                      <a:pt x="333120" y="47277"/>
                      <a:pt x="318832" y="54156"/>
                    </a:cubicBezTo>
                    <a:cubicBezTo>
                      <a:pt x="304545" y="61035"/>
                      <a:pt x="422549" y="82202"/>
                      <a:pt x="458532" y="92256"/>
                    </a:cubicBezTo>
                    <a:cubicBezTo>
                      <a:pt x="494515" y="102310"/>
                      <a:pt x="546374" y="118185"/>
                      <a:pt x="534732" y="114481"/>
                    </a:cubicBezTo>
                    <a:cubicBezTo>
                      <a:pt x="523090" y="110777"/>
                      <a:pt x="429428" y="83260"/>
                      <a:pt x="388682" y="70031"/>
                    </a:cubicBezTo>
                    <a:cubicBezTo>
                      <a:pt x="347936" y="56802"/>
                      <a:pt x="350053" y="45689"/>
                      <a:pt x="290257" y="35106"/>
                    </a:cubicBezTo>
                    <a:cubicBezTo>
                      <a:pt x="230461" y="24523"/>
                      <a:pt x="-37826" y="-2465"/>
                      <a:pt x="4507" y="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B721CAFE-E02D-25A1-1B3A-20F7C877E432}"/>
                  </a:ext>
                </a:extLst>
              </p:cNvPr>
              <p:cNvSpPr/>
              <p:nvPr/>
            </p:nvSpPr>
            <p:spPr>
              <a:xfrm>
                <a:off x="4869787" y="2946053"/>
                <a:ext cx="430355" cy="320445"/>
              </a:xfrm>
              <a:custGeom>
                <a:avLst/>
                <a:gdLst>
                  <a:gd name="connsiteX0" fmla="*/ 663 w 430355"/>
                  <a:gd name="connsiteY0" fmla="*/ 347 h 320445"/>
                  <a:gd name="connsiteX1" fmla="*/ 254663 w 430355"/>
                  <a:gd name="connsiteY1" fmla="*/ 178147 h 320445"/>
                  <a:gd name="connsiteX2" fmla="*/ 241963 w 430355"/>
                  <a:gd name="connsiteY2" fmla="*/ 105122 h 320445"/>
                  <a:gd name="connsiteX3" fmla="*/ 286413 w 430355"/>
                  <a:gd name="connsiteY3" fmla="*/ 165447 h 320445"/>
                  <a:gd name="connsiteX4" fmla="*/ 426113 w 430355"/>
                  <a:gd name="connsiteY4" fmla="*/ 314672 h 320445"/>
                  <a:gd name="connsiteX5" fmla="*/ 381663 w 430355"/>
                  <a:gd name="connsiteY5" fmla="*/ 276572 h 320445"/>
                  <a:gd name="connsiteX6" fmla="*/ 254663 w 430355"/>
                  <a:gd name="connsiteY6" fmla="*/ 152747 h 320445"/>
                  <a:gd name="connsiteX7" fmla="*/ 175288 w 430355"/>
                  <a:gd name="connsiteY7" fmla="*/ 73372 h 320445"/>
                  <a:gd name="connsiteX8" fmla="*/ 251488 w 430355"/>
                  <a:gd name="connsiteY8" fmla="*/ 140047 h 320445"/>
                  <a:gd name="connsiteX9" fmla="*/ 127663 w 430355"/>
                  <a:gd name="connsiteY9" fmla="*/ 63847 h 320445"/>
                  <a:gd name="connsiteX10" fmla="*/ 178463 w 430355"/>
                  <a:gd name="connsiteY10" fmla="*/ 130522 h 320445"/>
                  <a:gd name="connsiteX11" fmla="*/ 663 w 430355"/>
                  <a:gd name="connsiteY11" fmla="*/ 347 h 32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0355" h="320445">
                    <a:moveTo>
                      <a:pt x="663" y="347"/>
                    </a:moveTo>
                    <a:cubicBezTo>
                      <a:pt x="13363" y="8284"/>
                      <a:pt x="214446" y="160685"/>
                      <a:pt x="254663" y="178147"/>
                    </a:cubicBezTo>
                    <a:cubicBezTo>
                      <a:pt x="294880" y="195609"/>
                      <a:pt x="236671" y="107239"/>
                      <a:pt x="241963" y="105122"/>
                    </a:cubicBezTo>
                    <a:cubicBezTo>
                      <a:pt x="247255" y="103005"/>
                      <a:pt x="255721" y="130522"/>
                      <a:pt x="286413" y="165447"/>
                    </a:cubicBezTo>
                    <a:cubicBezTo>
                      <a:pt x="317105" y="200372"/>
                      <a:pt x="410238" y="296151"/>
                      <a:pt x="426113" y="314672"/>
                    </a:cubicBezTo>
                    <a:cubicBezTo>
                      <a:pt x="441988" y="333193"/>
                      <a:pt x="410238" y="303560"/>
                      <a:pt x="381663" y="276572"/>
                    </a:cubicBezTo>
                    <a:cubicBezTo>
                      <a:pt x="353088" y="249585"/>
                      <a:pt x="289059" y="186614"/>
                      <a:pt x="254663" y="152747"/>
                    </a:cubicBezTo>
                    <a:cubicBezTo>
                      <a:pt x="220267" y="118880"/>
                      <a:pt x="175817" y="75489"/>
                      <a:pt x="175288" y="73372"/>
                    </a:cubicBezTo>
                    <a:cubicBezTo>
                      <a:pt x="174759" y="71255"/>
                      <a:pt x="259426" y="141635"/>
                      <a:pt x="251488" y="140047"/>
                    </a:cubicBezTo>
                    <a:cubicBezTo>
                      <a:pt x="243550" y="138459"/>
                      <a:pt x="139834" y="65434"/>
                      <a:pt x="127663" y="63847"/>
                    </a:cubicBezTo>
                    <a:cubicBezTo>
                      <a:pt x="115492" y="62260"/>
                      <a:pt x="195396" y="137930"/>
                      <a:pt x="178463" y="130522"/>
                    </a:cubicBezTo>
                    <a:cubicBezTo>
                      <a:pt x="161530" y="123114"/>
                      <a:pt x="-12037" y="-7590"/>
                      <a:pt x="663" y="3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038595FD-5A59-C5FD-A489-A80EB8AE383D}"/>
                  </a:ext>
                </a:extLst>
              </p:cNvPr>
              <p:cNvSpPr/>
              <p:nvPr/>
            </p:nvSpPr>
            <p:spPr>
              <a:xfrm>
                <a:off x="4481115" y="3037860"/>
                <a:ext cx="658094" cy="211422"/>
              </a:xfrm>
              <a:custGeom>
                <a:avLst/>
                <a:gdLst>
                  <a:gd name="connsiteX0" fmla="*/ 8335 w 658094"/>
                  <a:gd name="connsiteY0" fmla="*/ 615 h 211422"/>
                  <a:gd name="connsiteX1" fmla="*/ 443310 w 658094"/>
                  <a:gd name="connsiteY1" fmla="*/ 51415 h 211422"/>
                  <a:gd name="connsiteX2" fmla="*/ 335360 w 658094"/>
                  <a:gd name="connsiteY2" fmla="*/ 67290 h 211422"/>
                  <a:gd name="connsiteX3" fmla="*/ 544910 w 658094"/>
                  <a:gd name="connsiteY3" fmla="*/ 102215 h 211422"/>
                  <a:gd name="connsiteX4" fmla="*/ 570310 w 658094"/>
                  <a:gd name="connsiteY4" fmla="*/ 114915 h 211422"/>
                  <a:gd name="connsiteX5" fmla="*/ 433785 w 658094"/>
                  <a:gd name="connsiteY5" fmla="*/ 92690 h 211422"/>
                  <a:gd name="connsiteX6" fmla="*/ 579835 w 658094"/>
                  <a:gd name="connsiteY6" fmla="*/ 153015 h 211422"/>
                  <a:gd name="connsiteX7" fmla="*/ 652860 w 658094"/>
                  <a:gd name="connsiteY7" fmla="*/ 210165 h 211422"/>
                  <a:gd name="connsiteX8" fmla="*/ 440135 w 658094"/>
                  <a:gd name="connsiteY8" fmla="*/ 95865 h 211422"/>
                  <a:gd name="connsiteX9" fmla="*/ 243285 w 658094"/>
                  <a:gd name="connsiteY9" fmla="*/ 3790 h 211422"/>
                  <a:gd name="connsiteX10" fmla="*/ 262335 w 658094"/>
                  <a:gd name="connsiteY10" fmla="*/ 19665 h 211422"/>
                  <a:gd name="connsiteX11" fmla="*/ 163910 w 658094"/>
                  <a:gd name="connsiteY11" fmla="*/ 22840 h 211422"/>
                  <a:gd name="connsiteX12" fmla="*/ 8335 w 658094"/>
                  <a:gd name="connsiteY12" fmla="*/ 615 h 21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8094" h="211422">
                    <a:moveTo>
                      <a:pt x="8335" y="615"/>
                    </a:moveTo>
                    <a:cubicBezTo>
                      <a:pt x="54902" y="5377"/>
                      <a:pt x="388806" y="40303"/>
                      <a:pt x="443310" y="51415"/>
                    </a:cubicBezTo>
                    <a:cubicBezTo>
                      <a:pt x="497814" y="62527"/>
                      <a:pt x="318427" y="58823"/>
                      <a:pt x="335360" y="67290"/>
                    </a:cubicBezTo>
                    <a:cubicBezTo>
                      <a:pt x="352293" y="75757"/>
                      <a:pt x="505752" y="94278"/>
                      <a:pt x="544910" y="102215"/>
                    </a:cubicBezTo>
                    <a:cubicBezTo>
                      <a:pt x="584068" y="110152"/>
                      <a:pt x="588831" y="116502"/>
                      <a:pt x="570310" y="114915"/>
                    </a:cubicBezTo>
                    <a:cubicBezTo>
                      <a:pt x="551789" y="113328"/>
                      <a:pt x="432198" y="86340"/>
                      <a:pt x="433785" y="92690"/>
                    </a:cubicBezTo>
                    <a:cubicBezTo>
                      <a:pt x="435373" y="99040"/>
                      <a:pt x="543323" y="133436"/>
                      <a:pt x="579835" y="153015"/>
                    </a:cubicBezTo>
                    <a:cubicBezTo>
                      <a:pt x="616348" y="172594"/>
                      <a:pt x="676143" y="219690"/>
                      <a:pt x="652860" y="210165"/>
                    </a:cubicBezTo>
                    <a:cubicBezTo>
                      <a:pt x="629577" y="200640"/>
                      <a:pt x="508398" y="130261"/>
                      <a:pt x="440135" y="95865"/>
                    </a:cubicBezTo>
                    <a:cubicBezTo>
                      <a:pt x="371872" y="61469"/>
                      <a:pt x="272918" y="16490"/>
                      <a:pt x="243285" y="3790"/>
                    </a:cubicBezTo>
                    <a:cubicBezTo>
                      <a:pt x="213652" y="-8910"/>
                      <a:pt x="275564" y="16490"/>
                      <a:pt x="262335" y="19665"/>
                    </a:cubicBezTo>
                    <a:cubicBezTo>
                      <a:pt x="249106" y="22840"/>
                      <a:pt x="204127" y="25486"/>
                      <a:pt x="163910" y="22840"/>
                    </a:cubicBezTo>
                    <a:cubicBezTo>
                      <a:pt x="123693" y="20194"/>
                      <a:pt x="-38232" y="-4147"/>
                      <a:pt x="8335" y="6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F4584218-9CE2-1DD7-CE0A-2F2DF0D19CDE}"/>
                  </a:ext>
                </a:extLst>
              </p:cNvPr>
              <p:cNvSpPr/>
              <p:nvPr/>
            </p:nvSpPr>
            <p:spPr>
              <a:xfrm>
                <a:off x="5073495" y="3162237"/>
                <a:ext cx="298780" cy="339917"/>
              </a:xfrm>
              <a:custGeom>
                <a:avLst/>
                <a:gdLst>
                  <a:gd name="connsiteX0" fmla="*/ 155 w 298780"/>
                  <a:gd name="connsiteY0" fmla="*/ 63 h 339917"/>
                  <a:gd name="connsiteX1" fmla="*/ 114455 w 298780"/>
                  <a:gd name="connsiteY1" fmla="*/ 127063 h 339917"/>
                  <a:gd name="connsiteX2" fmla="*/ 76355 w 298780"/>
                  <a:gd name="connsiteY2" fmla="*/ 95313 h 339917"/>
                  <a:gd name="connsiteX3" fmla="*/ 143030 w 298780"/>
                  <a:gd name="connsiteY3" fmla="*/ 130238 h 339917"/>
                  <a:gd name="connsiteX4" fmla="*/ 127155 w 298780"/>
                  <a:gd name="connsiteY4" fmla="*/ 76263 h 339917"/>
                  <a:gd name="connsiteX5" fmla="*/ 263680 w 298780"/>
                  <a:gd name="connsiteY5" fmla="*/ 241363 h 339917"/>
                  <a:gd name="connsiteX6" fmla="*/ 216055 w 298780"/>
                  <a:gd name="connsiteY6" fmla="*/ 206438 h 339917"/>
                  <a:gd name="connsiteX7" fmla="*/ 298605 w 298780"/>
                  <a:gd name="connsiteY7" fmla="*/ 339788 h 339917"/>
                  <a:gd name="connsiteX8" fmla="*/ 235105 w 298780"/>
                  <a:gd name="connsiteY8" fmla="*/ 228663 h 339917"/>
                  <a:gd name="connsiteX9" fmla="*/ 143030 w 298780"/>
                  <a:gd name="connsiteY9" fmla="*/ 111188 h 339917"/>
                  <a:gd name="connsiteX10" fmla="*/ 155 w 298780"/>
                  <a:gd name="connsiteY10" fmla="*/ 63 h 33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780" h="339917">
                    <a:moveTo>
                      <a:pt x="155" y="63"/>
                    </a:moveTo>
                    <a:cubicBezTo>
                      <a:pt x="-4607" y="2709"/>
                      <a:pt x="101755" y="111188"/>
                      <a:pt x="114455" y="127063"/>
                    </a:cubicBezTo>
                    <a:cubicBezTo>
                      <a:pt x="127155" y="142938"/>
                      <a:pt x="71593" y="94784"/>
                      <a:pt x="76355" y="95313"/>
                    </a:cubicBezTo>
                    <a:cubicBezTo>
                      <a:pt x="81118" y="95842"/>
                      <a:pt x="134563" y="133413"/>
                      <a:pt x="143030" y="130238"/>
                    </a:cubicBezTo>
                    <a:cubicBezTo>
                      <a:pt x="151497" y="127063"/>
                      <a:pt x="107047" y="57742"/>
                      <a:pt x="127155" y="76263"/>
                    </a:cubicBezTo>
                    <a:cubicBezTo>
                      <a:pt x="147263" y="94784"/>
                      <a:pt x="248863" y="219667"/>
                      <a:pt x="263680" y="241363"/>
                    </a:cubicBezTo>
                    <a:cubicBezTo>
                      <a:pt x="278497" y="263059"/>
                      <a:pt x="210234" y="190034"/>
                      <a:pt x="216055" y="206438"/>
                    </a:cubicBezTo>
                    <a:cubicBezTo>
                      <a:pt x="221876" y="222842"/>
                      <a:pt x="295430" y="336084"/>
                      <a:pt x="298605" y="339788"/>
                    </a:cubicBezTo>
                    <a:cubicBezTo>
                      <a:pt x="301780" y="343492"/>
                      <a:pt x="261034" y="266763"/>
                      <a:pt x="235105" y="228663"/>
                    </a:cubicBezTo>
                    <a:cubicBezTo>
                      <a:pt x="209176" y="190563"/>
                      <a:pt x="181659" y="143996"/>
                      <a:pt x="143030" y="111188"/>
                    </a:cubicBezTo>
                    <a:cubicBezTo>
                      <a:pt x="104401" y="78380"/>
                      <a:pt x="4917" y="-2583"/>
                      <a:pt x="155" y="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B818B823-0E17-48CC-0A05-B3CE8E611D83}"/>
                  </a:ext>
                </a:extLst>
              </p:cNvPr>
              <p:cNvSpPr/>
              <p:nvPr/>
            </p:nvSpPr>
            <p:spPr>
              <a:xfrm>
                <a:off x="5152986" y="3184353"/>
                <a:ext cx="267941" cy="337075"/>
              </a:xfrm>
              <a:custGeom>
                <a:avLst/>
                <a:gdLst>
                  <a:gd name="connsiteX0" fmla="*/ 39 w 267941"/>
                  <a:gd name="connsiteY0" fmla="*/ 172 h 337075"/>
                  <a:gd name="connsiteX1" fmla="*/ 155614 w 267941"/>
                  <a:gd name="connsiteY1" fmla="*/ 130347 h 337075"/>
                  <a:gd name="connsiteX2" fmla="*/ 161964 w 267941"/>
                  <a:gd name="connsiteY2" fmla="*/ 104947 h 337075"/>
                  <a:gd name="connsiteX3" fmla="*/ 266739 w 267941"/>
                  <a:gd name="connsiteY3" fmla="*/ 333547 h 337075"/>
                  <a:gd name="connsiteX4" fmla="*/ 215939 w 267941"/>
                  <a:gd name="connsiteY4" fmla="*/ 238297 h 337075"/>
                  <a:gd name="connsiteX5" fmla="*/ 171489 w 267941"/>
                  <a:gd name="connsiteY5" fmla="*/ 162097 h 337075"/>
                  <a:gd name="connsiteX6" fmla="*/ 39 w 267941"/>
                  <a:gd name="connsiteY6" fmla="*/ 172 h 33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941" h="337075">
                    <a:moveTo>
                      <a:pt x="39" y="172"/>
                    </a:moveTo>
                    <a:cubicBezTo>
                      <a:pt x="-2607" y="-5120"/>
                      <a:pt x="128626" y="112884"/>
                      <a:pt x="155614" y="130347"/>
                    </a:cubicBezTo>
                    <a:cubicBezTo>
                      <a:pt x="182602" y="147810"/>
                      <a:pt x="143443" y="71080"/>
                      <a:pt x="161964" y="104947"/>
                    </a:cubicBezTo>
                    <a:cubicBezTo>
                      <a:pt x="180485" y="138814"/>
                      <a:pt x="257743" y="311322"/>
                      <a:pt x="266739" y="333547"/>
                    </a:cubicBezTo>
                    <a:cubicBezTo>
                      <a:pt x="275735" y="355772"/>
                      <a:pt x="231814" y="266872"/>
                      <a:pt x="215939" y="238297"/>
                    </a:cubicBezTo>
                    <a:cubicBezTo>
                      <a:pt x="200064" y="209722"/>
                      <a:pt x="203768" y="199139"/>
                      <a:pt x="171489" y="162097"/>
                    </a:cubicBezTo>
                    <a:cubicBezTo>
                      <a:pt x="139210" y="125055"/>
                      <a:pt x="2685" y="5464"/>
                      <a:pt x="39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EE57C9AA-57A1-EF58-ED8D-A2046EDCC097}"/>
                  </a:ext>
                </a:extLst>
              </p:cNvPr>
              <p:cNvSpPr/>
              <p:nvPr/>
            </p:nvSpPr>
            <p:spPr>
              <a:xfrm>
                <a:off x="2889064" y="2724099"/>
                <a:ext cx="466916" cy="168514"/>
              </a:xfrm>
              <a:custGeom>
                <a:avLst/>
                <a:gdLst>
                  <a:gd name="connsiteX0" fmla="*/ 466911 w 466916"/>
                  <a:gd name="connsiteY0" fmla="*/ 168326 h 168514"/>
                  <a:gd name="connsiteX1" fmla="*/ 397061 w 466916"/>
                  <a:gd name="connsiteY1" fmla="*/ 136576 h 168514"/>
                  <a:gd name="connsiteX2" fmla="*/ 279586 w 466916"/>
                  <a:gd name="connsiteY2" fmla="*/ 117526 h 168514"/>
                  <a:gd name="connsiteX3" fmla="*/ 136711 w 466916"/>
                  <a:gd name="connsiteY3" fmla="*/ 51 h 168514"/>
                  <a:gd name="connsiteX4" fmla="*/ 216086 w 466916"/>
                  <a:gd name="connsiteY4" fmla="*/ 101651 h 168514"/>
                  <a:gd name="connsiteX5" fmla="*/ 82736 w 466916"/>
                  <a:gd name="connsiteY5" fmla="*/ 25451 h 168514"/>
                  <a:gd name="connsiteX6" fmla="*/ 181161 w 466916"/>
                  <a:gd name="connsiteY6" fmla="*/ 101651 h 168514"/>
                  <a:gd name="connsiteX7" fmla="*/ 25586 w 466916"/>
                  <a:gd name="connsiteY7" fmla="*/ 34976 h 168514"/>
                  <a:gd name="connsiteX8" fmla="*/ 162111 w 466916"/>
                  <a:gd name="connsiteY8" fmla="*/ 136576 h 168514"/>
                  <a:gd name="connsiteX9" fmla="*/ 186 w 466916"/>
                  <a:gd name="connsiteY9" fmla="*/ 69901 h 168514"/>
                  <a:gd name="connsiteX10" fmla="*/ 130361 w 466916"/>
                  <a:gd name="connsiteY10" fmla="*/ 152451 h 168514"/>
                  <a:gd name="connsiteX11" fmla="*/ 158936 w 466916"/>
                  <a:gd name="connsiteY11" fmla="*/ 127051 h 168514"/>
                  <a:gd name="connsiteX12" fmla="*/ 212911 w 466916"/>
                  <a:gd name="connsiteY12" fmla="*/ 66726 h 168514"/>
                  <a:gd name="connsiteX13" fmla="*/ 311336 w 466916"/>
                  <a:gd name="connsiteY13" fmla="*/ 104826 h 168514"/>
                  <a:gd name="connsiteX14" fmla="*/ 266886 w 466916"/>
                  <a:gd name="connsiteY14" fmla="*/ 76251 h 168514"/>
                  <a:gd name="connsiteX15" fmla="*/ 400236 w 466916"/>
                  <a:gd name="connsiteY15" fmla="*/ 120701 h 168514"/>
                  <a:gd name="connsiteX16" fmla="*/ 466911 w 466916"/>
                  <a:gd name="connsiteY16" fmla="*/ 168326 h 1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6916" h="168514">
                    <a:moveTo>
                      <a:pt x="466911" y="168326"/>
                    </a:moveTo>
                    <a:cubicBezTo>
                      <a:pt x="466382" y="170972"/>
                      <a:pt x="428282" y="145043"/>
                      <a:pt x="397061" y="136576"/>
                    </a:cubicBezTo>
                    <a:cubicBezTo>
                      <a:pt x="365840" y="128109"/>
                      <a:pt x="322978" y="140280"/>
                      <a:pt x="279586" y="117526"/>
                    </a:cubicBezTo>
                    <a:cubicBezTo>
                      <a:pt x="236194" y="94772"/>
                      <a:pt x="147294" y="2697"/>
                      <a:pt x="136711" y="51"/>
                    </a:cubicBezTo>
                    <a:cubicBezTo>
                      <a:pt x="126128" y="-2595"/>
                      <a:pt x="225082" y="97418"/>
                      <a:pt x="216086" y="101651"/>
                    </a:cubicBezTo>
                    <a:cubicBezTo>
                      <a:pt x="207090" y="105884"/>
                      <a:pt x="88557" y="25451"/>
                      <a:pt x="82736" y="25451"/>
                    </a:cubicBezTo>
                    <a:cubicBezTo>
                      <a:pt x="76915" y="25451"/>
                      <a:pt x="190686" y="100063"/>
                      <a:pt x="181161" y="101651"/>
                    </a:cubicBezTo>
                    <a:cubicBezTo>
                      <a:pt x="171636" y="103238"/>
                      <a:pt x="28761" y="29155"/>
                      <a:pt x="25586" y="34976"/>
                    </a:cubicBezTo>
                    <a:cubicBezTo>
                      <a:pt x="22411" y="40797"/>
                      <a:pt x="166344" y="130755"/>
                      <a:pt x="162111" y="136576"/>
                    </a:cubicBezTo>
                    <a:cubicBezTo>
                      <a:pt x="157878" y="142397"/>
                      <a:pt x="5478" y="67255"/>
                      <a:pt x="186" y="69901"/>
                    </a:cubicBezTo>
                    <a:cubicBezTo>
                      <a:pt x="-5106" y="72547"/>
                      <a:pt x="103903" y="142926"/>
                      <a:pt x="130361" y="152451"/>
                    </a:cubicBezTo>
                    <a:cubicBezTo>
                      <a:pt x="156819" y="161976"/>
                      <a:pt x="145178" y="141339"/>
                      <a:pt x="158936" y="127051"/>
                    </a:cubicBezTo>
                    <a:cubicBezTo>
                      <a:pt x="172694" y="112763"/>
                      <a:pt x="187511" y="70430"/>
                      <a:pt x="212911" y="66726"/>
                    </a:cubicBezTo>
                    <a:cubicBezTo>
                      <a:pt x="238311" y="63022"/>
                      <a:pt x="302340" y="103239"/>
                      <a:pt x="311336" y="104826"/>
                    </a:cubicBezTo>
                    <a:cubicBezTo>
                      <a:pt x="320332" y="106413"/>
                      <a:pt x="252069" y="73605"/>
                      <a:pt x="266886" y="76251"/>
                    </a:cubicBezTo>
                    <a:cubicBezTo>
                      <a:pt x="281703" y="78897"/>
                      <a:pt x="370603" y="107472"/>
                      <a:pt x="400236" y="120701"/>
                    </a:cubicBezTo>
                    <a:cubicBezTo>
                      <a:pt x="429869" y="133930"/>
                      <a:pt x="467440" y="165680"/>
                      <a:pt x="466911" y="1683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01074901-0D5D-CA46-D75D-19DEB4A58CD5}"/>
                  </a:ext>
                </a:extLst>
              </p:cNvPr>
              <p:cNvSpPr/>
              <p:nvPr/>
            </p:nvSpPr>
            <p:spPr>
              <a:xfrm>
                <a:off x="3103865" y="2761891"/>
                <a:ext cx="417364" cy="479618"/>
              </a:xfrm>
              <a:custGeom>
                <a:avLst/>
                <a:gdLst>
                  <a:gd name="connsiteX0" fmla="*/ 1285 w 417364"/>
                  <a:gd name="connsiteY0" fmla="*/ 359 h 479618"/>
                  <a:gd name="connsiteX1" fmla="*/ 236235 w 417364"/>
                  <a:gd name="connsiteY1" fmla="*/ 76559 h 479618"/>
                  <a:gd name="connsiteX2" fmla="*/ 198135 w 417364"/>
                  <a:gd name="connsiteY2" fmla="*/ 63859 h 479618"/>
                  <a:gd name="connsiteX3" fmla="*/ 302910 w 417364"/>
                  <a:gd name="connsiteY3" fmla="*/ 133709 h 479618"/>
                  <a:gd name="connsiteX4" fmla="*/ 302910 w 417364"/>
                  <a:gd name="connsiteY4" fmla="*/ 124184 h 479618"/>
                  <a:gd name="connsiteX5" fmla="*/ 385460 w 417364"/>
                  <a:gd name="connsiteY5" fmla="*/ 219434 h 479618"/>
                  <a:gd name="connsiteX6" fmla="*/ 394985 w 417364"/>
                  <a:gd name="connsiteY6" fmla="*/ 216259 h 479618"/>
                  <a:gd name="connsiteX7" fmla="*/ 417210 w 417364"/>
                  <a:gd name="connsiteY7" fmla="*/ 324209 h 479618"/>
                  <a:gd name="connsiteX8" fmla="*/ 404510 w 417364"/>
                  <a:gd name="connsiteY8" fmla="*/ 422634 h 479618"/>
                  <a:gd name="connsiteX9" fmla="*/ 398160 w 417364"/>
                  <a:gd name="connsiteY9" fmla="*/ 476609 h 479618"/>
                  <a:gd name="connsiteX10" fmla="*/ 407685 w 417364"/>
                  <a:gd name="connsiteY10" fmla="*/ 333734 h 479618"/>
                  <a:gd name="connsiteX11" fmla="*/ 353710 w 417364"/>
                  <a:gd name="connsiteY11" fmla="*/ 225784 h 479618"/>
                  <a:gd name="connsiteX12" fmla="*/ 245760 w 417364"/>
                  <a:gd name="connsiteY12" fmla="*/ 136884 h 479618"/>
                  <a:gd name="connsiteX13" fmla="*/ 182260 w 417364"/>
                  <a:gd name="connsiteY13" fmla="*/ 114659 h 479618"/>
                  <a:gd name="connsiteX14" fmla="*/ 90185 w 417364"/>
                  <a:gd name="connsiteY14" fmla="*/ 51159 h 479618"/>
                  <a:gd name="connsiteX15" fmla="*/ 140985 w 417364"/>
                  <a:gd name="connsiteY15" fmla="*/ 47984 h 479618"/>
                  <a:gd name="connsiteX16" fmla="*/ 1285 w 417364"/>
                  <a:gd name="connsiteY16" fmla="*/ 359 h 47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7364" h="479618">
                    <a:moveTo>
                      <a:pt x="1285" y="359"/>
                    </a:moveTo>
                    <a:cubicBezTo>
                      <a:pt x="17160" y="5121"/>
                      <a:pt x="203427" y="65976"/>
                      <a:pt x="236235" y="76559"/>
                    </a:cubicBezTo>
                    <a:cubicBezTo>
                      <a:pt x="269043" y="87142"/>
                      <a:pt x="187023" y="54334"/>
                      <a:pt x="198135" y="63859"/>
                    </a:cubicBezTo>
                    <a:cubicBezTo>
                      <a:pt x="209248" y="73384"/>
                      <a:pt x="302910" y="133709"/>
                      <a:pt x="302910" y="133709"/>
                    </a:cubicBezTo>
                    <a:cubicBezTo>
                      <a:pt x="320372" y="143763"/>
                      <a:pt x="289152" y="109896"/>
                      <a:pt x="302910" y="124184"/>
                    </a:cubicBezTo>
                    <a:cubicBezTo>
                      <a:pt x="316668" y="138472"/>
                      <a:pt x="385460" y="219434"/>
                      <a:pt x="385460" y="219434"/>
                    </a:cubicBezTo>
                    <a:cubicBezTo>
                      <a:pt x="400806" y="234780"/>
                      <a:pt x="389693" y="198797"/>
                      <a:pt x="394985" y="216259"/>
                    </a:cubicBezTo>
                    <a:cubicBezTo>
                      <a:pt x="400277" y="233721"/>
                      <a:pt x="415623" y="289813"/>
                      <a:pt x="417210" y="324209"/>
                    </a:cubicBezTo>
                    <a:cubicBezTo>
                      <a:pt x="418798" y="358605"/>
                      <a:pt x="407685" y="397234"/>
                      <a:pt x="404510" y="422634"/>
                    </a:cubicBezTo>
                    <a:cubicBezTo>
                      <a:pt x="401335" y="448034"/>
                      <a:pt x="397631" y="491426"/>
                      <a:pt x="398160" y="476609"/>
                    </a:cubicBezTo>
                    <a:cubicBezTo>
                      <a:pt x="398689" y="461792"/>
                      <a:pt x="415093" y="375538"/>
                      <a:pt x="407685" y="333734"/>
                    </a:cubicBezTo>
                    <a:cubicBezTo>
                      <a:pt x="400277" y="291930"/>
                      <a:pt x="380698" y="258592"/>
                      <a:pt x="353710" y="225784"/>
                    </a:cubicBezTo>
                    <a:cubicBezTo>
                      <a:pt x="326723" y="192976"/>
                      <a:pt x="274335" y="155405"/>
                      <a:pt x="245760" y="136884"/>
                    </a:cubicBezTo>
                    <a:cubicBezTo>
                      <a:pt x="217185" y="118363"/>
                      <a:pt x="208189" y="128946"/>
                      <a:pt x="182260" y="114659"/>
                    </a:cubicBezTo>
                    <a:cubicBezTo>
                      <a:pt x="156331" y="100372"/>
                      <a:pt x="97064" y="62271"/>
                      <a:pt x="90185" y="51159"/>
                    </a:cubicBezTo>
                    <a:cubicBezTo>
                      <a:pt x="83306" y="40047"/>
                      <a:pt x="160564" y="56451"/>
                      <a:pt x="140985" y="47984"/>
                    </a:cubicBezTo>
                    <a:cubicBezTo>
                      <a:pt x="121406" y="39517"/>
                      <a:pt x="-14590" y="-4403"/>
                      <a:pt x="1285" y="3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37591006-AEAD-B65C-7922-AFE2B2D010AD}"/>
                  </a:ext>
                </a:extLst>
              </p:cNvPr>
              <p:cNvSpPr/>
              <p:nvPr/>
            </p:nvSpPr>
            <p:spPr>
              <a:xfrm>
                <a:off x="3002901" y="2813045"/>
                <a:ext cx="118465" cy="251566"/>
              </a:xfrm>
              <a:custGeom>
                <a:avLst/>
                <a:gdLst>
                  <a:gd name="connsiteX0" fmla="*/ 111774 w 118465"/>
                  <a:gd name="connsiteY0" fmla="*/ 5 h 251566"/>
                  <a:gd name="connsiteX1" fmla="*/ 64149 w 118465"/>
                  <a:gd name="connsiteY1" fmla="*/ 66680 h 251566"/>
                  <a:gd name="connsiteX2" fmla="*/ 70499 w 118465"/>
                  <a:gd name="connsiteY2" fmla="*/ 161930 h 251566"/>
                  <a:gd name="connsiteX3" fmla="*/ 649 w 118465"/>
                  <a:gd name="connsiteY3" fmla="*/ 171455 h 251566"/>
                  <a:gd name="connsiteX4" fmla="*/ 118124 w 118465"/>
                  <a:gd name="connsiteY4" fmla="*/ 250830 h 251566"/>
                  <a:gd name="connsiteX5" fmla="*/ 35574 w 118465"/>
                  <a:gd name="connsiteY5" fmla="*/ 209555 h 251566"/>
                  <a:gd name="connsiteX6" fmla="*/ 10174 w 118465"/>
                  <a:gd name="connsiteY6" fmla="*/ 184155 h 251566"/>
                  <a:gd name="connsiteX7" fmla="*/ 26049 w 118465"/>
                  <a:gd name="connsiteY7" fmla="*/ 111130 h 251566"/>
                  <a:gd name="connsiteX8" fmla="*/ 19699 w 118465"/>
                  <a:gd name="connsiteY8" fmla="*/ 47630 h 251566"/>
                  <a:gd name="connsiteX9" fmla="*/ 38749 w 118465"/>
                  <a:gd name="connsiteY9" fmla="*/ 104780 h 251566"/>
                  <a:gd name="connsiteX10" fmla="*/ 51449 w 118465"/>
                  <a:gd name="connsiteY10" fmla="*/ 69855 h 251566"/>
                  <a:gd name="connsiteX11" fmla="*/ 111774 w 118465"/>
                  <a:gd name="connsiteY11" fmla="*/ 5 h 25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465" h="251566">
                    <a:moveTo>
                      <a:pt x="111774" y="5"/>
                    </a:moveTo>
                    <a:cubicBezTo>
                      <a:pt x="113891" y="-524"/>
                      <a:pt x="71028" y="39693"/>
                      <a:pt x="64149" y="66680"/>
                    </a:cubicBezTo>
                    <a:cubicBezTo>
                      <a:pt x="57270" y="93667"/>
                      <a:pt x="81082" y="144468"/>
                      <a:pt x="70499" y="161930"/>
                    </a:cubicBezTo>
                    <a:cubicBezTo>
                      <a:pt x="59916" y="179393"/>
                      <a:pt x="-7289" y="156638"/>
                      <a:pt x="649" y="171455"/>
                    </a:cubicBezTo>
                    <a:cubicBezTo>
                      <a:pt x="8586" y="186272"/>
                      <a:pt x="112303" y="244480"/>
                      <a:pt x="118124" y="250830"/>
                    </a:cubicBezTo>
                    <a:cubicBezTo>
                      <a:pt x="123945" y="257180"/>
                      <a:pt x="53565" y="220667"/>
                      <a:pt x="35574" y="209555"/>
                    </a:cubicBezTo>
                    <a:cubicBezTo>
                      <a:pt x="17583" y="198443"/>
                      <a:pt x="11761" y="200559"/>
                      <a:pt x="10174" y="184155"/>
                    </a:cubicBezTo>
                    <a:cubicBezTo>
                      <a:pt x="8587" y="167751"/>
                      <a:pt x="24462" y="133884"/>
                      <a:pt x="26049" y="111130"/>
                    </a:cubicBezTo>
                    <a:cubicBezTo>
                      <a:pt x="27636" y="88376"/>
                      <a:pt x="17582" y="48688"/>
                      <a:pt x="19699" y="47630"/>
                    </a:cubicBezTo>
                    <a:cubicBezTo>
                      <a:pt x="21816" y="46572"/>
                      <a:pt x="33457" y="101076"/>
                      <a:pt x="38749" y="104780"/>
                    </a:cubicBezTo>
                    <a:cubicBezTo>
                      <a:pt x="44041" y="108484"/>
                      <a:pt x="43512" y="85730"/>
                      <a:pt x="51449" y="69855"/>
                    </a:cubicBezTo>
                    <a:cubicBezTo>
                      <a:pt x="59386" y="53980"/>
                      <a:pt x="109657" y="534"/>
                      <a:pt x="11177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37032878-F5BA-DA70-A641-12E173A18776}"/>
                  </a:ext>
                </a:extLst>
              </p:cNvPr>
              <p:cNvSpPr/>
              <p:nvPr/>
            </p:nvSpPr>
            <p:spPr>
              <a:xfrm>
                <a:off x="3054294" y="2816301"/>
                <a:ext cx="280225" cy="77654"/>
              </a:xfrm>
              <a:custGeom>
                <a:avLst/>
                <a:gdLst>
                  <a:gd name="connsiteX0" fmla="*/ 56 w 280225"/>
                  <a:gd name="connsiteY0" fmla="*/ 9449 h 77654"/>
                  <a:gd name="connsiteX1" fmla="*/ 139756 w 280225"/>
                  <a:gd name="connsiteY1" fmla="*/ 60249 h 77654"/>
                  <a:gd name="connsiteX2" fmla="*/ 63556 w 280225"/>
                  <a:gd name="connsiteY2" fmla="*/ 50724 h 77654"/>
                  <a:gd name="connsiteX3" fmla="*/ 203256 w 280225"/>
                  <a:gd name="connsiteY3" fmla="*/ 69774 h 77654"/>
                  <a:gd name="connsiteX4" fmla="*/ 279456 w 280225"/>
                  <a:gd name="connsiteY4" fmla="*/ 72949 h 77654"/>
                  <a:gd name="connsiteX5" fmla="*/ 158806 w 280225"/>
                  <a:gd name="connsiteY5" fmla="*/ 6274 h 77654"/>
                  <a:gd name="connsiteX6" fmla="*/ 56 w 280225"/>
                  <a:gd name="connsiteY6" fmla="*/ 9449 h 7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225" h="77654">
                    <a:moveTo>
                      <a:pt x="56" y="9449"/>
                    </a:moveTo>
                    <a:cubicBezTo>
                      <a:pt x="-3119" y="18445"/>
                      <a:pt x="129173" y="53370"/>
                      <a:pt x="139756" y="60249"/>
                    </a:cubicBezTo>
                    <a:cubicBezTo>
                      <a:pt x="150339" y="67128"/>
                      <a:pt x="52973" y="49137"/>
                      <a:pt x="63556" y="50724"/>
                    </a:cubicBezTo>
                    <a:cubicBezTo>
                      <a:pt x="74139" y="52312"/>
                      <a:pt x="167273" y="66070"/>
                      <a:pt x="203256" y="69774"/>
                    </a:cubicBezTo>
                    <a:cubicBezTo>
                      <a:pt x="239239" y="73478"/>
                      <a:pt x="286864" y="83532"/>
                      <a:pt x="279456" y="72949"/>
                    </a:cubicBezTo>
                    <a:cubicBezTo>
                      <a:pt x="272048" y="62366"/>
                      <a:pt x="206960" y="17387"/>
                      <a:pt x="158806" y="6274"/>
                    </a:cubicBezTo>
                    <a:cubicBezTo>
                      <a:pt x="110652" y="-4839"/>
                      <a:pt x="3231" y="453"/>
                      <a:pt x="56" y="9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C5EE1095-0BD1-7B67-4952-56C9B4ADDBC1}"/>
                  </a:ext>
                </a:extLst>
              </p:cNvPr>
              <p:cNvSpPr/>
              <p:nvPr/>
            </p:nvSpPr>
            <p:spPr>
              <a:xfrm>
                <a:off x="3060518" y="2841625"/>
                <a:ext cx="101804" cy="217946"/>
              </a:xfrm>
              <a:custGeom>
                <a:avLst/>
                <a:gdLst>
                  <a:gd name="connsiteX0" fmla="*/ 101782 w 101804"/>
                  <a:gd name="connsiteY0" fmla="*/ 0 h 217946"/>
                  <a:gd name="connsiteX1" fmla="*/ 19232 w 101804"/>
                  <a:gd name="connsiteY1" fmla="*/ 82550 h 217946"/>
                  <a:gd name="connsiteX2" fmla="*/ 182 w 101804"/>
                  <a:gd name="connsiteY2" fmla="*/ 101600 h 217946"/>
                  <a:gd name="connsiteX3" fmla="*/ 25582 w 101804"/>
                  <a:gd name="connsiteY3" fmla="*/ 101600 h 217946"/>
                  <a:gd name="connsiteX4" fmla="*/ 22407 w 101804"/>
                  <a:gd name="connsiteY4" fmla="*/ 158750 h 217946"/>
                  <a:gd name="connsiteX5" fmla="*/ 60507 w 101804"/>
                  <a:gd name="connsiteY5" fmla="*/ 215900 h 217946"/>
                  <a:gd name="connsiteX6" fmla="*/ 35107 w 101804"/>
                  <a:gd name="connsiteY6" fmla="*/ 193675 h 217946"/>
                  <a:gd name="connsiteX7" fmla="*/ 3357 w 101804"/>
                  <a:gd name="connsiteY7" fmla="*/ 85725 h 217946"/>
                  <a:gd name="connsiteX8" fmla="*/ 22407 w 101804"/>
                  <a:gd name="connsiteY8" fmla="*/ 117475 h 217946"/>
                  <a:gd name="connsiteX9" fmla="*/ 50982 w 101804"/>
                  <a:gd name="connsiteY9" fmla="*/ 57150 h 217946"/>
                  <a:gd name="connsiteX10" fmla="*/ 9707 w 101804"/>
                  <a:gd name="connsiteY10" fmla="*/ 82550 h 217946"/>
                  <a:gd name="connsiteX11" fmla="*/ 101782 w 101804"/>
                  <a:gd name="connsiteY11" fmla="*/ 0 h 21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804" h="217946">
                    <a:moveTo>
                      <a:pt x="101782" y="0"/>
                    </a:moveTo>
                    <a:cubicBezTo>
                      <a:pt x="103369" y="0"/>
                      <a:pt x="19232" y="82550"/>
                      <a:pt x="19232" y="82550"/>
                    </a:cubicBezTo>
                    <a:cubicBezTo>
                      <a:pt x="2299" y="99483"/>
                      <a:pt x="-876" y="98425"/>
                      <a:pt x="182" y="101600"/>
                    </a:cubicBezTo>
                    <a:cubicBezTo>
                      <a:pt x="1240" y="104775"/>
                      <a:pt x="21878" y="92075"/>
                      <a:pt x="25582" y="101600"/>
                    </a:cubicBezTo>
                    <a:cubicBezTo>
                      <a:pt x="29286" y="111125"/>
                      <a:pt x="16586" y="139700"/>
                      <a:pt x="22407" y="158750"/>
                    </a:cubicBezTo>
                    <a:cubicBezTo>
                      <a:pt x="28228" y="177800"/>
                      <a:pt x="60507" y="215900"/>
                      <a:pt x="60507" y="215900"/>
                    </a:cubicBezTo>
                    <a:cubicBezTo>
                      <a:pt x="62624" y="221721"/>
                      <a:pt x="44632" y="215371"/>
                      <a:pt x="35107" y="193675"/>
                    </a:cubicBezTo>
                    <a:cubicBezTo>
                      <a:pt x="25582" y="171979"/>
                      <a:pt x="5474" y="98425"/>
                      <a:pt x="3357" y="85725"/>
                    </a:cubicBezTo>
                    <a:cubicBezTo>
                      <a:pt x="1240" y="73025"/>
                      <a:pt x="14469" y="122238"/>
                      <a:pt x="22407" y="117475"/>
                    </a:cubicBezTo>
                    <a:cubicBezTo>
                      <a:pt x="30344" y="112713"/>
                      <a:pt x="53099" y="62971"/>
                      <a:pt x="50982" y="57150"/>
                    </a:cubicBezTo>
                    <a:cubicBezTo>
                      <a:pt x="48865" y="51329"/>
                      <a:pt x="4415" y="88371"/>
                      <a:pt x="9707" y="82550"/>
                    </a:cubicBezTo>
                    <a:cubicBezTo>
                      <a:pt x="14999" y="76729"/>
                      <a:pt x="100195" y="0"/>
                      <a:pt x="10178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80EB2F7D-3D46-FB32-0761-F1B44926A130}"/>
                  </a:ext>
                </a:extLst>
              </p:cNvPr>
              <p:cNvSpPr/>
              <p:nvPr/>
            </p:nvSpPr>
            <p:spPr>
              <a:xfrm>
                <a:off x="2993930" y="2892001"/>
                <a:ext cx="282772" cy="276884"/>
              </a:xfrm>
              <a:custGeom>
                <a:avLst/>
                <a:gdLst>
                  <a:gd name="connsiteX0" fmla="*/ 38195 w 282772"/>
                  <a:gd name="connsiteY0" fmla="*/ 424 h 276884"/>
                  <a:gd name="connsiteX1" fmla="*/ 6445 w 282772"/>
                  <a:gd name="connsiteY1" fmla="*/ 124249 h 276884"/>
                  <a:gd name="connsiteX2" fmla="*/ 69945 w 282772"/>
                  <a:gd name="connsiteY2" fmla="*/ 238549 h 276884"/>
                  <a:gd name="connsiteX3" fmla="*/ 35020 w 282772"/>
                  <a:gd name="connsiteY3" fmla="*/ 200449 h 276884"/>
                  <a:gd name="connsiteX4" fmla="*/ 139795 w 282772"/>
                  <a:gd name="connsiteY4" fmla="*/ 232199 h 276884"/>
                  <a:gd name="connsiteX5" fmla="*/ 111220 w 282772"/>
                  <a:gd name="connsiteY5" fmla="*/ 235374 h 276884"/>
                  <a:gd name="connsiteX6" fmla="*/ 181070 w 282772"/>
                  <a:gd name="connsiteY6" fmla="*/ 244899 h 276884"/>
                  <a:gd name="connsiteX7" fmla="*/ 165195 w 282772"/>
                  <a:gd name="connsiteY7" fmla="*/ 260774 h 276884"/>
                  <a:gd name="connsiteX8" fmla="*/ 282670 w 282772"/>
                  <a:gd name="connsiteY8" fmla="*/ 276649 h 276884"/>
                  <a:gd name="connsiteX9" fmla="*/ 184245 w 282772"/>
                  <a:gd name="connsiteY9" fmla="*/ 248074 h 276884"/>
                  <a:gd name="connsiteX10" fmla="*/ 101695 w 282772"/>
                  <a:gd name="connsiteY10" fmla="*/ 203624 h 276884"/>
                  <a:gd name="connsiteX11" fmla="*/ 181070 w 282772"/>
                  <a:gd name="connsiteY11" fmla="*/ 225849 h 276884"/>
                  <a:gd name="connsiteX12" fmla="*/ 108045 w 282772"/>
                  <a:gd name="connsiteY12" fmla="*/ 203624 h 276884"/>
                  <a:gd name="connsiteX13" fmla="*/ 35020 w 282772"/>
                  <a:gd name="connsiteY13" fmla="*/ 197274 h 276884"/>
                  <a:gd name="connsiteX14" fmla="*/ 95 w 282772"/>
                  <a:gd name="connsiteY14" fmla="*/ 168699 h 276884"/>
                  <a:gd name="connsiteX15" fmla="*/ 38195 w 282772"/>
                  <a:gd name="connsiteY15" fmla="*/ 424 h 27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772" h="276884">
                    <a:moveTo>
                      <a:pt x="38195" y="424"/>
                    </a:moveTo>
                    <a:cubicBezTo>
                      <a:pt x="39253" y="-6984"/>
                      <a:pt x="1153" y="84562"/>
                      <a:pt x="6445" y="124249"/>
                    </a:cubicBezTo>
                    <a:cubicBezTo>
                      <a:pt x="11737" y="163937"/>
                      <a:pt x="65182" y="225849"/>
                      <a:pt x="69945" y="238549"/>
                    </a:cubicBezTo>
                    <a:cubicBezTo>
                      <a:pt x="74708" y="251249"/>
                      <a:pt x="23378" y="201507"/>
                      <a:pt x="35020" y="200449"/>
                    </a:cubicBezTo>
                    <a:cubicBezTo>
                      <a:pt x="46662" y="199391"/>
                      <a:pt x="127095" y="226378"/>
                      <a:pt x="139795" y="232199"/>
                    </a:cubicBezTo>
                    <a:cubicBezTo>
                      <a:pt x="152495" y="238020"/>
                      <a:pt x="104341" y="233257"/>
                      <a:pt x="111220" y="235374"/>
                    </a:cubicBezTo>
                    <a:cubicBezTo>
                      <a:pt x="118099" y="237491"/>
                      <a:pt x="172074" y="240666"/>
                      <a:pt x="181070" y="244899"/>
                    </a:cubicBezTo>
                    <a:cubicBezTo>
                      <a:pt x="190066" y="249132"/>
                      <a:pt x="148262" y="255482"/>
                      <a:pt x="165195" y="260774"/>
                    </a:cubicBezTo>
                    <a:cubicBezTo>
                      <a:pt x="182128" y="266066"/>
                      <a:pt x="279495" y="278766"/>
                      <a:pt x="282670" y="276649"/>
                    </a:cubicBezTo>
                    <a:cubicBezTo>
                      <a:pt x="285845" y="274532"/>
                      <a:pt x="214407" y="260245"/>
                      <a:pt x="184245" y="248074"/>
                    </a:cubicBezTo>
                    <a:cubicBezTo>
                      <a:pt x="154083" y="235903"/>
                      <a:pt x="102224" y="207328"/>
                      <a:pt x="101695" y="203624"/>
                    </a:cubicBezTo>
                    <a:cubicBezTo>
                      <a:pt x="101166" y="199920"/>
                      <a:pt x="180012" y="225849"/>
                      <a:pt x="181070" y="225849"/>
                    </a:cubicBezTo>
                    <a:cubicBezTo>
                      <a:pt x="182128" y="225849"/>
                      <a:pt x="132387" y="208386"/>
                      <a:pt x="108045" y="203624"/>
                    </a:cubicBezTo>
                    <a:cubicBezTo>
                      <a:pt x="83703" y="198862"/>
                      <a:pt x="53012" y="203095"/>
                      <a:pt x="35020" y="197274"/>
                    </a:cubicBezTo>
                    <a:cubicBezTo>
                      <a:pt x="17028" y="191453"/>
                      <a:pt x="-1492" y="197803"/>
                      <a:pt x="95" y="168699"/>
                    </a:cubicBezTo>
                    <a:cubicBezTo>
                      <a:pt x="1682" y="139595"/>
                      <a:pt x="37137" y="7832"/>
                      <a:pt x="38195" y="4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A18FD1CB-7F7C-6FEC-E0F3-6A7D262B6045}"/>
                  </a:ext>
                </a:extLst>
              </p:cNvPr>
              <p:cNvSpPr/>
              <p:nvPr/>
            </p:nvSpPr>
            <p:spPr>
              <a:xfrm>
                <a:off x="3211818" y="3127167"/>
                <a:ext cx="283388" cy="95458"/>
              </a:xfrm>
              <a:custGeom>
                <a:avLst/>
                <a:gdLst>
                  <a:gd name="connsiteX0" fmla="*/ 1282 w 283388"/>
                  <a:gd name="connsiteY0" fmla="*/ 208 h 95458"/>
                  <a:gd name="connsiteX1" fmla="*/ 166382 w 283388"/>
                  <a:gd name="connsiteY1" fmla="*/ 25608 h 95458"/>
                  <a:gd name="connsiteX2" fmla="*/ 150507 w 283388"/>
                  <a:gd name="connsiteY2" fmla="*/ 28783 h 95458"/>
                  <a:gd name="connsiteX3" fmla="*/ 217182 w 283388"/>
                  <a:gd name="connsiteY3" fmla="*/ 54183 h 95458"/>
                  <a:gd name="connsiteX4" fmla="*/ 188607 w 283388"/>
                  <a:gd name="connsiteY4" fmla="*/ 85933 h 95458"/>
                  <a:gd name="connsiteX5" fmla="*/ 280682 w 283388"/>
                  <a:gd name="connsiteY5" fmla="*/ 95458 h 95458"/>
                  <a:gd name="connsiteX6" fmla="*/ 252107 w 283388"/>
                  <a:gd name="connsiteY6" fmla="*/ 73233 h 95458"/>
                  <a:gd name="connsiteX7" fmla="*/ 182257 w 283388"/>
                  <a:gd name="connsiteY7" fmla="*/ 47833 h 95458"/>
                  <a:gd name="connsiteX8" fmla="*/ 93357 w 283388"/>
                  <a:gd name="connsiteY8" fmla="*/ 41483 h 95458"/>
                  <a:gd name="connsiteX9" fmla="*/ 1282 w 283388"/>
                  <a:gd name="connsiteY9" fmla="*/ 208 h 9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8" h="95458">
                    <a:moveTo>
                      <a:pt x="1282" y="208"/>
                    </a:moveTo>
                    <a:cubicBezTo>
                      <a:pt x="13453" y="-2438"/>
                      <a:pt x="141511" y="20846"/>
                      <a:pt x="166382" y="25608"/>
                    </a:cubicBezTo>
                    <a:cubicBezTo>
                      <a:pt x="191253" y="30370"/>
                      <a:pt x="142040" y="24020"/>
                      <a:pt x="150507" y="28783"/>
                    </a:cubicBezTo>
                    <a:cubicBezTo>
                      <a:pt x="158974" y="33546"/>
                      <a:pt x="210832" y="44658"/>
                      <a:pt x="217182" y="54183"/>
                    </a:cubicBezTo>
                    <a:cubicBezTo>
                      <a:pt x="223532" y="63708"/>
                      <a:pt x="178024" y="79054"/>
                      <a:pt x="188607" y="85933"/>
                    </a:cubicBezTo>
                    <a:cubicBezTo>
                      <a:pt x="199190" y="92812"/>
                      <a:pt x="280682" y="95458"/>
                      <a:pt x="280682" y="95458"/>
                    </a:cubicBezTo>
                    <a:cubicBezTo>
                      <a:pt x="291265" y="93341"/>
                      <a:pt x="268511" y="81171"/>
                      <a:pt x="252107" y="73233"/>
                    </a:cubicBezTo>
                    <a:cubicBezTo>
                      <a:pt x="235703" y="65296"/>
                      <a:pt x="208715" y="53125"/>
                      <a:pt x="182257" y="47833"/>
                    </a:cubicBezTo>
                    <a:cubicBezTo>
                      <a:pt x="155799" y="42541"/>
                      <a:pt x="119815" y="46775"/>
                      <a:pt x="93357" y="41483"/>
                    </a:cubicBezTo>
                    <a:cubicBezTo>
                      <a:pt x="66899" y="36191"/>
                      <a:pt x="-10889" y="2854"/>
                      <a:pt x="1282" y="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08FE24BA-7F6C-622B-4E93-ADB7B41F22A5}"/>
                  </a:ext>
                </a:extLst>
              </p:cNvPr>
              <p:cNvSpPr/>
              <p:nvPr/>
            </p:nvSpPr>
            <p:spPr>
              <a:xfrm>
                <a:off x="3063864" y="3012982"/>
                <a:ext cx="265276" cy="162096"/>
              </a:xfrm>
              <a:custGeom>
                <a:avLst/>
                <a:gdLst>
                  <a:gd name="connsiteX0" fmla="*/ 11 w 265276"/>
                  <a:gd name="connsiteY0" fmla="*/ 93 h 162096"/>
                  <a:gd name="connsiteX1" fmla="*/ 98436 w 265276"/>
                  <a:gd name="connsiteY1" fmla="*/ 79468 h 162096"/>
                  <a:gd name="connsiteX2" fmla="*/ 63511 w 265276"/>
                  <a:gd name="connsiteY2" fmla="*/ 82643 h 162096"/>
                  <a:gd name="connsiteX3" fmla="*/ 158761 w 265276"/>
                  <a:gd name="connsiteY3" fmla="*/ 120743 h 162096"/>
                  <a:gd name="connsiteX4" fmla="*/ 263536 w 265276"/>
                  <a:gd name="connsiteY4" fmla="*/ 162018 h 162096"/>
                  <a:gd name="connsiteX5" fmla="*/ 219086 w 265276"/>
                  <a:gd name="connsiteY5" fmla="*/ 130268 h 162096"/>
                  <a:gd name="connsiteX6" fmla="*/ 152411 w 265276"/>
                  <a:gd name="connsiteY6" fmla="*/ 98518 h 162096"/>
                  <a:gd name="connsiteX7" fmla="*/ 92086 w 265276"/>
                  <a:gd name="connsiteY7" fmla="*/ 63593 h 162096"/>
                  <a:gd name="connsiteX8" fmla="*/ 11 w 265276"/>
                  <a:gd name="connsiteY8" fmla="*/ 93 h 1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276" h="162096">
                    <a:moveTo>
                      <a:pt x="11" y="93"/>
                    </a:moveTo>
                    <a:cubicBezTo>
                      <a:pt x="1069" y="2739"/>
                      <a:pt x="87853" y="65710"/>
                      <a:pt x="98436" y="79468"/>
                    </a:cubicBezTo>
                    <a:cubicBezTo>
                      <a:pt x="109019" y="93226"/>
                      <a:pt x="53457" y="75764"/>
                      <a:pt x="63511" y="82643"/>
                    </a:cubicBezTo>
                    <a:cubicBezTo>
                      <a:pt x="73565" y="89522"/>
                      <a:pt x="158761" y="120743"/>
                      <a:pt x="158761" y="120743"/>
                    </a:cubicBezTo>
                    <a:cubicBezTo>
                      <a:pt x="192098" y="133972"/>
                      <a:pt x="253482" y="160431"/>
                      <a:pt x="263536" y="162018"/>
                    </a:cubicBezTo>
                    <a:cubicBezTo>
                      <a:pt x="273590" y="163605"/>
                      <a:pt x="237607" y="140851"/>
                      <a:pt x="219086" y="130268"/>
                    </a:cubicBezTo>
                    <a:cubicBezTo>
                      <a:pt x="200565" y="119685"/>
                      <a:pt x="173578" y="109631"/>
                      <a:pt x="152411" y="98518"/>
                    </a:cubicBezTo>
                    <a:cubicBezTo>
                      <a:pt x="131244" y="87406"/>
                      <a:pt x="114840" y="75235"/>
                      <a:pt x="92086" y="63593"/>
                    </a:cubicBezTo>
                    <a:cubicBezTo>
                      <a:pt x="69332" y="51951"/>
                      <a:pt x="-1047" y="-2553"/>
                      <a:pt x="11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5B056316-3C41-4644-01BC-8CA6CEA29D6B}"/>
                  </a:ext>
                </a:extLst>
              </p:cNvPr>
              <p:cNvSpPr/>
              <p:nvPr/>
            </p:nvSpPr>
            <p:spPr>
              <a:xfrm>
                <a:off x="3066020" y="2834964"/>
                <a:ext cx="261701" cy="63461"/>
              </a:xfrm>
              <a:custGeom>
                <a:avLst/>
                <a:gdLst>
                  <a:gd name="connsiteX0" fmla="*/ 1030 w 261701"/>
                  <a:gd name="connsiteY0" fmla="*/ 22536 h 63461"/>
                  <a:gd name="connsiteX1" fmla="*/ 143905 w 261701"/>
                  <a:gd name="connsiteY1" fmla="*/ 60636 h 63461"/>
                  <a:gd name="connsiteX2" fmla="*/ 261380 w 261701"/>
                  <a:gd name="connsiteY2" fmla="*/ 57461 h 63461"/>
                  <a:gd name="connsiteX3" fmla="*/ 175655 w 261701"/>
                  <a:gd name="connsiteY3" fmla="*/ 32061 h 63461"/>
                  <a:gd name="connsiteX4" fmla="*/ 83580 w 261701"/>
                  <a:gd name="connsiteY4" fmla="*/ 311 h 63461"/>
                  <a:gd name="connsiteX5" fmla="*/ 1030 w 261701"/>
                  <a:gd name="connsiteY5" fmla="*/ 22536 h 6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701" h="63461">
                    <a:moveTo>
                      <a:pt x="1030" y="22536"/>
                    </a:moveTo>
                    <a:cubicBezTo>
                      <a:pt x="11084" y="32590"/>
                      <a:pt x="100513" y="54815"/>
                      <a:pt x="143905" y="60636"/>
                    </a:cubicBezTo>
                    <a:cubicBezTo>
                      <a:pt x="187297" y="66457"/>
                      <a:pt x="256088" y="62224"/>
                      <a:pt x="261380" y="57461"/>
                    </a:cubicBezTo>
                    <a:cubicBezTo>
                      <a:pt x="266672" y="52699"/>
                      <a:pt x="205288" y="41586"/>
                      <a:pt x="175655" y="32061"/>
                    </a:cubicBezTo>
                    <a:cubicBezTo>
                      <a:pt x="146022" y="22536"/>
                      <a:pt x="110038" y="2957"/>
                      <a:pt x="83580" y="311"/>
                    </a:cubicBezTo>
                    <a:cubicBezTo>
                      <a:pt x="57122" y="-2335"/>
                      <a:pt x="-9024" y="12482"/>
                      <a:pt x="1030" y="225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97FB6178-DFE6-231C-60C6-BFAE75C66CD8}"/>
                  </a:ext>
                </a:extLst>
              </p:cNvPr>
              <p:cNvSpPr/>
              <p:nvPr/>
            </p:nvSpPr>
            <p:spPr>
              <a:xfrm>
                <a:off x="3209624" y="2864083"/>
                <a:ext cx="311451" cy="371690"/>
              </a:xfrm>
              <a:custGeom>
                <a:avLst/>
                <a:gdLst>
                  <a:gd name="connsiteX0" fmla="*/ 95551 w 311451"/>
                  <a:gd name="connsiteY0" fmla="*/ 2942 h 371690"/>
                  <a:gd name="connsiteX1" fmla="*/ 301 w 311451"/>
                  <a:gd name="connsiteY1" fmla="*/ 9292 h 371690"/>
                  <a:gd name="connsiteX2" fmla="*/ 63801 w 311451"/>
                  <a:gd name="connsiteY2" fmla="*/ 56917 h 371690"/>
                  <a:gd name="connsiteX3" fmla="*/ 16176 w 311451"/>
                  <a:gd name="connsiteY3" fmla="*/ 129942 h 371690"/>
                  <a:gd name="connsiteX4" fmla="*/ 35226 w 311451"/>
                  <a:gd name="connsiteY4" fmla="*/ 206142 h 371690"/>
                  <a:gd name="connsiteX5" fmla="*/ 301 w 311451"/>
                  <a:gd name="connsiteY5" fmla="*/ 164867 h 371690"/>
                  <a:gd name="connsiteX6" fmla="*/ 57451 w 311451"/>
                  <a:gd name="connsiteY6" fmla="*/ 250592 h 371690"/>
                  <a:gd name="connsiteX7" fmla="*/ 197151 w 311451"/>
                  <a:gd name="connsiteY7" fmla="*/ 304567 h 371690"/>
                  <a:gd name="connsiteX8" fmla="*/ 273351 w 311451"/>
                  <a:gd name="connsiteY8" fmla="*/ 371242 h 371690"/>
                  <a:gd name="connsiteX9" fmla="*/ 311451 w 311451"/>
                  <a:gd name="connsiteY9" fmla="*/ 269642 h 371690"/>
                  <a:gd name="connsiteX10" fmla="*/ 273351 w 311451"/>
                  <a:gd name="connsiteY10" fmla="*/ 126767 h 371690"/>
                  <a:gd name="connsiteX11" fmla="*/ 181276 w 311451"/>
                  <a:gd name="connsiteY11" fmla="*/ 44217 h 371690"/>
                  <a:gd name="connsiteX12" fmla="*/ 95551 w 311451"/>
                  <a:gd name="connsiteY12" fmla="*/ 2942 h 3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451" h="371690">
                    <a:moveTo>
                      <a:pt x="95551" y="2942"/>
                    </a:moveTo>
                    <a:cubicBezTo>
                      <a:pt x="65388" y="-2879"/>
                      <a:pt x="5593" y="296"/>
                      <a:pt x="301" y="9292"/>
                    </a:cubicBezTo>
                    <a:cubicBezTo>
                      <a:pt x="-4991" y="18288"/>
                      <a:pt x="61155" y="36809"/>
                      <a:pt x="63801" y="56917"/>
                    </a:cubicBezTo>
                    <a:cubicBezTo>
                      <a:pt x="66447" y="77025"/>
                      <a:pt x="20938" y="105071"/>
                      <a:pt x="16176" y="129942"/>
                    </a:cubicBezTo>
                    <a:cubicBezTo>
                      <a:pt x="11414" y="154813"/>
                      <a:pt x="37872" y="200321"/>
                      <a:pt x="35226" y="206142"/>
                    </a:cubicBezTo>
                    <a:cubicBezTo>
                      <a:pt x="32580" y="211963"/>
                      <a:pt x="-3403" y="157459"/>
                      <a:pt x="301" y="164867"/>
                    </a:cubicBezTo>
                    <a:cubicBezTo>
                      <a:pt x="4005" y="172275"/>
                      <a:pt x="24643" y="227309"/>
                      <a:pt x="57451" y="250592"/>
                    </a:cubicBezTo>
                    <a:cubicBezTo>
                      <a:pt x="90259" y="273875"/>
                      <a:pt x="161168" y="284459"/>
                      <a:pt x="197151" y="304567"/>
                    </a:cubicBezTo>
                    <a:cubicBezTo>
                      <a:pt x="233134" y="324675"/>
                      <a:pt x="254301" y="377063"/>
                      <a:pt x="273351" y="371242"/>
                    </a:cubicBezTo>
                    <a:cubicBezTo>
                      <a:pt x="292401" y="365421"/>
                      <a:pt x="311451" y="310388"/>
                      <a:pt x="311451" y="269642"/>
                    </a:cubicBezTo>
                    <a:cubicBezTo>
                      <a:pt x="311451" y="228896"/>
                      <a:pt x="295047" y="164338"/>
                      <a:pt x="273351" y="126767"/>
                    </a:cubicBezTo>
                    <a:cubicBezTo>
                      <a:pt x="251655" y="89196"/>
                      <a:pt x="205088" y="63267"/>
                      <a:pt x="181276" y="44217"/>
                    </a:cubicBezTo>
                    <a:cubicBezTo>
                      <a:pt x="157464" y="25167"/>
                      <a:pt x="125714" y="8763"/>
                      <a:pt x="95551" y="2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>
                <a:extLst>
                  <a:ext uri="{FF2B5EF4-FFF2-40B4-BE49-F238E27FC236}">
                    <a16:creationId xmlns:a16="http://schemas.microsoft.com/office/drawing/2014/main" id="{EC746B2C-D07B-5B79-743F-48D998F57A32}"/>
                  </a:ext>
                </a:extLst>
              </p:cNvPr>
              <p:cNvSpPr/>
              <p:nvPr/>
            </p:nvSpPr>
            <p:spPr>
              <a:xfrm rot="2826224">
                <a:off x="3344068" y="2983920"/>
                <a:ext cx="130498" cy="622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936D5D77-3660-9899-4740-5B4D3F31CCF0}"/>
                  </a:ext>
                </a:extLst>
              </p:cNvPr>
              <p:cNvSpPr/>
              <p:nvPr/>
            </p:nvSpPr>
            <p:spPr>
              <a:xfrm>
                <a:off x="3440800" y="2431904"/>
                <a:ext cx="229539" cy="212884"/>
              </a:xfrm>
              <a:custGeom>
                <a:avLst/>
                <a:gdLst>
                  <a:gd name="connsiteX0" fmla="*/ 229500 w 229539"/>
                  <a:gd name="connsiteY0" fmla="*/ 146 h 212884"/>
                  <a:gd name="connsiteX1" fmla="*/ 207275 w 229539"/>
                  <a:gd name="connsiteY1" fmla="*/ 69996 h 212884"/>
                  <a:gd name="connsiteX2" fmla="*/ 213625 w 229539"/>
                  <a:gd name="connsiteY2" fmla="*/ 143021 h 212884"/>
                  <a:gd name="connsiteX3" fmla="*/ 223150 w 229539"/>
                  <a:gd name="connsiteY3" fmla="*/ 111271 h 212884"/>
                  <a:gd name="connsiteX4" fmla="*/ 185050 w 229539"/>
                  <a:gd name="connsiteY4" fmla="*/ 181121 h 212884"/>
                  <a:gd name="connsiteX5" fmla="*/ 181875 w 229539"/>
                  <a:gd name="connsiteY5" fmla="*/ 212871 h 212884"/>
                  <a:gd name="connsiteX6" fmla="*/ 194575 w 229539"/>
                  <a:gd name="connsiteY6" fmla="*/ 177946 h 212884"/>
                  <a:gd name="connsiteX7" fmla="*/ 134250 w 229539"/>
                  <a:gd name="connsiteY7" fmla="*/ 133496 h 212884"/>
                  <a:gd name="connsiteX8" fmla="*/ 900 w 229539"/>
                  <a:gd name="connsiteY8" fmla="*/ 117621 h 212884"/>
                  <a:gd name="connsiteX9" fmla="*/ 77100 w 229539"/>
                  <a:gd name="connsiteY9" fmla="*/ 155721 h 212884"/>
                  <a:gd name="connsiteX10" fmla="*/ 102500 w 229539"/>
                  <a:gd name="connsiteY10" fmla="*/ 127146 h 212884"/>
                  <a:gd name="connsiteX11" fmla="*/ 175525 w 229539"/>
                  <a:gd name="connsiteY11" fmla="*/ 190646 h 212884"/>
                  <a:gd name="connsiteX12" fmla="*/ 185050 w 229539"/>
                  <a:gd name="connsiteY12" fmla="*/ 162071 h 212884"/>
                  <a:gd name="connsiteX13" fmla="*/ 200925 w 229539"/>
                  <a:gd name="connsiteY13" fmla="*/ 89046 h 212884"/>
                  <a:gd name="connsiteX14" fmla="*/ 229500 w 229539"/>
                  <a:gd name="connsiteY14" fmla="*/ 146 h 21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539" h="212884">
                    <a:moveTo>
                      <a:pt x="229500" y="146"/>
                    </a:moveTo>
                    <a:cubicBezTo>
                      <a:pt x="230558" y="-3029"/>
                      <a:pt x="209921" y="46184"/>
                      <a:pt x="207275" y="69996"/>
                    </a:cubicBezTo>
                    <a:cubicBezTo>
                      <a:pt x="204629" y="93808"/>
                      <a:pt x="210979" y="136142"/>
                      <a:pt x="213625" y="143021"/>
                    </a:cubicBezTo>
                    <a:cubicBezTo>
                      <a:pt x="216271" y="149900"/>
                      <a:pt x="227912" y="104921"/>
                      <a:pt x="223150" y="111271"/>
                    </a:cubicBezTo>
                    <a:cubicBezTo>
                      <a:pt x="218388" y="117621"/>
                      <a:pt x="191929" y="164188"/>
                      <a:pt x="185050" y="181121"/>
                    </a:cubicBezTo>
                    <a:cubicBezTo>
                      <a:pt x="178171" y="198054"/>
                      <a:pt x="180288" y="213400"/>
                      <a:pt x="181875" y="212871"/>
                    </a:cubicBezTo>
                    <a:cubicBezTo>
                      <a:pt x="183462" y="212342"/>
                      <a:pt x="202512" y="191175"/>
                      <a:pt x="194575" y="177946"/>
                    </a:cubicBezTo>
                    <a:cubicBezTo>
                      <a:pt x="186638" y="164717"/>
                      <a:pt x="166529" y="143550"/>
                      <a:pt x="134250" y="133496"/>
                    </a:cubicBezTo>
                    <a:cubicBezTo>
                      <a:pt x="101971" y="123442"/>
                      <a:pt x="10425" y="113917"/>
                      <a:pt x="900" y="117621"/>
                    </a:cubicBezTo>
                    <a:cubicBezTo>
                      <a:pt x="-8625" y="121325"/>
                      <a:pt x="60167" y="154134"/>
                      <a:pt x="77100" y="155721"/>
                    </a:cubicBezTo>
                    <a:cubicBezTo>
                      <a:pt x="94033" y="157309"/>
                      <a:pt x="86096" y="121325"/>
                      <a:pt x="102500" y="127146"/>
                    </a:cubicBezTo>
                    <a:cubicBezTo>
                      <a:pt x="118904" y="132967"/>
                      <a:pt x="161767" y="184825"/>
                      <a:pt x="175525" y="190646"/>
                    </a:cubicBezTo>
                    <a:cubicBezTo>
                      <a:pt x="189283" y="196467"/>
                      <a:pt x="180817" y="179004"/>
                      <a:pt x="185050" y="162071"/>
                    </a:cubicBezTo>
                    <a:cubicBezTo>
                      <a:pt x="189283" y="145138"/>
                      <a:pt x="196163" y="110213"/>
                      <a:pt x="200925" y="89046"/>
                    </a:cubicBezTo>
                    <a:cubicBezTo>
                      <a:pt x="205687" y="67879"/>
                      <a:pt x="228442" y="3321"/>
                      <a:pt x="229500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54C4EC44-197E-CFA1-85B5-1FB36ADEE5DC}"/>
                  </a:ext>
                </a:extLst>
              </p:cNvPr>
              <p:cNvSpPr/>
              <p:nvPr/>
            </p:nvSpPr>
            <p:spPr>
              <a:xfrm>
                <a:off x="3174785" y="2273726"/>
                <a:ext cx="365478" cy="107524"/>
              </a:xfrm>
              <a:custGeom>
                <a:avLst/>
                <a:gdLst>
                  <a:gd name="connsiteX0" fmla="*/ 215 w 365478"/>
                  <a:gd name="connsiteY0" fmla="*/ 63074 h 107524"/>
                  <a:gd name="connsiteX1" fmla="*/ 212940 w 365478"/>
                  <a:gd name="connsiteY1" fmla="*/ 21799 h 107524"/>
                  <a:gd name="connsiteX2" fmla="*/ 155790 w 365478"/>
                  <a:gd name="connsiteY2" fmla="*/ 44024 h 107524"/>
                  <a:gd name="connsiteX3" fmla="*/ 270090 w 365478"/>
                  <a:gd name="connsiteY3" fmla="*/ 34499 h 107524"/>
                  <a:gd name="connsiteX4" fmla="*/ 206590 w 365478"/>
                  <a:gd name="connsiteY4" fmla="*/ 59899 h 107524"/>
                  <a:gd name="connsiteX5" fmla="*/ 365340 w 365478"/>
                  <a:gd name="connsiteY5" fmla="*/ 44024 h 107524"/>
                  <a:gd name="connsiteX6" fmla="*/ 174840 w 365478"/>
                  <a:gd name="connsiteY6" fmla="*/ 107524 h 107524"/>
                  <a:gd name="connsiteX7" fmla="*/ 343115 w 365478"/>
                  <a:gd name="connsiteY7" fmla="*/ 44024 h 107524"/>
                  <a:gd name="connsiteX8" fmla="*/ 197065 w 365478"/>
                  <a:gd name="connsiteY8" fmla="*/ 40849 h 107524"/>
                  <a:gd name="connsiteX9" fmla="*/ 228815 w 365478"/>
                  <a:gd name="connsiteY9" fmla="*/ 15449 h 107524"/>
                  <a:gd name="connsiteX10" fmla="*/ 114515 w 365478"/>
                  <a:gd name="connsiteY10" fmla="*/ 5924 h 107524"/>
                  <a:gd name="connsiteX11" fmla="*/ 171665 w 365478"/>
                  <a:gd name="connsiteY11" fmla="*/ 2749 h 107524"/>
                  <a:gd name="connsiteX12" fmla="*/ 215 w 365478"/>
                  <a:gd name="connsiteY12" fmla="*/ 63074 h 10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5478" h="107524">
                    <a:moveTo>
                      <a:pt x="215" y="63074"/>
                    </a:moveTo>
                    <a:cubicBezTo>
                      <a:pt x="7094" y="66249"/>
                      <a:pt x="187011" y="24974"/>
                      <a:pt x="212940" y="21799"/>
                    </a:cubicBezTo>
                    <a:cubicBezTo>
                      <a:pt x="238869" y="18624"/>
                      <a:pt x="146265" y="41907"/>
                      <a:pt x="155790" y="44024"/>
                    </a:cubicBezTo>
                    <a:cubicBezTo>
                      <a:pt x="165315" y="46141"/>
                      <a:pt x="261623" y="31853"/>
                      <a:pt x="270090" y="34499"/>
                    </a:cubicBezTo>
                    <a:cubicBezTo>
                      <a:pt x="278557" y="37145"/>
                      <a:pt x="190715" y="58311"/>
                      <a:pt x="206590" y="59899"/>
                    </a:cubicBezTo>
                    <a:cubicBezTo>
                      <a:pt x="222465" y="61486"/>
                      <a:pt x="370632" y="36087"/>
                      <a:pt x="365340" y="44024"/>
                    </a:cubicBezTo>
                    <a:cubicBezTo>
                      <a:pt x="360048" y="51961"/>
                      <a:pt x="178544" y="107524"/>
                      <a:pt x="174840" y="107524"/>
                    </a:cubicBezTo>
                    <a:cubicBezTo>
                      <a:pt x="171136" y="107524"/>
                      <a:pt x="339411" y="55136"/>
                      <a:pt x="343115" y="44024"/>
                    </a:cubicBezTo>
                    <a:cubicBezTo>
                      <a:pt x="346819" y="32912"/>
                      <a:pt x="216115" y="45611"/>
                      <a:pt x="197065" y="40849"/>
                    </a:cubicBezTo>
                    <a:cubicBezTo>
                      <a:pt x="178015" y="36087"/>
                      <a:pt x="242573" y="21270"/>
                      <a:pt x="228815" y="15449"/>
                    </a:cubicBezTo>
                    <a:cubicBezTo>
                      <a:pt x="215057" y="9628"/>
                      <a:pt x="124040" y="8041"/>
                      <a:pt x="114515" y="5924"/>
                    </a:cubicBezTo>
                    <a:cubicBezTo>
                      <a:pt x="104990" y="3807"/>
                      <a:pt x="189657" y="-4130"/>
                      <a:pt x="171665" y="2749"/>
                    </a:cubicBezTo>
                    <a:cubicBezTo>
                      <a:pt x="153673" y="9628"/>
                      <a:pt x="-6664" y="59899"/>
                      <a:pt x="215" y="630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C938C226-AA1E-9F8A-47F0-F2DAFC079077}"/>
                  </a:ext>
                </a:extLst>
              </p:cNvPr>
              <p:cNvSpPr/>
              <p:nvPr/>
            </p:nvSpPr>
            <p:spPr>
              <a:xfrm>
                <a:off x="3333670" y="2348613"/>
                <a:ext cx="319404" cy="194739"/>
              </a:xfrm>
              <a:custGeom>
                <a:avLst/>
                <a:gdLst>
                  <a:gd name="connsiteX0" fmla="*/ 80 w 319404"/>
                  <a:gd name="connsiteY0" fmla="*/ 13587 h 194739"/>
                  <a:gd name="connsiteX1" fmla="*/ 219155 w 319404"/>
                  <a:gd name="connsiteY1" fmla="*/ 10412 h 194739"/>
                  <a:gd name="connsiteX2" fmla="*/ 165180 w 319404"/>
                  <a:gd name="connsiteY2" fmla="*/ 29462 h 194739"/>
                  <a:gd name="connsiteX3" fmla="*/ 260430 w 319404"/>
                  <a:gd name="connsiteY3" fmla="*/ 29462 h 194739"/>
                  <a:gd name="connsiteX4" fmla="*/ 254080 w 319404"/>
                  <a:gd name="connsiteY4" fmla="*/ 73912 h 194739"/>
                  <a:gd name="connsiteX5" fmla="*/ 273130 w 319404"/>
                  <a:gd name="connsiteY5" fmla="*/ 58037 h 194739"/>
                  <a:gd name="connsiteX6" fmla="*/ 304880 w 319404"/>
                  <a:gd name="connsiteY6" fmla="*/ 115187 h 194739"/>
                  <a:gd name="connsiteX7" fmla="*/ 314405 w 319404"/>
                  <a:gd name="connsiteY7" fmla="*/ 73912 h 194739"/>
                  <a:gd name="connsiteX8" fmla="*/ 317580 w 319404"/>
                  <a:gd name="connsiteY8" fmla="*/ 194562 h 194739"/>
                  <a:gd name="connsiteX9" fmla="*/ 285830 w 319404"/>
                  <a:gd name="connsiteY9" fmla="*/ 99312 h 194739"/>
                  <a:gd name="connsiteX10" fmla="*/ 238205 w 319404"/>
                  <a:gd name="connsiteY10" fmla="*/ 32637 h 194739"/>
                  <a:gd name="connsiteX11" fmla="*/ 193755 w 319404"/>
                  <a:gd name="connsiteY11" fmla="*/ 887 h 194739"/>
                  <a:gd name="connsiteX12" fmla="*/ 80 w 319404"/>
                  <a:gd name="connsiteY12" fmla="*/ 13587 h 19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404" h="194739">
                    <a:moveTo>
                      <a:pt x="80" y="13587"/>
                    </a:moveTo>
                    <a:cubicBezTo>
                      <a:pt x="4313" y="15174"/>
                      <a:pt x="191638" y="7766"/>
                      <a:pt x="219155" y="10412"/>
                    </a:cubicBezTo>
                    <a:cubicBezTo>
                      <a:pt x="246672" y="13058"/>
                      <a:pt x="158301" y="26287"/>
                      <a:pt x="165180" y="29462"/>
                    </a:cubicBezTo>
                    <a:cubicBezTo>
                      <a:pt x="172059" y="32637"/>
                      <a:pt x="245613" y="22054"/>
                      <a:pt x="260430" y="29462"/>
                    </a:cubicBezTo>
                    <a:cubicBezTo>
                      <a:pt x="275247" y="36870"/>
                      <a:pt x="254080" y="73912"/>
                      <a:pt x="254080" y="73912"/>
                    </a:cubicBezTo>
                    <a:cubicBezTo>
                      <a:pt x="256197" y="78674"/>
                      <a:pt x="264663" y="51158"/>
                      <a:pt x="273130" y="58037"/>
                    </a:cubicBezTo>
                    <a:cubicBezTo>
                      <a:pt x="281597" y="64916"/>
                      <a:pt x="298001" y="112541"/>
                      <a:pt x="304880" y="115187"/>
                    </a:cubicBezTo>
                    <a:cubicBezTo>
                      <a:pt x="311759" y="117833"/>
                      <a:pt x="312288" y="60683"/>
                      <a:pt x="314405" y="73912"/>
                    </a:cubicBezTo>
                    <a:cubicBezTo>
                      <a:pt x="316522" y="87141"/>
                      <a:pt x="322342" y="190329"/>
                      <a:pt x="317580" y="194562"/>
                    </a:cubicBezTo>
                    <a:cubicBezTo>
                      <a:pt x="312818" y="198795"/>
                      <a:pt x="299059" y="126300"/>
                      <a:pt x="285830" y="99312"/>
                    </a:cubicBezTo>
                    <a:cubicBezTo>
                      <a:pt x="272601" y="72325"/>
                      <a:pt x="253551" y="49041"/>
                      <a:pt x="238205" y="32637"/>
                    </a:cubicBezTo>
                    <a:cubicBezTo>
                      <a:pt x="222859" y="16233"/>
                      <a:pt x="227622" y="5649"/>
                      <a:pt x="193755" y="887"/>
                    </a:cubicBezTo>
                    <a:cubicBezTo>
                      <a:pt x="159888" y="-3875"/>
                      <a:pt x="-4153" y="12000"/>
                      <a:pt x="80" y="135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C6DE19E1-FE7A-524F-1206-09DE09EAB332}"/>
                  </a:ext>
                </a:extLst>
              </p:cNvPr>
              <p:cNvSpPr/>
              <p:nvPr/>
            </p:nvSpPr>
            <p:spPr>
              <a:xfrm>
                <a:off x="3101970" y="2406629"/>
                <a:ext cx="408951" cy="143268"/>
              </a:xfrm>
              <a:custGeom>
                <a:avLst/>
                <a:gdLst>
                  <a:gd name="connsiteX0" fmla="*/ 5 w 408951"/>
                  <a:gd name="connsiteY0" fmla="*/ 38121 h 143268"/>
                  <a:gd name="connsiteX1" fmla="*/ 168280 w 408951"/>
                  <a:gd name="connsiteY1" fmla="*/ 21 h 143268"/>
                  <a:gd name="connsiteX2" fmla="*/ 142880 w 408951"/>
                  <a:gd name="connsiteY2" fmla="*/ 44471 h 143268"/>
                  <a:gd name="connsiteX3" fmla="*/ 234955 w 408951"/>
                  <a:gd name="connsiteY3" fmla="*/ 25421 h 143268"/>
                  <a:gd name="connsiteX4" fmla="*/ 206380 w 408951"/>
                  <a:gd name="connsiteY4" fmla="*/ 53996 h 143268"/>
                  <a:gd name="connsiteX5" fmla="*/ 269880 w 408951"/>
                  <a:gd name="connsiteY5" fmla="*/ 57171 h 143268"/>
                  <a:gd name="connsiteX6" fmla="*/ 247655 w 408951"/>
                  <a:gd name="connsiteY6" fmla="*/ 79396 h 143268"/>
                  <a:gd name="connsiteX7" fmla="*/ 406405 w 408951"/>
                  <a:gd name="connsiteY7" fmla="*/ 57171 h 143268"/>
                  <a:gd name="connsiteX8" fmla="*/ 349255 w 408951"/>
                  <a:gd name="connsiteY8" fmla="*/ 88921 h 143268"/>
                  <a:gd name="connsiteX9" fmla="*/ 400055 w 408951"/>
                  <a:gd name="connsiteY9" fmla="*/ 142896 h 143268"/>
                  <a:gd name="connsiteX10" fmla="*/ 361955 w 408951"/>
                  <a:gd name="connsiteY10" fmla="*/ 111146 h 143268"/>
                  <a:gd name="connsiteX11" fmla="*/ 247655 w 408951"/>
                  <a:gd name="connsiteY11" fmla="*/ 79396 h 143268"/>
                  <a:gd name="connsiteX12" fmla="*/ 307980 w 408951"/>
                  <a:gd name="connsiteY12" fmla="*/ 85746 h 143268"/>
                  <a:gd name="connsiteX13" fmla="*/ 203205 w 408951"/>
                  <a:gd name="connsiteY13" fmla="*/ 9546 h 143268"/>
                  <a:gd name="connsiteX14" fmla="*/ 222255 w 408951"/>
                  <a:gd name="connsiteY14" fmla="*/ 38121 h 143268"/>
                  <a:gd name="connsiteX15" fmla="*/ 174630 w 408951"/>
                  <a:gd name="connsiteY15" fmla="*/ 9546 h 143268"/>
                  <a:gd name="connsiteX16" fmla="*/ 5 w 408951"/>
                  <a:gd name="connsiteY16" fmla="*/ 38121 h 14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8951" h="143268">
                    <a:moveTo>
                      <a:pt x="5" y="38121"/>
                    </a:moveTo>
                    <a:cubicBezTo>
                      <a:pt x="-1053" y="36533"/>
                      <a:pt x="144468" y="-1037"/>
                      <a:pt x="168280" y="21"/>
                    </a:cubicBezTo>
                    <a:cubicBezTo>
                      <a:pt x="192092" y="1079"/>
                      <a:pt x="131768" y="40238"/>
                      <a:pt x="142880" y="44471"/>
                    </a:cubicBezTo>
                    <a:cubicBezTo>
                      <a:pt x="153993" y="48704"/>
                      <a:pt x="224372" y="23833"/>
                      <a:pt x="234955" y="25421"/>
                    </a:cubicBezTo>
                    <a:cubicBezTo>
                      <a:pt x="245538" y="27008"/>
                      <a:pt x="200559" y="48704"/>
                      <a:pt x="206380" y="53996"/>
                    </a:cubicBezTo>
                    <a:cubicBezTo>
                      <a:pt x="212201" y="59288"/>
                      <a:pt x="263001" y="52938"/>
                      <a:pt x="269880" y="57171"/>
                    </a:cubicBezTo>
                    <a:cubicBezTo>
                      <a:pt x="276759" y="61404"/>
                      <a:pt x="224901" y="79396"/>
                      <a:pt x="247655" y="79396"/>
                    </a:cubicBezTo>
                    <a:cubicBezTo>
                      <a:pt x="270409" y="79396"/>
                      <a:pt x="389472" y="55584"/>
                      <a:pt x="406405" y="57171"/>
                    </a:cubicBezTo>
                    <a:cubicBezTo>
                      <a:pt x="423338" y="58759"/>
                      <a:pt x="350313" y="74634"/>
                      <a:pt x="349255" y="88921"/>
                    </a:cubicBezTo>
                    <a:cubicBezTo>
                      <a:pt x="348197" y="103208"/>
                      <a:pt x="397938" y="139192"/>
                      <a:pt x="400055" y="142896"/>
                    </a:cubicBezTo>
                    <a:cubicBezTo>
                      <a:pt x="402172" y="146600"/>
                      <a:pt x="387355" y="121729"/>
                      <a:pt x="361955" y="111146"/>
                    </a:cubicBezTo>
                    <a:cubicBezTo>
                      <a:pt x="336555" y="100563"/>
                      <a:pt x="256651" y="83629"/>
                      <a:pt x="247655" y="79396"/>
                    </a:cubicBezTo>
                    <a:cubicBezTo>
                      <a:pt x="238659" y="75163"/>
                      <a:pt x="315388" y="97388"/>
                      <a:pt x="307980" y="85746"/>
                    </a:cubicBezTo>
                    <a:cubicBezTo>
                      <a:pt x="300572" y="74104"/>
                      <a:pt x="217492" y="17483"/>
                      <a:pt x="203205" y="9546"/>
                    </a:cubicBezTo>
                    <a:cubicBezTo>
                      <a:pt x="188918" y="1609"/>
                      <a:pt x="227017" y="38121"/>
                      <a:pt x="222255" y="38121"/>
                    </a:cubicBezTo>
                    <a:cubicBezTo>
                      <a:pt x="217493" y="38121"/>
                      <a:pt x="207967" y="11133"/>
                      <a:pt x="174630" y="9546"/>
                    </a:cubicBezTo>
                    <a:cubicBezTo>
                      <a:pt x="141293" y="7959"/>
                      <a:pt x="1063" y="39709"/>
                      <a:pt x="5" y="38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7F37CA26-D8F9-A26A-7155-9DB8C1B2A912}"/>
                  </a:ext>
                </a:extLst>
              </p:cNvPr>
              <p:cNvSpPr/>
              <p:nvPr/>
            </p:nvSpPr>
            <p:spPr>
              <a:xfrm>
                <a:off x="3418529" y="2685994"/>
                <a:ext cx="318446" cy="664920"/>
              </a:xfrm>
              <a:custGeom>
                <a:avLst/>
                <a:gdLst>
                  <a:gd name="connsiteX0" fmla="*/ 318446 w 318446"/>
                  <a:gd name="connsiteY0" fmla="*/ 56 h 664920"/>
                  <a:gd name="connsiteX1" fmla="*/ 267646 w 318446"/>
                  <a:gd name="connsiteY1" fmla="*/ 333431 h 664920"/>
                  <a:gd name="connsiteX2" fmla="*/ 289871 w 318446"/>
                  <a:gd name="connsiteY2" fmla="*/ 257231 h 664920"/>
                  <a:gd name="connsiteX3" fmla="*/ 146996 w 318446"/>
                  <a:gd name="connsiteY3" fmla="*/ 527106 h 664920"/>
                  <a:gd name="connsiteX4" fmla="*/ 67621 w 318446"/>
                  <a:gd name="connsiteY4" fmla="*/ 593781 h 664920"/>
                  <a:gd name="connsiteX5" fmla="*/ 118421 w 318446"/>
                  <a:gd name="connsiteY5" fmla="*/ 549331 h 664920"/>
                  <a:gd name="connsiteX6" fmla="*/ 946 w 318446"/>
                  <a:gd name="connsiteY6" fmla="*/ 663631 h 664920"/>
                  <a:gd name="connsiteX7" fmla="*/ 194621 w 318446"/>
                  <a:gd name="connsiteY7" fmla="*/ 460431 h 664920"/>
                  <a:gd name="connsiteX8" fmla="*/ 267646 w 318446"/>
                  <a:gd name="connsiteY8" fmla="*/ 362006 h 664920"/>
                  <a:gd name="connsiteX9" fmla="*/ 318446 w 318446"/>
                  <a:gd name="connsiteY9" fmla="*/ 56 h 66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8446" h="664920">
                    <a:moveTo>
                      <a:pt x="318446" y="56"/>
                    </a:moveTo>
                    <a:cubicBezTo>
                      <a:pt x="318446" y="-4706"/>
                      <a:pt x="272408" y="290569"/>
                      <a:pt x="267646" y="333431"/>
                    </a:cubicBezTo>
                    <a:cubicBezTo>
                      <a:pt x="262883" y="376294"/>
                      <a:pt x="309979" y="224952"/>
                      <a:pt x="289871" y="257231"/>
                    </a:cubicBezTo>
                    <a:cubicBezTo>
                      <a:pt x="269763" y="289510"/>
                      <a:pt x="184038" y="471014"/>
                      <a:pt x="146996" y="527106"/>
                    </a:cubicBezTo>
                    <a:cubicBezTo>
                      <a:pt x="109954" y="583198"/>
                      <a:pt x="72383" y="590077"/>
                      <a:pt x="67621" y="593781"/>
                    </a:cubicBezTo>
                    <a:cubicBezTo>
                      <a:pt x="62859" y="597485"/>
                      <a:pt x="129533" y="537689"/>
                      <a:pt x="118421" y="549331"/>
                    </a:cubicBezTo>
                    <a:cubicBezTo>
                      <a:pt x="107308" y="560973"/>
                      <a:pt x="-11754" y="678448"/>
                      <a:pt x="946" y="663631"/>
                    </a:cubicBezTo>
                    <a:cubicBezTo>
                      <a:pt x="13646" y="648814"/>
                      <a:pt x="150171" y="510702"/>
                      <a:pt x="194621" y="460431"/>
                    </a:cubicBezTo>
                    <a:cubicBezTo>
                      <a:pt x="239071" y="410160"/>
                      <a:pt x="247538" y="433973"/>
                      <a:pt x="267646" y="362006"/>
                    </a:cubicBezTo>
                    <a:cubicBezTo>
                      <a:pt x="287754" y="290039"/>
                      <a:pt x="318446" y="4818"/>
                      <a:pt x="318446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3E909BBF-A3FF-E51E-36F0-7E472A105AFF}"/>
                  </a:ext>
                </a:extLst>
              </p:cNvPr>
              <p:cNvSpPr/>
              <p:nvPr/>
            </p:nvSpPr>
            <p:spPr>
              <a:xfrm>
                <a:off x="2922155" y="3486103"/>
                <a:ext cx="424828" cy="293591"/>
              </a:xfrm>
              <a:custGeom>
                <a:avLst/>
                <a:gdLst>
                  <a:gd name="connsiteX0" fmla="*/ 424295 w 424828"/>
                  <a:gd name="connsiteY0" fmla="*/ 47 h 293591"/>
                  <a:gd name="connsiteX1" fmla="*/ 265545 w 424828"/>
                  <a:gd name="connsiteY1" fmla="*/ 95297 h 293591"/>
                  <a:gd name="connsiteX2" fmla="*/ 138545 w 424828"/>
                  <a:gd name="connsiteY2" fmla="*/ 165147 h 293591"/>
                  <a:gd name="connsiteX3" fmla="*/ 71870 w 424828"/>
                  <a:gd name="connsiteY3" fmla="*/ 203247 h 293591"/>
                  <a:gd name="connsiteX4" fmla="*/ 5195 w 424828"/>
                  <a:gd name="connsiteY4" fmla="*/ 292147 h 293591"/>
                  <a:gd name="connsiteX5" fmla="*/ 33770 w 424828"/>
                  <a:gd name="connsiteY5" fmla="*/ 244522 h 293591"/>
                  <a:gd name="connsiteX6" fmla="*/ 265545 w 424828"/>
                  <a:gd name="connsiteY6" fmla="*/ 73072 h 293591"/>
                  <a:gd name="connsiteX7" fmla="*/ 208395 w 424828"/>
                  <a:gd name="connsiteY7" fmla="*/ 107997 h 293591"/>
                  <a:gd name="connsiteX8" fmla="*/ 424295 w 424828"/>
                  <a:gd name="connsiteY8" fmla="*/ 47 h 2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828" h="293591">
                    <a:moveTo>
                      <a:pt x="424295" y="47"/>
                    </a:moveTo>
                    <a:cubicBezTo>
                      <a:pt x="433820" y="-2070"/>
                      <a:pt x="313170" y="67780"/>
                      <a:pt x="265545" y="95297"/>
                    </a:cubicBezTo>
                    <a:cubicBezTo>
                      <a:pt x="217920" y="122814"/>
                      <a:pt x="170824" y="147155"/>
                      <a:pt x="138545" y="165147"/>
                    </a:cubicBezTo>
                    <a:cubicBezTo>
                      <a:pt x="106266" y="183139"/>
                      <a:pt x="94095" y="182080"/>
                      <a:pt x="71870" y="203247"/>
                    </a:cubicBezTo>
                    <a:cubicBezTo>
                      <a:pt x="49645" y="224414"/>
                      <a:pt x="11545" y="285268"/>
                      <a:pt x="5195" y="292147"/>
                    </a:cubicBezTo>
                    <a:cubicBezTo>
                      <a:pt x="-1155" y="299026"/>
                      <a:pt x="-9622" y="281035"/>
                      <a:pt x="33770" y="244522"/>
                    </a:cubicBezTo>
                    <a:cubicBezTo>
                      <a:pt x="77162" y="208009"/>
                      <a:pt x="236441" y="95826"/>
                      <a:pt x="265545" y="73072"/>
                    </a:cubicBezTo>
                    <a:cubicBezTo>
                      <a:pt x="294649" y="50318"/>
                      <a:pt x="185641" y="115405"/>
                      <a:pt x="208395" y="107997"/>
                    </a:cubicBezTo>
                    <a:cubicBezTo>
                      <a:pt x="231149" y="100589"/>
                      <a:pt x="414770" y="2164"/>
                      <a:pt x="424295" y="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294A8CE8-391E-800C-8151-8C7C54B4C076}"/>
                  </a:ext>
                </a:extLst>
              </p:cNvPr>
              <p:cNvSpPr/>
              <p:nvPr/>
            </p:nvSpPr>
            <p:spPr>
              <a:xfrm>
                <a:off x="2914404" y="3809702"/>
                <a:ext cx="125658" cy="245241"/>
              </a:xfrm>
              <a:custGeom>
                <a:avLst/>
                <a:gdLst>
                  <a:gd name="connsiteX0" fmla="*/ 25646 w 125658"/>
                  <a:gd name="connsiteY0" fmla="*/ 298 h 245241"/>
                  <a:gd name="connsiteX1" fmla="*/ 246 w 125658"/>
                  <a:gd name="connsiteY1" fmla="*/ 70148 h 245241"/>
                  <a:gd name="connsiteX2" fmla="*/ 44696 w 125658"/>
                  <a:gd name="connsiteY2" fmla="*/ 127298 h 245241"/>
                  <a:gd name="connsiteX3" fmla="*/ 16121 w 125658"/>
                  <a:gd name="connsiteY3" fmla="*/ 127298 h 245241"/>
                  <a:gd name="connsiteX4" fmla="*/ 85971 w 125658"/>
                  <a:gd name="connsiteY4" fmla="*/ 174923 h 245241"/>
                  <a:gd name="connsiteX5" fmla="*/ 124071 w 125658"/>
                  <a:gd name="connsiteY5" fmla="*/ 244773 h 245241"/>
                  <a:gd name="connsiteX6" fmla="*/ 111371 w 125658"/>
                  <a:gd name="connsiteY6" fmla="*/ 203498 h 245241"/>
                  <a:gd name="connsiteX7" fmla="*/ 47871 w 125658"/>
                  <a:gd name="connsiteY7" fmla="*/ 165398 h 245241"/>
                  <a:gd name="connsiteX8" fmla="*/ 22471 w 125658"/>
                  <a:gd name="connsiteY8" fmla="*/ 136823 h 245241"/>
                  <a:gd name="connsiteX9" fmla="*/ 246 w 125658"/>
                  <a:gd name="connsiteY9" fmla="*/ 98723 h 245241"/>
                  <a:gd name="connsiteX10" fmla="*/ 25646 w 125658"/>
                  <a:gd name="connsiteY10" fmla="*/ 298 h 24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58" h="245241">
                    <a:moveTo>
                      <a:pt x="25646" y="298"/>
                    </a:moveTo>
                    <a:cubicBezTo>
                      <a:pt x="25646" y="-4464"/>
                      <a:pt x="-2929" y="48981"/>
                      <a:pt x="246" y="70148"/>
                    </a:cubicBezTo>
                    <a:cubicBezTo>
                      <a:pt x="3421" y="91315"/>
                      <a:pt x="42050" y="117773"/>
                      <a:pt x="44696" y="127298"/>
                    </a:cubicBezTo>
                    <a:cubicBezTo>
                      <a:pt x="47342" y="136823"/>
                      <a:pt x="9242" y="119360"/>
                      <a:pt x="16121" y="127298"/>
                    </a:cubicBezTo>
                    <a:cubicBezTo>
                      <a:pt x="23000" y="135236"/>
                      <a:pt x="67979" y="155344"/>
                      <a:pt x="85971" y="174923"/>
                    </a:cubicBezTo>
                    <a:cubicBezTo>
                      <a:pt x="103963" y="194502"/>
                      <a:pt x="119838" y="240011"/>
                      <a:pt x="124071" y="244773"/>
                    </a:cubicBezTo>
                    <a:cubicBezTo>
                      <a:pt x="128304" y="249535"/>
                      <a:pt x="124071" y="216727"/>
                      <a:pt x="111371" y="203498"/>
                    </a:cubicBezTo>
                    <a:cubicBezTo>
                      <a:pt x="98671" y="190269"/>
                      <a:pt x="62687" y="176510"/>
                      <a:pt x="47871" y="165398"/>
                    </a:cubicBezTo>
                    <a:cubicBezTo>
                      <a:pt x="33055" y="154286"/>
                      <a:pt x="30409" y="147936"/>
                      <a:pt x="22471" y="136823"/>
                    </a:cubicBezTo>
                    <a:cubicBezTo>
                      <a:pt x="14533" y="125711"/>
                      <a:pt x="775" y="116715"/>
                      <a:pt x="246" y="98723"/>
                    </a:cubicBezTo>
                    <a:cubicBezTo>
                      <a:pt x="-283" y="80731"/>
                      <a:pt x="25646" y="5060"/>
                      <a:pt x="25646" y="2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E1DE16D7-20E6-311F-AF66-444B1DA726A6}"/>
                  </a:ext>
                </a:extLst>
              </p:cNvPr>
              <p:cNvSpPr/>
              <p:nvPr/>
            </p:nvSpPr>
            <p:spPr>
              <a:xfrm>
                <a:off x="2862677" y="3825829"/>
                <a:ext cx="111039" cy="316430"/>
              </a:xfrm>
              <a:custGeom>
                <a:avLst/>
                <a:gdLst>
                  <a:gd name="connsiteX0" fmla="*/ 29748 w 111039"/>
                  <a:gd name="connsiteY0" fmla="*/ 46 h 316430"/>
                  <a:gd name="connsiteX1" fmla="*/ 17048 w 111039"/>
                  <a:gd name="connsiteY1" fmla="*/ 146096 h 316430"/>
                  <a:gd name="connsiteX2" fmla="*/ 29748 w 111039"/>
                  <a:gd name="connsiteY2" fmla="*/ 225471 h 316430"/>
                  <a:gd name="connsiteX3" fmla="*/ 4348 w 111039"/>
                  <a:gd name="connsiteY3" fmla="*/ 190546 h 316430"/>
                  <a:gd name="connsiteX4" fmla="*/ 109123 w 111039"/>
                  <a:gd name="connsiteY4" fmla="*/ 314371 h 316430"/>
                  <a:gd name="connsiteX5" fmla="*/ 67848 w 111039"/>
                  <a:gd name="connsiteY5" fmla="*/ 263571 h 316430"/>
                  <a:gd name="connsiteX6" fmla="*/ 13873 w 111039"/>
                  <a:gd name="connsiteY6" fmla="*/ 206421 h 316430"/>
                  <a:gd name="connsiteX7" fmla="*/ 1173 w 111039"/>
                  <a:gd name="connsiteY7" fmla="*/ 161971 h 316430"/>
                  <a:gd name="connsiteX8" fmla="*/ 29748 w 111039"/>
                  <a:gd name="connsiteY8" fmla="*/ 46 h 31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9" h="316430">
                    <a:moveTo>
                      <a:pt x="29748" y="46"/>
                    </a:moveTo>
                    <a:cubicBezTo>
                      <a:pt x="32394" y="-2600"/>
                      <a:pt x="17048" y="108525"/>
                      <a:pt x="17048" y="146096"/>
                    </a:cubicBezTo>
                    <a:cubicBezTo>
                      <a:pt x="17048" y="183667"/>
                      <a:pt x="31865" y="218063"/>
                      <a:pt x="29748" y="225471"/>
                    </a:cubicBezTo>
                    <a:cubicBezTo>
                      <a:pt x="27631" y="232879"/>
                      <a:pt x="-8881" y="175729"/>
                      <a:pt x="4348" y="190546"/>
                    </a:cubicBezTo>
                    <a:cubicBezTo>
                      <a:pt x="17577" y="205363"/>
                      <a:pt x="98540" y="302200"/>
                      <a:pt x="109123" y="314371"/>
                    </a:cubicBezTo>
                    <a:cubicBezTo>
                      <a:pt x="119706" y="326542"/>
                      <a:pt x="83723" y="281563"/>
                      <a:pt x="67848" y="263571"/>
                    </a:cubicBezTo>
                    <a:cubicBezTo>
                      <a:pt x="51973" y="245579"/>
                      <a:pt x="24985" y="223354"/>
                      <a:pt x="13873" y="206421"/>
                    </a:cubicBezTo>
                    <a:cubicBezTo>
                      <a:pt x="2761" y="189488"/>
                      <a:pt x="-2531" y="189488"/>
                      <a:pt x="1173" y="161971"/>
                    </a:cubicBezTo>
                    <a:cubicBezTo>
                      <a:pt x="4877" y="134454"/>
                      <a:pt x="27102" y="2692"/>
                      <a:pt x="29748" y="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548DBAA8-14C1-4DB2-CCF6-ECE3FACAD82C}"/>
                  </a:ext>
                </a:extLst>
              </p:cNvPr>
              <p:cNvSpPr/>
              <p:nvPr/>
            </p:nvSpPr>
            <p:spPr>
              <a:xfrm>
                <a:off x="3085846" y="3960009"/>
                <a:ext cx="448524" cy="333542"/>
              </a:xfrm>
              <a:custGeom>
                <a:avLst/>
                <a:gdLst>
                  <a:gd name="connsiteX0" fmla="*/ 254 w 448524"/>
                  <a:gd name="connsiteY0" fmla="*/ 2391 h 333542"/>
                  <a:gd name="connsiteX1" fmla="*/ 222504 w 448524"/>
                  <a:gd name="connsiteY1" fmla="*/ 15091 h 333542"/>
                  <a:gd name="connsiteX2" fmla="*/ 301879 w 448524"/>
                  <a:gd name="connsiteY2" fmla="*/ 91291 h 333542"/>
                  <a:gd name="connsiteX3" fmla="*/ 317754 w 448524"/>
                  <a:gd name="connsiteY3" fmla="*/ 62716 h 333542"/>
                  <a:gd name="connsiteX4" fmla="*/ 416179 w 448524"/>
                  <a:gd name="connsiteY4" fmla="*/ 221466 h 333542"/>
                  <a:gd name="connsiteX5" fmla="*/ 387604 w 448524"/>
                  <a:gd name="connsiteY5" fmla="*/ 167491 h 333542"/>
                  <a:gd name="connsiteX6" fmla="*/ 447929 w 448524"/>
                  <a:gd name="connsiteY6" fmla="*/ 332591 h 333542"/>
                  <a:gd name="connsiteX7" fmla="*/ 413004 w 448524"/>
                  <a:gd name="connsiteY7" fmla="*/ 227816 h 333542"/>
                  <a:gd name="connsiteX8" fmla="*/ 327279 w 448524"/>
                  <a:gd name="connsiteY8" fmla="*/ 75416 h 333542"/>
                  <a:gd name="connsiteX9" fmla="*/ 270129 w 448524"/>
                  <a:gd name="connsiteY9" fmla="*/ 46841 h 333542"/>
                  <a:gd name="connsiteX10" fmla="*/ 254 w 448524"/>
                  <a:gd name="connsiteY10" fmla="*/ 2391 h 33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8524" h="333542">
                    <a:moveTo>
                      <a:pt x="254" y="2391"/>
                    </a:moveTo>
                    <a:cubicBezTo>
                      <a:pt x="-7683" y="-2901"/>
                      <a:pt x="172233" y="274"/>
                      <a:pt x="222504" y="15091"/>
                    </a:cubicBezTo>
                    <a:cubicBezTo>
                      <a:pt x="272775" y="29908"/>
                      <a:pt x="286004" y="83354"/>
                      <a:pt x="301879" y="91291"/>
                    </a:cubicBezTo>
                    <a:cubicBezTo>
                      <a:pt x="317754" y="99228"/>
                      <a:pt x="298704" y="41020"/>
                      <a:pt x="317754" y="62716"/>
                    </a:cubicBezTo>
                    <a:cubicBezTo>
                      <a:pt x="336804" y="84412"/>
                      <a:pt x="404537" y="204004"/>
                      <a:pt x="416179" y="221466"/>
                    </a:cubicBezTo>
                    <a:cubicBezTo>
                      <a:pt x="427821" y="238928"/>
                      <a:pt x="382312" y="148970"/>
                      <a:pt x="387604" y="167491"/>
                    </a:cubicBezTo>
                    <a:cubicBezTo>
                      <a:pt x="392896" y="186012"/>
                      <a:pt x="443696" y="322537"/>
                      <a:pt x="447929" y="332591"/>
                    </a:cubicBezTo>
                    <a:cubicBezTo>
                      <a:pt x="452162" y="342645"/>
                      <a:pt x="433112" y="270678"/>
                      <a:pt x="413004" y="227816"/>
                    </a:cubicBezTo>
                    <a:cubicBezTo>
                      <a:pt x="392896" y="184954"/>
                      <a:pt x="351091" y="105578"/>
                      <a:pt x="327279" y="75416"/>
                    </a:cubicBezTo>
                    <a:cubicBezTo>
                      <a:pt x="303467" y="45254"/>
                      <a:pt x="318812" y="62187"/>
                      <a:pt x="270129" y="46841"/>
                    </a:cubicBezTo>
                    <a:cubicBezTo>
                      <a:pt x="221446" y="31495"/>
                      <a:pt x="8191" y="7683"/>
                      <a:pt x="254" y="23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06EF1CAC-D079-644B-F02D-FEA35BDDA398}"/>
                  </a:ext>
                </a:extLst>
              </p:cNvPr>
              <p:cNvSpPr/>
              <p:nvPr/>
            </p:nvSpPr>
            <p:spPr>
              <a:xfrm>
                <a:off x="3530145" y="3895702"/>
                <a:ext cx="127470" cy="429062"/>
              </a:xfrm>
              <a:custGeom>
                <a:avLst/>
                <a:gdLst>
                  <a:gd name="connsiteX0" fmla="*/ 51255 w 127470"/>
                  <a:gd name="connsiteY0" fmla="*/ 23 h 429062"/>
                  <a:gd name="connsiteX1" fmla="*/ 124280 w 127470"/>
                  <a:gd name="connsiteY1" fmla="*/ 161948 h 429062"/>
                  <a:gd name="connsiteX2" fmla="*/ 114755 w 127470"/>
                  <a:gd name="connsiteY2" fmla="*/ 146073 h 429062"/>
                  <a:gd name="connsiteX3" fmla="*/ 117930 w 127470"/>
                  <a:gd name="connsiteY3" fmla="*/ 244498 h 429062"/>
                  <a:gd name="connsiteX4" fmla="*/ 102055 w 127470"/>
                  <a:gd name="connsiteY4" fmla="*/ 317523 h 429062"/>
                  <a:gd name="connsiteX5" fmla="*/ 111580 w 127470"/>
                  <a:gd name="connsiteY5" fmla="*/ 327048 h 429062"/>
                  <a:gd name="connsiteX6" fmla="*/ 455 w 127470"/>
                  <a:gd name="connsiteY6" fmla="*/ 428648 h 429062"/>
                  <a:gd name="connsiteX7" fmla="*/ 73480 w 127470"/>
                  <a:gd name="connsiteY7" fmla="*/ 358798 h 429062"/>
                  <a:gd name="connsiteX8" fmla="*/ 105230 w 127470"/>
                  <a:gd name="connsiteY8" fmla="*/ 257198 h 429062"/>
                  <a:gd name="connsiteX9" fmla="*/ 105230 w 127470"/>
                  <a:gd name="connsiteY9" fmla="*/ 174648 h 429062"/>
                  <a:gd name="connsiteX10" fmla="*/ 51255 w 127470"/>
                  <a:gd name="connsiteY10" fmla="*/ 23 h 42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70" h="429062">
                    <a:moveTo>
                      <a:pt x="51255" y="23"/>
                    </a:moveTo>
                    <a:cubicBezTo>
                      <a:pt x="54430" y="-2094"/>
                      <a:pt x="113697" y="137606"/>
                      <a:pt x="124280" y="161948"/>
                    </a:cubicBezTo>
                    <a:cubicBezTo>
                      <a:pt x="134863" y="186290"/>
                      <a:pt x="115813" y="132315"/>
                      <a:pt x="114755" y="146073"/>
                    </a:cubicBezTo>
                    <a:cubicBezTo>
                      <a:pt x="113697" y="159831"/>
                      <a:pt x="120047" y="215923"/>
                      <a:pt x="117930" y="244498"/>
                    </a:cubicBezTo>
                    <a:cubicBezTo>
                      <a:pt x="115813" y="273073"/>
                      <a:pt x="103113" y="303765"/>
                      <a:pt x="102055" y="317523"/>
                    </a:cubicBezTo>
                    <a:cubicBezTo>
                      <a:pt x="100997" y="331281"/>
                      <a:pt x="128513" y="308527"/>
                      <a:pt x="111580" y="327048"/>
                    </a:cubicBezTo>
                    <a:cubicBezTo>
                      <a:pt x="94647" y="345569"/>
                      <a:pt x="6805" y="423356"/>
                      <a:pt x="455" y="428648"/>
                    </a:cubicBezTo>
                    <a:cubicBezTo>
                      <a:pt x="-5895" y="433940"/>
                      <a:pt x="56018" y="387373"/>
                      <a:pt x="73480" y="358798"/>
                    </a:cubicBezTo>
                    <a:cubicBezTo>
                      <a:pt x="90942" y="330223"/>
                      <a:pt x="99938" y="287890"/>
                      <a:pt x="105230" y="257198"/>
                    </a:cubicBezTo>
                    <a:cubicBezTo>
                      <a:pt x="110522" y="226506"/>
                      <a:pt x="115284" y="218040"/>
                      <a:pt x="105230" y="174648"/>
                    </a:cubicBezTo>
                    <a:cubicBezTo>
                      <a:pt x="95176" y="131256"/>
                      <a:pt x="48080" y="2140"/>
                      <a:pt x="51255" y="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8972312A-B88A-0EF4-A4E4-0B4B1DDA8E32}"/>
                  </a:ext>
                </a:extLst>
              </p:cNvPr>
              <p:cNvSpPr/>
              <p:nvPr/>
            </p:nvSpPr>
            <p:spPr>
              <a:xfrm>
                <a:off x="3323171" y="3101255"/>
                <a:ext cx="545749" cy="520349"/>
              </a:xfrm>
              <a:custGeom>
                <a:avLst/>
                <a:gdLst>
                  <a:gd name="connsiteX0" fmla="*/ 540804 w 545749"/>
                  <a:gd name="connsiteY0" fmla="*/ 3895 h 520349"/>
                  <a:gd name="connsiteX1" fmla="*/ 197904 w 545749"/>
                  <a:gd name="connsiteY1" fmla="*/ 295995 h 520349"/>
                  <a:gd name="connsiteX2" fmla="*/ 267754 w 545749"/>
                  <a:gd name="connsiteY2" fmla="*/ 248370 h 520349"/>
                  <a:gd name="connsiteX3" fmla="*/ 99479 w 545749"/>
                  <a:gd name="connsiteY3" fmla="*/ 438870 h 520349"/>
                  <a:gd name="connsiteX4" fmla="*/ 1054 w 545749"/>
                  <a:gd name="connsiteY4" fmla="*/ 518245 h 520349"/>
                  <a:gd name="connsiteX5" fmla="*/ 159804 w 545749"/>
                  <a:gd name="connsiteY5" fmla="*/ 362670 h 520349"/>
                  <a:gd name="connsiteX6" fmla="*/ 131229 w 545749"/>
                  <a:gd name="connsiteY6" fmla="*/ 349970 h 520349"/>
                  <a:gd name="connsiteX7" fmla="*/ 385229 w 545749"/>
                  <a:gd name="connsiteY7" fmla="*/ 140420 h 520349"/>
                  <a:gd name="connsiteX8" fmla="*/ 540804 w 545749"/>
                  <a:gd name="connsiteY8" fmla="*/ 3895 h 52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749" h="520349">
                    <a:moveTo>
                      <a:pt x="540804" y="3895"/>
                    </a:moveTo>
                    <a:cubicBezTo>
                      <a:pt x="509583" y="29824"/>
                      <a:pt x="243412" y="255249"/>
                      <a:pt x="197904" y="295995"/>
                    </a:cubicBezTo>
                    <a:cubicBezTo>
                      <a:pt x="152396" y="336741"/>
                      <a:pt x="284158" y="224558"/>
                      <a:pt x="267754" y="248370"/>
                    </a:cubicBezTo>
                    <a:cubicBezTo>
                      <a:pt x="251350" y="272182"/>
                      <a:pt x="143929" y="393891"/>
                      <a:pt x="99479" y="438870"/>
                    </a:cubicBezTo>
                    <a:cubicBezTo>
                      <a:pt x="55029" y="483849"/>
                      <a:pt x="-9000" y="530945"/>
                      <a:pt x="1054" y="518245"/>
                    </a:cubicBezTo>
                    <a:cubicBezTo>
                      <a:pt x="11108" y="505545"/>
                      <a:pt x="138108" y="390716"/>
                      <a:pt x="159804" y="362670"/>
                    </a:cubicBezTo>
                    <a:cubicBezTo>
                      <a:pt x="181500" y="334624"/>
                      <a:pt x="93658" y="387012"/>
                      <a:pt x="131229" y="349970"/>
                    </a:cubicBezTo>
                    <a:cubicBezTo>
                      <a:pt x="168800" y="312928"/>
                      <a:pt x="322787" y="192807"/>
                      <a:pt x="385229" y="140420"/>
                    </a:cubicBezTo>
                    <a:cubicBezTo>
                      <a:pt x="447671" y="88033"/>
                      <a:pt x="572025" y="-22034"/>
                      <a:pt x="540804" y="38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10FE68C9-BE76-C06B-40CF-6BE867C24964}"/>
                  </a:ext>
                </a:extLst>
              </p:cNvPr>
              <p:cNvSpPr/>
              <p:nvPr/>
            </p:nvSpPr>
            <p:spPr>
              <a:xfrm>
                <a:off x="3027982" y="3724266"/>
                <a:ext cx="315484" cy="203612"/>
              </a:xfrm>
              <a:custGeom>
                <a:avLst/>
                <a:gdLst>
                  <a:gd name="connsiteX0" fmla="*/ 315293 w 315484"/>
                  <a:gd name="connsiteY0" fmla="*/ 9 h 203612"/>
                  <a:gd name="connsiteX1" fmla="*/ 207343 w 315484"/>
                  <a:gd name="connsiteY1" fmla="*/ 107959 h 203612"/>
                  <a:gd name="connsiteX2" fmla="*/ 150193 w 315484"/>
                  <a:gd name="connsiteY2" fmla="*/ 107959 h 203612"/>
                  <a:gd name="connsiteX3" fmla="*/ 968 w 315484"/>
                  <a:gd name="connsiteY3" fmla="*/ 98434 h 203612"/>
                  <a:gd name="connsiteX4" fmla="*/ 93043 w 315484"/>
                  <a:gd name="connsiteY4" fmla="*/ 111134 h 203612"/>
                  <a:gd name="connsiteX5" fmla="*/ 232743 w 315484"/>
                  <a:gd name="connsiteY5" fmla="*/ 203209 h 203612"/>
                  <a:gd name="connsiteX6" fmla="*/ 156543 w 315484"/>
                  <a:gd name="connsiteY6" fmla="*/ 142884 h 203612"/>
                  <a:gd name="connsiteX7" fmla="*/ 118443 w 315484"/>
                  <a:gd name="connsiteY7" fmla="*/ 98434 h 203612"/>
                  <a:gd name="connsiteX8" fmla="*/ 178768 w 315484"/>
                  <a:gd name="connsiteY8" fmla="*/ 101609 h 203612"/>
                  <a:gd name="connsiteX9" fmla="*/ 315293 w 315484"/>
                  <a:gd name="connsiteY9" fmla="*/ 9 h 20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5484" h="203612">
                    <a:moveTo>
                      <a:pt x="315293" y="9"/>
                    </a:moveTo>
                    <a:cubicBezTo>
                      <a:pt x="320055" y="1067"/>
                      <a:pt x="234860" y="89967"/>
                      <a:pt x="207343" y="107959"/>
                    </a:cubicBezTo>
                    <a:cubicBezTo>
                      <a:pt x="179826" y="125951"/>
                      <a:pt x="184589" y="109547"/>
                      <a:pt x="150193" y="107959"/>
                    </a:cubicBezTo>
                    <a:cubicBezTo>
                      <a:pt x="115797" y="106372"/>
                      <a:pt x="10493" y="97905"/>
                      <a:pt x="968" y="98434"/>
                    </a:cubicBezTo>
                    <a:cubicBezTo>
                      <a:pt x="-8557" y="98963"/>
                      <a:pt x="54414" y="93672"/>
                      <a:pt x="93043" y="111134"/>
                    </a:cubicBezTo>
                    <a:cubicBezTo>
                      <a:pt x="131672" y="128596"/>
                      <a:pt x="222160" y="197917"/>
                      <a:pt x="232743" y="203209"/>
                    </a:cubicBezTo>
                    <a:cubicBezTo>
                      <a:pt x="243326" y="208501"/>
                      <a:pt x="175593" y="160346"/>
                      <a:pt x="156543" y="142884"/>
                    </a:cubicBezTo>
                    <a:cubicBezTo>
                      <a:pt x="137493" y="125422"/>
                      <a:pt x="114739" y="105313"/>
                      <a:pt x="118443" y="98434"/>
                    </a:cubicBezTo>
                    <a:cubicBezTo>
                      <a:pt x="122147" y="91555"/>
                      <a:pt x="143314" y="113780"/>
                      <a:pt x="178768" y="101609"/>
                    </a:cubicBezTo>
                    <a:cubicBezTo>
                      <a:pt x="214222" y="89438"/>
                      <a:pt x="310531" y="-1049"/>
                      <a:pt x="315293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68CEAA54-B0EA-07BA-BE1E-93F5A8A4DAB3}"/>
                  </a:ext>
                </a:extLst>
              </p:cNvPr>
              <p:cNvSpPr/>
              <p:nvPr/>
            </p:nvSpPr>
            <p:spPr>
              <a:xfrm>
                <a:off x="3384501" y="3689156"/>
                <a:ext cx="89096" cy="254252"/>
              </a:xfrm>
              <a:custGeom>
                <a:avLst/>
                <a:gdLst>
                  <a:gd name="connsiteX0" fmla="*/ 22274 w 89096"/>
                  <a:gd name="connsiteY0" fmla="*/ 194 h 254252"/>
                  <a:gd name="connsiteX1" fmla="*/ 88949 w 89096"/>
                  <a:gd name="connsiteY1" fmla="*/ 127194 h 254252"/>
                  <a:gd name="connsiteX2" fmla="*/ 49 w 89096"/>
                  <a:gd name="connsiteY2" fmla="*/ 254194 h 254252"/>
                  <a:gd name="connsiteX3" fmla="*/ 76249 w 89096"/>
                  <a:gd name="connsiteY3" fmla="*/ 143069 h 254252"/>
                  <a:gd name="connsiteX4" fmla="*/ 69899 w 89096"/>
                  <a:gd name="connsiteY4" fmla="*/ 98619 h 254252"/>
                  <a:gd name="connsiteX5" fmla="*/ 22274 w 89096"/>
                  <a:gd name="connsiteY5" fmla="*/ 194 h 25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96" h="254252">
                    <a:moveTo>
                      <a:pt x="22274" y="194"/>
                    </a:moveTo>
                    <a:cubicBezTo>
                      <a:pt x="25449" y="4956"/>
                      <a:pt x="92653" y="84861"/>
                      <a:pt x="88949" y="127194"/>
                    </a:cubicBezTo>
                    <a:cubicBezTo>
                      <a:pt x="85245" y="169527"/>
                      <a:pt x="2166" y="251548"/>
                      <a:pt x="49" y="254194"/>
                    </a:cubicBezTo>
                    <a:cubicBezTo>
                      <a:pt x="-2068" y="256840"/>
                      <a:pt x="64607" y="168998"/>
                      <a:pt x="76249" y="143069"/>
                    </a:cubicBezTo>
                    <a:cubicBezTo>
                      <a:pt x="87891" y="117140"/>
                      <a:pt x="78366" y="117669"/>
                      <a:pt x="69899" y="98619"/>
                    </a:cubicBezTo>
                    <a:cubicBezTo>
                      <a:pt x="61432" y="79569"/>
                      <a:pt x="19099" y="-4568"/>
                      <a:pt x="22274" y="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EC95AA33-2AB2-9F99-D477-AFB86FCB45B8}"/>
                  </a:ext>
                </a:extLst>
              </p:cNvPr>
              <p:cNvSpPr/>
              <p:nvPr/>
            </p:nvSpPr>
            <p:spPr>
              <a:xfrm>
                <a:off x="3809502" y="2546311"/>
                <a:ext cx="191232" cy="460864"/>
              </a:xfrm>
              <a:custGeom>
                <a:avLst/>
                <a:gdLst>
                  <a:gd name="connsiteX0" fmla="*/ 190998 w 191232"/>
                  <a:gd name="connsiteY0" fmla="*/ 39 h 460864"/>
                  <a:gd name="connsiteX1" fmla="*/ 121148 w 191232"/>
                  <a:gd name="connsiteY1" fmla="*/ 161964 h 460864"/>
                  <a:gd name="connsiteX2" fmla="*/ 156073 w 191232"/>
                  <a:gd name="connsiteY2" fmla="*/ 193714 h 460864"/>
                  <a:gd name="connsiteX3" fmla="*/ 498 w 191232"/>
                  <a:gd name="connsiteY3" fmla="*/ 393739 h 460864"/>
                  <a:gd name="connsiteX4" fmla="*/ 105273 w 191232"/>
                  <a:gd name="connsiteY4" fmla="*/ 314364 h 460864"/>
                  <a:gd name="connsiteX5" fmla="*/ 67173 w 191232"/>
                  <a:gd name="connsiteY5" fmla="*/ 460414 h 460864"/>
                  <a:gd name="connsiteX6" fmla="*/ 98923 w 191232"/>
                  <a:gd name="connsiteY6" fmla="*/ 355639 h 460864"/>
                  <a:gd name="connsiteX7" fmla="*/ 130673 w 191232"/>
                  <a:gd name="connsiteY7" fmla="*/ 231814 h 460864"/>
                  <a:gd name="connsiteX8" fmla="*/ 143373 w 191232"/>
                  <a:gd name="connsiteY8" fmla="*/ 177839 h 460864"/>
                  <a:gd name="connsiteX9" fmla="*/ 190998 w 191232"/>
                  <a:gd name="connsiteY9" fmla="*/ 39 h 4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232" h="460864">
                    <a:moveTo>
                      <a:pt x="190998" y="39"/>
                    </a:moveTo>
                    <a:cubicBezTo>
                      <a:pt x="187294" y="-2607"/>
                      <a:pt x="126969" y="129685"/>
                      <a:pt x="121148" y="161964"/>
                    </a:cubicBezTo>
                    <a:cubicBezTo>
                      <a:pt x="115327" y="194243"/>
                      <a:pt x="176181" y="155085"/>
                      <a:pt x="156073" y="193714"/>
                    </a:cubicBezTo>
                    <a:cubicBezTo>
                      <a:pt x="135965" y="232343"/>
                      <a:pt x="8965" y="373631"/>
                      <a:pt x="498" y="393739"/>
                    </a:cubicBezTo>
                    <a:cubicBezTo>
                      <a:pt x="-7969" y="413847"/>
                      <a:pt x="94161" y="303252"/>
                      <a:pt x="105273" y="314364"/>
                    </a:cubicBezTo>
                    <a:cubicBezTo>
                      <a:pt x="116385" y="325476"/>
                      <a:pt x="68231" y="453535"/>
                      <a:pt x="67173" y="460414"/>
                    </a:cubicBezTo>
                    <a:cubicBezTo>
                      <a:pt x="66115" y="467293"/>
                      <a:pt x="88340" y="393739"/>
                      <a:pt x="98923" y="355639"/>
                    </a:cubicBezTo>
                    <a:cubicBezTo>
                      <a:pt x="109506" y="317539"/>
                      <a:pt x="123265" y="261447"/>
                      <a:pt x="130673" y="231814"/>
                    </a:cubicBezTo>
                    <a:cubicBezTo>
                      <a:pt x="138081" y="202181"/>
                      <a:pt x="133319" y="214881"/>
                      <a:pt x="143373" y="177839"/>
                    </a:cubicBezTo>
                    <a:cubicBezTo>
                      <a:pt x="153427" y="140797"/>
                      <a:pt x="194702" y="2685"/>
                      <a:pt x="190998" y="3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1827A469-AFDB-6310-144F-10166182925A}"/>
                  </a:ext>
                </a:extLst>
              </p:cNvPr>
              <p:cNvSpPr/>
              <p:nvPr/>
            </p:nvSpPr>
            <p:spPr>
              <a:xfrm>
                <a:off x="3120042" y="4044290"/>
                <a:ext cx="250264" cy="73967"/>
              </a:xfrm>
              <a:custGeom>
                <a:avLst/>
                <a:gdLst>
                  <a:gd name="connsiteX0" fmla="*/ 983 w 250264"/>
                  <a:gd name="connsiteY0" fmla="*/ 660 h 73967"/>
                  <a:gd name="connsiteX1" fmla="*/ 124808 w 250264"/>
                  <a:gd name="connsiteY1" fmla="*/ 13360 h 73967"/>
                  <a:gd name="connsiteX2" fmla="*/ 245458 w 250264"/>
                  <a:gd name="connsiteY2" fmla="*/ 73685 h 73967"/>
                  <a:gd name="connsiteX3" fmla="*/ 223233 w 250264"/>
                  <a:gd name="connsiteY3" fmla="*/ 35585 h 73967"/>
                  <a:gd name="connsiteX4" fmla="*/ 194658 w 250264"/>
                  <a:gd name="connsiteY4" fmla="*/ 26060 h 73967"/>
                  <a:gd name="connsiteX5" fmla="*/ 983 w 250264"/>
                  <a:gd name="connsiteY5" fmla="*/ 660 h 7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264" h="73967">
                    <a:moveTo>
                      <a:pt x="983" y="660"/>
                    </a:moveTo>
                    <a:cubicBezTo>
                      <a:pt x="-10659" y="-1457"/>
                      <a:pt x="84062" y="1189"/>
                      <a:pt x="124808" y="13360"/>
                    </a:cubicBezTo>
                    <a:cubicBezTo>
                      <a:pt x="165554" y="25531"/>
                      <a:pt x="229054" y="69981"/>
                      <a:pt x="245458" y="73685"/>
                    </a:cubicBezTo>
                    <a:cubicBezTo>
                      <a:pt x="261862" y="77389"/>
                      <a:pt x="231700" y="43523"/>
                      <a:pt x="223233" y="35585"/>
                    </a:cubicBezTo>
                    <a:cubicBezTo>
                      <a:pt x="214766" y="27648"/>
                      <a:pt x="229583" y="31881"/>
                      <a:pt x="194658" y="26060"/>
                    </a:cubicBezTo>
                    <a:cubicBezTo>
                      <a:pt x="159733" y="20239"/>
                      <a:pt x="12625" y="2777"/>
                      <a:pt x="983" y="6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FC09FAC4-C47C-F63C-39C3-923FE2DFBBB3}"/>
                  </a:ext>
                </a:extLst>
              </p:cNvPr>
              <p:cNvSpPr/>
              <p:nvPr/>
            </p:nvSpPr>
            <p:spPr>
              <a:xfrm>
                <a:off x="2906296" y="4177093"/>
                <a:ext cx="130716" cy="107928"/>
              </a:xfrm>
              <a:custGeom>
                <a:avLst/>
                <a:gdLst>
                  <a:gd name="connsiteX0" fmla="*/ 125829 w 130716"/>
                  <a:gd name="connsiteY0" fmla="*/ 1207 h 107928"/>
                  <a:gd name="connsiteX1" fmla="*/ 2004 w 130716"/>
                  <a:gd name="connsiteY1" fmla="*/ 105982 h 107928"/>
                  <a:gd name="connsiteX2" fmla="*/ 52804 w 130716"/>
                  <a:gd name="connsiteY2" fmla="*/ 67882 h 107928"/>
                  <a:gd name="connsiteX3" fmla="*/ 100429 w 130716"/>
                  <a:gd name="connsiteY3" fmla="*/ 48832 h 107928"/>
                  <a:gd name="connsiteX4" fmla="*/ 125829 w 130716"/>
                  <a:gd name="connsiteY4" fmla="*/ 1207 h 10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6" h="107928">
                    <a:moveTo>
                      <a:pt x="125829" y="1207"/>
                    </a:moveTo>
                    <a:cubicBezTo>
                      <a:pt x="109425" y="10732"/>
                      <a:pt x="14175" y="94869"/>
                      <a:pt x="2004" y="105982"/>
                    </a:cubicBezTo>
                    <a:cubicBezTo>
                      <a:pt x="-10167" y="117095"/>
                      <a:pt x="36400" y="77407"/>
                      <a:pt x="52804" y="67882"/>
                    </a:cubicBezTo>
                    <a:cubicBezTo>
                      <a:pt x="69208" y="58357"/>
                      <a:pt x="87729" y="56240"/>
                      <a:pt x="100429" y="48832"/>
                    </a:cubicBezTo>
                    <a:cubicBezTo>
                      <a:pt x="113129" y="41424"/>
                      <a:pt x="142233" y="-8318"/>
                      <a:pt x="125829" y="1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61D26D67-8684-74E1-8B19-BE3B67788549}"/>
                  </a:ext>
                </a:extLst>
              </p:cNvPr>
              <p:cNvSpPr/>
              <p:nvPr/>
            </p:nvSpPr>
            <p:spPr>
              <a:xfrm>
                <a:off x="2990838" y="4181266"/>
                <a:ext cx="153293" cy="190709"/>
              </a:xfrm>
              <a:custGeom>
                <a:avLst/>
                <a:gdLst>
                  <a:gd name="connsiteX0" fmla="*/ 152412 w 153293"/>
                  <a:gd name="connsiteY0" fmla="*/ 209 h 190709"/>
                  <a:gd name="connsiteX1" fmla="*/ 117487 w 153293"/>
                  <a:gd name="connsiteY1" fmla="*/ 98634 h 190709"/>
                  <a:gd name="connsiteX2" fmla="*/ 82562 w 153293"/>
                  <a:gd name="connsiteY2" fmla="*/ 152609 h 190709"/>
                  <a:gd name="connsiteX3" fmla="*/ 12 w 153293"/>
                  <a:gd name="connsiteY3" fmla="*/ 190709 h 190709"/>
                  <a:gd name="connsiteX4" fmla="*/ 88912 w 153293"/>
                  <a:gd name="connsiteY4" fmla="*/ 152609 h 190709"/>
                  <a:gd name="connsiteX5" fmla="*/ 79387 w 153293"/>
                  <a:gd name="connsiteY5" fmla="*/ 127209 h 190709"/>
                  <a:gd name="connsiteX6" fmla="*/ 152412 w 153293"/>
                  <a:gd name="connsiteY6" fmla="*/ 209 h 19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93" h="190709">
                    <a:moveTo>
                      <a:pt x="152412" y="209"/>
                    </a:moveTo>
                    <a:cubicBezTo>
                      <a:pt x="158762" y="-4553"/>
                      <a:pt x="129129" y="73234"/>
                      <a:pt x="117487" y="98634"/>
                    </a:cubicBezTo>
                    <a:cubicBezTo>
                      <a:pt x="105845" y="124034"/>
                      <a:pt x="102141" y="137263"/>
                      <a:pt x="82562" y="152609"/>
                    </a:cubicBezTo>
                    <a:cubicBezTo>
                      <a:pt x="62983" y="167955"/>
                      <a:pt x="-1046" y="190709"/>
                      <a:pt x="12" y="190709"/>
                    </a:cubicBezTo>
                    <a:cubicBezTo>
                      <a:pt x="1070" y="190709"/>
                      <a:pt x="75683" y="163192"/>
                      <a:pt x="88912" y="152609"/>
                    </a:cubicBezTo>
                    <a:cubicBezTo>
                      <a:pt x="102141" y="142026"/>
                      <a:pt x="67216" y="147317"/>
                      <a:pt x="79387" y="127209"/>
                    </a:cubicBezTo>
                    <a:cubicBezTo>
                      <a:pt x="91558" y="107101"/>
                      <a:pt x="146062" y="4971"/>
                      <a:pt x="152412" y="2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537B5CF2-A472-8D19-55A1-99B4597655BB}"/>
                  </a:ext>
                </a:extLst>
              </p:cNvPr>
              <p:cNvSpPr/>
              <p:nvPr/>
            </p:nvSpPr>
            <p:spPr>
              <a:xfrm>
                <a:off x="2552663" y="4379791"/>
                <a:ext cx="336587" cy="230717"/>
              </a:xfrm>
              <a:custGeom>
                <a:avLst/>
                <a:gdLst>
                  <a:gd name="connsiteX0" fmla="*/ 336587 w 336587"/>
                  <a:gd name="connsiteY0" fmla="*/ 30284 h 230717"/>
                  <a:gd name="connsiteX1" fmla="*/ 241337 w 336587"/>
                  <a:gd name="connsiteY1" fmla="*/ 1709 h 230717"/>
                  <a:gd name="connsiteX2" fmla="*/ 104812 w 336587"/>
                  <a:gd name="connsiteY2" fmla="*/ 74734 h 230717"/>
                  <a:gd name="connsiteX3" fmla="*/ 171487 w 336587"/>
                  <a:gd name="connsiteY3" fmla="*/ 46159 h 230717"/>
                  <a:gd name="connsiteX4" fmla="*/ 85762 w 336587"/>
                  <a:gd name="connsiteY4" fmla="*/ 116009 h 230717"/>
                  <a:gd name="connsiteX5" fmla="*/ 92112 w 336587"/>
                  <a:gd name="connsiteY5" fmla="*/ 93784 h 230717"/>
                  <a:gd name="connsiteX6" fmla="*/ 37 w 336587"/>
                  <a:gd name="connsiteY6" fmla="*/ 230309 h 230717"/>
                  <a:gd name="connsiteX7" fmla="*/ 82587 w 336587"/>
                  <a:gd name="connsiteY7" fmla="*/ 131884 h 230717"/>
                  <a:gd name="connsiteX8" fmla="*/ 206412 w 336587"/>
                  <a:gd name="connsiteY8" fmla="*/ 17584 h 230717"/>
                  <a:gd name="connsiteX9" fmla="*/ 168312 w 336587"/>
                  <a:gd name="connsiteY9" fmla="*/ 23934 h 230717"/>
                  <a:gd name="connsiteX10" fmla="*/ 336587 w 336587"/>
                  <a:gd name="connsiteY10" fmla="*/ 30284 h 23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587" h="230717">
                    <a:moveTo>
                      <a:pt x="336587" y="30284"/>
                    </a:moveTo>
                    <a:cubicBezTo>
                      <a:pt x="308276" y="12292"/>
                      <a:pt x="279966" y="-5699"/>
                      <a:pt x="241337" y="1709"/>
                    </a:cubicBezTo>
                    <a:cubicBezTo>
                      <a:pt x="202708" y="9117"/>
                      <a:pt x="116454" y="67326"/>
                      <a:pt x="104812" y="74734"/>
                    </a:cubicBezTo>
                    <a:cubicBezTo>
                      <a:pt x="93170" y="82142"/>
                      <a:pt x="174662" y="39280"/>
                      <a:pt x="171487" y="46159"/>
                    </a:cubicBezTo>
                    <a:cubicBezTo>
                      <a:pt x="168312" y="53038"/>
                      <a:pt x="85762" y="116009"/>
                      <a:pt x="85762" y="116009"/>
                    </a:cubicBezTo>
                    <a:cubicBezTo>
                      <a:pt x="72533" y="123946"/>
                      <a:pt x="106399" y="74734"/>
                      <a:pt x="92112" y="93784"/>
                    </a:cubicBezTo>
                    <a:cubicBezTo>
                      <a:pt x="77824" y="112834"/>
                      <a:pt x="1624" y="223959"/>
                      <a:pt x="37" y="230309"/>
                    </a:cubicBezTo>
                    <a:cubicBezTo>
                      <a:pt x="-1551" y="236659"/>
                      <a:pt x="48191" y="167338"/>
                      <a:pt x="82587" y="131884"/>
                    </a:cubicBezTo>
                    <a:cubicBezTo>
                      <a:pt x="116983" y="96430"/>
                      <a:pt x="192124" y="35576"/>
                      <a:pt x="206412" y="17584"/>
                    </a:cubicBezTo>
                    <a:cubicBezTo>
                      <a:pt x="220700" y="-408"/>
                      <a:pt x="168312" y="23934"/>
                      <a:pt x="168312" y="23934"/>
                    </a:cubicBezTo>
                    <a:lnTo>
                      <a:pt x="336587" y="3028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CF700537-F35B-2011-7C14-C0D065100243}"/>
                  </a:ext>
                </a:extLst>
              </p:cNvPr>
              <p:cNvSpPr/>
              <p:nvPr/>
            </p:nvSpPr>
            <p:spPr>
              <a:xfrm>
                <a:off x="2955328" y="4423775"/>
                <a:ext cx="350726" cy="435956"/>
              </a:xfrm>
              <a:custGeom>
                <a:avLst/>
                <a:gdLst>
                  <a:gd name="connsiteX0" fmla="*/ 597 w 350726"/>
                  <a:gd name="connsiteY0" fmla="*/ 2175 h 435956"/>
                  <a:gd name="connsiteX1" fmla="*/ 143472 w 350726"/>
                  <a:gd name="connsiteY1" fmla="*/ 126000 h 435956"/>
                  <a:gd name="connsiteX2" fmla="*/ 121247 w 350726"/>
                  <a:gd name="connsiteY2" fmla="*/ 113300 h 435956"/>
                  <a:gd name="connsiteX3" fmla="*/ 238722 w 350726"/>
                  <a:gd name="connsiteY3" fmla="*/ 284750 h 435956"/>
                  <a:gd name="connsiteX4" fmla="*/ 260947 w 350726"/>
                  <a:gd name="connsiteY4" fmla="*/ 316500 h 435956"/>
                  <a:gd name="connsiteX5" fmla="*/ 254597 w 350726"/>
                  <a:gd name="connsiteY5" fmla="*/ 306975 h 435956"/>
                  <a:gd name="connsiteX6" fmla="*/ 349847 w 350726"/>
                  <a:gd name="connsiteY6" fmla="*/ 433975 h 435956"/>
                  <a:gd name="connsiteX7" fmla="*/ 295872 w 350726"/>
                  <a:gd name="connsiteY7" fmla="*/ 376825 h 435956"/>
                  <a:gd name="connsiteX8" fmla="*/ 194272 w 350726"/>
                  <a:gd name="connsiteY8" fmla="*/ 275225 h 435956"/>
                  <a:gd name="connsiteX9" fmla="*/ 108547 w 350726"/>
                  <a:gd name="connsiteY9" fmla="*/ 132350 h 435956"/>
                  <a:gd name="connsiteX10" fmla="*/ 206972 w 350726"/>
                  <a:gd name="connsiteY10" fmla="*/ 246650 h 435956"/>
                  <a:gd name="connsiteX11" fmla="*/ 597 w 350726"/>
                  <a:gd name="connsiteY11" fmla="*/ 2175 h 43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726" h="435956">
                    <a:moveTo>
                      <a:pt x="597" y="2175"/>
                    </a:moveTo>
                    <a:cubicBezTo>
                      <a:pt x="-9986" y="-17933"/>
                      <a:pt x="123364" y="107479"/>
                      <a:pt x="143472" y="126000"/>
                    </a:cubicBezTo>
                    <a:cubicBezTo>
                      <a:pt x="163580" y="144521"/>
                      <a:pt x="105372" y="86842"/>
                      <a:pt x="121247" y="113300"/>
                    </a:cubicBezTo>
                    <a:cubicBezTo>
                      <a:pt x="137122" y="139758"/>
                      <a:pt x="215439" y="250883"/>
                      <a:pt x="238722" y="284750"/>
                    </a:cubicBezTo>
                    <a:cubicBezTo>
                      <a:pt x="262005" y="318617"/>
                      <a:pt x="258301" y="312796"/>
                      <a:pt x="260947" y="316500"/>
                    </a:cubicBezTo>
                    <a:cubicBezTo>
                      <a:pt x="263593" y="320204"/>
                      <a:pt x="239780" y="287396"/>
                      <a:pt x="254597" y="306975"/>
                    </a:cubicBezTo>
                    <a:cubicBezTo>
                      <a:pt x="269414" y="326554"/>
                      <a:pt x="342968" y="422333"/>
                      <a:pt x="349847" y="433975"/>
                    </a:cubicBezTo>
                    <a:cubicBezTo>
                      <a:pt x="356726" y="445617"/>
                      <a:pt x="321801" y="403283"/>
                      <a:pt x="295872" y="376825"/>
                    </a:cubicBezTo>
                    <a:cubicBezTo>
                      <a:pt x="269943" y="350367"/>
                      <a:pt x="225493" y="315971"/>
                      <a:pt x="194272" y="275225"/>
                    </a:cubicBezTo>
                    <a:cubicBezTo>
                      <a:pt x="163051" y="234479"/>
                      <a:pt x="106430" y="137112"/>
                      <a:pt x="108547" y="132350"/>
                    </a:cubicBezTo>
                    <a:cubicBezTo>
                      <a:pt x="110664" y="127588"/>
                      <a:pt x="219672" y="265700"/>
                      <a:pt x="206972" y="246650"/>
                    </a:cubicBezTo>
                    <a:cubicBezTo>
                      <a:pt x="194272" y="227600"/>
                      <a:pt x="11180" y="22283"/>
                      <a:pt x="597" y="2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34264BA3-74EF-8305-D1B4-2D215A51EAE4}"/>
                  </a:ext>
                </a:extLst>
              </p:cNvPr>
              <p:cNvSpPr/>
              <p:nvPr/>
            </p:nvSpPr>
            <p:spPr>
              <a:xfrm>
                <a:off x="2578014" y="4557955"/>
                <a:ext cx="312201" cy="77694"/>
              </a:xfrm>
              <a:custGeom>
                <a:avLst/>
                <a:gdLst>
                  <a:gd name="connsiteX0" fmla="*/ 86 w 312201"/>
                  <a:gd name="connsiteY0" fmla="*/ 77545 h 77694"/>
                  <a:gd name="connsiteX1" fmla="*/ 206461 w 312201"/>
                  <a:gd name="connsiteY1" fmla="*/ 20395 h 77694"/>
                  <a:gd name="connsiteX2" fmla="*/ 152486 w 312201"/>
                  <a:gd name="connsiteY2" fmla="*/ 4520 h 77694"/>
                  <a:gd name="connsiteX3" fmla="*/ 146136 w 312201"/>
                  <a:gd name="connsiteY3" fmla="*/ 4520 h 77694"/>
                  <a:gd name="connsiteX4" fmla="*/ 298536 w 312201"/>
                  <a:gd name="connsiteY4" fmla="*/ 48970 h 77694"/>
                  <a:gd name="connsiteX5" fmla="*/ 304886 w 312201"/>
                  <a:gd name="connsiteY5" fmla="*/ 14045 h 77694"/>
                  <a:gd name="connsiteX6" fmla="*/ 298536 w 312201"/>
                  <a:gd name="connsiteY6" fmla="*/ 26745 h 77694"/>
                  <a:gd name="connsiteX7" fmla="*/ 212811 w 312201"/>
                  <a:gd name="connsiteY7" fmla="*/ 23570 h 77694"/>
                  <a:gd name="connsiteX8" fmla="*/ 181061 w 312201"/>
                  <a:gd name="connsiteY8" fmla="*/ 1345 h 77694"/>
                  <a:gd name="connsiteX9" fmla="*/ 86 w 312201"/>
                  <a:gd name="connsiteY9" fmla="*/ 77545 h 7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201" h="77694">
                    <a:moveTo>
                      <a:pt x="86" y="77545"/>
                    </a:moveTo>
                    <a:cubicBezTo>
                      <a:pt x="4319" y="80720"/>
                      <a:pt x="181061" y="32566"/>
                      <a:pt x="206461" y="20395"/>
                    </a:cubicBezTo>
                    <a:cubicBezTo>
                      <a:pt x="231861" y="8224"/>
                      <a:pt x="162540" y="7166"/>
                      <a:pt x="152486" y="4520"/>
                    </a:cubicBezTo>
                    <a:cubicBezTo>
                      <a:pt x="142432" y="1874"/>
                      <a:pt x="121794" y="-2888"/>
                      <a:pt x="146136" y="4520"/>
                    </a:cubicBezTo>
                    <a:cubicBezTo>
                      <a:pt x="170478" y="11928"/>
                      <a:pt x="272078" y="47382"/>
                      <a:pt x="298536" y="48970"/>
                    </a:cubicBezTo>
                    <a:cubicBezTo>
                      <a:pt x="324994" y="50557"/>
                      <a:pt x="304886" y="17749"/>
                      <a:pt x="304886" y="14045"/>
                    </a:cubicBezTo>
                    <a:cubicBezTo>
                      <a:pt x="304886" y="10341"/>
                      <a:pt x="313882" y="25157"/>
                      <a:pt x="298536" y="26745"/>
                    </a:cubicBezTo>
                    <a:cubicBezTo>
                      <a:pt x="283190" y="28332"/>
                      <a:pt x="232390" y="27803"/>
                      <a:pt x="212811" y="23570"/>
                    </a:cubicBezTo>
                    <a:cubicBezTo>
                      <a:pt x="193232" y="19337"/>
                      <a:pt x="213340" y="-6063"/>
                      <a:pt x="181061" y="1345"/>
                    </a:cubicBezTo>
                    <a:cubicBezTo>
                      <a:pt x="148782" y="8753"/>
                      <a:pt x="-4147" y="74370"/>
                      <a:pt x="86" y="775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E0864166-8DB4-7A4A-7116-A032298A0209}"/>
                  </a:ext>
                </a:extLst>
              </p:cNvPr>
              <p:cNvSpPr/>
              <p:nvPr/>
            </p:nvSpPr>
            <p:spPr>
              <a:xfrm>
                <a:off x="2831255" y="4511434"/>
                <a:ext cx="432527" cy="353237"/>
              </a:xfrm>
              <a:custGeom>
                <a:avLst/>
                <a:gdLst>
                  <a:gd name="connsiteX0" fmla="*/ 845 w 432527"/>
                  <a:gd name="connsiteY0" fmla="*/ 241 h 353237"/>
                  <a:gd name="connsiteX1" fmla="*/ 153245 w 432527"/>
                  <a:gd name="connsiteY1" fmla="*/ 143116 h 353237"/>
                  <a:gd name="connsiteX2" fmla="*/ 131020 w 432527"/>
                  <a:gd name="connsiteY2" fmla="*/ 127241 h 353237"/>
                  <a:gd name="connsiteX3" fmla="*/ 356445 w 432527"/>
                  <a:gd name="connsiteY3" fmla="*/ 232016 h 353237"/>
                  <a:gd name="connsiteX4" fmla="*/ 299295 w 432527"/>
                  <a:gd name="connsiteY4" fmla="*/ 225666 h 353237"/>
                  <a:gd name="connsiteX5" fmla="*/ 410420 w 432527"/>
                  <a:gd name="connsiteY5" fmla="*/ 327266 h 353237"/>
                  <a:gd name="connsiteX6" fmla="*/ 426295 w 432527"/>
                  <a:gd name="connsiteY6" fmla="*/ 346316 h 353237"/>
                  <a:gd name="connsiteX7" fmla="*/ 334220 w 432527"/>
                  <a:gd name="connsiteY7" fmla="*/ 228841 h 353237"/>
                  <a:gd name="connsiteX8" fmla="*/ 146895 w 432527"/>
                  <a:gd name="connsiteY8" fmla="*/ 139941 h 353237"/>
                  <a:gd name="connsiteX9" fmla="*/ 83395 w 432527"/>
                  <a:gd name="connsiteY9" fmla="*/ 108191 h 353237"/>
                  <a:gd name="connsiteX10" fmla="*/ 89745 w 432527"/>
                  <a:gd name="connsiteY10" fmla="*/ 108191 h 353237"/>
                  <a:gd name="connsiteX11" fmla="*/ 845 w 432527"/>
                  <a:gd name="connsiteY11" fmla="*/ 241 h 35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2527" h="353237">
                    <a:moveTo>
                      <a:pt x="845" y="241"/>
                    </a:moveTo>
                    <a:cubicBezTo>
                      <a:pt x="11428" y="6062"/>
                      <a:pt x="131549" y="121949"/>
                      <a:pt x="153245" y="143116"/>
                    </a:cubicBezTo>
                    <a:cubicBezTo>
                      <a:pt x="174941" y="164283"/>
                      <a:pt x="97153" y="112424"/>
                      <a:pt x="131020" y="127241"/>
                    </a:cubicBezTo>
                    <a:cubicBezTo>
                      <a:pt x="164887" y="142058"/>
                      <a:pt x="328399" y="215612"/>
                      <a:pt x="356445" y="232016"/>
                    </a:cubicBezTo>
                    <a:cubicBezTo>
                      <a:pt x="384491" y="248420"/>
                      <a:pt x="290299" y="209791"/>
                      <a:pt x="299295" y="225666"/>
                    </a:cubicBezTo>
                    <a:cubicBezTo>
                      <a:pt x="308291" y="241541"/>
                      <a:pt x="389253" y="307158"/>
                      <a:pt x="410420" y="327266"/>
                    </a:cubicBezTo>
                    <a:cubicBezTo>
                      <a:pt x="431587" y="347374"/>
                      <a:pt x="438995" y="362720"/>
                      <a:pt x="426295" y="346316"/>
                    </a:cubicBezTo>
                    <a:cubicBezTo>
                      <a:pt x="413595" y="329912"/>
                      <a:pt x="380787" y="263237"/>
                      <a:pt x="334220" y="228841"/>
                    </a:cubicBezTo>
                    <a:cubicBezTo>
                      <a:pt x="287653" y="194445"/>
                      <a:pt x="188699" y="160049"/>
                      <a:pt x="146895" y="139941"/>
                    </a:cubicBezTo>
                    <a:cubicBezTo>
                      <a:pt x="105091" y="119833"/>
                      <a:pt x="92920" y="113483"/>
                      <a:pt x="83395" y="108191"/>
                    </a:cubicBezTo>
                    <a:cubicBezTo>
                      <a:pt x="73870" y="102899"/>
                      <a:pt x="97153" y="120891"/>
                      <a:pt x="89745" y="108191"/>
                    </a:cubicBezTo>
                    <a:cubicBezTo>
                      <a:pt x="82337" y="95491"/>
                      <a:pt x="-9738" y="-5580"/>
                      <a:pt x="845" y="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3221A631-E765-2948-71B9-996D9926B0E8}"/>
                  </a:ext>
                </a:extLst>
              </p:cNvPr>
              <p:cNvSpPr/>
              <p:nvPr/>
            </p:nvSpPr>
            <p:spPr>
              <a:xfrm>
                <a:off x="2538927" y="4612174"/>
                <a:ext cx="89973" cy="306665"/>
              </a:xfrm>
              <a:custGeom>
                <a:avLst/>
                <a:gdLst>
                  <a:gd name="connsiteX0" fmla="*/ 26473 w 89973"/>
                  <a:gd name="connsiteY0" fmla="*/ 4276 h 306665"/>
                  <a:gd name="connsiteX1" fmla="*/ 32823 w 89973"/>
                  <a:gd name="connsiteY1" fmla="*/ 169376 h 306665"/>
                  <a:gd name="connsiteX2" fmla="*/ 89973 w 89973"/>
                  <a:gd name="connsiteY2" fmla="*/ 305901 h 306665"/>
                  <a:gd name="connsiteX3" fmla="*/ 32823 w 89973"/>
                  <a:gd name="connsiteY3" fmla="*/ 223351 h 306665"/>
                  <a:gd name="connsiteX4" fmla="*/ 1073 w 89973"/>
                  <a:gd name="connsiteY4" fmla="*/ 194776 h 306665"/>
                  <a:gd name="connsiteX5" fmla="*/ 70923 w 89973"/>
                  <a:gd name="connsiteY5" fmla="*/ 261451 h 306665"/>
                  <a:gd name="connsiteX6" fmla="*/ 13773 w 89973"/>
                  <a:gd name="connsiteY6" fmla="*/ 156676 h 306665"/>
                  <a:gd name="connsiteX7" fmla="*/ 26473 w 89973"/>
                  <a:gd name="connsiteY7" fmla="*/ 58251 h 306665"/>
                  <a:gd name="connsiteX8" fmla="*/ 26473 w 89973"/>
                  <a:gd name="connsiteY8" fmla="*/ 4276 h 30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973" h="306665">
                    <a:moveTo>
                      <a:pt x="26473" y="4276"/>
                    </a:moveTo>
                    <a:cubicBezTo>
                      <a:pt x="27531" y="22797"/>
                      <a:pt x="22240" y="119105"/>
                      <a:pt x="32823" y="169376"/>
                    </a:cubicBezTo>
                    <a:cubicBezTo>
                      <a:pt x="43406" y="219647"/>
                      <a:pt x="89973" y="296905"/>
                      <a:pt x="89973" y="305901"/>
                    </a:cubicBezTo>
                    <a:cubicBezTo>
                      <a:pt x="89973" y="314897"/>
                      <a:pt x="47640" y="241872"/>
                      <a:pt x="32823" y="223351"/>
                    </a:cubicBezTo>
                    <a:cubicBezTo>
                      <a:pt x="18006" y="204830"/>
                      <a:pt x="-5277" y="188426"/>
                      <a:pt x="1073" y="194776"/>
                    </a:cubicBezTo>
                    <a:cubicBezTo>
                      <a:pt x="7423" y="201126"/>
                      <a:pt x="68806" y="267801"/>
                      <a:pt x="70923" y="261451"/>
                    </a:cubicBezTo>
                    <a:cubicBezTo>
                      <a:pt x="73040" y="255101"/>
                      <a:pt x="21181" y="190543"/>
                      <a:pt x="13773" y="156676"/>
                    </a:cubicBezTo>
                    <a:cubicBezTo>
                      <a:pt x="6365" y="122809"/>
                      <a:pt x="23298" y="84709"/>
                      <a:pt x="26473" y="58251"/>
                    </a:cubicBezTo>
                    <a:cubicBezTo>
                      <a:pt x="29648" y="31793"/>
                      <a:pt x="25415" y="-14245"/>
                      <a:pt x="26473" y="42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2F2CAD17-3F17-5DBF-4F8B-DB2916FE6DE4}"/>
                  </a:ext>
                </a:extLst>
              </p:cNvPr>
              <p:cNvSpPr/>
              <p:nvPr/>
            </p:nvSpPr>
            <p:spPr>
              <a:xfrm>
                <a:off x="2692399" y="4911723"/>
                <a:ext cx="778359" cy="260352"/>
              </a:xfrm>
              <a:custGeom>
                <a:avLst/>
                <a:gdLst>
                  <a:gd name="connsiteX0" fmla="*/ 1 w 778359"/>
                  <a:gd name="connsiteY0" fmla="*/ 2 h 260352"/>
                  <a:gd name="connsiteX1" fmla="*/ 161926 w 778359"/>
                  <a:gd name="connsiteY1" fmla="*/ 85727 h 260352"/>
                  <a:gd name="connsiteX2" fmla="*/ 171451 w 778359"/>
                  <a:gd name="connsiteY2" fmla="*/ 66677 h 260352"/>
                  <a:gd name="connsiteX3" fmla="*/ 454026 w 778359"/>
                  <a:gd name="connsiteY3" fmla="*/ 133352 h 260352"/>
                  <a:gd name="connsiteX4" fmla="*/ 396876 w 778359"/>
                  <a:gd name="connsiteY4" fmla="*/ 107952 h 260352"/>
                  <a:gd name="connsiteX5" fmla="*/ 638176 w 778359"/>
                  <a:gd name="connsiteY5" fmla="*/ 168277 h 260352"/>
                  <a:gd name="connsiteX6" fmla="*/ 730251 w 778359"/>
                  <a:gd name="connsiteY6" fmla="*/ 190502 h 260352"/>
                  <a:gd name="connsiteX7" fmla="*/ 777876 w 778359"/>
                  <a:gd name="connsiteY7" fmla="*/ 260352 h 260352"/>
                  <a:gd name="connsiteX8" fmla="*/ 736601 w 778359"/>
                  <a:gd name="connsiteY8" fmla="*/ 190502 h 260352"/>
                  <a:gd name="connsiteX9" fmla="*/ 504826 w 778359"/>
                  <a:gd name="connsiteY9" fmla="*/ 139702 h 260352"/>
                  <a:gd name="connsiteX10" fmla="*/ 295276 w 778359"/>
                  <a:gd name="connsiteY10" fmla="*/ 85727 h 260352"/>
                  <a:gd name="connsiteX11" fmla="*/ 301626 w 778359"/>
                  <a:gd name="connsiteY11" fmla="*/ 107952 h 260352"/>
                  <a:gd name="connsiteX12" fmla="*/ 165101 w 778359"/>
                  <a:gd name="connsiteY12" fmla="*/ 88902 h 260352"/>
                  <a:gd name="connsiteX13" fmla="*/ 1 w 778359"/>
                  <a:gd name="connsiteY13" fmla="*/ 2 h 26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8359" h="260352">
                    <a:moveTo>
                      <a:pt x="1" y="2"/>
                    </a:moveTo>
                    <a:cubicBezTo>
                      <a:pt x="-528" y="-527"/>
                      <a:pt x="133351" y="74615"/>
                      <a:pt x="161926" y="85727"/>
                    </a:cubicBezTo>
                    <a:cubicBezTo>
                      <a:pt x="190501" y="96839"/>
                      <a:pt x="122768" y="58740"/>
                      <a:pt x="171451" y="66677"/>
                    </a:cubicBezTo>
                    <a:cubicBezTo>
                      <a:pt x="220134" y="74614"/>
                      <a:pt x="416455" y="126473"/>
                      <a:pt x="454026" y="133352"/>
                    </a:cubicBezTo>
                    <a:cubicBezTo>
                      <a:pt x="491597" y="140231"/>
                      <a:pt x="366184" y="102131"/>
                      <a:pt x="396876" y="107952"/>
                    </a:cubicBezTo>
                    <a:cubicBezTo>
                      <a:pt x="427568" y="113773"/>
                      <a:pt x="638176" y="168277"/>
                      <a:pt x="638176" y="168277"/>
                    </a:cubicBezTo>
                    <a:cubicBezTo>
                      <a:pt x="693739" y="182035"/>
                      <a:pt x="706968" y="175156"/>
                      <a:pt x="730251" y="190502"/>
                    </a:cubicBezTo>
                    <a:cubicBezTo>
                      <a:pt x="753534" y="205848"/>
                      <a:pt x="776818" y="260352"/>
                      <a:pt x="777876" y="260352"/>
                    </a:cubicBezTo>
                    <a:cubicBezTo>
                      <a:pt x="778934" y="260352"/>
                      <a:pt x="782109" y="210610"/>
                      <a:pt x="736601" y="190502"/>
                    </a:cubicBezTo>
                    <a:cubicBezTo>
                      <a:pt x="691093" y="170394"/>
                      <a:pt x="578380" y="157164"/>
                      <a:pt x="504826" y="139702"/>
                    </a:cubicBezTo>
                    <a:cubicBezTo>
                      <a:pt x="431272" y="122240"/>
                      <a:pt x="329143" y="91019"/>
                      <a:pt x="295276" y="85727"/>
                    </a:cubicBezTo>
                    <a:cubicBezTo>
                      <a:pt x="261409" y="80435"/>
                      <a:pt x="323322" y="107423"/>
                      <a:pt x="301626" y="107952"/>
                    </a:cubicBezTo>
                    <a:cubicBezTo>
                      <a:pt x="279930" y="108481"/>
                      <a:pt x="208493" y="106364"/>
                      <a:pt x="165101" y="88902"/>
                    </a:cubicBezTo>
                    <a:cubicBezTo>
                      <a:pt x="121709" y="71440"/>
                      <a:pt x="530" y="531"/>
                      <a:pt x="1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80B6809D-AFBA-1DDF-C670-8455E90E723D}"/>
                  </a:ext>
                </a:extLst>
              </p:cNvPr>
              <p:cNvSpPr/>
              <p:nvPr/>
            </p:nvSpPr>
            <p:spPr>
              <a:xfrm>
                <a:off x="2591672" y="4714148"/>
                <a:ext cx="357910" cy="258314"/>
              </a:xfrm>
              <a:custGeom>
                <a:avLst/>
                <a:gdLst>
                  <a:gd name="connsiteX0" fmla="*/ 2303 w 357910"/>
                  <a:gd name="connsiteY0" fmla="*/ 727 h 258314"/>
                  <a:gd name="connsiteX1" fmla="*/ 221378 w 357910"/>
                  <a:gd name="connsiteY1" fmla="*/ 153127 h 258314"/>
                  <a:gd name="connsiteX2" fmla="*/ 148353 w 357910"/>
                  <a:gd name="connsiteY2" fmla="*/ 124552 h 258314"/>
                  <a:gd name="connsiteX3" fmla="*/ 129303 w 357910"/>
                  <a:gd name="connsiteY3" fmla="*/ 156302 h 258314"/>
                  <a:gd name="connsiteX4" fmla="*/ 211853 w 357910"/>
                  <a:gd name="connsiteY4" fmla="*/ 178527 h 258314"/>
                  <a:gd name="connsiteX5" fmla="*/ 357903 w 357910"/>
                  <a:gd name="connsiteY5" fmla="*/ 257902 h 258314"/>
                  <a:gd name="connsiteX6" fmla="*/ 205503 w 357910"/>
                  <a:gd name="connsiteY6" fmla="*/ 140427 h 258314"/>
                  <a:gd name="connsiteX7" fmla="*/ 110253 w 357910"/>
                  <a:gd name="connsiteY7" fmla="*/ 95977 h 258314"/>
                  <a:gd name="connsiteX8" fmla="*/ 2303 w 357910"/>
                  <a:gd name="connsiteY8" fmla="*/ 727 h 25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910" h="258314">
                    <a:moveTo>
                      <a:pt x="2303" y="727"/>
                    </a:moveTo>
                    <a:cubicBezTo>
                      <a:pt x="20824" y="10252"/>
                      <a:pt x="197036" y="132490"/>
                      <a:pt x="221378" y="153127"/>
                    </a:cubicBezTo>
                    <a:cubicBezTo>
                      <a:pt x="245720" y="173764"/>
                      <a:pt x="163699" y="124023"/>
                      <a:pt x="148353" y="124552"/>
                    </a:cubicBezTo>
                    <a:cubicBezTo>
                      <a:pt x="133007" y="125081"/>
                      <a:pt x="118720" y="147306"/>
                      <a:pt x="129303" y="156302"/>
                    </a:cubicBezTo>
                    <a:cubicBezTo>
                      <a:pt x="139886" y="165298"/>
                      <a:pt x="173753" y="161594"/>
                      <a:pt x="211853" y="178527"/>
                    </a:cubicBezTo>
                    <a:cubicBezTo>
                      <a:pt x="249953" y="195460"/>
                      <a:pt x="358961" y="264252"/>
                      <a:pt x="357903" y="257902"/>
                    </a:cubicBezTo>
                    <a:cubicBezTo>
                      <a:pt x="356845" y="251552"/>
                      <a:pt x="246778" y="167414"/>
                      <a:pt x="205503" y="140427"/>
                    </a:cubicBezTo>
                    <a:cubicBezTo>
                      <a:pt x="164228" y="113440"/>
                      <a:pt x="138299" y="113969"/>
                      <a:pt x="110253" y="95977"/>
                    </a:cubicBezTo>
                    <a:cubicBezTo>
                      <a:pt x="82207" y="77985"/>
                      <a:pt x="-16218" y="-8798"/>
                      <a:pt x="2303" y="7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296A0491-7F50-38BB-3F8D-0A99061D889B}"/>
                  </a:ext>
                </a:extLst>
              </p:cNvPr>
              <p:cNvSpPr/>
              <p:nvPr/>
            </p:nvSpPr>
            <p:spPr>
              <a:xfrm>
                <a:off x="2632060" y="4670398"/>
                <a:ext cx="762547" cy="354142"/>
              </a:xfrm>
              <a:custGeom>
                <a:avLst/>
                <a:gdLst>
                  <a:gd name="connsiteX0" fmla="*/ 15 w 762547"/>
                  <a:gd name="connsiteY0" fmla="*/ 27 h 354142"/>
                  <a:gd name="connsiteX1" fmla="*/ 247665 w 762547"/>
                  <a:gd name="connsiteY1" fmla="*/ 139727 h 354142"/>
                  <a:gd name="connsiteX2" fmla="*/ 209565 w 762547"/>
                  <a:gd name="connsiteY2" fmla="*/ 127027 h 354142"/>
                  <a:gd name="connsiteX3" fmla="*/ 441340 w 762547"/>
                  <a:gd name="connsiteY3" fmla="*/ 215927 h 354142"/>
                  <a:gd name="connsiteX4" fmla="*/ 390540 w 762547"/>
                  <a:gd name="connsiteY4" fmla="*/ 219102 h 354142"/>
                  <a:gd name="connsiteX5" fmla="*/ 549290 w 762547"/>
                  <a:gd name="connsiteY5" fmla="*/ 257202 h 354142"/>
                  <a:gd name="connsiteX6" fmla="*/ 577865 w 762547"/>
                  <a:gd name="connsiteY6" fmla="*/ 266727 h 354142"/>
                  <a:gd name="connsiteX7" fmla="*/ 730265 w 762547"/>
                  <a:gd name="connsiteY7" fmla="*/ 342927 h 354142"/>
                  <a:gd name="connsiteX8" fmla="*/ 755665 w 762547"/>
                  <a:gd name="connsiteY8" fmla="*/ 346102 h 354142"/>
                  <a:gd name="connsiteX9" fmla="*/ 638190 w 762547"/>
                  <a:gd name="connsiteY9" fmla="*/ 269902 h 354142"/>
                  <a:gd name="connsiteX10" fmla="*/ 374665 w 762547"/>
                  <a:gd name="connsiteY10" fmla="*/ 215927 h 354142"/>
                  <a:gd name="connsiteX11" fmla="*/ 260365 w 762547"/>
                  <a:gd name="connsiteY11" fmla="*/ 152427 h 354142"/>
                  <a:gd name="connsiteX12" fmla="*/ 15 w 762547"/>
                  <a:gd name="connsiteY12" fmla="*/ 27 h 35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2547" h="354142">
                    <a:moveTo>
                      <a:pt x="15" y="27"/>
                    </a:moveTo>
                    <a:cubicBezTo>
                      <a:pt x="-2102" y="-2090"/>
                      <a:pt x="212740" y="118560"/>
                      <a:pt x="247665" y="139727"/>
                    </a:cubicBezTo>
                    <a:cubicBezTo>
                      <a:pt x="282590" y="160894"/>
                      <a:pt x="209565" y="127027"/>
                      <a:pt x="209565" y="127027"/>
                    </a:cubicBezTo>
                    <a:cubicBezTo>
                      <a:pt x="241844" y="139727"/>
                      <a:pt x="411178" y="200581"/>
                      <a:pt x="441340" y="215927"/>
                    </a:cubicBezTo>
                    <a:cubicBezTo>
                      <a:pt x="471503" y="231273"/>
                      <a:pt x="372548" y="212223"/>
                      <a:pt x="390540" y="219102"/>
                    </a:cubicBezTo>
                    <a:cubicBezTo>
                      <a:pt x="408532" y="225981"/>
                      <a:pt x="518069" y="249265"/>
                      <a:pt x="549290" y="257202"/>
                    </a:cubicBezTo>
                    <a:cubicBezTo>
                      <a:pt x="580511" y="265139"/>
                      <a:pt x="547703" y="252440"/>
                      <a:pt x="577865" y="266727"/>
                    </a:cubicBezTo>
                    <a:cubicBezTo>
                      <a:pt x="608027" y="281014"/>
                      <a:pt x="700632" y="329698"/>
                      <a:pt x="730265" y="342927"/>
                    </a:cubicBezTo>
                    <a:cubicBezTo>
                      <a:pt x="759898" y="356156"/>
                      <a:pt x="771011" y="358273"/>
                      <a:pt x="755665" y="346102"/>
                    </a:cubicBezTo>
                    <a:cubicBezTo>
                      <a:pt x="740319" y="333931"/>
                      <a:pt x="701690" y="291598"/>
                      <a:pt x="638190" y="269902"/>
                    </a:cubicBezTo>
                    <a:cubicBezTo>
                      <a:pt x="574690" y="248206"/>
                      <a:pt x="437636" y="235506"/>
                      <a:pt x="374665" y="215927"/>
                    </a:cubicBezTo>
                    <a:cubicBezTo>
                      <a:pt x="311694" y="196348"/>
                      <a:pt x="318044" y="187352"/>
                      <a:pt x="260365" y="152427"/>
                    </a:cubicBezTo>
                    <a:cubicBezTo>
                      <a:pt x="202686" y="117502"/>
                      <a:pt x="2132" y="2144"/>
                      <a:pt x="15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07BCC1DE-059B-CCCB-4B86-0DDFDB593C50}"/>
                  </a:ext>
                </a:extLst>
              </p:cNvPr>
              <p:cNvSpPr/>
              <p:nvPr/>
            </p:nvSpPr>
            <p:spPr>
              <a:xfrm>
                <a:off x="3254109" y="4787593"/>
                <a:ext cx="277368" cy="389504"/>
              </a:xfrm>
              <a:custGeom>
                <a:avLst/>
                <a:gdLst>
                  <a:gd name="connsiteX0" fmla="*/ 266 w 277368"/>
                  <a:gd name="connsiteY0" fmla="*/ 307 h 389504"/>
                  <a:gd name="connsiteX1" fmla="*/ 184416 w 277368"/>
                  <a:gd name="connsiteY1" fmla="*/ 155882 h 389504"/>
                  <a:gd name="connsiteX2" fmla="*/ 254266 w 277368"/>
                  <a:gd name="connsiteY2" fmla="*/ 206682 h 389504"/>
                  <a:gd name="connsiteX3" fmla="*/ 235216 w 277368"/>
                  <a:gd name="connsiteY3" fmla="*/ 387657 h 389504"/>
                  <a:gd name="connsiteX4" fmla="*/ 260616 w 277368"/>
                  <a:gd name="connsiteY4" fmla="*/ 295582 h 389504"/>
                  <a:gd name="connsiteX5" fmla="*/ 273316 w 277368"/>
                  <a:gd name="connsiteY5" fmla="*/ 216207 h 389504"/>
                  <a:gd name="connsiteX6" fmla="*/ 187591 w 277368"/>
                  <a:gd name="connsiteY6" fmla="*/ 149532 h 389504"/>
                  <a:gd name="connsiteX7" fmla="*/ 79641 w 277368"/>
                  <a:gd name="connsiteY7" fmla="*/ 89207 h 389504"/>
                  <a:gd name="connsiteX8" fmla="*/ 228866 w 277368"/>
                  <a:gd name="connsiteY8" fmla="*/ 200332 h 389504"/>
                  <a:gd name="connsiteX9" fmla="*/ 266 w 277368"/>
                  <a:gd name="connsiteY9" fmla="*/ 307 h 38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368" h="389504">
                    <a:moveTo>
                      <a:pt x="266" y="307"/>
                    </a:moveTo>
                    <a:cubicBezTo>
                      <a:pt x="-7142" y="-7101"/>
                      <a:pt x="142083" y="121486"/>
                      <a:pt x="184416" y="155882"/>
                    </a:cubicBezTo>
                    <a:cubicBezTo>
                      <a:pt x="226749" y="190278"/>
                      <a:pt x="245799" y="168053"/>
                      <a:pt x="254266" y="206682"/>
                    </a:cubicBezTo>
                    <a:cubicBezTo>
                      <a:pt x="262733" y="245311"/>
                      <a:pt x="234158" y="372840"/>
                      <a:pt x="235216" y="387657"/>
                    </a:cubicBezTo>
                    <a:cubicBezTo>
                      <a:pt x="236274" y="402474"/>
                      <a:pt x="254266" y="324157"/>
                      <a:pt x="260616" y="295582"/>
                    </a:cubicBezTo>
                    <a:cubicBezTo>
                      <a:pt x="266966" y="267007"/>
                      <a:pt x="285487" y="240549"/>
                      <a:pt x="273316" y="216207"/>
                    </a:cubicBezTo>
                    <a:cubicBezTo>
                      <a:pt x="261145" y="191865"/>
                      <a:pt x="219870" y="170699"/>
                      <a:pt x="187591" y="149532"/>
                    </a:cubicBezTo>
                    <a:cubicBezTo>
                      <a:pt x="155312" y="128365"/>
                      <a:pt x="72762" y="80740"/>
                      <a:pt x="79641" y="89207"/>
                    </a:cubicBezTo>
                    <a:cubicBezTo>
                      <a:pt x="86520" y="97674"/>
                      <a:pt x="236804" y="215149"/>
                      <a:pt x="228866" y="200332"/>
                    </a:cubicBezTo>
                    <a:cubicBezTo>
                      <a:pt x="220929" y="185515"/>
                      <a:pt x="7674" y="7715"/>
                      <a:pt x="266" y="3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1E5AF549-3473-1FD2-7B41-1B37081ABEE9}"/>
                  </a:ext>
                </a:extLst>
              </p:cNvPr>
              <p:cNvSpPr/>
              <p:nvPr/>
            </p:nvSpPr>
            <p:spPr>
              <a:xfrm>
                <a:off x="2581238" y="4618776"/>
                <a:ext cx="884119" cy="521570"/>
              </a:xfrm>
              <a:custGeom>
                <a:avLst/>
                <a:gdLst>
                  <a:gd name="connsiteX0" fmla="*/ 37 w 884119"/>
                  <a:gd name="connsiteY0" fmla="*/ 849 h 521570"/>
                  <a:gd name="connsiteX1" fmla="*/ 231812 w 884119"/>
                  <a:gd name="connsiteY1" fmla="*/ 70699 h 521570"/>
                  <a:gd name="connsiteX2" fmla="*/ 212762 w 884119"/>
                  <a:gd name="connsiteY2" fmla="*/ 83399 h 521570"/>
                  <a:gd name="connsiteX3" fmla="*/ 520737 w 884119"/>
                  <a:gd name="connsiteY3" fmla="*/ 235799 h 521570"/>
                  <a:gd name="connsiteX4" fmla="*/ 527087 w 884119"/>
                  <a:gd name="connsiteY4" fmla="*/ 251674 h 521570"/>
                  <a:gd name="connsiteX5" fmla="*/ 596937 w 884119"/>
                  <a:gd name="connsiteY5" fmla="*/ 226274 h 521570"/>
                  <a:gd name="connsiteX6" fmla="*/ 619162 w 884119"/>
                  <a:gd name="connsiteY6" fmla="*/ 248499 h 521570"/>
                  <a:gd name="connsiteX7" fmla="*/ 742987 w 884119"/>
                  <a:gd name="connsiteY7" fmla="*/ 334224 h 521570"/>
                  <a:gd name="connsiteX8" fmla="*/ 733462 w 884119"/>
                  <a:gd name="connsiteY8" fmla="*/ 308824 h 521570"/>
                  <a:gd name="connsiteX9" fmla="*/ 854112 w 884119"/>
                  <a:gd name="connsiteY9" fmla="*/ 400899 h 521570"/>
                  <a:gd name="connsiteX10" fmla="*/ 882687 w 884119"/>
                  <a:gd name="connsiteY10" fmla="*/ 521549 h 521570"/>
                  <a:gd name="connsiteX11" fmla="*/ 854112 w 884119"/>
                  <a:gd name="connsiteY11" fmla="*/ 391374 h 521570"/>
                  <a:gd name="connsiteX12" fmla="*/ 644562 w 884119"/>
                  <a:gd name="connsiteY12" fmla="*/ 258024 h 521570"/>
                  <a:gd name="connsiteX13" fmla="*/ 669962 w 884119"/>
                  <a:gd name="connsiteY13" fmla="*/ 286599 h 521570"/>
                  <a:gd name="connsiteX14" fmla="*/ 403262 w 884119"/>
                  <a:gd name="connsiteY14" fmla="*/ 175474 h 521570"/>
                  <a:gd name="connsiteX15" fmla="*/ 209587 w 884119"/>
                  <a:gd name="connsiteY15" fmla="*/ 96099 h 521570"/>
                  <a:gd name="connsiteX16" fmla="*/ 250862 w 884119"/>
                  <a:gd name="connsiteY16" fmla="*/ 124674 h 521570"/>
                  <a:gd name="connsiteX17" fmla="*/ 37 w 884119"/>
                  <a:gd name="connsiteY17" fmla="*/ 849 h 52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4119" h="521570">
                    <a:moveTo>
                      <a:pt x="37" y="849"/>
                    </a:moveTo>
                    <a:cubicBezTo>
                      <a:pt x="-3138" y="-8147"/>
                      <a:pt x="196358" y="56941"/>
                      <a:pt x="231812" y="70699"/>
                    </a:cubicBezTo>
                    <a:cubicBezTo>
                      <a:pt x="267266" y="84457"/>
                      <a:pt x="164608" y="55882"/>
                      <a:pt x="212762" y="83399"/>
                    </a:cubicBezTo>
                    <a:cubicBezTo>
                      <a:pt x="260916" y="110916"/>
                      <a:pt x="468350" y="207753"/>
                      <a:pt x="520737" y="235799"/>
                    </a:cubicBezTo>
                    <a:cubicBezTo>
                      <a:pt x="573124" y="263845"/>
                      <a:pt x="514387" y="253261"/>
                      <a:pt x="527087" y="251674"/>
                    </a:cubicBezTo>
                    <a:cubicBezTo>
                      <a:pt x="539787" y="250087"/>
                      <a:pt x="596937" y="226274"/>
                      <a:pt x="596937" y="226274"/>
                    </a:cubicBezTo>
                    <a:cubicBezTo>
                      <a:pt x="612283" y="225745"/>
                      <a:pt x="594820" y="230507"/>
                      <a:pt x="619162" y="248499"/>
                    </a:cubicBezTo>
                    <a:cubicBezTo>
                      <a:pt x="643504" y="266491"/>
                      <a:pt x="723937" y="324170"/>
                      <a:pt x="742987" y="334224"/>
                    </a:cubicBezTo>
                    <a:cubicBezTo>
                      <a:pt x="762037" y="344278"/>
                      <a:pt x="714941" y="297712"/>
                      <a:pt x="733462" y="308824"/>
                    </a:cubicBezTo>
                    <a:cubicBezTo>
                      <a:pt x="751983" y="319937"/>
                      <a:pt x="829241" y="365445"/>
                      <a:pt x="854112" y="400899"/>
                    </a:cubicBezTo>
                    <a:cubicBezTo>
                      <a:pt x="878983" y="436353"/>
                      <a:pt x="882687" y="523136"/>
                      <a:pt x="882687" y="521549"/>
                    </a:cubicBezTo>
                    <a:cubicBezTo>
                      <a:pt x="882687" y="519962"/>
                      <a:pt x="893800" y="435295"/>
                      <a:pt x="854112" y="391374"/>
                    </a:cubicBezTo>
                    <a:cubicBezTo>
                      <a:pt x="814425" y="347453"/>
                      <a:pt x="675254" y="275487"/>
                      <a:pt x="644562" y="258024"/>
                    </a:cubicBezTo>
                    <a:cubicBezTo>
                      <a:pt x="613870" y="240562"/>
                      <a:pt x="710179" y="300357"/>
                      <a:pt x="669962" y="286599"/>
                    </a:cubicBezTo>
                    <a:cubicBezTo>
                      <a:pt x="629745" y="272841"/>
                      <a:pt x="403262" y="175474"/>
                      <a:pt x="403262" y="175474"/>
                    </a:cubicBezTo>
                    <a:cubicBezTo>
                      <a:pt x="326533" y="143724"/>
                      <a:pt x="234987" y="104566"/>
                      <a:pt x="209587" y="96099"/>
                    </a:cubicBezTo>
                    <a:cubicBezTo>
                      <a:pt x="184187" y="87632"/>
                      <a:pt x="286845" y="138432"/>
                      <a:pt x="250862" y="124674"/>
                    </a:cubicBezTo>
                    <a:cubicBezTo>
                      <a:pt x="214879" y="110916"/>
                      <a:pt x="3212" y="9845"/>
                      <a:pt x="37" y="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96622793-3F28-1F81-AC57-3CE2D254B7FD}"/>
                  </a:ext>
                </a:extLst>
              </p:cNvPr>
              <p:cNvSpPr/>
              <p:nvPr/>
            </p:nvSpPr>
            <p:spPr>
              <a:xfrm>
                <a:off x="3855444" y="1459665"/>
                <a:ext cx="1368436" cy="235465"/>
              </a:xfrm>
              <a:custGeom>
                <a:avLst/>
                <a:gdLst>
                  <a:gd name="connsiteX0" fmla="*/ 9 w 1368436"/>
                  <a:gd name="connsiteY0" fmla="*/ 235451 h 235465"/>
                  <a:gd name="connsiteX1" fmla="*/ 695167 w 1368436"/>
                  <a:gd name="connsiteY1" fmla="*/ 42946 h 235465"/>
                  <a:gd name="connsiteX2" fmla="*/ 524051 w 1368436"/>
                  <a:gd name="connsiteY2" fmla="*/ 80377 h 235465"/>
                  <a:gd name="connsiteX3" fmla="*/ 930451 w 1368436"/>
                  <a:gd name="connsiteY3" fmla="*/ 167 h 235465"/>
                  <a:gd name="connsiteX4" fmla="*/ 1363588 w 1368436"/>
                  <a:gd name="connsiteY4" fmla="*/ 58988 h 235465"/>
                  <a:gd name="connsiteX5" fmla="*/ 1155040 w 1368436"/>
                  <a:gd name="connsiteY5" fmla="*/ 48293 h 235465"/>
                  <a:gd name="connsiteX6" fmla="*/ 1026703 w 1368436"/>
                  <a:gd name="connsiteY6" fmla="*/ 26903 h 235465"/>
                  <a:gd name="connsiteX7" fmla="*/ 1106914 w 1368436"/>
                  <a:gd name="connsiteY7" fmla="*/ 32251 h 235465"/>
                  <a:gd name="connsiteX8" fmla="*/ 641693 w 1368436"/>
                  <a:gd name="connsiteY8" fmla="*/ 21556 h 235465"/>
                  <a:gd name="connsiteX9" fmla="*/ 679124 w 1368436"/>
                  <a:gd name="connsiteY9" fmla="*/ 32251 h 235465"/>
                  <a:gd name="connsiteX10" fmla="*/ 9 w 1368436"/>
                  <a:gd name="connsiteY10" fmla="*/ 235451 h 23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8436" h="235465">
                    <a:moveTo>
                      <a:pt x="9" y="235451"/>
                    </a:moveTo>
                    <a:cubicBezTo>
                      <a:pt x="2683" y="237233"/>
                      <a:pt x="607827" y="68792"/>
                      <a:pt x="695167" y="42946"/>
                    </a:cubicBezTo>
                    <a:cubicBezTo>
                      <a:pt x="782507" y="17100"/>
                      <a:pt x="484837" y="87507"/>
                      <a:pt x="524051" y="80377"/>
                    </a:cubicBezTo>
                    <a:cubicBezTo>
                      <a:pt x="563265" y="73247"/>
                      <a:pt x="790528" y="3732"/>
                      <a:pt x="930451" y="167"/>
                    </a:cubicBezTo>
                    <a:cubicBezTo>
                      <a:pt x="1070374" y="-3398"/>
                      <a:pt x="1326157" y="50967"/>
                      <a:pt x="1363588" y="58988"/>
                    </a:cubicBezTo>
                    <a:cubicBezTo>
                      <a:pt x="1401020" y="67009"/>
                      <a:pt x="1211187" y="53640"/>
                      <a:pt x="1155040" y="48293"/>
                    </a:cubicBezTo>
                    <a:cubicBezTo>
                      <a:pt x="1098893" y="42946"/>
                      <a:pt x="1034724" y="29577"/>
                      <a:pt x="1026703" y="26903"/>
                    </a:cubicBezTo>
                    <a:cubicBezTo>
                      <a:pt x="1018682" y="24229"/>
                      <a:pt x="1106914" y="32251"/>
                      <a:pt x="1106914" y="32251"/>
                    </a:cubicBezTo>
                    <a:lnTo>
                      <a:pt x="641693" y="21556"/>
                    </a:lnTo>
                    <a:cubicBezTo>
                      <a:pt x="570395" y="21556"/>
                      <a:pt x="785180" y="-1616"/>
                      <a:pt x="679124" y="32251"/>
                    </a:cubicBezTo>
                    <a:cubicBezTo>
                      <a:pt x="573068" y="66118"/>
                      <a:pt x="-2665" y="233669"/>
                      <a:pt x="9" y="2354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DAD5072F-0829-2091-034C-9F0A064FBF68}"/>
                  </a:ext>
                </a:extLst>
              </p:cNvPr>
              <p:cNvSpPr/>
              <p:nvPr/>
            </p:nvSpPr>
            <p:spPr>
              <a:xfrm>
                <a:off x="3320433" y="1759281"/>
                <a:ext cx="513773" cy="487173"/>
              </a:xfrm>
              <a:custGeom>
                <a:avLst/>
                <a:gdLst>
                  <a:gd name="connsiteX0" fmla="*/ 513630 w 513773"/>
                  <a:gd name="connsiteY0" fmla="*/ 3 h 487173"/>
                  <a:gd name="connsiteX1" fmla="*/ 283693 w 513773"/>
                  <a:gd name="connsiteY1" fmla="*/ 203203 h 487173"/>
                  <a:gd name="connsiteX2" fmla="*/ 342514 w 513773"/>
                  <a:gd name="connsiteY2" fmla="*/ 176466 h 487173"/>
                  <a:gd name="connsiteX3" fmla="*/ 123272 w 513773"/>
                  <a:gd name="connsiteY3" fmla="*/ 379666 h 487173"/>
                  <a:gd name="connsiteX4" fmla="*/ 283 w 513773"/>
                  <a:gd name="connsiteY4" fmla="*/ 486614 h 487173"/>
                  <a:gd name="connsiteX5" fmla="*/ 155356 w 513773"/>
                  <a:gd name="connsiteY5" fmla="*/ 336887 h 487173"/>
                  <a:gd name="connsiteX6" fmla="*/ 315778 w 513773"/>
                  <a:gd name="connsiteY6" fmla="*/ 208551 h 487173"/>
                  <a:gd name="connsiteX7" fmla="*/ 513630 w 513773"/>
                  <a:gd name="connsiteY7" fmla="*/ 3 h 48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773" h="487173">
                    <a:moveTo>
                      <a:pt x="513630" y="3"/>
                    </a:moveTo>
                    <a:cubicBezTo>
                      <a:pt x="508283" y="-888"/>
                      <a:pt x="312212" y="173793"/>
                      <a:pt x="283693" y="203203"/>
                    </a:cubicBezTo>
                    <a:cubicBezTo>
                      <a:pt x="255174" y="232613"/>
                      <a:pt x="369251" y="147055"/>
                      <a:pt x="342514" y="176466"/>
                    </a:cubicBezTo>
                    <a:cubicBezTo>
                      <a:pt x="315777" y="205877"/>
                      <a:pt x="180310" y="327975"/>
                      <a:pt x="123272" y="379666"/>
                    </a:cubicBezTo>
                    <a:cubicBezTo>
                      <a:pt x="66234" y="431357"/>
                      <a:pt x="-5064" y="493744"/>
                      <a:pt x="283" y="486614"/>
                    </a:cubicBezTo>
                    <a:cubicBezTo>
                      <a:pt x="5630" y="479484"/>
                      <a:pt x="102774" y="383231"/>
                      <a:pt x="155356" y="336887"/>
                    </a:cubicBezTo>
                    <a:cubicBezTo>
                      <a:pt x="207938" y="290543"/>
                      <a:pt x="257848" y="257568"/>
                      <a:pt x="315778" y="208551"/>
                    </a:cubicBezTo>
                    <a:cubicBezTo>
                      <a:pt x="373708" y="159534"/>
                      <a:pt x="518977" y="894"/>
                      <a:pt x="51363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06192E84-C208-ACE5-D3C6-C6BAB3431262}"/>
                  </a:ext>
                </a:extLst>
              </p:cNvPr>
              <p:cNvSpPr/>
              <p:nvPr/>
            </p:nvSpPr>
            <p:spPr>
              <a:xfrm>
                <a:off x="3073386" y="2272664"/>
                <a:ext cx="299070" cy="493113"/>
              </a:xfrm>
              <a:custGeom>
                <a:avLst/>
                <a:gdLst>
                  <a:gd name="connsiteX0" fmla="*/ 295456 w 299070"/>
                  <a:gd name="connsiteY0" fmla="*/ 5315 h 493113"/>
                  <a:gd name="connsiteX1" fmla="*/ 156425 w 299070"/>
                  <a:gd name="connsiteY1" fmla="*/ 133652 h 493113"/>
                  <a:gd name="connsiteX2" fmla="*/ 86909 w 299070"/>
                  <a:gd name="connsiteY2" fmla="*/ 310115 h 493113"/>
                  <a:gd name="connsiteX3" fmla="*/ 92256 w 299070"/>
                  <a:gd name="connsiteY3" fmla="*/ 245947 h 493113"/>
                  <a:gd name="connsiteX4" fmla="*/ 1351 w 299070"/>
                  <a:gd name="connsiteY4" fmla="*/ 491925 h 493113"/>
                  <a:gd name="connsiteX5" fmla="*/ 44130 w 299070"/>
                  <a:gd name="connsiteY5" fmla="*/ 331504 h 493113"/>
                  <a:gd name="connsiteX6" fmla="*/ 129688 w 299070"/>
                  <a:gd name="connsiteY6" fmla="*/ 149694 h 493113"/>
                  <a:gd name="connsiteX7" fmla="*/ 108298 w 299070"/>
                  <a:gd name="connsiteY7" fmla="*/ 203168 h 493113"/>
                  <a:gd name="connsiteX8" fmla="*/ 247330 w 299070"/>
                  <a:gd name="connsiteY8" fmla="*/ 42747 h 493113"/>
                  <a:gd name="connsiteX9" fmla="*/ 295456 w 299070"/>
                  <a:gd name="connsiteY9" fmla="*/ 5315 h 49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070" h="493113">
                    <a:moveTo>
                      <a:pt x="295456" y="5315"/>
                    </a:moveTo>
                    <a:cubicBezTo>
                      <a:pt x="280305" y="20466"/>
                      <a:pt x="191183" y="82852"/>
                      <a:pt x="156425" y="133652"/>
                    </a:cubicBezTo>
                    <a:cubicBezTo>
                      <a:pt x="121667" y="184452"/>
                      <a:pt x="97604" y="291399"/>
                      <a:pt x="86909" y="310115"/>
                    </a:cubicBezTo>
                    <a:cubicBezTo>
                      <a:pt x="76214" y="328831"/>
                      <a:pt x="106516" y="215645"/>
                      <a:pt x="92256" y="245947"/>
                    </a:cubicBezTo>
                    <a:cubicBezTo>
                      <a:pt x="77996" y="276249"/>
                      <a:pt x="9372" y="477666"/>
                      <a:pt x="1351" y="491925"/>
                    </a:cubicBezTo>
                    <a:cubicBezTo>
                      <a:pt x="-6670" y="506184"/>
                      <a:pt x="22741" y="388542"/>
                      <a:pt x="44130" y="331504"/>
                    </a:cubicBezTo>
                    <a:cubicBezTo>
                      <a:pt x="65519" y="274466"/>
                      <a:pt x="118993" y="171083"/>
                      <a:pt x="129688" y="149694"/>
                    </a:cubicBezTo>
                    <a:cubicBezTo>
                      <a:pt x="140383" y="128305"/>
                      <a:pt x="88691" y="220993"/>
                      <a:pt x="108298" y="203168"/>
                    </a:cubicBezTo>
                    <a:cubicBezTo>
                      <a:pt x="127905" y="185344"/>
                      <a:pt x="219702" y="76614"/>
                      <a:pt x="247330" y="42747"/>
                    </a:cubicBezTo>
                    <a:cubicBezTo>
                      <a:pt x="274958" y="8880"/>
                      <a:pt x="310607" y="-9836"/>
                      <a:pt x="295456" y="5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ED7BCEF7-938B-33CD-2B92-8C671DA811F9}"/>
                  </a:ext>
                </a:extLst>
              </p:cNvPr>
              <p:cNvSpPr/>
              <p:nvPr/>
            </p:nvSpPr>
            <p:spPr>
              <a:xfrm>
                <a:off x="2543565" y="3112143"/>
                <a:ext cx="408182" cy="748452"/>
              </a:xfrm>
              <a:custGeom>
                <a:avLst/>
                <a:gdLst>
                  <a:gd name="connsiteX0" fmla="*/ 408182 w 408182"/>
                  <a:gd name="connsiteY0" fmla="*/ 25 h 748452"/>
                  <a:gd name="connsiteX1" fmla="*/ 215677 w 408182"/>
                  <a:gd name="connsiteY1" fmla="*/ 208573 h 748452"/>
                  <a:gd name="connsiteX2" fmla="*/ 263803 w 408182"/>
                  <a:gd name="connsiteY2" fmla="*/ 176489 h 748452"/>
                  <a:gd name="connsiteX3" fmla="*/ 114077 w 408182"/>
                  <a:gd name="connsiteY3" fmla="*/ 401078 h 748452"/>
                  <a:gd name="connsiteX4" fmla="*/ 87340 w 408182"/>
                  <a:gd name="connsiteY4" fmla="*/ 475941 h 748452"/>
                  <a:gd name="connsiteX5" fmla="*/ 1782 w 408182"/>
                  <a:gd name="connsiteY5" fmla="*/ 737962 h 748452"/>
                  <a:gd name="connsiteX6" fmla="*/ 44561 w 408182"/>
                  <a:gd name="connsiteY6" fmla="*/ 647057 h 748452"/>
                  <a:gd name="connsiteX7" fmla="*/ 215677 w 408182"/>
                  <a:gd name="connsiteY7" fmla="*/ 197878 h 748452"/>
                  <a:gd name="connsiteX8" fmla="*/ 408182 w 408182"/>
                  <a:gd name="connsiteY8" fmla="*/ 25 h 74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182" h="748452">
                    <a:moveTo>
                      <a:pt x="408182" y="25"/>
                    </a:moveTo>
                    <a:cubicBezTo>
                      <a:pt x="408182" y="1807"/>
                      <a:pt x="239740" y="179162"/>
                      <a:pt x="215677" y="208573"/>
                    </a:cubicBezTo>
                    <a:cubicBezTo>
                      <a:pt x="191614" y="237984"/>
                      <a:pt x="280736" y="144405"/>
                      <a:pt x="263803" y="176489"/>
                    </a:cubicBezTo>
                    <a:cubicBezTo>
                      <a:pt x="246870" y="208573"/>
                      <a:pt x="143487" y="351169"/>
                      <a:pt x="114077" y="401078"/>
                    </a:cubicBezTo>
                    <a:cubicBezTo>
                      <a:pt x="84667" y="450987"/>
                      <a:pt x="106056" y="419794"/>
                      <a:pt x="87340" y="475941"/>
                    </a:cubicBezTo>
                    <a:cubicBezTo>
                      <a:pt x="68624" y="532088"/>
                      <a:pt x="8912" y="709443"/>
                      <a:pt x="1782" y="737962"/>
                    </a:cubicBezTo>
                    <a:cubicBezTo>
                      <a:pt x="-5348" y="766481"/>
                      <a:pt x="8912" y="737071"/>
                      <a:pt x="44561" y="647057"/>
                    </a:cubicBezTo>
                    <a:cubicBezTo>
                      <a:pt x="80210" y="557043"/>
                      <a:pt x="151508" y="304825"/>
                      <a:pt x="215677" y="197878"/>
                    </a:cubicBezTo>
                    <a:cubicBezTo>
                      <a:pt x="279845" y="90931"/>
                      <a:pt x="408182" y="-1757"/>
                      <a:pt x="408182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36F05EF1-A51E-1F14-4043-18B368362C20}"/>
                  </a:ext>
                </a:extLst>
              </p:cNvPr>
              <p:cNvSpPr/>
              <p:nvPr/>
            </p:nvSpPr>
            <p:spPr>
              <a:xfrm>
                <a:off x="2368301" y="3593213"/>
                <a:ext cx="219832" cy="1144123"/>
              </a:xfrm>
              <a:custGeom>
                <a:avLst/>
                <a:gdLst>
                  <a:gd name="connsiteX0" fmla="*/ 219825 w 219832"/>
                  <a:gd name="connsiteY0" fmla="*/ 219 h 1144123"/>
                  <a:gd name="connsiteX1" fmla="*/ 123573 w 219832"/>
                  <a:gd name="connsiteY1" fmla="*/ 422661 h 1144123"/>
                  <a:gd name="connsiteX2" fmla="*/ 75446 w 219832"/>
                  <a:gd name="connsiteY2" fmla="*/ 764892 h 1144123"/>
                  <a:gd name="connsiteX3" fmla="*/ 96836 w 219832"/>
                  <a:gd name="connsiteY3" fmla="*/ 524261 h 1144123"/>
                  <a:gd name="connsiteX4" fmla="*/ 583 w 219832"/>
                  <a:gd name="connsiteY4" fmla="*/ 1133861 h 1144123"/>
                  <a:gd name="connsiteX5" fmla="*/ 59404 w 219832"/>
                  <a:gd name="connsiteY5" fmla="*/ 866492 h 1144123"/>
                  <a:gd name="connsiteX6" fmla="*/ 118225 w 219832"/>
                  <a:gd name="connsiteY6" fmla="*/ 347798 h 1144123"/>
                  <a:gd name="connsiteX7" fmla="*/ 128920 w 219832"/>
                  <a:gd name="connsiteY7" fmla="*/ 363840 h 1144123"/>
                  <a:gd name="connsiteX8" fmla="*/ 219825 w 219832"/>
                  <a:gd name="connsiteY8" fmla="*/ 219 h 114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832" h="1144123">
                    <a:moveTo>
                      <a:pt x="219825" y="219"/>
                    </a:moveTo>
                    <a:cubicBezTo>
                      <a:pt x="218934" y="10022"/>
                      <a:pt x="147636" y="295216"/>
                      <a:pt x="123573" y="422661"/>
                    </a:cubicBezTo>
                    <a:cubicBezTo>
                      <a:pt x="99510" y="550106"/>
                      <a:pt x="79902" y="747959"/>
                      <a:pt x="75446" y="764892"/>
                    </a:cubicBezTo>
                    <a:cubicBezTo>
                      <a:pt x="70990" y="781825"/>
                      <a:pt x="109313" y="462766"/>
                      <a:pt x="96836" y="524261"/>
                    </a:cubicBezTo>
                    <a:cubicBezTo>
                      <a:pt x="84359" y="585756"/>
                      <a:pt x="6822" y="1076823"/>
                      <a:pt x="583" y="1133861"/>
                    </a:cubicBezTo>
                    <a:cubicBezTo>
                      <a:pt x="-5656" y="1190899"/>
                      <a:pt x="39797" y="997502"/>
                      <a:pt x="59404" y="866492"/>
                    </a:cubicBezTo>
                    <a:cubicBezTo>
                      <a:pt x="79011" y="735482"/>
                      <a:pt x="106639" y="431573"/>
                      <a:pt x="118225" y="347798"/>
                    </a:cubicBezTo>
                    <a:cubicBezTo>
                      <a:pt x="129811" y="264023"/>
                      <a:pt x="111095" y="416423"/>
                      <a:pt x="128920" y="363840"/>
                    </a:cubicBezTo>
                    <a:cubicBezTo>
                      <a:pt x="146745" y="311258"/>
                      <a:pt x="220716" y="-9584"/>
                      <a:pt x="219825" y="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F5731A50-A4F2-ADBB-2513-85B5037109C5}"/>
                  </a:ext>
                </a:extLst>
              </p:cNvPr>
              <p:cNvSpPr/>
              <p:nvPr/>
            </p:nvSpPr>
            <p:spPr>
              <a:xfrm>
                <a:off x="2293997" y="4549506"/>
                <a:ext cx="86871" cy="937077"/>
              </a:xfrm>
              <a:custGeom>
                <a:avLst/>
                <a:gdLst>
                  <a:gd name="connsiteX0" fmla="*/ 85582 w 86871"/>
                  <a:gd name="connsiteY0" fmla="*/ 27841 h 937077"/>
                  <a:gd name="connsiteX1" fmla="*/ 10719 w 86871"/>
                  <a:gd name="connsiteY1" fmla="*/ 477020 h 937077"/>
                  <a:gd name="connsiteX2" fmla="*/ 26761 w 86871"/>
                  <a:gd name="connsiteY2" fmla="*/ 632094 h 937077"/>
                  <a:gd name="connsiteX3" fmla="*/ 32108 w 86871"/>
                  <a:gd name="connsiteY3" fmla="*/ 541189 h 937077"/>
                  <a:gd name="connsiteX4" fmla="*/ 24 w 86871"/>
                  <a:gd name="connsiteY4" fmla="*/ 797862 h 937077"/>
                  <a:gd name="connsiteX5" fmla="*/ 26761 w 86871"/>
                  <a:gd name="connsiteY5" fmla="*/ 936894 h 937077"/>
                  <a:gd name="connsiteX6" fmla="*/ 21414 w 86871"/>
                  <a:gd name="connsiteY6" fmla="*/ 771126 h 937077"/>
                  <a:gd name="connsiteX7" fmla="*/ 16066 w 86871"/>
                  <a:gd name="connsiteY7" fmla="*/ 434241 h 937077"/>
                  <a:gd name="connsiteX8" fmla="*/ 21414 w 86871"/>
                  <a:gd name="connsiteY8" fmla="*/ 300557 h 937077"/>
                  <a:gd name="connsiteX9" fmla="*/ 53498 w 86871"/>
                  <a:gd name="connsiteY9" fmla="*/ 75968 h 937077"/>
                  <a:gd name="connsiteX10" fmla="*/ 85582 w 86871"/>
                  <a:gd name="connsiteY10" fmla="*/ 27841 h 93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71" h="937077">
                    <a:moveTo>
                      <a:pt x="85582" y="27841"/>
                    </a:moveTo>
                    <a:cubicBezTo>
                      <a:pt x="78452" y="94683"/>
                      <a:pt x="20522" y="376311"/>
                      <a:pt x="10719" y="477020"/>
                    </a:cubicBezTo>
                    <a:cubicBezTo>
                      <a:pt x="916" y="577729"/>
                      <a:pt x="23196" y="621399"/>
                      <a:pt x="26761" y="632094"/>
                    </a:cubicBezTo>
                    <a:cubicBezTo>
                      <a:pt x="30326" y="642789"/>
                      <a:pt x="36564" y="513561"/>
                      <a:pt x="32108" y="541189"/>
                    </a:cubicBezTo>
                    <a:cubicBezTo>
                      <a:pt x="27652" y="568817"/>
                      <a:pt x="915" y="731911"/>
                      <a:pt x="24" y="797862"/>
                    </a:cubicBezTo>
                    <a:cubicBezTo>
                      <a:pt x="-867" y="863813"/>
                      <a:pt x="23196" y="941350"/>
                      <a:pt x="26761" y="936894"/>
                    </a:cubicBezTo>
                    <a:cubicBezTo>
                      <a:pt x="30326" y="932438"/>
                      <a:pt x="23196" y="854902"/>
                      <a:pt x="21414" y="771126"/>
                    </a:cubicBezTo>
                    <a:cubicBezTo>
                      <a:pt x="19631" y="687351"/>
                      <a:pt x="16066" y="512669"/>
                      <a:pt x="16066" y="434241"/>
                    </a:cubicBezTo>
                    <a:cubicBezTo>
                      <a:pt x="16066" y="355813"/>
                      <a:pt x="15175" y="360269"/>
                      <a:pt x="21414" y="300557"/>
                    </a:cubicBezTo>
                    <a:cubicBezTo>
                      <a:pt x="27653" y="240845"/>
                      <a:pt x="38347" y="122312"/>
                      <a:pt x="53498" y="75968"/>
                    </a:cubicBezTo>
                    <a:cubicBezTo>
                      <a:pt x="68649" y="29624"/>
                      <a:pt x="92712" y="-39001"/>
                      <a:pt x="85582" y="278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B8600108-C313-7582-E1A7-00B22319893C}"/>
                  </a:ext>
                </a:extLst>
              </p:cNvPr>
              <p:cNvSpPr/>
              <p:nvPr/>
            </p:nvSpPr>
            <p:spPr>
              <a:xfrm>
                <a:off x="2373778" y="5363392"/>
                <a:ext cx="2770459" cy="605496"/>
              </a:xfrm>
              <a:custGeom>
                <a:avLst/>
                <a:gdLst>
                  <a:gd name="connsiteX0" fmla="*/ 454 w 2770459"/>
                  <a:gd name="connsiteY0" fmla="*/ 19 h 605496"/>
                  <a:gd name="connsiteX1" fmla="*/ 588664 w 2770459"/>
                  <a:gd name="connsiteY1" fmla="*/ 368987 h 605496"/>
                  <a:gd name="connsiteX2" fmla="*/ 567275 w 2770459"/>
                  <a:gd name="connsiteY2" fmla="*/ 331555 h 605496"/>
                  <a:gd name="connsiteX3" fmla="*/ 1091317 w 2770459"/>
                  <a:gd name="connsiteY3" fmla="*/ 513366 h 605496"/>
                  <a:gd name="connsiteX4" fmla="*/ 1069927 w 2770459"/>
                  <a:gd name="connsiteY4" fmla="*/ 481282 h 605496"/>
                  <a:gd name="connsiteX5" fmla="*/ 2091275 w 2770459"/>
                  <a:gd name="connsiteY5" fmla="*/ 529408 h 605496"/>
                  <a:gd name="connsiteX6" fmla="*/ 2011064 w 2770459"/>
                  <a:gd name="connsiteY6" fmla="*/ 518713 h 605496"/>
                  <a:gd name="connsiteX7" fmla="*/ 2770390 w 2770459"/>
                  <a:gd name="connsiteY7" fmla="*/ 187176 h 605496"/>
                  <a:gd name="connsiteX8" fmla="*/ 2053843 w 2770459"/>
                  <a:gd name="connsiteY8" fmla="*/ 534755 h 605496"/>
                  <a:gd name="connsiteX9" fmla="*/ 1674180 w 2770459"/>
                  <a:gd name="connsiteY9" fmla="*/ 604271 h 605496"/>
                  <a:gd name="connsiteX10" fmla="*/ 1374727 w 2770459"/>
                  <a:gd name="connsiteY10" fmla="*/ 508019 h 605496"/>
                  <a:gd name="connsiteX11" fmla="*/ 1593969 w 2770459"/>
                  <a:gd name="connsiteY11" fmla="*/ 508019 h 605496"/>
                  <a:gd name="connsiteX12" fmla="*/ 695611 w 2770459"/>
                  <a:gd name="connsiteY12" fmla="*/ 352945 h 605496"/>
                  <a:gd name="connsiteX13" fmla="*/ 454 w 2770459"/>
                  <a:gd name="connsiteY13" fmla="*/ 19 h 60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70459" h="605496">
                    <a:moveTo>
                      <a:pt x="454" y="19"/>
                    </a:moveTo>
                    <a:cubicBezTo>
                      <a:pt x="-17371" y="2693"/>
                      <a:pt x="494194" y="313731"/>
                      <a:pt x="588664" y="368987"/>
                    </a:cubicBezTo>
                    <a:cubicBezTo>
                      <a:pt x="683134" y="424243"/>
                      <a:pt x="483500" y="307492"/>
                      <a:pt x="567275" y="331555"/>
                    </a:cubicBezTo>
                    <a:cubicBezTo>
                      <a:pt x="651051" y="355618"/>
                      <a:pt x="1007542" y="488412"/>
                      <a:pt x="1091317" y="513366"/>
                    </a:cubicBezTo>
                    <a:cubicBezTo>
                      <a:pt x="1175092" y="538320"/>
                      <a:pt x="903267" y="478608"/>
                      <a:pt x="1069927" y="481282"/>
                    </a:cubicBezTo>
                    <a:cubicBezTo>
                      <a:pt x="1236587" y="483956"/>
                      <a:pt x="1934419" y="523169"/>
                      <a:pt x="2091275" y="529408"/>
                    </a:cubicBezTo>
                    <a:cubicBezTo>
                      <a:pt x="2248131" y="535647"/>
                      <a:pt x="1897878" y="575752"/>
                      <a:pt x="2011064" y="518713"/>
                    </a:cubicBezTo>
                    <a:cubicBezTo>
                      <a:pt x="2124250" y="461674"/>
                      <a:pt x="2763260" y="184502"/>
                      <a:pt x="2770390" y="187176"/>
                    </a:cubicBezTo>
                    <a:cubicBezTo>
                      <a:pt x="2777520" y="189850"/>
                      <a:pt x="2236545" y="465239"/>
                      <a:pt x="2053843" y="534755"/>
                    </a:cubicBezTo>
                    <a:cubicBezTo>
                      <a:pt x="1871141" y="604271"/>
                      <a:pt x="1787366" y="608727"/>
                      <a:pt x="1674180" y="604271"/>
                    </a:cubicBezTo>
                    <a:cubicBezTo>
                      <a:pt x="1560994" y="599815"/>
                      <a:pt x="1388096" y="524061"/>
                      <a:pt x="1374727" y="508019"/>
                    </a:cubicBezTo>
                    <a:cubicBezTo>
                      <a:pt x="1361359" y="491977"/>
                      <a:pt x="1707155" y="533865"/>
                      <a:pt x="1593969" y="508019"/>
                    </a:cubicBezTo>
                    <a:cubicBezTo>
                      <a:pt x="1480783" y="482173"/>
                      <a:pt x="955849" y="438503"/>
                      <a:pt x="695611" y="352945"/>
                    </a:cubicBezTo>
                    <a:cubicBezTo>
                      <a:pt x="435373" y="267387"/>
                      <a:pt x="18279" y="-2655"/>
                      <a:pt x="454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1B856E55-DBC5-F461-62E8-6686C35907D8}"/>
                  </a:ext>
                </a:extLst>
              </p:cNvPr>
              <p:cNvSpPr/>
              <p:nvPr/>
            </p:nvSpPr>
            <p:spPr>
              <a:xfrm>
                <a:off x="4966571" y="5104128"/>
                <a:ext cx="1028923" cy="494926"/>
              </a:xfrm>
              <a:custGeom>
                <a:avLst/>
                <a:gdLst>
                  <a:gd name="connsiteX0" fmla="*/ 1027829 w 1028923"/>
                  <a:gd name="connsiteY0" fmla="*/ 2609 h 494926"/>
                  <a:gd name="connsiteX1" fmla="*/ 215029 w 1028923"/>
                  <a:gd name="connsiteY1" fmla="*/ 339493 h 494926"/>
                  <a:gd name="connsiteX2" fmla="*/ 327324 w 1028923"/>
                  <a:gd name="connsiteY2" fmla="*/ 318104 h 494926"/>
                  <a:gd name="connsiteX3" fmla="*/ 1134 w 1028923"/>
                  <a:gd name="connsiteY3" fmla="*/ 494567 h 494926"/>
                  <a:gd name="connsiteX4" fmla="*/ 461008 w 1028923"/>
                  <a:gd name="connsiteY4" fmla="*/ 264630 h 494926"/>
                  <a:gd name="connsiteX5" fmla="*/ 311282 w 1028923"/>
                  <a:gd name="connsiteY5" fmla="*/ 264630 h 494926"/>
                  <a:gd name="connsiteX6" fmla="*/ 706987 w 1028923"/>
                  <a:gd name="connsiteY6" fmla="*/ 120251 h 494926"/>
                  <a:gd name="connsiteX7" fmla="*/ 396840 w 1028923"/>
                  <a:gd name="connsiteY7" fmla="*/ 179072 h 494926"/>
                  <a:gd name="connsiteX8" fmla="*/ 1027829 w 1028923"/>
                  <a:gd name="connsiteY8" fmla="*/ 2609 h 49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923" h="494926">
                    <a:moveTo>
                      <a:pt x="1027829" y="2609"/>
                    </a:moveTo>
                    <a:cubicBezTo>
                      <a:pt x="997527" y="29346"/>
                      <a:pt x="331780" y="286911"/>
                      <a:pt x="215029" y="339493"/>
                    </a:cubicBezTo>
                    <a:cubicBezTo>
                      <a:pt x="98278" y="392076"/>
                      <a:pt x="362973" y="292258"/>
                      <a:pt x="327324" y="318104"/>
                    </a:cubicBezTo>
                    <a:cubicBezTo>
                      <a:pt x="291675" y="343950"/>
                      <a:pt x="-21146" y="503479"/>
                      <a:pt x="1134" y="494567"/>
                    </a:cubicBezTo>
                    <a:cubicBezTo>
                      <a:pt x="23414" y="485655"/>
                      <a:pt x="409317" y="302953"/>
                      <a:pt x="461008" y="264630"/>
                    </a:cubicBezTo>
                    <a:cubicBezTo>
                      <a:pt x="512699" y="226307"/>
                      <a:pt x="270285" y="288693"/>
                      <a:pt x="311282" y="264630"/>
                    </a:cubicBezTo>
                    <a:cubicBezTo>
                      <a:pt x="352279" y="240567"/>
                      <a:pt x="692727" y="134511"/>
                      <a:pt x="706987" y="120251"/>
                    </a:cubicBezTo>
                    <a:cubicBezTo>
                      <a:pt x="721247" y="105991"/>
                      <a:pt x="344257" y="195114"/>
                      <a:pt x="396840" y="179072"/>
                    </a:cubicBezTo>
                    <a:cubicBezTo>
                      <a:pt x="449423" y="163030"/>
                      <a:pt x="1058131" y="-24128"/>
                      <a:pt x="1027829" y="26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9210FAC0-A46F-BB7A-2B1D-DDC70562B02A}"/>
                  </a:ext>
                </a:extLst>
              </p:cNvPr>
              <p:cNvSpPr/>
              <p:nvPr/>
            </p:nvSpPr>
            <p:spPr>
              <a:xfrm>
                <a:off x="5176253" y="5273225"/>
                <a:ext cx="1609892" cy="592838"/>
              </a:xfrm>
              <a:custGeom>
                <a:avLst/>
                <a:gdLst>
                  <a:gd name="connsiteX0" fmla="*/ 0 w 1609892"/>
                  <a:gd name="connsiteY0" fmla="*/ 592838 h 592838"/>
                  <a:gd name="connsiteX1" fmla="*/ 422442 w 1609892"/>
                  <a:gd name="connsiteY1" fmla="*/ 469849 h 592838"/>
                  <a:gd name="connsiteX2" fmla="*/ 385010 w 1609892"/>
                  <a:gd name="connsiteY2" fmla="*/ 485891 h 592838"/>
                  <a:gd name="connsiteX3" fmla="*/ 753979 w 1609892"/>
                  <a:gd name="connsiteY3" fmla="*/ 571449 h 592838"/>
                  <a:gd name="connsiteX4" fmla="*/ 689810 w 1609892"/>
                  <a:gd name="connsiteY4" fmla="*/ 582143 h 592838"/>
                  <a:gd name="connsiteX5" fmla="*/ 1144336 w 1609892"/>
                  <a:gd name="connsiteY5" fmla="*/ 480543 h 592838"/>
                  <a:gd name="connsiteX6" fmla="*/ 1122947 w 1609892"/>
                  <a:gd name="connsiteY6" fmla="*/ 469849 h 592838"/>
                  <a:gd name="connsiteX7" fmla="*/ 1278021 w 1609892"/>
                  <a:gd name="connsiteY7" fmla="*/ 341512 h 592838"/>
                  <a:gd name="connsiteX8" fmla="*/ 1256631 w 1609892"/>
                  <a:gd name="connsiteY8" fmla="*/ 394986 h 592838"/>
                  <a:gd name="connsiteX9" fmla="*/ 1604210 w 1609892"/>
                  <a:gd name="connsiteY9" fmla="*/ 4628 h 592838"/>
                  <a:gd name="connsiteX10" fmla="*/ 1454484 w 1609892"/>
                  <a:gd name="connsiteY10" fmla="*/ 197133 h 592838"/>
                  <a:gd name="connsiteX11" fmla="*/ 1219200 w 1609892"/>
                  <a:gd name="connsiteY11" fmla="*/ 448459 h 592838"/>
                  <a:gd name="connsiteX12" fmla="*/ 898358 w 1609892"/>
                  <a:gd name="connsiteY12" fmla="*/ 512628 h 592838"/>
                  <a:gd name="connsiteX13" fmla="*/ 620294 w 1609892"/>
                  <a:gd name="connsiteY13" fmla="*/ 517975 h 592838"/>
                  <a:gd name="connsiteX14" fmla="*/ 245979 w 1609892"/>
                  <a:gd name="connsiteY14" fmla="*/ 437764 h 592838"/>
                  <a:gd name="connsiteX15" fmla="*/ 352926 w 1609892"/>
                  <a:gd name="connsiteY15" fmla="*/ 443112 h 592838"/>
                  <a:gd name="connsiteX16" fmla="*/ 219242 w 1609892"/>
                  <a:gd name="connsiteY16" fmla="*/ 496586 h 592838"/>
                  <a:gd name="connsiteX17" fmla="*/ 0 w 1609892"/>
                  <a:gd name="connsiteY17" fmla="*/ 592838 h 59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09892" h="592838">
                    <a:moveTo>
                      <a:pt x="0" y="592838"/>
                    </a:moveTo>
                    <a:lnTo>
                      <a:pt x="422442" y="469849"/>
                    </a:lnTo>
                    <a:cubicBezTo>
                      <a:pt x="486610" y="452025"/>
                      <a:pt x="329754" y="468958"/>
                      <a:pt x="385010" y="485891"/>
                    </a:cubicBezTo>
                    <a:cubicBezTo>
                      <a:pt x="440266" y="502824"/>
                      <a:pt x="703179" y="555407"/>
                      <a:pt x="753979" y="571449"/>
                    </a:cubicBezTo>
                    <a:cubicBezTo>
                      <a:pt x="804779" y="587491"/>
                      <a:pt x="689810" y="582143"/>
                      <a:pt x="689810" y="582143"/>
                    </a:cubicBezTo>
                    <a:lnTo>
                      <a:pt x="1144336" y="480543"/>
                    </a:lnTo>
                    <a:cubicBezTo>
                      <a:pt x="1216525" y="461827"/>
                      <a:pt x="1100666" y="493021"/>
                      <a:pt x="1122947" y="469849"/>
                    </a:cubicBezTo>
                    <a:cubicBezTo>
                      <a:pt x="1145228" y="446677"/>
                      <a:pt x="1255740" y="353989"/>
                      <a:pt x="1278021" y="341512"/>
                    </a:cubicBezTo>
                    <a:cubicBezTo>
                      <a:pt x="1300302" y="329035"/>
                      <a:pt x="1202266" y="451133"/>
                      <a:pt x="1256631" y="394986"/>
                    </a:cubicBezTo>
                    <a:cubicBezTo>
                      <a:pt x="1310996" y="338839"/>
                      <a:pt x="1571235" y="37603"/>
                      <a:pt x="1604210" y="4628"/>
                    </a:cubicBezTo>
                    <a:cubicBezTo>
                      <a:pt x="1637185" y="-28347"/>
                      <a:pt x="1518652" y="123161"/>
                      <a:pt x="1454484" y="197133"/>
                    </a:cubicBezTo>
                    <a:cubicBezTo>
                      <a:pt x="1390316" y="271105"/>
                      <a:pt x="1311888" y="395876"/>
                      <a:pt x="1219200" y="448459"/>
                    </a:cubicBezTo>
                    <a:cubicBezTo>
                      <a:pt x="1126512" y="501042"/>
                      <a:pt x="998176" y="501042"/>
                      <a:pt x="898358" y="512628"/>
                    </a:cubicBezTo>
                    <a:cubicBezTo>
                      <a:pt x="798540" y="524214"/>
                      <a:pt x="729024" y="530452"/>
                      <a:pt x="620294" y="517975"/>
                    </a:cubicBezTo>
                    <a:cubicBezTo>
                      <a:pt x="511564" y="505498"/>
                      <a:pt x="290540" y="450241"/>
                      <a:pt x="245979" y="437764"/>
                    </a:cubicBezTo>
                    <a:cubicBezTo>
                      <a:pt x="201418" y="425287"/>
                      <a:pt x="357382" y="433308"/>
                      <a:pt x="352926" y="443112"/>
                    </a:cubicBezTo>
                    <a:cubicBezTo>
                      <a:pt x="348470" y="452916"/>
                      <a:pt x="219242" y="496586"/>
                      <a:pt x="219242" y="496586"/>
                    </a:cubicBezTo>
                    <a:lnTo>
                      <a:pt x="0" y="59283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E8FCB0D2-7522-03B1-D985-3DBFB07E8A79}"/>
                  </a:ext>
                </a:extLst>
              </p:cNvPr>
              <p:cNvSpPr/>
              <p:nvPr/>
            </p:nvSpPr>
            <p:spPr>
              <a:xfrm>
                <a:off x="5925056" y="5146675"/>
                <a:ext cx="810165" cy="533422"/>
              </a:xfrm>
              <a:custGeom>
                <a:avLst/>
                <a:gdLst>
                  <a:gd name="connsiteX0" fmla="*/ 805944 w 810165"/>
                  <a:gd name="connsiteY0" fmla="*/ 130175 h 533422"/>
                  <a:gd name="connsiteX1" fmla="*/ 434469 w 810165"/>
                  <a:gd name="connsiteY1" fmla="*/ 454025 h 533422"/>
                  <a:gd name="connsiteX2" fmla="*/ 437644 w 810165"/>
                  <a:gd name="connsiteY2" fmla="*/ 454025 h 533422"/>
                  <a:gd name="connsiteX3" fmla="*/ 386844 w 810165"/>
                  <a:gd name="connsiteY3" fmla="*/ 457200 h 533422"/>
                  <a:gd name="connsiteX4" fmla="*/ 205869 w 810165"/>
                  <a:gd name="connsiteY4" fmla="*/ 485775 h 533422"/>
                  <a:gd name="connsiteX5" fmla="*/ 126494 w 810165"/>
                  <a:gd name="connsiteY5" fmla="*/ 533400 h 533422"/>
                  <a:gd name="connsiteX6" fmla="*/ 228094 w 810165"/>
                  <a:gd name="connsiteY6" fmla="*/ 479425 h 533422"/>
                  <a:gd name="connsiteX7" fmla="*/ 2669 w 810165"/>
                  <a:gd name="connsiteY7" fmla="*/ 457200 h 533422"/>
                  <a:gd name="connsiteX8" fmla="*/ 409069 w 810165"/>
                  <a:gd name="connsiteY8" fmla="*/ 434975 h 533422"/>
                  <a:gd name="connsiteX9" fmla="*/ 456694 w 810165"/>
                  <a:gd name="connsiteY9" fmla="*/ 438150 h 533422"/>
                  <a:gd name="connsiteX10" fmla="*/ 440819 w 810165"/>
                  <a:gd name="connsiteY10" fmla="*/ 434975 h 533422"/>
                  <a:gd name="connsiteX11" fmla="*/ 656719 w 810165"/>
                  <a:gd name="connsiteY11" fmla="*/ 250825 h 533422"/>
                  <a:gd name="connsiteX12" fmla="*/ 767844 w 810165"/>
                  <a:gd name="connsiteY12" fmla="*/ 0 h 533422"/>
                  <a:gd name="connsiteX13" fmla="*/ 644019 w 810165"/>
                  <a:gd name="connsiteY13" fmla="*/ 247650 h 533422"/>
                  <a:gd name="connsiteX14" fmla="*/ 805944 w 810165"/>
                  <a:gd name="connsiteY14" fmla="*/ 130175 h 53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0165" h="533422">
                    <a:moveTo>
                      <a:pt x="805944" y="130175"/>
                    </a:moveTo>
                    <a:cubicBezTo>
                      <a:pt x="771019" y="164571"/>
                      <a:pt x="495852" y="400050"/>
                      <a:pt x="434469" y="454025"/>
                    </a:cubicBezTo>
                    <a:cubicBezTo>
                      <a:pt x="373086" y="508000"/>
                      <a:pt x="437644" y="454025"/>
                      <a:pt x="437644" y="454025"/>
                    </a:cubicBezTo>
                    <a:cubicBezTo>
                      <a:pt x="429706" y="454554"/>
                      <a:pt x="425473" y="451908"/>
                      <a:pt x="386844" y="457200"/>
                    </a:cubicBezTo>
                    <a:cubicBezTo>
                      <a:pt x="348215" y="462492"/>
                      <a:pt x="249261" y="473075"/>
                      <a:pt x="205869" y="485775"/>
                    </a:cubicBezTo>
                    <a:cubicBezTo>
                      <a:pt x="162477" y="498475"/>
                      <a:pt x="122790" y="534458"/>
                      <a:pt x="126494" y="533400"/>
                    </a:cubicBezTo>
                    <a:cubicBezTo>
                      <a:pt x="130198" y="532342"/>
                      <a:pt x="248731" y="492125"/>
                      <a:pt x="228094" y="479425"/>
                    </a:cubicBezTo>
                    <a:cubicBezTo>
                      <a:pt x="207457" y="466725"/>
                      <a:pt x="-27493" y="464608"/>
                      <a:pt x="2669" y="457200"/>
                    </a:cubicBezTo>
                    <a:cubicBezTo>
                      <a:pt x="32831" y="449792"/>
                      <a:pt x="333398" y="438150"/>
                      <a:pt x="409069" y="434975"/>
                    </a:cubicBezTo>
                    <a:cubicBezTo>
                      <a:pt x="484740" y="431800"/>
                      <a:pt x="451402" y="438150"/>
                      <a:pt x="456694" y="438150"/>
                    </a:cubicBezTo>
                    <a:cubicBezTo>
                      <a:pt x="461986" y="438150"/>
                      <a:pt x="407482" y="466196"/>
                      <a:pt x="440819" y="434975"/>
                    </a:cubicBezTo>
                    <a:cubicBezTo>
                      <a:pt x="474156" y="403754"/>
                      <a:pt x="602215" y="323321"/>
                      <a:pt x="656719" y="250825"/>
                    </a:cubicBezTo>
                    <a:cubicBezTo>
                      <a:pt x="711223" y="178329"/>
                      <a:pt x="769961" y="529"/>
                      <a:pt x="767844" y="0"/>
                    </a:cubicBezTo>
                    <a:cubicBezTo>
                      <a:pt x="765727" y="-529"/>
                      <a:pt x="640315" y="224896"/>
                      <a:pt x="644019" y="247650"/>
                    </a:cubicBezTo>
                    <a:cubicBezTo>
                      <a:pt x="647723" y="270404"/>
                      <a:pt x="840869" y="95779"/>
                      <a:pt x="805944" y="130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5B2489AE-B674-3DDB-56DE-346F703EB9A0}"/>
                  </a:ext>
                </a:extLst>
              </p:cNvPr>
              <p:cNvSpPr/>
              <p:nvPr/>
            </p:nvSpPr>
            <p:spPr>
              <a:xfrm>
                <a:off x="6099175" y="4796901"/>
                <a:ext cx="667043" cy="479878"/>
              </a:xfrm>
              <a:custGeom>
                <a:avLst/>
                <a:gdLst>
                  <a:gd name="connsiteX0" fmla="*/ 63500 w 667043"/>
                  <a:gd name="connsiteY0" fmla="*/ 140224 h 479878"/>
                  <a:gd name="connsiteX1" fmla="*/ 431800 w 667043"/>
                  <a:gd name="connsiteY1" fmla="*/ 22749 h 479878"/>
                  <a:gd name="connsiteX2" fmla="*/ 396875 w 667043"/>
                  <a:gd name="connsiteY2" fmla="*/ 6874 h 479878"/>
                  <a:gd name="connsiteX3" fmla="*/ 539750 w 667043"/>
                  <a:gd name="connsiteY3" fmla="*/ 13224 h 479878"/>
                  <a:gd name="connsiteX4" fmla="*/ 654050 w 667043"/>
                  <a:gd name="connsiteY4" fmla="*/ 152924 h 479878"/>
                  <a:gd name="connsiteX5" fmla="*/ 644525 w 667043"/>
                  <a:gd name="connsiteY5" fmla="*/ 86249 h 479878"/>
                  <a:gd name="connsiteX6" fmla="*/ 666750 w 667043"/>
                  <a:gd name="connsiteY6" fmla="*/ 476774 h 479878"/>
                  <a:gd name="connsiteX7" fmla="*/ 650875 w 667043"/>
                  <a:gd name="connsiteY7" fmla="*/ 257699 h 479878"/>
                  <a:gd name="connsiteX8" fmla="*/ 571500 w 667043"/>
                  <a:gd name="connsiteY8" fmla="*/ 48149 h 479878"/>
                  <a:gd name="connsiteX9" fmla="*/ 508000 w 667043"/>
                  <a:gd name="connsiteY9" fmla="*/ 32274 h 479878"/>
                  <a:gd name="connsiteX10" fmla="*/ 276225 w 667043"/>
                  <a:gd name="connsiteY10" fmla="*/ 73549 h 479878"/>
                  <a:gd name="connsiteX11" fmla="*/ 0 w 667043"/>
                  <a:gd name="connsiteY11" fmla="*/ 152924 h 479878"/>
                  <a:gd name="connsiteX12" fmla="*/ 63500 w 667043"/>
                  <a:gd name="connsiteY12" fmla="*/ 140224 h 47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043" h="479878">
                    <a:moveTo>
                      <a:pt x="63500" y="140224"/>
                    </a:moveTo>
                    <a:cubicBezTo>
                      <a:pt x="219869" y="92599"/>
                      <a:pt x="376238" y="44974"/>
                      <a:pt x="431800" y="22749"/>
                    </a:cubicBezTo>
                    <a:cubicBezTo>
                      <a:pt x="487362" y="524"/>
                      <a:pt x="378883" y="8461"/>
                      <a:pt x="396875" y="6874"/>
                    </a:cubicBezTo>
                    <a:cubicBezTo>
                      <a:pt x="414867" y="5286"/>
                      <a:pt x="496888" y="-11118"/>
                      <a:pt x="539750" y="13224"/>
                    </a:cubicBezTo>
                    <a:cubicBezTo>
                      <a:pt x="582612" y="37566"/>
                      <a:pt x="636588" y="140753"/>
                      <a:pt x="654050" y="152924"/>
                    </a:cubicBezTo>
                    <a:cubicBezTo>
                      <a:pt x="671512" y="165095"/>
                      <a:pt x="642408" y="32274"/>
                      <a:pt x="644525" y="86249"/>
                    </a:cubicBezTo>
                    <a:cubicBezTo>
                      <a:pt x="646642" y="140224"/>
                      <a:pt x="665692" y="448199"/>
                      <a:pt x="666750" y="476774"/>
                    </a:cubicBezTo>
                    <a:cubicBezTo>
                      <a:pt x="667808" y="505349"/>
                      <a:pt x="666750" y="329136"/>
                      <a:pt x="650875" y="257699"/>
                    </a:cubicBezTo>
                    <a:cubicBezTo>
                      <a:pt x="635000" y="186262"/>
                      <a:pt x="595312" y="85720"/>
                      <a:pt x="571500" y="48149"/>
                    </a:cubicBezTo>
                    <a:cubicBezTo>
                      <a:pt x="547688" y="10578"/>
                      <a:pt x="557213" y="28041"/>
                      <a:pt x="508000" y="32274"/>
                    </a:cubicBezTo>
                    <a:cubicBezTo>
                      <a:pt x="458788" y="36507"/>
                      <a:pt x="360892" y="53441"/>
                      <a:pt x="276225" y="73549"/>
                    </a:cubicBezTo>
                    <a:cubicBezTo>
                      <a:pt x="191558" y="93657"/>
                      <a:pt x="0" y="152924"/>
                      <a:pt x="0" y="152924"/>
                    </a:cubicBezTo>
                    <a:lnTo>
                      <a:pt x="63500" y="1402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D20E0ECB-8F0E-FFAF-50BA-A4C57E95B5E2}"/>
                  </a:ext>
                </a:extLst>
              </p:cNvPr>
              <p:cNvSpPr/>
              <p:nvPr/>
            </p:nvSpPr>
            <p:spPr>
              <a:xfrm>
                <a:off x="5853968" y="4918795"/>
                <a:ext cx="621838" cy="544959"/>
              </a:xfrm>
              <a:custGeom>
                <a:avLst/>
                <a:gdLst>
                  <a:gd name="connsiteX0" fmla="*/ 616682 w 621838"/>
                  <a:gd name="connsiteY0" fmla="*/ 2455 h 544959"/>
                  <a:gd name="connsiteX1" fmla="*/ 283307 w 621838"/>
                  <a:gd name="connsiteY1" fmla="*/ 183430 h 544959"/>
                  <a:gd name="connsiteX2" fmla="*/ 407132 w 621838"/>
                  <a:gd name="connsiteY2" fmla="*/ 192955 h 544959"/>
                  <a:gd name="connsiteX3" fmla="*/ 369032 w 621838"/>
                  <a:gd name="connsiteY3" fmla="*/ 154855 h 544959"/>
                  <a:gd name="connsiteX4" fmla="*/ 222982 w 621838"/>
                  <a:gd name="connsiteY4" fmla="*/ 332655 h 544959"/>
                  <a:gd name="connsiteX5" fmla="*/ 270607 w 621838"/>
                  <a:gd name="connsiteY5" fmla="*/ 307255 h 544959"/>
                  <a:gd name="connsiteX6" fmla="*/ 86457 w 621838"/>
                  <a:gd name="connsiteY6" fmla="*/ 421555 h 544959"/>
                  <a:gd name="connsiteX7" fmla="*/ 102332 w 621838"/>
                  <a:gd name="connsiteY7" fmla="*/ 383455 h 544959"/>
                  <a:gd name="connsiteX8" fmla="*/ 10257 w 621838"/>
                  <a:gd name="connsiteY8" fmla="*/ 532680 h 544959"/>
                  <a:gd name="connsiteX9" fmla="*/ 22957 w 621838"/>
                  <a:gd name="connsiteY9" fmla="*/ 516805 h 544959"/>
                  <a:gd name="connsiteX10" fmla="*/ 194407 w 621838"/>
                  <a:gd name="connsiteY10" fmla="*/ 361230 h 544959"/>
                  <a:gd name="connsiteX11" fmla="*/ 315057 w 621838"/>
                  <a:gd name="connsiteY11" fmla="*/ 205655 h 544959"/>
                  <a:gd name="connsiteX12" fmla="*/ 499207 w 621838"/>
                  <a:gd name="connsiteY12" fmla="*/ 31030 h 544959"/>
                  <a:gd name="connsiteX13" fmla="*/ 419832 w 621838"/>
                  <a:gd name="connsiteY13" fmla="*/ 100880 h 544959"/>
                  <a:gd name="connsiteX14" fmla="*/ 483332 w 621838"/>
                  <a:gd name="connsiteY14" fmla="*/ 78655 h 544959"/>
                  <a:gd name="connsiteX15" fmla="*/ 616682 w 621838"/>
                  <a:gd name="connsiteY15" fmla="*/ 2455 h 54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1838" h="544959">
                    <a:moveTo>
                      <a:pt x="616682" y="2455"/>
                    </a:moveTo>
                    <a:cubicBezTo>
                      <a:pt x="583345" y="19917"/>
                      <a:pt x="318232" y="151680"/>
                      <a:pt x="283307" y="183430"/>
                    </a:cubicBezTo>
                    <a:cubicBezTo>
                      <a:pt x="248382" y="215180"/>
                      <a:pt x="392844" y="197718"/>
                      <a:pt x="407132" y="192955"/>
                    </a:cubicBezTo>
                    <a:cubicBezTo>
                      <a:pt x="421420" y="188192"/>
                      <a:pt x="399724" y="131572"/>
                      <a:pt x="369032" y="154855"/>
                    </a:cubicBezTo>
                    <a:cubicBezTo>
                      <a:pt x="338340" y="178138"/>
                      <a:pt x="239386" y="307255"/>
                      <a:pt x="222982" y="332655"/>
                    </a:cubicBezTo>
                    <a:cubicBezTo>
                      <a:pt x="206578" y="358055"/>
                      <a:pt x="293361" y="292438"/>
                      <a:pt x="270607" y="307255"/>
                    </a:cubicBezTo>
                    <a:cubicBezTo>
                      <a:pt x="247853" y="322072"/>
                      <a:pt x="114503" y="408855"/>
                      <a:pt x="86457" y="421555"/>
                    </a:cubicBezTo>
                    <a:cubicBezTo>
                      <a:pt x="58411" y="434255"/>
                      <a:pt x="115032" y="364934"/>
                      <a:pt x="102332" y="383455"/>
                    </a:cubicBezTo>
                    <a:cubicBezTo>
                      <a:pt x="89632" y="401976"/>
                      <a:pt x="23486" y="510455"/>
                      <a:pt x="10257" y="532680"/>
                    </a:cubicBezTo>
                    <a:cubicBezTo>
                      <a:pt x="-2972" y="554905"/>
                      <a:pt x="-7735" y="545380"/>
                      <a:pt x="22957" y="516805"/>
                    </a:cubicBezTo>
                    <a:cubicBezTo>
                      <a:pt x="53649" y="488230"/>
                      <a:pt x="145724" y="413088"/>
                      <a:pt x="194407" y="361230"/>
                    </a:cubicBezTo>
                    <a:cubicBezTo>
                      <a:pt x="243090" y="309372"/>
                      <a:pt x="264257" y="260688"/>
                      <a:pt x="315057" y="205655"/>
                    </a:cubicBezTo>
                    <a:cubicBezTo>
                      <a:pt x="365857" y="150622"/>
                      <a:pt x="481745" y="48492"/>
                      <a:pt x="499207" y="31030"/>
                    </a:cubicBezTo>
                    <a:cubicBezTo>
                      <a:pt x="516669" y="13568"/>
                      <a:pt x="422478" y="92943"/>
                      <a:pt x="419832" y="100880"/>
                    </a:cubicBezTo>
                    <a:cubicBezTo>
                      <a:pt x="417186" y="108817"/>
                      <a:pt x="454757" y="91355"/>
                      <a:pt x="483332" y="78655"/>
                    </a:cubicBezTo>
                    <a:cubicBezTo>
                      <a:pt x="511907" y="65955"/>
                      <a:pt x="650019" y="-15007"/>
                      <a:pt x="616682" y="24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3A36B3B0-3336-87DA-D1F5-054E9A075F64}"/>
                  </a:ext>
                </a:extLst>
              </p:cNvPr>
              <p:cNvSpPr/>
              <p:nvPr/>
            </p:nvSpPr>
            <p:spPr>
              <a:xfrm>
                <a:off x="6076695" y="5254614"/>
                <a:ext cx="498737" cy="336574"/>
              </a:xfrm>
              <a:custGeom>
                <a:avLst/>
                <a:gdLst>
                  <a:gd name="connsiteX0" fmla="*/ 498730 w 498737"/>
                  <a:gd name="connsiteY0" fmla="*/ 11 h 336574"/>
                  <a:gd name="connsiteX1" fmla="*/ 308230 w 498737"/>
                  <a:gd name="connsiteY1" fmla="*/ 203211 h 336574"/>
                  <a:gd name="connsiteX2" fmla="*/ 130430 w 498737"/>
                  <a:gd name="connsiteY2" fmla="*/ 238136 h 336574"/>
                  <a:gd name="connsiteX3" fmla="*/ 187580 w 498737"/>
                  <a:gd name="connsiteY3" fmla="*/ 254011 h 336574"/>
                  <a:gd name="connsiteX4" fmla="*/ 255 w 498737"/>
                  <a:gd name="connsiteY4" fmla="*/ 336561 h 336574"/>
                  <a:gd name="connsiteX5" fmla="*/ 146305 w 498737"/>
                  <a:gd name="connsiteY5" fmla="*/ 260361 h 336574"/>
                  <a:gd name="connsiteX6" fmla="*/ 114555 w 498737"/>
                  <a:gd name="connsiteY6" fmla="*/ 241311 h 336574"/>
                  <a:gd name="connsiteX7" fmla="*/ 314580 w 498737"/>
                  <a:gd name="connsiteY7" fmla="*/ 193686 h 336574"/>
                  <a:gd name="connsiteX8" fmla="*/ 498730 w 498737"/>
                  <a:gd name="connsiteY8" fmla="*/ 11 h 33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737" h="336574">
                    <a:moveTo>
                      <a:pt x="498730" y="11"/>
                    </a:moveTo>
                    <a:cubicBezTo>
                      <a:pt x="497672" y="1599"/>
                      <a:pt x="369613" y="163523"/>
                      <a:pt x="308230" y="203211"/>
                    </a:cubicBezTo>
                    <a:cubicBezTo>
                      <a:pt x="246847" y="242899"/>
                      <a:pt x="150538" y="229669"/>
                      <a:pt x="130430" y="238136"/>
                    </a:cubicBezTo>
                    <a:cubicBezTo>
                      <a:pt x="110322" y="246603"/>
                      <a:pt x="209276" y="237607"/>
                      <a:pt x="187580" y="254011"/>
                    </a:cubicBezTo>
                    <a:cubicBezTo>
                      <a:pt x="165884" y="270415"/>
                      <a:pt x="7134" y="335503"/>
                      <a:pt x="255" y="336561"/>
                    </a:cubicBezTo>
                    <a:cubicBezTo>
                      <a:pt x="-6624" y="337619"/>
                      <a:pt x="127255" y="276236"/>
                      <a:pt x="146305" y="260361"/>
                    </a:cubicBezTo>
                    <a:cubicBezTo>
                      <a:pt x="165355" y="244486"/>
                      <a:pt x="86509" y="252424"/>
                      <a:pt x="114555" y="241311"/>
                    </a:cubicBezTo>
                    <a:cubicBezTo>
                      <a:pt x="142601" y="230199"/>
                      <a:pt x="247905" y="229669"/>
                      <a:pt x="314580" y="193686"/>
                    </a:cubicBezTo>
                    <a:cubicBezTo>
                      <a:pt x="381255" y="157703"/>
                      <a:pt x="499788" y="-1577"/>
                      <a:pt x="498730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7F011294-FDF2-5C0F-CE64-B8DC134B2872}"/>
                  </a:ext>
                </a:extLst>
              </p:cNvPr>
              <p:cNvSpPr/>
              <p:nvPr/>
            </p:nvSpPr>
            <p:spPr>
              <a:xfrm>
                <a:off x="5768793" y="5460378"/>
                <a:ext cx="389316" cy="102248"/>
              </a:xfrm>
              <a:custGeom>
                <a:avLst/>
                <a:gdLst>
                  <a:gd name="connsiteX0" fmla="*/ 182 w 389316"/>
                  <a:gd name="connsiteY0" fmla="*/ 26022 h 102248"/>
                  <a:gd name="connsiteX1" fmla="*/ 384357 w 389316"/>
                  <a:gd name="connsiteY1" fmla="*/ 622 h 102248"/>
                  <a:gd name="connsiteX2" fmla="*/ 219257 w 389316"/>
                  <a:gd name="connsiteY2" fmla="*/ 57772 h 102248"/>
                  <a:gd name="connsiteX3" fmla="*/ 231957 w 389316"/>
                  <a:gd name="connsiteY3" fmla="*/ 89522 h 102248"/>
                  <a:gd name="connsiteX4" fmla="*/ 270057 w 389316"/>
                  <a:gd name="connsiteY4" fmla="*/ 102222 h 102248"/>
                  <a:gd name="connsiteX5" fmla="*/ 374832 w 389316"/>
                  <a:gd name="connsiteY5" fmla="*/ 92697 h 102248"/>
                  <a:gd name="connsiteX6" fmla="*/ 222432 w 389316"/>
                  <a:gd name="connsiteY6" fmla="*/ 86347 h 102248"/>
                  <a:gd name="connsiteX7" fmla="*/ 327207 w 389316"/>
                  <a:gd name="connsiteY7" fmla="*/ 35547 h 102248"/>
                  <a:gd name="connsiteX8" fmla="*/ 333557 w 389316"/>
                  <a:gd name="connsiteY8" fmla="*/ 3797 h 102248"/>
                  <a:gd name="connsiteX9" fmla="*/ 182 w 389316"/>
                  <a:gd name="connsiteY9" fmla="*/ 26022 h 10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316" h="102248">
                    <a:moveTo>
                      <a:pt x="182" y="26022"/>
                    </a:moveTo>
                    <a:cubicBezTo>
                      <a:pt x="8649" y="25493"/>
                      <a:pt x="347844" y="-4670"/>
                      <a:pt x="384357" y="622"/>
                    </a:cubicBezTo>
                    <a:cubicBezTo>
                      <a:pt x="420870" y="5914"/>
                      <a:pt x="244657" y="42955"/>
                      <a:pt x="219257" y="57772"/>
                    </a:cubicBezTo>
                    <a:cubicBezTo>
                      <a:pt x="193857" y="72589"/>
                      <a:pt x="223490" y="82114"/>
                      <a:pt x="231957" y="89522"/>
                    </a:cubicBezTo>
                    <a:cubicBezTo>
                      <a:pt x="240424" y="96930"/>
                      <a:pt x="246245" y="101693"/>
                      <a:pt x="270057" y="102222"/>
                    </a:cubicBezTo>
                    <a:cubicBezTo>
                      <a:pt x="293869" y="102751"/>
                      <a:pt x="382769" y="95343"/>
                      <a:pt x="374832" y="92697"/>
                    </a:cubicBezTo>
                    <a:cubicBezTo>
                      <a:pt x="366895" y="90051"/>
                      <a:pt x="230369" y="95872"/>
                      <a:pt x="222432" y="86347"/>
                    </a:cubicBezTo>
                    <a:cubicBezTo>
                      <a:pt x="214495" y="76822"/>
                      <a:pt x="308686" y="49305"/>
                      <a:pt x="327207" y="35547"/>
                    </a:cubicBezTo>
                    <a:cubicBezTo>
                      <a:pt x="345728" y="21789"/>
                      <a:pt x="385944" y="5914"/>
                      <a:pt x="333557" y="3797"/>
                    </a:cubicBezTo>
                    <a:cubicBezTo>
                      <a:pt x="281170" y="1680"/>
                      <a:pt x="-8285" y="26551"/>
                      <a:pt x="182" y="260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4B7E4E6C-164D-D250-A6BF-A54FA1D2029A}"/>
                  </a:ext>
                </a:extLst>
              </p:cNvPr>
              <p:cNvSpPr/>
              <p:nvPr/>
            </p:nvSpPr>
            <p:spPr>
              <a:xfrm>
                <a:off x="6269228" y="4943473"/>
                <a:ext cx="211154" cy="506535"/>
              </a:xfrm>
              <a:custGeom>
                <a:avLst/>
                <a:gdLst>
                  <a:gd name="connsiteX0" fmla="*/ 150622 w 211154"/>
                  <a:gd name="connsiteY0" fmla="*/ 2 h 506535"/>
                  <a:gd name="connsiteX1" fmla="*/ 210947 w 211154"/>
                  <a:gd name="connsiteY1" fmla="*/ 107952 h 506535"/>
                  <a:gd name="connsiteX2" fmla="*/ 125222 w 211154"/>
                  <a:gd name="connsiteY2" fmla="*/ 155577 h 506535"/>
                  <a:gd name="connsiteX3" fmla="*/ 176022 w 211154"/>
                  <a:gd name="connsiteY3" fmla="*/ 228602 h 506535"/>
                  <a:gd name="connsiteX4" fmla="*/ 156972 w 211154"/>
                  <a:gd name="connsiteY4" fmla="*/ 311152 h 506535"/>
                  <a:gd name="connsiteX5" fmla="*/ 185547 w 211154"/>
                  <a:gd name="connsiteY5" fmla="*/ 355602 h 506535"/>
                  <a:gd name="connsiteX6" fmla="*/ 96647 w 211154"/>
                  <a:gd name="connsiteY6" fmla="*/ 457202 h 506535"/>
                  <a:gd name="connsiteX7" fmla="*/ 1397 w 211154"/>
                  <a:gd name="connsiteY7" fmla="*/ 504827 h 506535"/>
                  <a:gd name="connsiteX8" fmla="*/ 172847 w 211154"/>
                  <a:gd name="connsiteY8" fmla="*/ 400052 h 506535"/>
                  <a:gd name="connsiteX9" fmla="*/ 169672 w 211154"/>
                  <a:gd name="connsiteY9" fmla="*/ 346077 h 506535"/>
                  <a:gd name="connsiteX10" fmla="*/ 112522 w 211154"/>
                  <a:gd name="connsiteY10" fmla="*/ 200027 h 506535"/>
                  <a:gd name="connsiteX11" fmla="*/ 166497 w 211154"/>
                  <a:gd name="connsiteY11" fmla="*/ 206377 h 506535"/>
                  <a:gd name="connsiteX12" fmla="*/ 147447 w 211154"/>
                  <a:gd name="connsiteY12" fmla="*/ 146052 h 506535"/>
                  <a:gd name="connsiteX13" fmla="*/ 195072 w 211154"/>
                  <a:gd name="connsiteY13" fmla="*/ 111127 h 506535"/>
                  <a:gd name="connsiteX14" fmla="*/ 150622 w 211154"/>
                  <a:gd name="connsiteY14" fmla="*/ 2 h 50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1154" h="506535">
                    <a:moveTo>
                      <a:pt x="150622" y="2"/>
                    </a:moveTo>
                    <a:cubicBezTo>
                      <a:pt x="153268" y="-527"/>
                      <a:pt x="215180" y="82023"/>
                      <a:pt x="210947" y="107952"/>
                    </a:cubicBezTo>
                    <a:cubicBezTo>
                      <a:pt x="206714" y="133881"/>
                      <a:pt x="131043" y="135469"/>
                      <a:pt x="125222" y="155577"/>
                    </a:cubicBezTo>
                    <a:cubicBezTo>
                      <a:pt x="119401" y="175685"/>
                      <a:pt x="170730" y="202673"/>
                      <a:pt x="176022" y="228602"/>
                    </a:cubicBezTo>
                    <a:cubicBezTo>
                      <a:pt x="181314" y="254531"/>
                      <a:pt x="155385" y="289985"/>
                      <a:pt x="156972" y="311152"/>
                    </a:cubicBezTo>
                    <a:cubicBezTo>
                      <a:pt x="158559" y="332319"/>
                      <a:pt x="195601" y="331260"/>
                      <a:pt x="185547" y="355602"/>
                    </a:cubicBezTo>
                    <a:cubicBezTo>
                      <a:pt x="175493" y="379944"/>
                      <a:pt x="127339" y="432331"/>
                      <a:pt x="96647" y="457202"/>
                    </a:cubicBezTo>
                    <a:cubicBezTo>
                      <a:pt x="65955" y="482073"/>
                      <a:pt x="-11303" y="514352"/>
                      <a:pt x="1397" y="504827"/>
                    </a:cubicBezTo>
                    <a:cubicBezTo>
                      <a:pt x="14097" y="495302"/>
                      <a:pt x="144801" y="426510"/>
                      <a:pt x="172847" y="400052"/>
                    </a:cubicBezTo>
                    <a:cubicBezTo>
                      <a:pt x="200893" y="373594"/>
                      <a:pt x="179726" y="379415"/>
                      <a:pt x="169672" y="346077"/>
                    </a:cubicBezTo>
                    <a:cubicBezTo>
                      <a:pt x="159618" y="312739"/>
                      <a:pt x="113051" y="223310"/>
                      <a:pt x="112522" y="200027"/>
                    </a:cubicBezTo>
                    <a:cubicBezTo>
                      <a:pt x="111993" y="176744"/>
                      <a:pt x="160676" y="215373"/>
                      <a:pt x="166497" y="206377"/>
                    </a:cubicBezTo>
                    <a:cubicBezTo>
                      <a:pt x="172318" y="197381"/>
                      <a:pt x="142685" y="161927"/>
                      <a:pt x="147447" y="146052"/>
                    </a:cubicBezTo>
                    <a:cubicBezTo>
                      <a:pt x="152209" y="130177"/>
                      <a:pt x="196659" y="132823"/>
                      <a:pt x="195072" y="111127"/>
                    </a:cubicBezTo>
                    <a:cubicBezTo>
                      <a:pt x="193485" y="89431"/>
                      <a:pt x="147976" y="531"/>
                      <a:pt x="15062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A9719934-5FDA-0315-A0C2-B22CE966729F}"/>
                  </a:ext>
                </a:extLst>
              </p:cNvPr>
              <p:cNvSpPr/>
              <p:nvPr/>
            </p:nvSpPr>
            <p:spPr>
              <a:xfrm>
                <a:off x="5929022" y="5066153"/>
                <a:ext cx="398773" cy="369477"/>
              </a:xfrm>
              <a:custGeom>
                <a:avLst/>
                <a:gdLst>
                  <a:gd name="connsiteX0" fmla="*/ 398753 w 398773"/>
                  <a:gd name="connsiteY0" fmla="*/ 1147 h 369477"/>
                  <a:gd name="connsiteX1" fmla="*/ 351128 w 398773"/>
                  <a:gd name="connsiteY1" fmla="*/ 175772 h 369477"/>
                  <a:gd name="connsiteX2" fmla="*/ 373353 w 398773"/>
                  <a:gd name="connsiteY2" fmla="*/ 283722 h 369477"/>
                  <a:gd name="connsiteX3" fmla="*/ 262228 w 398773"/>
                  <a:gd name="connsiteY3" fmla="*/ 255147 h 369477"/>
                  <a:gd name="connsiteX4" fmla="*/ 271753 w 398773"/>
                  <a:gd name="connsiteY4" fmla="*/ 340872 h 369477"/>
                  <a:gd name="connsiteX5" fmla="*/ 179678 w 398773"/>
                  <a:gd name="connsiteY5" fmla="*/ 264672 h 369477"/>
                  <a:gd name="connsiteX6" fmla="*/ 201903 w 398773"/>
                  <a:gd name="connsiteY6" fmla="*/ 340872 h 369477"/>
                  <a:gd name="connsiteX7" fmla="*/ 170153 w 398773"/>
                  <a:gd name="connsiteY7" fmla="*/ 271022 h 369477"/>
                  <a:gd name="connsiteX8" fmla="*/ 17753 w 398773"/>
                  <a:gd name="connsiteY8" fmla="*/ 347222 h 369477"/>
                  <a:gd name="connsiteX9" fmla="*/ 30453 w 398773"/>
                  <a:gd name="connsiteY9" fmla="*/ 369447 h 369477"/>
                  <a:gd name="connsiteX10" fmla="*/ 262228 w 398773"/>
                  <a:gd name="connsiteY10" fmla="*/ 344047 h 369477"/>
                  <a:gd name="connsiteX11" fmla="*/ 284453 w 398773"/>
                  <a:gd name="connsiteY11" fmla="*/ 347222 h 369477"/>
                  <a:gd name="connsiteX12" fmla="*/ 27278 w 398773"/>
                  <a:gd name="connsiteY12" fmla="*/ 318647 h 369477"/>
                  <a:gd name="connsiteX13" fmla="*/ 182853 w 398773"/>
                  <a:gd name="connsiteY13" fmla="*/ 242447 h 369477"/>
                  <a:gd name="connsiteX14" fmla="*/ 354303 w 398773"/>
                  <a:gd name="connsiteY14" fmla="*/ 267847 h 369477"/>
                  <a:gd name="connsiteX15" fmla="*/ 398753 w 398773"/>
                  <a:gd name="connsiteY15" fmla="*/ 1147 h 36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73" h="369477">
                    <a:moveTo>
                      <a:pt x="398753" y="1147"/>
                    </a:moveTo>
                    <a:cubicBezTo>
                      <a:pt x="398224" y="-14199"/>
                      <a:pt x="355361" y="128676"/>
                      <a:pt x="351128" y="175772"/>
                    </a:cubicBezTo>
                    <a:cubicBezTo>
                      <a:pt x="346895" y="222868"/>
                      <a:pt x="388170" y="270493"/>
                      <a:pt x="373353" y="283722"/>
                    </a:cubicBezTo>
                    <a:cubicBezTo>
                      <a:pt x="358536" y="296951"/>
                      <a:pt x="279161" y="245622"/>
                      <a:pt x="262228" y="255147"/>
                    </a:cubicBezTo>
                    <a:cubicBezTo>
                      <a:pt x="245295" y="264672"/>
                      <a:pt x="285511" y="339285"/>
                      <a:pt x="271753" y="340872"/>
                    </a:cubicBezTo>
                    <a:cubicBezTo>
                      <a:pt x="257995" y="342459"/>
                      <a:pt x="191320" y="264672"/>
                      <a:pt x="179678" y="264672"/>
                    </a:cubicBezTo>
                    <a:cubicBezTo>
                      <a:pt x="168036" y="264672"/>
                      <a:pt x="203491" y="339814"/>
                      <a:pt x="201903" y="340872"/>
                    </a:cubicBezTo>
                    <a:cubicBezTo>
                      <a:pt x="200315" y="341930"/>
                      <a:pt x="200845" y="269964"/>
                      <a:pt x="170153" y="271022"/>
                    </a:cubicBezTo>
                    <a:cubicBezTo>
                      <a:pt x="139461" y="272080"/>
                      <a:pt x="41036" y="330818"/>
                      <a:pt x="17753" y="347222"/>
                    </a:cubicBezTo>
                    <a:cubicBezTo>
                      <a:pt x="-5530" y="363626"/>
                      <a:pt x="-10293" y="369976"/>
                      <a:pt x="30453" y="369447"/>
                    </a:cubicBezTo>
                    <a:cubicBezTo>
                      <a:pt x="71199" y="368918"/>
                      <a:pt x="219895" y="347751"/>
                      <a:pt x="262228" y="344047"/>
                    </a:cubicBezTo>
                    <a:cubicBezTo>
                      <a:pt x="304561" y="340343"/>
                      <a:pt x="284453" y="347222"/>
                      <a:pt x="284453" y="347222"/>
                    </a:cubicBezTo>
                    <a:cubicBezTo>
                      <a:pt x="245295" y="342989"/>
                      <a:pt x="44211" y="336109"/>
                      <a:pt x="27278" y="318647"/>
                    </a:cubicBezTo>
                    <a:cubicBezTo>
                      <a:pt x="10345" y="301185"/>
                      <a:pt x="128349" y="250914"/>
                      <a:pt x="182853" y="242447"/>
                    </a:cubicBezTo>
                    <a:cubicBezTo>
                      <a:pt x="237357" y="233980"/>
                      <a:pt x="318849" y="303830"/>
                      <a:pt x="354303" y="267847"/>
                    </a:cubicBezTo>
                    <a:cubicBezTo>
                      <a:pt x="389757" y="231864"/>
                      <a:pt x="399282" y="16493"/>
                      <a:pt x="398753" y="1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BEC342E2-EF65-2F24-6971-952C9E0FECBF}"/>
                  </a:ext>
                </a:extLst>
              </p:cNvPr>
              <p:cNvSpPr/>
              <p:nvPr/>
            </p:nvSpPr>
            <p:spPr>
              <a:xfrm>
                <a:off x="5543543" y="5474119"/>
                <a:ext cx="294954" cy="297139"/>
              </a:xfrm>
              <a:custGeom>
                <a:avLst/>
                <a:gdLst>
                  <a:gd name="connsiteX0" fmla="*/ 292107 w 294954"/>
                  <a:gd name="connsiteY0" fmla="*/ 5931 h 297139"/>
                  <a:gd name="connsiteX1" fmla="*/ 104782 w 294954"/>
                  <a:gd name="connsiteY1" fmla="*/ 110706 h 297139"/>
                  <a:gd name="connsiteX2" fmla="*/ 155582 w 294954"/>
                  <a:gd name="connsiteY2" fmla="*/ 288506 h 297139"/>
                  <a:gd name="connsiteX3" fmla="*/ 136532 w 294954"/>
                  <a:gd name="connsiteY3" fmla="*/ 259931 h 297139"/>
                  <a:gd name="connsiteX4" fmla="*/ 7 w 294954"/>
                  <a:gd name="connsiteY4" fmla="*/ 177381 h 297139"/>
                  <a:gd name="connsiteX5" fmla="*/ 130182 w 294954"/>
                  <a:gd name="connsiteY5" fmla="*/ 253581 h 297139"/>
                  <a:gd name="connsiteX6" fmla="*/ 111132 w 294954"/>
                  <a:gd name="connsiteY6" fmla="*/ 113881 h 297139"/>
                  <a:gd name="connsiteX7" fmla="*/ 196857 w 294954"/>
                  <a:gd name="connsiteY7" fmla="*/ 186906 h 297139"/>
                  <a:gd name="connsiteX8" fmla="*/ 133357 w 294954"/>
                  <a:gd name="connsiteY8" fmla="*/ 174206 h 297139"/>
                  <a:gd name="connsiteX9" fmla="*/ 57157 w 294954"/>
                  <a:gd name="connsiteY9" fmla="*/ 199606 h 297139"/>
                  <a:gd name="connsiteX10" fmla="*/ 206382 w 294954"/>
                  <a:gd name="connsiteY10" fmla="*/ 34506 h 297139"/>
                  <a:gd name="connsiteX11" fmla="*/ 292107 w 294954"/>
                  <a:gd name="connsiteY11" fmla="*/ 5931 h 29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54" h="297139">
                    <a:moveTo>
                      <a:pt x="292107" y="5931"/>
                    </a:moveTo>
                    <a:cubicBezTo>
                      <a:pt x="275174" y="18631"/>
                      <a:pt x="127536" y="63610"/>
                      <a:pt x="104782" y="110706"/>
                    </a:cubicBezTo>
                    <a:cubicBezTo>
                      <a:pt x="82028" y="157802"/>
                      <a:pt x="150290" y="263635"/>
                      <a:pt x="155582" y="288506"/>
                    </a:cubicBezTo>
                    <a:cubicBezTo>
                      <a:pt x="160874" y="313377"/>
                      <a:pt x="162461" y="278452"/>
                      <a:pt x="136532" y="259931"/>
                    </a:cubicBezTo>
                    <a:cubicBezTo>
                      <a:pt x="110603" y="241410"/>
                      <a:pt x="1065" y="178439"/>
                      <a:pt x="7" y="177381"/>
                    </a:cubicBezTo>
                    <a:cubicBezTo>
                      <a:pt x="-1051" y="176323"/>
                      <a:pt x="111661" y="264164"/>
                      <a:pt x="130182" y="253581"/>
                    </a:cubicBezTo>
                    <a:cubicBezTo>
                      <a:pt x="148703" y="242998"/>
                      <a:pt x="100020" y="124993"/>
                      <a:pt x="111132" y="113881"/>
                    </a:cubicBezTo>
                    <a:cubicBezTo>
                      <a:pt x="122244" y="102769"/>
                      <a:pt x="193153" y="176852"/>
                      <a:pt x="196857" y="186906"/>
                    </a:cubicBezTo>
                    <a:cubicBezTo>
                      <a:pt x="200561" y="196960"/>
                      <a:pt x="156640" y="172089"/>
                      <a:pt x="133357" y="174206"/>
                    </a:cubicBezTo>
                    <a:cubicBezTo>
                      <a:pt x="110074" y="176323"/>
                      <a:pt x="44986" y="222889"/>
                      <a:pt x="57157" y="199606"/>
                    </a:cubicBezTo>
                    <a:cubicBezTo>
                      <a:pt x="69328" y="176323"/>
                      <a:pt x="166165" y="68902"/>
                      <a:pt x="206382" y="34506"/>
                    </a:cubicBezTo>
                    <a:cubicBezTo>
                      <a:pt x="246599" y="110"/>
                      <a:pt x="309040" y="-6769"/>
                      <a:pt x="292107" y="59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AB239BDA-87DD-891B-6083-B6A1E4E13A05}"/>
                  </a:ext>
                </a:extLst>
              </p:cNvPr>
              <p:cNvSpPr/>
              <p:nvPr/>
            </p:nvSpPr>
            <p:spPr>
              <a:xfrm>
                <a:off x="5813330" y="5530828"/>
                <a:ext cx="403406" cy="174661"/>
              </a:xfrm>
              <a:custGeom>
                <a:avLst/>
                <a:gdLst>
                  <a:gd name="connsiteX0" fmla="*/ 95 w 403406"/>
                  <a:gd name="connsiteY0" fmla="*/ 22 h 174661"/>
                  <a:gd name="connsiteX1" fmla="*/ 158845 w 403406"/>
                  <a:gd name="connsiteY1" fmla="*/ 111147 h 174661"/>
                  <a:gd name="connsiteX2" fmla="*/ 149320 w 403406"/>
                  <a:gd name="connsiteY2" fmla="*/ 174647 h 174661"/>
                  <a:gd name="connsiteX3" fmla="*/ 403320 w 403406"/>
                  <a:gd name="connsiteY3" fmla="*/ 117497 h 174661"/>
                  <a:gd name="connsiteX4" fmla="*/ 177895 w 403406"/>
                  <a:gd name="connsiteY4" fmla="*/ 171472 h 174661"/>
                  <a:gd name="connsiteX5" fmla="*/ 184245 w 403406"/>
                  <a:gd name="connsiteY5" fmla="*/ 120672 h 174661"/>
                  <a:gd name="connsiteX6" fmla="*/ 95 w 403406"/>
                  <a:gd name="connsiteY6" fmla="*/ 22 h 17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406" h="174661">
                    <a:moveTo>
                      <a:pt x="95" y="22"/>
                    </a:moveTo>
                    <a:cubicBezTo>
                      <a:pt x="-4138" y="-1565"/>
                      <a:pt x="133974" y="82043"/>
                      <a:pt x="158845" y="111147"/>
                    </a:cubicBezTo>
                    <a:cubicBezTo>
                      <a:pt x="183716" y="140251"/>
                      <a:pt x="108574" y="173589"/>
                      <a:pt x="149320" y="174647"/>
                    </a:cubicBezTo>
                    <a:cubicBezTo>
                      <a:pt x="190066" y="175705"/>
                      <a:pt x="398558" y="118026"/>
                      <a:pt x="403320" y="117497"/>
                    </a:cubicBezTo>
                    <a:cubicBezTo>
                      <a:pt x="408083" y="116968"/>
                      <a:pt x="214407" y="170943"/>
                      <a:pt x="177895" y="171472"/>
                    </a:cubicBezTo>
                    <a:cubicBezTo>
                      <a:pt x="141383" y="172001"/>
                      <a:pt x="208587" y="146601"/>
                      <a:pt x="184245" y="120672"/>
                    </a:cubicBezTo>
                    <a:cubicBezTo>
                      <a:pt x="159903" y="94743"/>
                      <a:pt x="4328" y="1609"/>
                      <a:pt x="95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EB9A9B8E-B5B4-1B68-55FE-A7EBDD228429}"/>
                  </a:ext>
                </a:extLst>
              </p:cNvPr>
              <p:cNvSpPr/>
              <p:nvPr/>
            </p:nvSpPr>
            <p:spPr>
              <a:xfrm>
                <a:off x="4449242" y="1706371"/>
                <a:ext cx="995901" cy="1014992"/>
              </a:xfrm>
              <a:custGeom>
                <a:avLst/>
                <a:gdLst>
                  <a:gd name="connsiteX0" fmla="*/ 2108 w 995901"/>
                  <a:gd name="connsiteY0" fmla="*/ 1779 h 1014992"/>
                  <a:gd name="connsiteX1" fmla="*/ 379933 w 995901"/>
                  <a:gd name="connsiteY1" fmla="*/ 290704 h 1014992"/>
                  <a:gd name="connsiteX2" fmla="*/ 398983 w 995901"/>
                  <a:gd name="connsiteY2" fmla="*/ 490729 h 1014992"/>
                  <a:gd name="connsiteX3" fmla="*/ 465658 w 995901"/>
                  <a:gd name="connsiteY3" fmla="*/ 439929 h 1014992"/>
                  <a:gd name="connsiteX4" fmla="*/ 684733 w 995901"/>
                  <a:gd name="connsiteY4" fmla="*/ 674879 h 1014992"/>
                  <a:gd name="connsiteX5" fmla="*/ 672033 w 995901"/>
                  <a:gd name="connsiteY5" fmla="*/ 630429 h 1014992"/>
                  <a:gd name="connsiteX6" fmla="*/ 992708 w 995901"/>
                  <a:gd name="connsiteY6" fmla="*/ 1011429 h 1014992"/>
                  <a:gd name="connsiteX7" fmla="*/ 811733 w 995901"/>
                  <a:gd name="connsiteY7" fmla="*/ 795529 h 1014992"/>
                  <a:gd name="connsiteX8" fmla="*/ 418033 w 995901"/>
                  <a:gd name="connsiteY8" fmla="*/ 376429 h 1014992"/>
                  <a:gd name="connsiteX9" fmla="*/ 233883 w 995901"/>
                  <a:gd name="connsiteY9" fmla="*/ 179579 h 1014992"/>
                  <a:gd name="connsiteX10" fmla="*/ 2108 w 995901"/>
                  <a:gd name="connsiteY10" fmla="*/ 1779 h 101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901" h="1014992">
                    <a:moveTo>
                      <a:pt x="2108" y="1779"/>
                    </a:moveTo>
                    <a:cubicBezTo>
                      <a:pt x="26450" y="20300"/>
                      <a:pt x="313787" y="209212"/>
                      <a:pt x="379933" y="290704"/>
                    </a:cubicBezTo>
                    <a:cubicBezTo>
                      <a:pt x="446079" y="372196"/>
                      <a:pt x="384696" y="465858"/>
                      <a:pt x="398983" y="490729"/>
                    </a:cubicBezTo>
                    <a:cubicBezTo>
                      <a:pt x="413271" y="515600"/>
                      <a:pt x="418033" y="409237"/>
                      <a:pt x="465658" y="439929"/>
                    </a:cubicBezTo>
                    <a:cubicBezTo>
                      <a:pt x="513283" y="470621"/>
                      <a:pt x="650337" y="643129"/>
                      <a:pt x="684733" y="674879"/>
                    </a:cubicBezTo>
                    <a:cubicBezTo>
                      <a:pt x="719129" y="706629"/>
                      <a:pt x="620704" y="574337"/>
                      <a:pt x="672033" y="630429"/>
                    </a:cubicBezTo>
                    <a:cubicBezTo>
                      <a:pt x="723362" y="686521"/>
                      <a:pt x="969425" y="983912"/>
                      <a:pt x="992708" y="1011429"/>
                    </a:cubicBezTo>
                    <a:cubicBezTo>
                      <a:pt x="1015991" y="1038946"/>
                      <a:pt x="907512" y="901362"/>
                      <a:pt x="811733" y="795529"/>
                    </a:cubicBezTo>
                    <a:cubicBezTo>
                      <a:pt x="715954" y="689696"/>
                      <a:pt x="418033" y="376429"/>
                      <a:pt x="418033" y="376429"/>
                    </a:cubicBezTo>
                    <a:cubicBezTo>
                      <a:pt x="321725" y="273771"/>
                      <a:pt x="296854" y="245196"/>
                      <a:pt x="233883" y="179579"/>
                    </a:cubicBezTo>
                    <a:cubicBezTo>
                      <a:pt x="170912" y="113962"/>
                      <a:pt x="-22234" y="-16742"/>
                      <a:pt x="2108" y="177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45811881-EB48-A4EE-AD89-42EA7301E112}"/>
                  </a:ext>
                </a:extLst>
              </p:cNvPr>
              <p:cNvSpPr/>
              <p:nvPr/>
            </p:nvSpPr>
            <p:spPr>
              <a:xfrm>
                <a:off x="5440659" y="2868929"/>
                <a:ext cx="357400" cy="1403783"/>
              </a:xfrm>
              <a:custGeom>
                <a:avLst/>
                <a:gdLst>
                  <a:gd name="connsiteX0" fmla="*/ 21 w 357400"/>
                  <a:gd name="connsiteY0" fmla="*/ 1 h 1403783"/>
                  <a:gd name="connsiteX1" fmla="*/ 325776 w 357400"/>
                  <a:gd name="connsiteY1" fmla="*/ 514351 h 1403783"/>
                  <a:gd name="connsiteX2" fmla="*/ 291486 w 357400"/>
                  <a:gd name="connsiteY2" fmla="*/ 514351 h 1403783"/>
                  <a:gd name="connsiteX3" fmla="*/ 280056 w 357400"/>
                  <a:gd name="connsiteY3" fmla="*/ 977266 h 1403783"/>
                  <a:gd name="connsiteX4" fmla="*/ 291486 w 357400"/>
                  <a:gd name="connsiteY4" fmla="*/ 805816 h 1403783"/>
                  <a:gd name="connsiteX5" fmla="*/ 240051 w 357400"/>
                  <a:gd name="connsiteY5" fmla="*/ 1400176 h 1403783"/>
                  <a:gd name="connsiteX6" fmla="*/ 268626 w 357400"/>
                  <a:gd name="connsiteY6" fmla="*/ 1034416 h 1403783"/>
                  <a:gd name="connsiteX7" fmla="*/ 297201 w 357400"/>
                  <a:gd name="connsiteY7" fmla="*/ 617221 h 1403783"/>
                  <a:gd name="connsiteX8" fmla="*/ 342921 w 357400"/>
                  <a:gd name="connsiteY8" fmla="*/ 508636 h 1403783"/>
                  <a:gd name="connsiteX9" fmla="*/ 21 w 357400"/>
                  <a:gd name="connsiteY9" fmla="*/ 1 h 140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00" h="1403783">
                    <a:moveTo>
                      <a:pt x="21" y="1"/>
                    </a:moveTo>
                    <a:cubicBezTo>
                      <a:pt x="-2837" y="954"/>
                      <a:pt x="277199" y="428626"/>
                      <a:pt x="325776" y="514351"/>
                    </a:cubicBezTo>
                    <a:cubicBezTo>
                      <a:pt x="374354" y="600076"/>
                      <a:pt x="299106" y="437198"/>
                      <a:pt x="291486" y="514351"/>
                    </a:cubicBezTo>
                    <a:cubicBezTo>
                      <a:pt x="283866" y="591504"/>
                      <a:pt x="280056" y="928689"/>
                      <a:pt x="280056" y="977266"/>
                    </a:cubicBezTo>
                    <a:cubicBezTo>
                      <a:pt x="280056" y="1025843"/>
                      <a:pt x="298153" y="735331"/>
                      <a:pt x="291486" y="805816"/>
                    </a:cubicBezTo>
                    <a:cubicBezTo>
                      <a:pt x="284819" y="876301"/>
                      <a:pt x="243861" y="1362076"/>
                      <a:pt x="240051" y="1400176"/>
                    </a:cubicBezTo>
                    <a:cubicBezTo>
                      <a:pt x="236241" y="1438276"/>
                      <a:pt x="259101" y="1164909"/>
                      <a:pt x="268626" y="1034416"/>
                    </a:cubicBezTo>
                    <a:cubicBezTo>
                      <a:pt x="278151" y="903923"/>
                      <a:pt x="284819" y="704851"/>
                      <a:pt x="297201" y="617221"/>
                    </a:cubicBezTo>
                    <a:cubicBezTo>
                      <a:pt x="309583" y="529591"/>
                      <a:pt x="389593" y="608648"/>
                      <a:pt x="342921" y="508636"/>
                    </a:cubicBezTo>
                    <a:cubicBezTo>
                      <a:pt x="296249" y="408624"/>
                      <a:pt x="2879" y="-952"/>
                      <a:pt x="21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02E8F496-A74B-032D-DEE4-05D5FBE9844A}"/>
                  </a:ext>
                </a:extLst>
              </p:cNvPr>
              <p:cNvSpPr/>
              <p:nvPr/>
            </p:nvSpPr>
            <p:spPr>
              <a:xfrm>
                <a:off x="5364777" y="4406254"/>
                <a:ext cx="253720" cy="557651"/>
              </a:xfrm>
              <a:custGeom>
                <a:avLst/>
                <a:gdLst>
                  <a:gd name="connsiteX0" fmla="*/ 218778 w 253720"/>
                  <a:gd name="connsiteY0" fmla="*/ 11 h 557651"/>
                  <a:gd name="connsiteX1" fmla="*/ 184488 w 253720"/>
                  <a:gd name="connsiteY1" fmla="*/ 314336 h 557651"/>
                  <a:gd name="connsiteX2" fmla="*/ 247353 w 253720"/>
                  <a:gd name="connsiteY2" fmla="*/ 251471 h 557651"/>
                  <a:gd name="connsiteX3" fmla="*/ 1608 w 253720"/>
                  <a:gd name="connsiteY3" fmla="*/ 554366 h 557651"/>
                  <a:gd name="connsiteX4" fmla="*/ 144483 w 253720"/>
                  <a:gd name="connsiteY4" fmla="*/ 405776 h 557651"/>
                  <a:gd name="connsiteX5" fmla="*/ 213063 w 253720"/>
                  <a:gd name="connsiteY5" fmla="*/ 302906 h 557651"/>
                  <a:gd name="connsiteX6" fmla="*/ 218778 w 253720"/>
                  <a:gd name="connsiteY6" fmla="*/ 11 h 55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720" h="557651">
                    <a:moveTo>
                      <a:pt x="218778" y="11"/>
                    </a:moveTo>
                    <a:cubicBezTo>
                      <a:pt x="214016" y="1916"/>
                      <a:pt x="179726" y="272426"/>
                      <a:pt x="184488" y="314336"/>
                    </a:cubicBezTo>
                    <a:cubicBezTo>
                      <a:pt x="189250" y="356246"/>
                      <a:pt x="277833" y="211466"/>
                      <a:pt x="247353" y="251471"/>
                    </a:cubicBezTo>
                    <a:cubicBezTo>
                      <a:pt x="216873" y="291476"/>
                      <a:pt x="18753" y="528649"/>
                      <a:pt x="1608" y="554366"/>
                    </a:cubicBezTo>
                    <a:cubicBezTo>
                      <a:pt x="-15537" y="580083"/>
                      <a:pt x="109240" y="447686"/>
                      <a:pt x="144483" y="405776"/>
                    </a:cubicBezTo>
                    <a:cubicBezTo>
                      <a:pt x="179725" y="363866"/>
                      <a:pt x="199728" y="365771"/>
                      <a:pt x="213063" y="302906"/>
                    </a:cubicBezTo>
                    <a:cubicBezTo>
                      <a:pt x="226398" y="240041"/>
                      <a:pt x="223540" y="-1894"/>
                      <a:pt x="218778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994EEFEB-39C3-C135-A55A-DED6637A5945}"/>
                  </a:ext>
                </a:extLst>
              </p:cNvPr>
              <p:cNvSpPr/>
              <p:nvPr/>
            </p:nvSpPr>
            <p:spPr>
              <a:xfrm>
                <a:off x="3901741" y="1776483"/>
                <a:ext cx="243347" cy="515804"/>
              </a:xfrm>
              <a:custGeom>
                <a:avLst/>
                <a:gdLst>
                  <a:gd name="connsiteX0" fmla="*/ 230204 w 243347"/>
                  <a:gd name="connsiteY0" fmla="*/ 6597 h 515804"/>
                  <a:gd name="connsiteX1" fmla="*/ 47324 w 243347"/>
                  <a:gd name="connsiteY1" fmla="*/ 183762 h 515804"/>
                  <a:gd name="connsiteX2" fmla="*/ 47324 w 243347"/>
                  <a:gd name="connsiteY2" fmla="*/ 509517 h 515804"/>
                  <a:gd name="connsiteX3" fmla="*/ 41609 w 243347"/>
                  <a:gd name="connsiteY3" fmla="*/ 383787 h 515804"/>
                  <a:gd name="connsiteX4" fmla="*/ 7319 w 243347"/>
                  <a:gd name="connsiteY4" fmla="*/ 200907 h 515804"/>
                  <a:gd name="connsiteX5" fmla="*/ 201629 w 243347"/>
                  <a:gd name="connsiteY5" fmla="*/ 52317 h 515804"/>
                  <a:gd name="connsiteX6" fmla="*/ 230204 w 243347"/>
                  <a:gd name="connsiteY6" fmla="*/ 6597 h 51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47" h="515804">
                    <a:moveTo>
                      <a:pt x="230204" y="6597"/>
                    </a:moveTo>
                    <a:cubicBezTo>
                      <a:pt x="204486" y="28505"/>
                      <a:pt x="77804" y="99942"/>
                      <a:pt x="47324" y="183762"/>
                    </a:cubicBezTo>
                    <a:cubicBezTo>
                      <a:pt x="16844" y="267582"/>
                      <a:pt x="48276" y="476180"/>
                      <a:pt x="47324" y="509517"/>
                    </a:cubicBezTo>
                    <a:cubicBezTo>
                      <a:pt x="46372" y="542854"/>
                      <a:pt x="48276" y="435222"/>
                      <a:pt x="41609" y="383787"/>
                    </a:cubicBezTo>
                    <a:cubicBezTo>
                      <a:pt x="34942" y="332352"/>
                      <a:pt x="-19351" y="256152"/>
                      <a:pt x="7319" y="200907"/>
                    </a:cubicBezTo>
                    <a:cubicBezTo>
                      <a:pt x="33989" y="145662"/>
                      <a:pt x="160671" y="82797"/>
                      <a:pt x="201629" y="52317"/>
                    </a:cubicBezTo>
                    <a:cubicBezTo>
                      <a:pt x="242587" y="21837"/>
                      <a:pt x="255922" y="-15311"/>
                      <a:pt x="230204" y="659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0364ED07-D6BE-0EAD-467C-CCC3A499029C}"/>
                  </a:ext>
                </a:extLst>
              </p:cNvPr>
              <p:cNvSpPr/>
              <p:nvPr/>
            </p:nvSpPr>
            <p:spPr>
              <a:xfrm>
                <a:off x="4349110" y="1868777"/>
                <a:ext cx="169731" cy="538511"/>
              </a:xfrm>
              <a:custGeom>
                <a:avLst/>
                <a:gdLst>
                  <a:gd name="connsiteX0" fmla="*/ 5 w 169731"/>
                  <a:gd name="connsiteY0" fmla="*/ 28 h 538511"/>
                  <a:gd name="connsiteX1" fmla="*/ 148595 w 169731"/>
                  <a:gd name="connsiteY1" fmla="*/ 291493 h 538511"/>
                  <a:gd name="connsiteX2" fmla="*/ 102875 w 169731"/>
                  <a:gd name="connsiteY2" fmla="*/ 537238 h 538511"/>
                  <a:gd name="connsiteX3" fmla="*/ 160025 w 169731"/>
                  <a:gd name="connsiteY3" fmla="*/ 382933 h 538511"/>
                  <a:gd name="connsiteX4" fmla="*/ 154310 w 169731"/>
                  <a:gd name="connsiteY4" fmla="*/ 274348 h 538511"/>
                  <a:gd name="connsiteX5" fmla="*/ 5 w 169731"/>
                  <a:gd name="connsiteY5" fmla="*/ 28 h 53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31" h="538511">
                    <a:moveTo>
                      <a:pt x="5" y="28"/>
                    </a:moveTo>
                    <a:cubicBezTo>
                      <a:pt x="-948" y="2886"/>
                      <a:pt x="131450" y="201958"/>
                      <a:pt x="148595" y="291493"/>
                    </a:cubicBezTo>
                    <a:cubicBezTo>
                      <a:pt x="165740" y="381028"/>
                      <a:pt x="100970" y="521998"/>
                      <a:pt x="102875" y="537238"/>
                    </a:cubicBezTo>
                    <a:cubicBezTo>
                      <a:pt x="104780" y="552478"/>
                      <a:pt x="151453" y="426748"/>
                      <a:pt x="160025" y="382933"/>
                    </a:cubicBezTo>
                    <a:cubicBezTo>
                      <a:pt x="168597" y="339118"/>
                      <a:pt x="179075" y="335308"/>
                      <a:pt x="154310" y="274348"/>
                    </a:cubicBezTo>
                    <a:cubicBezTo>
                      <a:pt x="129545" y="213388"/>
                      <a:pt x="958" y="-2830"/>
                      <a:pt x="5" y="2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0D89252E-100B-8966-BD2B-3AFF9B9DEB29}"/>
                  </a:ext>
                </a:extLst>
              </p:cNvPr>
              <p:cNvSpPr/>
              <p:nvPr/>
            </p:nvSpPr>
            <p:spPr>
              <a:xfrm>
                <a:off x="4200514" y="4034458"/>
                <a:ext cx="1012021" cy="687555"/>
              </a:xfrm>
              <a:custGeom>
                <a:avLst/>
                <a:gdLst>
                  <a:gd name="connsiteX0" fmla="*/ 11 w 1012021"/>
                  <a:gd name="connsiteY0" fmla="*/ 332 h 687555"/>
                  <a:gd name="connsiteX1" fmla="*/ 257186 w 1012021"/>
                  <a:gd name="connsiteY1" fmla="*/ 308942 h 687555"/>
                  <a:gd name="connsiteX2" fmla="*/ 194321 w 1012021"/>
                  <a:gd name="connsiteY2" fmla="*/ 474677 h 687555"/>
                  <a:gd name="connsiteX3" fmla="*/ 508646 w 1012021"/>
                  <a:gd name="connsiteY3" fmla="*/ 514682 h 687555"/>
                  <a:gd name="connsiteX4" fmla="*/ 285761 w 1012021"/>
                  <a:gd name="connsiteY4" fmla="*/ 686132 h 687555"/>
                  <a:gd name="connsiteX5" fmla="*/ 440066 w 1012021"/>
                  <a:gd name="connsiteY5" fmla="*/ 588977 h 687555"/>
                  <a:gd name="connsiteX6" fmla="*/ 1011566 w 1012021"/>
                  <a:gd name="connsiteY6" fmla="*/ 457532 h 687555"/>
                  <a:gd name="connsiteX7" fmla="*/ 531506 w 1012021"/>
                  <a:gd name="connsiteY7" fmla="*/ 543257 h 687555"/>
                  <a:gd name="connsiteX8" fmla="*/ 268616 w 1012021"/>
                  <a:gd name="connsiteY8" fmla="*/ 491822 h 687555"/>
                  <a:gd name="connsiteX9" fmla="*/ 268616 w 1012021"/>
                  <a:gd name="connsiteY9" fmla="*/ 371807 h 687555"/>
                  <a:gd name="connsiteX10" fmla="*/ 11 w 1012021"/>
                  <a:gd name="connsiteY10" fmla="*/ 332 h 68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2021" h="687555">
                    <a:moveTo>
                      <a:pt x="11" y="332"/>
                    </a:moveTo>
                    <a:cubicBezTo>
                      <a:pt x="-1894" y="-10145"/>
                      <a:pt x="224801" y="229884"/>
                      <a:pt x="257186" y="308942"/>
                    </a:cubicBezTo>
                    <a:cubicBezTo>
                      <a:pt x="289571" y="388000"/>
                      <a:pt x="152411" y="440387"/>
                      <a:pt x="194321" y="474677"/>
                    </a:cubicBezTo>
                    <a:cubicBezTo>
                      <a:pt x="236231" y="508967"/>
                      <a:pt x="493406" y="479440"/>
                      <a:pt x="508646" y="514682"/>
                    </a:cubicBezTo>
                    <a:cubicBezTo>
                      <a:pt x="523886" y="549924"/>
                      <a:pt x="297191" y="673750"/>
                      <a:pt x="285761" y="686132"/>
                    </a:cubicBezTo>
                    <a:cubicBezTo>
                      <a:pt x="274331" y="698515"/>
                      <a:pt x="319099" y="627077"/>
                      <a:pt x="440066" y="588977"/>
                    </a:cubicBezTo>
                    <a:cubicBezTo>
                      <a:pt x="561034" y="550877"/>
                      <a:pt x="996326" y="465152"/>
                      <a:pt x="1011566" y="457532"/>
                    </a:cubicBezTo>
                    <a:cubicBezTo>
                      <a:pt x="1026806" y="449912"/>
                      <a:pt x="655331" y="537542"/>
                      <a:pt x="531506" y="543257"/>
                    </a:cubicBezTo>
                    <a:cubicBezTo>
                      <a:pt x="407681" y="548972"/>
                      <a:pt x="312431" y="520397"/>
                      <a:pt x="268616" y="491822"/>
                    </a:cubicBezTo>
                    <a:cubicBezTo>
                      <a:pt x="224801" y="463247"/>
                      <a:pt x="310526" y="452769"/>
                      <a:pt x="268616" y="371807"/>
                    </a:cubicBezTo>
                    <a:cubicBezTo>
                      <a:pt x="226706" y="290845"/>
                      <a:pt x="1916" y="10809"/>
                      <a:pt x="11" y="33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6362D04F-4FE5-CEFB-D1B5-FD7FFCD12EDC}"/>
                  </a:ext>
                </a:extLst>
              </p:cNvPr>
              <p:cNvSpPr/>
              <p:nvPr/>
            </p:nvSpPr>
            <p:spPr>
              <a:xfrm>
                <a:off x="3650772" y="4969573"/>
                <a:ext cx="52620" cy="370021"/>
              </a:xfrm>
              <a:custGeom>
                <a:avLst/>
                <a:gdLst>
                  <a:gd name="connsiteX0" fmla="*/ 52548 w 52620"/>
                  <a:gd name="connsiteY0" fmla="*/ 2477 h 370021"/>
                  <a:gd name="connsiteX1" fmla="*/ 18258 w 52620"/>
                  <a:gd name="connsiteY1" fmla="*/ 293942 h 370021"/>
                  <a:gd name="connsiteX2" fmla="*/ 52548 w 52620"/>
                  <a:gd name="connsiteY2" fmla="*/ 368237 h 370021"/>
                  <a:gd name="connsiteX3" fmla="*/ 6828 w 52620"/>
                  <a:gd name="connsiteY3" fmla="*/ 242507 h 370021"/>
                  <a:gd name="connsiteX4" fmla="*/ 6828 w 52620"/>
                  <a:gd name="connsiteY4" fmla="*/ 156782 h 370021"/>
                  <a:gd name="connsiteX5" fmla="*/ 52548 w 52620"/>
                  <a:gd name="connsiteY5" fmla="*/ 2477 h 3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20" h="370021">
                    <a:moveTo>
                      <a:pt x="52548" y="2477"/>
                    </a:moveTo>
                    <a:cubicBezTo>
                      <a:pt x="54453" y="25337"/>
                      <a:pt x="18258" y="232982"/>
                      <a:pt x="18258" y="293942"/>
                    </a:cubicBezTo>
                    <a:cubicBezTo>
                      <a:pt x="18258" y="354902"/>
                      <a:pt x="54453" y="376809"/>
                      <a:pt x="52548" y="368237"/>
                    </a:cubicBezTo>
                    <a:cubicBezTo>
                      <a:pt x="50643" y="359665"/>
                      <a:pt x="14448" y="277750"/>
                      <a:pt x="6828" y="242507"/>
                    </a:cubicBezTo>
                    <a:cubicBezTo>
                      <a:pt x="-792" y="207264"/>
                      <a:pt x="-3649" y="192024"/>
                      <a:pt x="6828" y="156782"/>
                    </a:cubicBezTo>
                    <a:cubicBezTo>
                      <a:pt x="17305" y="121540"/>
                      <a:pt x="50643" y="-20383"/>
                      <a:pt x="52548" y="2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252D16D8-C2E8-EA2C-44AD-0B6066A6DD17}"/>
                  </a:ext>
                </a:extLst>
              </p:cNvPr>
              <p:cNvSpPr/>
              <p:nvPr/>
            </p:nvSpPr>
            <p:spPr>
              <a:xfrm>
                <a:off x="4198795" y="4891548"/>
                <a:ext cx="609875" cy="549964"/>
              </a:xfrm>
              <a:custGeom>
                <a:avLst/>
                <a:gdLst>
                  <a:gd name="connsiteX0" fmla="*/ 516080 w 609875"/>
                  <a:gd name="connsiteY0" fmla="*/ 492 h 549964"/>
                  <a:gd name="connsiteX1" fmla="*/ 413210 w 609875"/>
                  <a:gd name="connsiteY1" fmla="*/ 97647 h 549964"/>
                  <a:gd name="connsiteX2" fmla="*/ 578945 w 609875"/>
                  <a:gd name="connsiteY2" fmla="*/ 349107 h 549964"/>
                  <a:gd name="connsiteX3" fmla="*/ 1730 w 609875"/>
                  <a:gd name="connsiteY3" fmla="*/ 549132 h 549964"/>
                  <a:gd name="connsiteX4" fmla="*/ 407495 w 609875"/>
                  <a:gd name="connsiteY4" fmla="*/ 417687 h 549964"/>
                  <a:gd name="connsiteX5" fmla="*/ 607520 w 609875"/>
                  <a:gd name="connsiteY5" fmla="*/ 349107 h 549964"/>
                  <a:gd name="connsiteX6" fmla="*/ 510365 w 609875"/>
                  <a:gd name="connsiteY6" fmla="*/ 206232 h 549964"/>
                  <a:gd name="connsiteX7" fmla="*/ 407495 w 609875"/>
                  <a:gd name="connsiteY7" fmla="*/ 131937 h 549964"/>
                  <a:gd name="connsiteX8" fmla="*/ 516080 w 609875"/>
                  <a:gd name="connsiteY8" fmla="*/ 492 h 54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875" h="549964">
                    <a:moveTo>
                      <a:pt x="516080" y="492"/>
                    </a:moveTo>
                    <a:cubicBezTo>
                      <a:pt x="517032" y="-5223"/>
                      <a:pt x="402733" y="39545"/>
                      <a:pt x="413210" y="97647"/>
                    </a:cubicBezTo>
                    <a:cubicBezTo>
                      <a:pt x="423687" y="155749"/>
                      <a:pt x="647525" y="273860"/>
                      <a:pt x="578945" y="349107"/>
                    </a:cubicBezTo>
                    <a:cubicBezTo>
                      <a:pt x="510365" y="424354"/>
                      <a:pt x="30305" y="537702"/>
                      <a:pt x="1730" y="549132"/>
                    </a:cubicBezTo>
                    <a:cubicBezTo>
                      <a:pt x="-26845" y="560562"/>
                      <a:pt x="306530" y="451024"/>
                      <a:pt x="407495" y="417687"/>
                    </a:cubicBezTo>
                    <a:cubicBezTo>
                      <a:pt x="508460" y="384350"/>
                      <a:pt x="590375" y="384350"/>
                      <a:pt x="607520" y="349107"/>
                    </a:cubicBezTo>
                    <a:cubicBezTo>
                      <a:pt x="624665" y="313865"/>
                      <a:pt x="543702" y="242427"/>
                      <a:pt x="510365" y="206232"/>
                    </a:cubicBezTo>
                    <a:cubicBezTo>
                      <a:pt x="477028" y="170037"/>
                      <a:pt x="407495" y="163369"/>
                      <a:pt x="407495" y="131937"/>
                    </a:cubicBezTo>
                    <a:cubicBezTo>
                      <a:pt x="407495" y="100505"/>
                      <a:pt x="515128" y="6207"/>
                      <a:pt x="516080" y="49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E768D5D9-BA55-DCCD-D0C2-E2AE1CF839BE}"/>
                  </a:ext>
                </a:extLst>
              </p:cNvPr>
              <p:cNvSpPr/>
              <p:nvPr/>
            </p:nvSpPr>
            <p:spPr>
              <a:xfrm>
                <a:off x="3526058" y="4543419"/>
                <a:ext cx="74866" cy="229749"/>
              </a:xfrm>
              <a:custGeom>
                <a:avLst/>
                <a:gdLst>
                  <a:gd name="connsiteX0" fmla="*/ 28672 w 74866"/>
                  <a:gd name="connsiteY0" fmla="*/ 6 h 229749"/>
                  <a:gd name="connsiteX1" fmla="*/ 22957 w 74866"/>
                  <a:gd name="connsiteY1" fmla="*/ 142881 h 229749"/>
                  <a:gd name="connsiteX2" fmla="*/ 74392 w 74866"/>
                  <a:gd name="connsiteY2" fmla="*/ 228606 h 229749"/>
                  <a:gd name="connsiteX3" fmla="*/ 45817 w 74866"/>
                  <a:gd name="connsiteY3" fmla="*/ 188601 h 229749"/>
                  <a:gd name="connsiteX4" fmla="*/ 97 w 74866"/>
                  <a:gd name="connsiteY4" fmla="*/ 137166 h 229749"/>
                  <a:gd name="connsiteX5" fmla="*/ 28672 w 74866"/>
                  <a:gd name="connsiteY5" fmla="*/ 6 h 22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866" h="229749">
                    <a:moveTo>
                      <a:pt x="28672" y="6"/>
                    </a:moveTo>
                    <a:cubicBezTo>
                      <a:pt x="32482" y="959"/>
                      <a:pt x="15337" y="104781"/>
                      <a:pt x="22957" y="142881"/>
                    </a:cubicBezTo>
                    <a:cubicBezTo>
                      <a:pt x="30577" y="180981"/>
                      <a:pt x="74392" y="228606"/>
                      <a:pt x="74392" y="228606"/>
                    </a:cubicBezTo>
                    <a:cubicBezTo>
                      <a:pt x="78202" y="236226"/>
                      <a:pt x="58200" y="203841"/>
                      <a:pt x="45817" y="188601"/>
                    </a:cubicBezTo>
                    <a:cubicBezTo>
                      <a:pt x="33435" y="173361"/>
                      <a:pt x="2002" y="167646"/>
                      <a:pt x="97" y="137166"/>
                    </a:cubicBezTo>
                    <a:cubicBezTo>
                      <a:pt x="-1808" y="106686"/>
                      <a:pt x="24862" y="-947"/>
                      <a:pt x="28672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485CED52-37AD-11C9-5F0E-E0A7DCBE71AD}"/>
                  </a:ext>
                </a:extLst>
              </p:cNvPr>
              <p:cNvSpPr/>
              <p:nvPr/>
            </p:nvSpPr>
            <p:spPr>
              <a:xfrm>
                <a:off x="3914775" y="3303224"/>
                <a:ext cx="98081" cy="588871"/>
              </a:xfrm>
              <a:custGeom>
                <a:avLst/>
                <a:gdLst>
                  <a:gd name="connsiteX0" fmla="*/ 74295 w 98081"/>
                  <a:gd name="connsiteY0" fmla="*/ 46 h 588871"/>
                  <a:gd name="connsiteX1" fmla="*/ 17145 w 98081"/>
                  <a:gd name="connsiteY1" fmla="*/ 291511 h 588871"/>
                  <a:gd name="connsiteX2" fmla="*/ 97155 w 98081"/>
                  <a:gd name="connsiteY2" fmla="*/ 485821 h 588871"/>
                  <a:gd name="connsiteX3" fmla="*/ 62865 w 98081"/>
                  <a:gd name="connsiteY3" fmla="*/ 588691 h 588871"/>
                  <a:gd name="connsiteX4" fmla="*/ 97155 w 98081"/>
                  <a:gd name="connsiteY4" fmla="*/ 462961 h 588871"/>
                  <a:gd name="connsiteX5" fmla="*/ 45720 w 98081"/>
                  <a:gd name="connsiteY5" fmla="*/ 388666 h 588871"/>
                  <a:gd name="connsiteX6" fmla="*/ 0 w 98081"/>
                  <a:gd name="connsiteY6" fmla="*/ 320086 h 588871"/>
                  <a:gd name="connsiteX7" fmla="*/ 45720 w 98081"/>
                  <a:gd name="connsiteY7" fmla="*/ 280081 h 588871"/>
                  <a:gd name="connsiteX8" fmla="*/ 17145 w 98081"/>
                  <a:gd name="connsiteY8" fmla="*/ 268651 h 588871"/>
                  <a:gd name="connsiteX9" fmla="*/ 74295 w 98081"/>
                  <a:gd name="connsiteY9" fmla="*/ 46 h 58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81" h="588871">
                    <a:moveTo>
                      <a:pt x="74295" y="46"/>
                    </a:moveTo>
                    <a:cubicBezTo>
                      <a:pt x="74295" y="3856"/>
                      <a:pt x="13335" y="210549"/>
                      <a:pt x="17145" y="291511"/>
                    </a:cubicBezTo>
                    <a:cubicBezTo>
                      <a:pt x="20955" y="372474"/>
                      <a:pt x="89535" y="436291"/>
                      <a:pt x="97155" y="485821"/>
                    </a:cubicBezTo>
                    <a:cubicBezTo>
                      <a:pt x="104775" y="535351"/>
                      <a:pt x="62865" y="592501"/>
                      <a:pt x="62865" y="588691"/>
                    </a:cubicBezTo>
                    <a:cubicBezTo>
                      <a:pt x="62865" y="584881"/>
                      <a:pt x="100013" y="496299"/>
                      <a:pt x="97155" y="462961"/>
                    </a:cubicBezTo>
                    <a:cubicBezTo>
                      <a:pt x="94298" y="429624"/>
                      <a:pt x="61913" y="412479"/>
                      <a:pt x="45720" y="388666"/>
                    </a:cubicBezTo>
                    <a:cubicBezTo>
                      <a:pt x="29527" y="364853"/>
                      <a:pt x="0" y="338183"/>
                      <a:pt x="0" y="320086"/>
                    </a:cubicBezTo>
                    <a:cubicBezTo>
                      <a:pt x="0" y="301989"/>
                      <a:pt x="42863" y="288653"/>
                      <a:pt x="45720" y="280081"/>
                    </a:cubicBezTo>
                    <a:cubicBezTo>
                      <a:pt x="48577" y="271509"/>
                      <a:pt x="12383" y="308656"/>
                      <a:pt x="17145" y="268651"/>
                    </a:cubicBezTo>
                    <a:cubicBezTo>
                      <a:pt x="21907" y="228646"/>
                      <a:pt x="74295" y="-3764"/>
                      <a:pt x="74295" y="4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56A4AADA-542C-F423-482D-00C8F2C374E1}"/>
                  </a:ext>
                </a:extLst>
              </p:cNvPr>
              <p:cNvSpPr/>
              <p:nvPr/>
            </p:nvSpPr>
            <p:spPr>
              <a:xfrm>
                <a:off x="3789045" y="4543366"/>
                <a:ext cx="207466" cy="440840"/>
              </a:xfrm>
              <a:custGeom>
                <a:avLst/>
                <a:gdLst>
                  <a:gd name="connsiteX0" fmla="*/ 0 w 207466"/>
                  <a:gd name="connsiteY0" fmla="*/ 59 h 440840"/>
                  <a:gd name="connsiteX1" fmla="*/ 182880 w 207466"/>
                  <a:gd name="connsiteY1" fmla="*/ 245804 h 440840"/>
                  <a:gd name="connsiteX2" fmla="*/ 177165 w 207466"/>
                  <a:gd name="connsiteY2" fmla="*/ 440114 h 440840"/>
                  <a:gd name="connsiteX3" fmla="*/ 205740 w 207466"/>
                  <a:gd name="connsiteY3" fmla="*/ 308669 h 440840"/>
                  <a:gd name="connsiteX4" fmla="*/ 182880 w 207466"/>
                  <a:gd name="connsiteY4" fmla="*/ 222944 h 440840"/>
                  <a:gd name="connsiteX5" fmla="*/ 0 w 207466"/>
                  <a:gd name="connsiteY5" fmla="*/ 59 h 4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466" h="440840">
                    <a:moveTo>
                      <a:pt x="0" y="59"/>
                    </a:moveTo>
                    <a:cubicBezTo>
                      <a:pt x="0" y="3869"/>
                      <a:pt x="153353" y="172462"/>
                      <a:pt x="182880" y="245804"/>
                    </a:cubicBezTo>
                    <a:cubicBezTo>
                      <a:pt x="212407" y="319146"/>
                      <a:pt x="173355" y="429637"/>
                      <a:pt x="177165" y="440114"/>
                    </a:cubicBezTo>
                    <a:cubicBezTo>
                      <a:pt x="180975" y="450592"/>
                      <a:pt x="204788" y="344864"/>
                      <a:pt x="205740" y="308669"/>
                    </a:cubicBezTo>
                    <a:cubicBezTo>
                      <a:pt x="206692" y="272474"/>
                      <a:pt x="215265" y="269617"/>
                      <a:pt x="182880" y="222944"/>
                    </a:cubicBezTo>
                    <a:cubicBezTo>
                      <a:pt x="150495" y="176272"/>
                      <a:pt x="0" y="-3751"/>
                      <a:pt x="0" y="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91545514-B59B-6085-1D7E-37C2BF83C986}"/>
                  </a:ext>
                </a:extLst>
              </p:cNvPr>
              <p:cNvSpPr/>
              <p:nvPr/>
            </p:nvSpPr>
            <p:spPr>
              <a:xfrm>
                <a:off x="3994748" y="3137459"/>
                <a:ext cx="234358" cy="664367"/>
              </a:xfrm>
              <a:custGeom>
                <a:avLst/>
                <a:gdLst>
                  <a:gd name="connsiteX0" fmla="*/ 234352 w 234358"/>
                  <a:gd name="connsiteY0" fmla="*/ 76 h 664367"/>
                  <a:gd name="connsiteX1" fmla="*/ 85762 w 234358"/>
                  <a:gd name="connsiteY1" fmla="*/ 188671 h 664367"/>
                  <a:gd name="connsiteX2" fmla="*/ 37 w 234358"/>
                  <a:gd name="connsiteY2" fmla="*/ 314401 h 664367"/>
                  <a:gd name="connsiteX3" fmla="*/ 74332 w 234358"/>
                  <a:gd name="connsiteY3" fmla="*/ 240106 h 664367"/>
                  <a:gd name="connsiteX4" fmla="*/ 34327 w 234358"/>
                  <a:gd name="connsiteY4" fmla="*/ 371551 h 664367"/>
                  <a:gd name="connsiteX5" fmla="*/ 51472 w 234358"/>
                  <a:gd name="connsiteY5" fmla="*/ 342976 h 664367"/>
                  <a:gd name="connsiteX6" fmla="*/ 142912 w 234358"/>
                  <a:gd name="connsiteY6" fmla="*/ 663016 h 664367"/>
                  <a:gd name="connsiteX7" fmla="*/ 114337 w 234358"/>
                  <a:gd name="connsiteY7" fmla="*/ 451561 h 664367"/>
                  <a:gd name="connsiteX8" fmla="*/ 22897 w 234358"/>
                  <a:gd name="connsiteY8" fmla="*/ 297256 h 664367"/>
                  <a:gd name="connsiteX9" fmla="*/ 80047 w 234358"/>
                  <a:gd name="connsiteY9" fmla="*/ 211531 h 664367"/>
                  <a:gd name="connsiteX10" fmla="*/ 234352 w 234358"/>
                  <a:gd name="connsiteY10" fmla="*/ 76 h 66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358" h="664367">
                    <a:moveTo>
                      <a:pt x="234352" y="76"/>
                    </a:moveTo>
                    <a:cubicBezTo>
                      <a:pt x="235305" y="-3734"/>
                      <a:pt x="124814" y="136284"/>
                      <a:pt x="85762" y="188671"/>
                    </a:cubicBezTo>
                    <a:cubicBezTo>
                      <a:pt x="46709" y="241059"/>
                      <a:pt x="1942" y="305829"/>
                      <a:pt x="37" y="314401"/>
                    </a:cubicBezTo>
                    <a:cubicBezTo>
                      <a:pt x="-1868" y="322973"/>
                      <a:pt x="68617" y="230581"/>
                      <a:pt x="74332" y="240106"/>
                    </a:cubicBezTo>
                    <a:cubicBezTo>
                      <a:pt x="80047" y="249631"/>
                      <a:pt x="38137" y="354406"/>
                      <a:pt x="34327" y="371551"/>
                    </a:cubicBezTo>
                    <a:cubicBezTo>
                      <a:pt x="30517" y="388696"/>
                      <a:pt x="33374" y="294399"/>
                      <a:pt x="51472" y="342976"/>
                    </a:cubicBezTo>
                    <a:cubicBezTo>
                      <a:pt x="69569" y="391554"/>
                      <a:pt x="132434" y="644918"/>
                      <a:pt x="142912" y="663016"/>
                    </a:cubicBezTo>
                    <a:cubicBezTo>
                      <a:pt x="153390" y="681114"/>
                      <a:pt x="134339" y="512521"/>
                      <a:pt x="114337" y="451561"/>
                    </a:cubicBezTo>
                    <a:cubicBezTo>
                      <a:pt x="94334" y="390601"/>
                      <a:pt x="28612" y="337261"/>
                      <a:pt x="22897" y="297256"/>
                    </a:cubicBezTo>
                    <a:cubicBezTo>
                      <a:pt x="17182" y="257251"/>
                      <a:pt x="45757" y="255346"/>
                      <a:pt x="80047" y="211531"/>
                    </a:cubicBezTo>
                    <a:cubicBezTo>
                      <a:pt x="114337" y="167716"/>
                      <a:pt x="233399" y="3886"/>
                      <a:pt x="234352" y="7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1D91DD99-2EE2-D198-16C5-541919F23E36}"/>
                  </a:ext>
                </a:extLst>
              </p:cNvPr>
              <p:cNvSpPr/>
              <p:nvPr/>
            </p:nvSpPr>
            <p:spPr>
              <a:xfrm>
                <a:off x="4147638" y="3618801"/>
                <a:ext cx="418650" cy="353193"/>
              </a:xfrm>
              <a:custGeom>
                <a:avLst/>
                <a:gdLst>
                  <a:gd name="connsiteX0" fmla="*/ 1452 w 418650"/>
                  <a:gd name="connsiteY0" fmla="*/ 4509 h 353193"/>
                  <a:gd name="connsiteX1" fmla="*/ 92892 w 418650"/>
                  <a:gd name="connsiteY1" fmla="*/ 244539 h 353193"/>
                  <a:gd name="connsiteX2" fmla="*/ 104322 w 418650"/>
                  <a:gd name="connsiteY2" fmla="*/ 147384 h 353193"/>
                  <a:gd name="connsiteX3" fmla="*/ 184332 w 418650"/>
                  <a:gd name="connsiteY3" fmla="*/ 193104 h 353193"/>
                  <a:gd name="connsiteX4" fmla="*/ 161472 w 418650"/>
                  <a:gd name="connsiteY4" fmla="*/ 158814 h 353193"/>
                  <a:gd name="connsiteX5" fmla="*/ 418647 w 418650"/>
                  <a:gd name="connsiteY5" fmla="*/ 353124 h 353193"/>
                  <a:gd name="connsiteX6" fmla="*/ 167187 w 418650"/>
                  <a:gd name="connsiteY6" fmla="*/ 181674 h 353193"/>
                  <a:gd name="connsiteX7" fmla="*/ 110037 w 418650"/>
                  <a:gd name="connsiteY7" fmla="*/ 227394 h 353193"/>
                  <a:gd name="connsiteX8" fmla="*/ 41457 w 418650"/>
                  <a:gd name="connsiteY8" fmla="*/ 95949 h 353193"/>
                  <a:gd name="connsiteX9" fmla="*/ 1452 w 418650"/>
                  <a:gd name="connsiteY9" fmla="*/ 4509 h 35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650" h="353193">
                    <a:moveTo>
                      <a:pt x="1452" y="4509"/>
                    </a:moveTo>
                    <a:cubicBezTo>
                      <a:pt x="10024" y="29274"/>
                      <a:pt x="75747" y="220727"/>
                      <a:pt x="92892" y="244539"/>
                    </a:cubicBezTo>
                    <a:cubicBezTo>
                      <a:pt x="110037" y="268351"/>
                      <a:pt x="89082" y="155957"/>
                      <a:pt x="104322" y="147384"/>
                    </a:cubicBezTo>
                    <a:cubicBezTo>
                      <a:pt x="119562" y="138812"/>
                      <a:pt x="174807" y="191199"/>
                      <a:pt x="184332" y="193104"/>
                    </a:cubicBezTo>
                    <a:cubicBezTo>
                      <a:pt x="193857" y="195009"/>
                      <a:pt x="122420" y="132144"/>
                      <a:pt x="161472" y="158814"/>
                    </a:cubicBezTo>
                    <a:cubicBezTo>
                      <a:pt x="200524" y="185484"/>
                      <a:pt x="417695" y="349314"/>
                      <a:pt x="418647" y="353124"/>
                    </a:cubicBezTo>
                    <a:cubicBezTo>
                      <a:pt x="419600" y="356934"/>
                      <a:pt x="218622" y="202629"/>
                      <a:pt x="167187" y="181674"/>
                    </a:cubicBezTo>
                    <a:cubicBezTo>
                      <a:pt x="115752" y="160719"/>
                      <a:pt x="130992" y="241682"/>
                      <a:pt x="110037" y="227394"/>
                    </a:cubicBezTo>
                    <a:cubicBezTo>
                      <a:pt x="89082" y="213106"/>
                      <a:pt x="58602" y="128334"/>
                      <a:pt x="41457" y="95949"/>
                    </a:cubicBezTo>
                    <a:cubicBezTo>
                      <a:pt x="24312" y="63564"/>
                      <a:pt x="-7120" y="-20256"/>
                      <a:pt x="1452" y="4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2EF7B9DA-AD9D-F23A-8773-89C5289028DE}"/>
                  </a:ext>
                </a:extLst>
              </p:cNvPr>
              <p:cNvSpPr/>
              <p:nvPr/>
            </p:nvSpPr>
            <p:spPr>
              <a:xfrm>
                <a:off x="2896508" y="3128165"/>
                <a:ext cx="514445" cy="160997"/>
              </a:xfrm>
              <a:custGeom>
                <a:avLst/>
                <a:gdLst>
                  <a:gd name="connsiteX0" fmla="*/ 767 w 514445"/>
                  <a:gd name="connsiteY0" fmla="*/ 67211 h 160997"/>
                  <a:gd name="connsiteX1" fmla="*/ 211782 w 514445"/>
                  <a:gd name="connsiteY1" fmla="*/ 67211 h 160997"/>
                  <a:gd name="connsiteX2" fmla="*/ 144793 w 514445"/>
                  <a:gd name="connsiteY2" fmla="*/ 73910 h 160997"/>
                  <a:gd name="connsiteX3" fmla="*/ 308916 w 514445"/>
                  <a:gd name="connsiteY3" fmla="*/ 90657 h 160997"/>
                  <a:gd name="connsiteX4" fmla="*/ 396002 w 514445"/>
                  <a:gd name="connsiteY4" fmla="*/ 27017 h 160997"/>
                  <a:gd name="connsiteX5" fmla="*/ 379255 w 514445"/>
                  <a:gd name="connsiteY5" fmla="*/ 47114 h 160997"/>
                  <a:gd name="connsiteX6" fmla="*/ 513233 w 514445"/>
                  <a:gd name="connsiteY6" fmla="*/ 23668 h 160997"/>
                  <a:gd name="connsiteX7" fmla="*/ 442894 w 514445"/>
                  <a:gd name="connsiteY7" fmla="*/ 47114 h 160997"/>
                  <a:gd name="connsiteX8" fmla="*/ 399351 w 514445"/>
                  <a:gd name="connsiteY8" fmla="*/ 160995 h 160997"/>
                  <a:gd name="connsiteX9" fmla="*/ 419448 w 514445"/>
                  <a:gd name="connsiteY9" fmla="*/ 50464 h 160997"/>
                  <a:gd name="connsiteX10" fmla="*/ 345760 w 514445"/>
                  <a:gd name="connsiteY10" fmla="*/ 94006 h 160997"/>
                  <a:gd name="connsiteX11" fmla="*/ 128046 w 514445"/>
                  <a:gd name="connsiteY11" fmla="*/ 100705 h 160997"/>
                  <a:gd name="connsiteX12" fmla="*/ 71105 w 514445"/>
                  <a:gd name="connsiteY12" fmla="*/ 222 h 160997"/>
                  <a:gd name="connsiteX13" fmla="*/ 138094 w 514445"/>
                  <a:gd name="connsiteY13" fmla="*/ 73910 h 160997"/>
                  <a:gd name="connsiteX14" fmla="*/ 767 w 514445"/>
                  <a:gd name="connsiteY14" fmla="*/ 67211 h 16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4445" h="160997">
                    <a:moveTo>
                      <a:pt x="767" y="67211"/>
                    </a:moveTo>
                    <a:cubicBezTo>
                      <a:pt x="13048" y="66095"/>
                      <a:pt x="187778" y="66094"/>
                      <a:pt x="211782" y="67211"/>
                    </a:cubicBezTo>
                    <a:cubicBezTo>
                      <a:pt x="235786" y="68328"/>
                      <a:pt x="128604" y="70002"/>
                      <a:pt x="144793" y="73910"/>
                    </a:cubicBezTo>
                    <a:cubicBezTo>
                      <a:pt x="160982" y="77818"/>
                      <a:pt x="267048" y="98473"/>
                      <a:pt x="308916" y="90657"/>
                    </a:cubicBezTo>
                    <a:cubicBezTo>
                      <a:pt x="350784" y="82841"/>
                      <a:pt x="384279" y="34274"/>
                      <a:pt x="396002" y="27017"/>
                    </a:cubicBezTo>
                    <a:cubicBezTo>
                      <a:pt x="407725" y="19760"/>
                      <a:pt x="359717" y="47672"/>
                      <a:pt x="379255" y="47114"/>
                    </a:cubicBezTo>
                    <a:cubicBezTo>
                      <a:pt x="398794" y="46556"/>
                      <a:pt x="502627" y="23668"/>
                      <a:pt x="513233" y="23668"/>
                    </a:cubicBezTo>
                    <a:cubicBezTo>
                      <a:pt x="523839" y="23668"/>
                      <a:pt x="461874" y="24226"/>
                      <a:pt x="442894" y="47114"/>
                    </a:cubicBezTo>
                    <a:cubicBezTo>
                      <a:pt x="423914" y="70002"/>
                      <a:pt x="403259" y="160437"/>
                      <a:pt x="399351" y="160995"/>
                    </a:cubicBezTo>
                    <a:cubicBezTo>
                      <a:pt x="395443" y="161553"/>
                      <a:pt x="428380" y="61629"/>
                      <a:pt x="419448" y="50464"/>
                    </a:cubicBezTo>
                    <a:cubicBezTo>
                      <a:pt x="410516" y="39299"/>
                      <a:pt x="394327" y="85633"/>
                      <a:pt x="345760" y="94006"/>
                    </a:cubicBezTo>
                    <a:cubicBezTo>
                      <a:pt x="297193" y="102379"/>
                      <a:pt x="173822" y="116336"/>
                      <a:pt x="128046" y="100705"/>
                    </a:cubicBezTo>
                    <a:cubicBezTo>
                      <a:pt x="82270" y="85074"/>
                      <a:pt x="69430" y="4688"/>
                      <a:pt x="71105" y="222"/>
                    </a:cubicBezTo>
                    <a:cubicBezTo>
                      <a:pt x="72780" y="-4244"/>
                      <a:pt x="148701" y="59954"/>
                      <a:pt x="138094" y="73910"/>
                    </a:cubicBezTo>
                    <a:cubicBezTo>
                      <a:pt x="127487" y="87866"/>
                      <a:pt x="-11514" y="68327"/>
                      <a:pt x="767" y="672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BBC50799-AB44-79E2-DFB0-32106D7AB3C8}"/>
                  </a:ext>
                </a:extLst>
              </p:cNvPr>
              <p:cNvSpPr/>
              <p:nvPr/>
            </p:nvSpPr>
            <p:spPr>
              <a:xfrm>
                <a:off x="3797777" y="1200943"/>
                <a:ext cx="1861584" cy="1102032"/>
              </a:xfrm>
              <a:custGeom>
                <a:avLst/>
                <a:gdLst>
                  <a:gd name="connsiteX0" fmla="*/ 1856263 w 1861584"/>
                  <a:gd name="connsiteY0" fmla="*/ 363697 h 1102032"/>
                  <a:gd name="connsiteX1" fmla="*/ 982503 w 1861584"/>
                  <a:gd name="connsiteY1" fmla="*/ 267177 h 1102032"/>
                  <a:gd name="connsiteX2" fmla="*/ 1302543 w 1861584"/>
                  <a:gd name="connsiteY2" fmla="*/ 297657 h 1102032"/>
                  <a:gd name="connsiteX3" fmla="*/ 611663 w 1861584"/>
                  <a:gd name="connsiteY3" fmla="*/ 226537 h 1102032"/>
                  <a:gd name="connsiteX4" fmla="*/ 769143 w 1861584"/>
                  <a:gd name="connsiteY4" fmla="*/ 216377 h 1102032"/>
                  <a:gd name="connsiteX5" fmla="*/ 164623 w 1861584"/>
                  <a:gd name="connsiteY5" fmla="*/ 429737 h 1102032"/>
                  <a:gd name="connsiteX6" fmla="*/ 306863 w 1861584"/>
                  <a:gd name="connsiteY6" fmla="*/ 414497 h 1102032"/>
                  <a:gd name="connsiteX7" fmla="*/ 139223 w 1861584"/>
                  <a:gd name="connsiteY7" fmla="*/ 597377 h 1102032"/>
                  <a:gd name="connsiteX8" fmla="*/ 179863 w 1861584"/>
                  <a:gd name="connsiteY8" fmla="*/ 937737 h 1102032"/>
                  <a:gd name="connsiteX9" fmla="*/ 149383 w 1861584"/>
                  <a:gd name="connsiteY9" fmla="*/ 729457 h 1102032"/>
                  <a:gd name="connsiteX10" fmla="*/ 200183 w 1861584"/>
                  <a:gd name="connsiteY10" fmla="*/ 1100297 h 1102032"/>
                  <a:gd name="connsiteX11" fmla="*/ 174783 w 1861584"/>
                  <a:gd name="connsiteY11" fmla="*/ 856457 h 1102032"/>
                  <a:gd name="connsiteX12" fmla="*/ 2063 w 1861584"/>
                  <a:gd name="connsiteY12" fmla="*/ 577057 h 1102032"/>
                  <a:gd name="connsiteX13" fmla="*/ 78263 w 1861584"/>
                  <a:gd name="connsiteY13" fmla="*/ 348457 h 1102032"/>
                  <a:gd name="connsiteX14" fmla="*/ 57943 w 1861584"/>
                  <a:gd name="connsiteY14" fmla="*/ 338297 h 1102032"/>
                  <a:gd name="connsiteX15" fmla="*/ 489743 w 1861584"/>
                  <a:gd name="connsiteY15" fmla="*/ 170657 h 1102032"/>
                  <a:gd name="connsiteX16" fmla="*/ 372903 w 1861584"/>
                  <a:gd name="connsiteY16" fmla="*/ 135097 h 1102032"/>
                  <a:gd name="connsiteX17" fmla="*/ 1084103 w 1861584"/>
                  <a:gd name="connsiteY17" fmla="*/ 79217 h 1102032"/>
                  <a:gd name="connsiteX18" fmla="*/ 860583 w 1861584"/>
                  <a:gd name="connsiteY18" fmla="*/ 3017 h 1102032"/>
                  <a:gd name="connsiteX19" fmla="*/ 1327943 w 1861584"/>
                  <a:gd name="connsiteY19" fmla="*/ 190977 h 1102032"/>
                  <a:gd name="connsiteX20" fmla="*/ 1856263 w 1861584"/>
                  <a:gd name="connsiteY20" fmla="*/ 363697 h 110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1584" h="1102032">
                    <a:moveTo>
                      <a:pt x="1856263" y="363697"/>
                    </a:moveTo>
                    <a:cubicBezTo>
                      <a:pt x="1798690" y="376397"/>
                      <a:pt x="1074790" y="278184"/>
                      <a:pt x="982503" y="267177"/>
                    </a:cubicBezTo>
                    <a:cubicBezTo>
                      <a:pt x="890216" y="256170"/>
                      <a:pt x="1302543" y="297657"/>
                      <a:pt x="1302543" y="297657"/>
                    </a:cubicBezTo>
                    <a:lnTo>
                      <a:pt x="611663" y="226537"/>
                    </a:lnTo>
                    <a:cubicBezTo>
                      <a:pt x="522763" y="212990"/>
                      <a:pt x="843650" y="182510"/>
                      <a:pt x="769143" y="216377"/>
                    </a:cubicBezTo>
                    <a:cubicBezTo>
                      <a:pt x="694636" y="250244"/>
                      <a:pt x="241670" y="396717"/>
                      <a:pt x="164623" y="429737"/>
                    </a:cubicBezTo>
                    <a:cubicBezTo>
                      <a:pt x="87576" y="462757"/>
                      <a:pt x="311096" y="386557"/>
                      <a:pt x="306863" y="414497"/>
                    </a:cubicBezTo>
                    <a:cubicBezTo>
                      <a:pt x="302630" y="442437"/>
                      <a:pt x="160390" y="510170"/>
                      <a:pt x="139223" y="597377"/>
                    </a:cubicBezTo>
                    <a:cubicBezTo>
                      <a:pt x="118056" y="684584"/>
                      <a:pt x="178170" y="915724"/>
                      <a:pt x="179863" y="937737"/>
                    </a:cubicBezTo>
                    <a:cubicBezTo>
                      <a:pt x="181556" y="959750"/>
                      <a:pt x="145996" y="702364"/>
                      <a:pt x="149383" y="729457"/>
                    </a:cubicBezTo>
                    <a:cubicBezTo>
                      <a:pt x="152770" y="756550"/>
                      <a:pt x="195950" y="1079130"/>
                      <a:pt x="200183" y="1100297"/>
                    </a:cubicBezTo>
                    <a:cubicBezTo>
                      <a:pt x="204416" y="1121464"/>
                      <a:pt x="207803" y="943664"/>
                      <a:pt x="174783" y="856457"/>
                    </a:cubicBezTo>
                    <a:cubicBezTo>
                      <a:pt x="141763" y="769250"/>
                      <a:pt x="18150" y="661724"/>
                      <a:pt x="2063" y="577057"/>
                    </a:cubicBezTo>
                    <a:cubicBezTo>
                      <a:pt x="-14024" y="492390"/>
                      <a:pt x="68950" y="388250"/>
                      <a:pt x="78263" y="348457"/>
                    </a:cubicBezTo>
                    <a:cubicBezTo>
                      <a:pt x="87576" y="308664"/>
                      <a:pt x="-10637" y="367930"/>
                      <a:pt x="57943" y="338297"/>
                    </a:cubicBezTo>
                    <a:cubicBezTo>
                      <a:pt x="126523" y="308664"/>
                      <a:pt x="437250" y="204524"/>
                      <a:pt x="489743" y="170657"/>
                    </a:cubicBezTo>
                    <a:cubicBezTo>
                      <a:pt x="542236" y="136790"/>
                      <a:pt x="273843" y="150337"/>
                      <a:pt x="372903" y="135097"/>
                    </a:cubicBezTo>
                    <a:cubicBezTo>
                      <a:pt x="471963" y="119857"/>
                      <a:pt x="1002823" y="101230"/>
                      <a:pt x="1084103" y="79217"/>
                    </a:cubicBezTo>
                    <a:cubicBezTo>
                      <a:pt x="1165383" y="57204"/>
                      <a:pt x="819943" y="-15610"/>
                      <a:pt x="860583" y="3017"/>
                    </a:cubicBezTo>
                    <a:cubicBezTo>
                      <a:pt x="901223" y="21644"/>
                      <a:pt x="1167076" y="132557"/>
                      <a:pt x="1327943" y="190977"/>
                    </a:cubicBezTo>
                    <a:cubicBezTo>
                      <a:pt x="1488810" y="249397"/>
                      <a:pt x="1913836" y="350997"/>
                      <a:pt x="1856263" y="36369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05627C7A-9065-22BA-90C0-E4685F5DAB89}"/>
                  </a:ext>
                </a:extLst>
              </p:cNvPr>
              <p:cNvSpPr/>
              <p:nvPr/>
            </p:nvSpPr>
            <p:spPr>
              <a:xfrm>
                <a:off x="2918855" y="2511677"/>
                <a:ext cx="865679" cy="1251453"/>
              </a:xfrm>
              <a:custGeom>
                <a:avLst/>
                <a:gdLst>
                  <a:gd name="connsiteX0" fmla="*/ 780498 w 865679"/>
                  <a:gd name="connsiteY0" fmla="*/ 1879 h 1251453"/>
                  <a:gd name="connsiteX1" fmla="*/ 805550 w 865679"/>
                  <a:gd name="connsiteY1" fmla="*/ 319205 h 1251453"/>
                  <a:gd name="connsiteX2" fmla="*/ 859830 w 865679"/>
                  <a:gd name="connsiteY2" fmla="*/ 244049 h 1251453"/>
                  <a:gd name="connsiteX3" fmla="*/ 651063 w 865679"/>
                  <a:gd name="connsiteY3" fmla="*/ 628181 h 1251453"/>
                  <a:gd name="connsiteX4" fmla="*/ 763797 w 865679"/>
                  <a:gd name="connsiteY4" fmla="*/ 544674 h 1251453"/>
                  <a:gd name="connsiteX5" fmla="*/ 458997 w 865679"/>
                  <a:gd name="connsiteY5" fmla="*/ 903753 h 1251453"/>
                  <a:gd name="connsiteX6" fmla="*/ 538329 w 865679"/>
                  <a:gd name="connsiteY6" fmla="*/ 849474 h 1251453"/>
                  <a:gd name="connsiteX7" fmla="*/ 124970 w 865679"/>
                  <a:gd name="connsiteY7" fmla="*/ 1166800 h 1251453"/>
                  <a:gd name="connsiteX8" fmla="*/ 3885 w 865679"/>
                  <a:gd name="connsiteY8" fmla="*/ 1246131 h 1251453"/>
                  <a:gd name="connsiteX9" fmla="*/ 237704 w 865679"/>
                  <a:gd name="connsiteY9" fmla="*/ 1054065 h 1251453"/>
                  <a:gd name="connsiteX10" fmla="*/ 563381 w 865679"/>
                  <a:gd name="connsiteY10" fmla="*/ 703337 h 1251453"/>
                  <a:gd name="connsiteX11" fmla="*/ 600959 w 865679"/>
                  <a:gd name="connsiteY11" fmla="*/ 548849 h 1251453"/>
                  <a:gd name="connsiteX12" fmla="*/ 550855 w 865679"/>
                  <a:gd name="connsiteY12" fmla="*/ 352608 h 1251453"/>
                  <a:gd name="connsiteX13" fmla="*/ 651063 w 865679"/>
                  <a:gd name="connsiteY13" fmla="*/ 544674 h 1251453"/>
                  <a:gd name="connsiteX14" fmla="*/ 663589 w 865679"/>
                  <a:gd name="connsiteY14" fmla="*/ 214822 h 1251453"/>
                  <a:gd name="connsiteX15" fmla="*/ 705342 w 865679"/>
                  <a:gd name="connsiteY15" fmla="*/ 369309 h 1251453"/>
                  <a:gd name="connsiteX16" fmla="*/ 613485 w 865679"/>
                  <a:gd name="connsiteY16" fmla="*/ 60334 h 1251453"/>
                  <a:gd name="connsiteX17" fmla="*/ 709518 w 865679"/>
                  <a:gd name="connsiteY17" fmla="*/ 181419 h 1251453"/>
                  <a:gd name="connsiteX18" fmla="*/ 780498 w 865679"/>
                  <a:gd name="connsiteY18" fmla="*/ 1879 h 125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65679" h="1251453">
                    <a:moveTo>
                      <a:pt x="780498" y="1879"/>
                    </a:moveTo>
                    <a:cubicBezTo>
                      <a:pt x="796503" y="24843"/>
                      <a:pt x="792328" y="278843"/>
                      <a:pt x="805550" y="319205"/>
                    </a:cubicBezTo>
                    <a:cubicBezTo>
                      <a:pt x="818772" y="359567"/>
                      <a:pt x="885578" y="192553"/>
                      <a:pt x="859830" y="244049"/>
                    </a:cubicBezTo>
                    <a:cubicBezTo>
                      <a:pt x="834082" y="295545"/>
                      <a:pt x="667068" y="578077"/>
                      <a:pt x="651063" y="628181"/>
                    </a:cubicBezTo>
                    <a:cubicBezTo>
                      <a:pt x="635057" y="678285"/>
                      <a:pt x="795808" y="498745"/>
                      <a:pt x="763797" y="544674"/>
                    </a:cubicBezTo>
                    <a:cubicBezTo>
                      <a:pt x="731786" y="590603"/>
                      <a:pt x="496575" y="852953"/>
                      <a:pt x="458997" y="903753"/>
                    </a:cubicBezTo>
                    <a:cubicBezTo>
                      <a:pt x="421419" y="954553"/>
                      <a:pt x="594000" y="805633"/>
                      <a:pt x="538329" y="849474"/>
                    </a:cubicBezTo>
                    <a:cubicBezTo>
                      <a:pt x="482658" y="893315"/>
                      <a:pt x="214044" y="1100691"/>
                      <a:pt x="124970" y="1166800"/>
                    </a:cubicBezTo>
                    <a:cubicBezTo>
                      <a:pt x="35896" y="1232909"/>
                      <a:pt x="-14904" y="1264920"/>
                      <a:pt x="3885" y="1246131"/>
                    </a:cubicBezTo>
                    <a:cubicBezTo>
                      <a:pt x="22674" y="1227342"/>
                      <a:pt x="144455" y="1144531"/>
                      <a:pt x="237704" y="1054065"/>
                    </a:cubicBezTo>
                    <a:cubicBezTo>
                      <a:pt x="330953" y="963599"/>
                      <a:pt x="502838" y="787540"/>
                      <a:pt x="563381" y="703337"/>
                    </a:cubicBezTo>
                    <a:cubicBezTo>
                      <a:pt x="623923" y="619134"/>
                      <a:pt x="603047" y="607304"/>
                      <a:pt x="600959" y="548849"/>
                    </a:cubicBezTo>
                    <a:cubicBezTo>
                      <a:pt x="598871" y="490394"/>
                      <a:pt x="542504" y="353304"/>
                      <a:pt x="550855" y="352608"/>
                    </a:cubicBezTo>
                    <a:cubicBezTo>
                      <a:pt x="559206" y="351912"/>
                      <a:pt x="632274" y="567638"/>
                      <a:pt x="651063" y="544674"/>
                    </a:cubicBezTo>
                    <a:cubicBezTo>
                      <a:pt x="669852" y="521710"/>
                      <a:pt x="654542" y="244050"/>
                      <a:pt x="663589" y="214822"/>
                    </a:cubicBezTo>
                    <a:cubicBezTo>
                      <a:pt x="672635" y="185595"/>
                      <a:pt x="713693" y="395057"/>
                      <a:pt x="705342" y="369309"/>
                    </a:cubicBezTo>
                    <a:cubicBezTo>
                      <a:pt x="696991" y="343561"/>
                      <a:pt x="612789" y="91649"/>
                      <a:pt x="613485" y="60334"/>
                    </a:cubicBezTo>
                    <a:cubicBezTo>
                      <a:pt x="614181" y="29019"/>
                      <a:pt x="683074" y="189074"/>
                      <a:pt x="709518" y="181419"/>
                    </a:cubicBezTo>
                    <a:cubicBezTo>
                      <a:pt x="735962" y="173764"/>
                      <a:pt x="764493" y="-21085"/>
                      <a:pt x="780498" y="187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F943542C-C7DA-3ABF-7244-6E6FF455ED79}"/>
                  </a:ext>
                </a:extLst>
              </p:cNvPr>
              <p:cNvSpPr/>
              <p:nvPr/>
            </p:nvSpPr>
            <p:spPr>
              <a:xfrm>
                <a:off x="2894532" y="2615903"/>
                <a:ext cx="1072190" cy="1271163"/>
              </a:xfrm>
              <a:custGeom>
                <a:avLst/>
                <a:gdLst>
                  <a:gd name="connsiteX0" fmla="*/ 1072043 w 1072190"/>
                  <a:gd name="connsiteY0" fmla="*/ 2037 h 1271163"/>
                  <a:gd name="connsiteX1" fmla="*/ 813172 w 1072190"/>
                  <a:gd name="connsiteY1" fmla="*/ 498902 h 1271163"/>
                  <a:gd name="connsiteX2" fmla="*/ 921731 w 1072190"/>
                  <a:gd name="connsiteY2" fmla="*/ 436272 h 1271163"/>
                  <a:gd name="connsiteX3" fmla="*/ 608580 w 1072190"/>
                  <a:gd name="connsiteY3" fmla="*/ 774475 h 1271163"/>
                  <a:gd name="connsiteX4" fmla="*/ 746367 w 1072190"/>
                  <a:gd name="connsiteY4" fmla="*/ 703494 h 1271163"/>
                  <a:gd name="connsiteX5" fmla="*/ 416515 w 1072190"/>
                  <a:gd name="connsiteY5" fmla="*/ 979067 h 1271163"/>
                  <a:gd name="connsiteX6" fmla="*/ 433216 w 1072190"/>
                  <a:gd name="connsiteY6" fmla="*/ 1095976 h 1271163"/>
                  <a:gd name="connsiteX7" fmla="*/ 186871 w 1072190"/>
                  <a:gd name="connsiteY7" fmla="*/ 1246289 h 1271163"/>
                  <a:gd name="connsiteX8" fmla="*/ 157643 w 1072190"/>
                  <a:gd name="connsiteY8" fmla="*/ 1262990 h 1271163"/>
                  <a:gd name="connsiteX9" fmla="*/ 270378 w 1072190"/>
                  <a:gd name="connsiteY9" fmla="*/ 1162782 h 1271163"/>
                  <a:gd name="connsiteX10" fmla="*/ 32383 w 1072190"/>
                  <a:gd name="connsiteY10" fmla="*/ 1229587 h 1271163"/>
                  <a:gd name="connsiteX11" fmla="*/ 228624 w 1072190"/>
                  <a:gd name="connsiteY11" fmla="*/ 1045872 h 1271163"/>
                  <a:gd name="connsiteX12" fmla="*/ 7331 w 1072190"/>
                  <a:gd name="connsiteY12" fmla="*/ 1121029 h 1271163"/>
                  <a:gd name="connsiteX13" fmla="*/ 558476 w 1072190"/>
                  <a:gd name="connsiteY13" fmla="*/ 636689 h 1271163"/>
                  <a:gd name="connsiteX14" fmla="*/ 374761 w 1072190"/>
                  <a:gd name="connsiteY14" fmla="*/ 724371 h 1271163"/>
                  <a:gd name="connsiteX15" fmla="*/ 687912 w 1072190"/>
                  <a:gd name="connsiteY15" fmla="*/ 478026 h 1271163"/>
                  <a:gd name="connsiteX16" fmla="*/ 658684 w 1072190"/>
                  <a:gd name="connsiteY16" fmla="*/ 315187 h 1271163"/>
                  <a:gd name="connsiteX17" fmla="*/ 808997 w 1072190"/>
                  <a:gd name="connsiteY17" fmla="*/ 411220 h 1271163"/>
                  <a:gd name="connsiteX18" fmla="*/ 838224 w 1072190"/>
                  <a:gd name="connsiteY18" fmla="*/ 240031 h 1271163"/>
                  <a:gd name="connsiteX19" fmla="*/ 771419 w 1072190"/>
                  <a:gd name="connsiteY19" fmla="*/ 319363 h 1271163"/>
                  <a:gd name="connsiteX20" fmla="*/ 1072043 w 1072190"/>
                  <a:gd name="connsiteY20" fmla="*/ 2037 h 127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72190" h="1271163">
                    <a:moveTo>
                      <a:pt x="1072043" y="2037"/>
                    </a:moveTo>
                    <a:cubicBezTo>
                      <a:pt x="1079002" y="31960"/>
                      <a:pt x="838224" y="426530"/>
                      <a:pt x="813172" y="498902"/>
                    </a:cubicBezTo>
                    <a:cubicBezTo>
                      <a:pt x="788120" y="571274"/>
                      <a:pt x="955830" y="390343"/>
                      <a:pt x="921731" y="436272"/>
                    </a:cubicBezTo>
                    <a:cubicBezTo>
                      <a:pt x="887632" y="482201"/>
                      <a:pt x="637807" y="729938"/>
                      <a:pt x="608580" y="774475"/>
                    </a:cubicBezTo>
                    <a:cubicBezTo>
                      <a:pt x="579353" y="819012"/>
                      <a:pt x="778378" y="669395"/>
                      <a:pt x="746367" y="703494"/>
                    </a:cubicBezTo>
                    <a:cubicBezTo>
                      <a:pt x="714356" y="737593"/>
                      <a:pt x="468707" y="913653"/>
                      <a:pt x="416515" y="979067"/>
                    </a:cubicBezTo>
                    <a:cubicBezTo>
                      <a:pt x="364323" y="1044481"/>
                      <a:pt x="471490" y="1051439"/>
                      <a:pt x="433216" y="1095976"/>
                    </a:cubicBezTo>
                    <a:cubicBezTo>
                      <a:pt x="394942" y="1140513"/>
                      <a:pt x="232800" y="1218453"/>
                      <a:pt x="186871" y="1246289"/>
                    </a:cubicBezTo>
                    <a:cubicBezTo>
                      <a:pt x="140942" y="1274125"/>
                      <a:pt x="143725" y="1276908"/>
                      <a:pt x="157643" y="1262990"/>
                    </a:cubicBezTo>
                    <a:cubicBezTo>
                      <a:pt x="171561" y="1249072"/>
                      <a:pt x="291255" y="1168349"/>
                      <a:pt x="270378" y="1162782"/>
                    </a:cubicBezTo>
                    <a:cubicBezTo>
                      <a:pt x="249501" y="1157215"/>
                      <a:pt x="39342" y="1249072"/>
                      <a:pt x="32383" y="1229587"/>
                    </a:cubicBezTo>
                    <a:cubicBezTo>
                      <a:pt x="25424" y="1210102"/>
                      <a:pt x="232799" y="1063965"/>
                      <a:pt x="228624" y="1045872"/>
                    </a:cubicBezTo>
                    <a:cubicBezTo>
                      <a:pt x="224449" y="1027779"/>
                      <a:pt x="-47644" y="1189226"/>
                      <a:pt x="7331" y="1121029"/>
                    </a:cubicBezTo>
                    <a:cubicBezTo>
                      <a:pt x="62306" y="1052832"/>
                      <a:pt x="497238" y="702799"/>
                      <a:pt x="558476" y="636689"/>
                    </a:cubicBezTo>
                    <a:cubicBezTo>
                      <a:pt x="619714" y="570579"/>
                      <a:pt x="353188" y="750815"/>
                      <a:pt x="374761" y="724371"/>
                    </a:cubicBezTo>
                    <a:cubicBezTo>
                      <a:pt x="396334" y="697927"/>
                      <a:pt x="640592" y="546223"/>
                      <a:pt x="687912" y="478026"/>
                    </a:cubicBezTo>
                    <a:cubicBezTo>
                      <a:pt x="735232" y="409829"/>
                      <a:pt x="638503" y="326321"/>
                      <a:pt x="658684" y="315187"/>
                    </a:cubicBezTo>
                    <a:cubicBezTo>
                      <a:pt x="678865" y="304053"/>
                      <a:pt x="779074" y="423746"/>
                      <a:pt x="808997" y="411220"/>
                    </a:cubicBezTo>
                    <a:cubicBezTo>
                      <a:pt x="838920" y="398694"/>
                      <a:pt x="844487" y="255340"/>
                      <a:pt x="838224" y="240031"/>
                    </a:cubicBezTo>
                    <a:cubicBezTo>
                      <a:pt x="831961" y="224722"/>
                      <a:pt x="729666" y="357637"/>
                      <a:pt x="771419" y="319363"/>
                    </a:cubicBezTo>
                    <a:cubicBezTo>
                      <a:pt x="813172" y="281089"/>
                      <a:pt x="1065084" y="-27886"/>
                      <a:pt x="1072043" y="203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DD788F30-85E1-553E-5078-24ED0D8B686F}"/>
                  </a:ext>
                </a:extLst>
              </p:cNvPr>
              <p:cNvSpPr/>
              <p:nvPr/>
            </p:nvSpPr>
            <p:spPr>
              <a:xfrm>
                <a:off x="2891951" y="3344242"/>
                <a:ext cx="686612" cy="822934"/>
              </a:xfrm>
              <a:custGeom>
                <a:avLst/>
                <a:gdLst>
                  <a:gd name="connsiteX0" fmla="*/ 598635 w 686612"/>
                  <a:gd name="connsiteY0" fmla="*/ 259079 h 822934"/>
                  <a:gd name="connsiteX1" fmla="*/ 285485 w 686612"/>
                  <a:gd name="connsiteY1" fmla="*/ 446969 h 822934"/>
                  <a:gd name="connsiteX2" fmla="*/ 289660 w 686612"/>
                  <a:gd name="connsiteY2" fmla="*/ 593106 h 822934"/>
                  <a:gd name="connsiteX3" fmla="*/ 197802 w 686612"/>
                  <a:gd name="connsiteY3" fmla="*/ 655736 h 822934"/>
                  <a:gd name="connsiteX4" fmla="*/ 268783 w 686612"/>
                  <a:gd name="connsiteY4" fmla="*/ 768470 h 822934"/>
                  <a:gd name="connsiteX5" fmla="*/ 306361 w 686612"/>
                  <a:gd name="connsiteY5" fmla="*/ 822750 h 822934"/>
                  <a:gd name="connsiteX6" fmla="*/ 151874 w 686612"/>
                  <a:gd name="connsiteY6" fmla="*/ 751769 h 822934"/>
                  <a:gd name="connsiteX7" fmla="*/ 9912 w 686612"/>
                  <a:gd name="connsiteY7" fmla="*/ 609807 h 822934"/>
                  <a:gd name="connsiteX8" fmla="*/ 14087 w 686612"/>
                  <a:gd name="connsiteY8" fmla="*/ 597281 h 822934"/>
                  <a:gd name="connsiteX9" fmla="*/ 30789 w 686612"/>
                  <a:gd name="connsiteY9" fmla="*/ 279955 h 822934"/>
                  <a:gd name="connsiteX10" fmla="*/ 34964 w 686612"/>
                  <a:gd name="connsiteY10" fmla="*/ 367637 h 822934"/>
                  <a:gd name="connsiteX11" fmla="*/ 419096 w 686612"/>
                  <a:gd name="connsiteY11" fmla="*/ 96240 h 822934"/>
                  <a:gd name="connsiteX12" fmla="*/ 302186 w 686612"/>
                  <a:gd name="connsiteY12" fmla="*/ 179747 h 822934"/>
                  <a:gd name="connsiteX13" fmla="*/ 686317 w 686612"/>
                  <a:gd name="connsiteY13" fmla="*/ 207 h 822934"/>
                  <a:gd name="connsiteX14" fmla="*/ 368991 w 686612"/>
                  <a:gd name="connsiteY14" fmla="*/ 221500 h 822934"/>
                  <a:gd name="connsiteX15" fmla="*/ 556882 w 686612"/>
                  <a:gd name="connsiteY15" fmla="*/ 125468 h 822934"/>
                  <a:gd name="connsiteX16" fmla="*/ 402394 w 686612"/>
                  <a:gd name="connsiteY16" fmla="*/ 275780 h 822934"/>
                  <a:gd name="connsiteX17" fmla="*/ 598635 w 686612"/>
                  <a:gd name="connsiteY17" fmla="*/ 259079 h 8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6612" h="822934">
                    <a:moveTo>
                      <a:pt x="598635" y="259079"/>
                    </a:moveTo>
                    <a:cubicBezTo>
                      <a:pt x="579150" y="287611"/>
                      <a:pt x="336981" y="391298"/>
                      <a:pt x="285485" y="446969"/>
                    </a:cubicBezTo>
                    <a:cubicBezTo>
                      <a:pt x="233989" y="502640"/>
                      <a:pt x="304274" y="558312"/>
                      <a:pt x="289660" y="593106"/>
                    </a:cubicBezTo>
                    <a:cubicBezTo>
                      <a:pt x="275046" y="627900"/>
                      <a:pt x="201281" y="626509"/>
                      <a:pt x="197802" y="655736"/>
                    </a:cubicBezTo>
                    <a:cubicBezTo>
                      <a:pt x="194322" y="684963"/>
                      <a:pt x="250690" y="740634"/>
                      <a:pt x="268783" y="768470"/>
                    </a:cubicBezTo>
                    <a:cubicBezTo>
                      <a:pt x="286876" y="796306"/>
                      <a:pt x="325846" y="825533"/>
                      <a:pt x="306361" y="822750"/>
                    </a:cubicBezTo>
                    <a:cubicBezTo>
                      <a:pt x="286876" y="819967"/>
                      <a:pt x="201282" y="787259"/>
                      <a:pt x="151874" y="751769"/>
                    </a:cubicBezTo>
                    <a:cubicBezTo>
                      <a:pt x="102466" y="716279"/>
                      <a:pt x="32876" y="635555"/>
                      <a:pt x="9912" y="609807"/>
                    </a:cubicBezTo>
                    <a:cubicBezTo>
                      <a:pt x="-13053" y="584059"/>
                      <a:pt x="10608" y="652256"/>
                      <a:pt x="14087" y="597281"/>
                    </a:cubicBezTo>
                    <a:cubicBezTo>
                      <a:pt x="17566" y="542306"/>
                      <a:pt x="27310" y="318229"/>
                      <a:pt x="30789" y="279955"/>
                    </a:cubicBezTo>
                    <a:cubicBezTo>
                      <a:pt x="34268" y="241681"/>
                      <a:pt x="-29754" y="398256"/>
                      <a:pt x="34964" y="367637"/>
                    </a:cubicBezTo>
                    <a:cubicBezTo>
                      <a:pt x="99682" y="337018"/>
                      <a:pt x="374559" y="127555"/>
                      <a:pt x="419096" y="96240"/>
                    </a:cubicBezTo>
                    <a:cubicBezTo>
                      <a:pt x="463633" y="64925"/>
                      <a:pt x="257649" y="195752"/>
                      <a:pt x="302186" y="179747"/>
                    </a:cubicBezTo>
                    <a:cubicBezTo>
                      <a:pt x="346723" y="163741"/>
                      <a:pt x="675183" y="-6752"/>
                      <a:pt x="686317" y="207"/>
                    </a:cubicBezTo>
                    <a:cubicBezTo>
                      <a:pt x="697451" y="7166"/>
                      <a:pt x="390563" y="200623"/>
                      <a:pt x="368991" y="221500"/>
                    </a:cubicBezTo>
                    <a:cubicBezTo>
                      <a:pt x="347419" y="242377"/>
                      <a:pt x="551315" y="116421"/>
                      <a:pt x="556882" y="125468"/>
                    </a:cubicBezTo>
                    <a:cubicBezTo>
                      <a:pt x="562449" y="134515"/>
                      <a:pt x="394739" y="252816"/>
                      <a:pt x="402394" y="275780"/>
                    </a:cubicBezTo>
                    <a:cubicBezTo>
                      <a:pt x="410049" y="298744"/>
                      <a:pt x="618120" y="230547"/>
                      <a:pt x="598635" y="25907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93C68284-1A36-238B-E024-AA2FB9EF6B5F}"/>
                  </a:ext>
                </a:extLst>
              </p:cNvPr>
              <p:cNvSpPr/>
              <p:nvPr/>
            </p:nvSpPr>
            <p:spPr>
              <a:xfrm>
                <a:off x="2841136" y="3761636"/>
                <a:ext cx="811774" cy="606127"/>
              </a:xfrm>
              <a:custGeom>
                <a:avLst/>
                <a:gdLst>
                  <a:gd name="connsiteX0" fmla="*/ 140059 w 811774"/>
                  <a:gd name="connsiteY0" fmla="*/ 96380 h 606127"/>
                  <a:gd name="connsiteX1" fmla="*/ 428157 w 811774"/>
                  <a:gd name="connsiteY1" fmla="*/ 167361 h 606127"/>
                  <a:gd name="connsiteX2" fmla="*/ 332124 w 811774"/>
                  <a:gd name="connsiteY2" fmla="*/ 159011 h 606127"/>
                  <a:gd name="connsiteX3" fmla="*/ 532541 w 811774"/>
                  <a:gd name="connsiteY3" fmla="*/ 192413 h 606127"/>
                  <a:gd name="connsiteX4" fmla="*/ 586820 w 811774"/>
                  <a:gd name="connsiteY4" fmla="*/ 309323 h 606127"/>
                  <a:gd name="connsiteX5" fmla="*/ 590996 w 811774"/>
                  <a:gd name="connsiteY5" fmla="*/ 204939 h 606127"/>
                  <a:gd name="connsiteX6" fmla="*/ 691204 w 811774"/>
                  <a:gd name="connsiteY6" fmla="*/ 467986 h 606127"/>
                  <a:gd name="connsiteX7" fmla="*/ 703730 w 811774"/>
                  <a:gd name="connsiteY7" fmla="*/ 192413 h 606127"/>
                  <a:gd name="connsiteX8" fmla="*/ 728782 w 811774"/>
                  <a:gd name="connsiteY8" fmla="*/ 380304 h 606127"/>
                  <a:gd name="connsiteX9" fmla="*/ 787237 w 811774"/>
                  <a:gd name="connsiteY9" fmla="*/ 209115 h 606127"/>
                  <a:gd name="connsiteX10" fmla="*/ 808113 w 811774"/>
                  <a:gd name="connsiteY10" fmla="*/ 447109 h 606127"/>
                  <a:gd name="connsiteX11" fmla="*/ 716256 w 811774"/>
                  <a:gd name="connsiteY11" fmla="*/ 605772 h 606127"/>
                  <a:gd name="connsiteX12" fmla="*/ 636924 w 811774"/>
                  <a:gd name="connsiteY12" fmla="*/ 484687 h 606127"/>
                  <a:gd name="connsiteX13" fmla="*/ 428157 w 811774"/>
                  <a:gd name="connsiteY13" fmla="*/ 309323 h 606127"/>
                  <a:gd name="connsiteX14" fmla="*/ 219390 w 811774"/>
                  <a:gd name="connsiteY14" fmla="*/ 342726 h 606127"/>
                  <a:gd name="connsiteX15" fmla="*/ 273669 w 811774"/>
                  <a:gd name="connsiteY15" fmla="*/ 317674 h 606127"/>
                  <a:gd name="connsiteX16" fmla="*/ 115006 w 811774"/>
                  <a:gd name="connsiteY16" fmla="*/ 238342 h 606127"/>
                  <a:gd name="connsiteX17" fmla="*/ 98305 w 811774"/>
                  <a:gd name="connsiteY17" fmla="*/ 200764 h 606127"/>
                  <a:gd name="connsiteX18" fmla="*/ 2272 w 811774"/>
                  <a:gd name="connsiteY18" fmla="*/ 348 h 606127"/>
                  <a:gd name="connsiteX19" fmla="*/ 206864 w 811774"/>
                  <a:gd name="connsiteY19" fmla="*/ 255043 h 606127"/>
                  <a:gd name="connsiteX20" fmla="*/ 185987 w 811774"/>
                  <a:gd name="connsiteY20" fmla="*/ 129783 h 606127"/>
                  <a:gd name="connsiteX21" fmla="*/ 140059 w 811774"/>
                  <a:gd name="connsiteY21" fmla="*/ 96380 h 60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1774" h="606127">
                    <a:moveTo>
                      <a:pt x="140059" y="96380"/>
                    </a:moveTo>
                    <a:cubicBezTo>
                      <a:pt x="180421" y="102643"/>
                      <a:pt x="396146" y="156923"/>
                      <a:pt x="428157" y="167361"/>
                    </a:cubicBezTo>
                    <a:cubicBezTo>
                      <a:pt x="460168" y="177799"/>
                      <a:pt x="314727" y="154836"/>
                      <a:pt x="332124" y="159011"/>
                    </a:cubicBezTo>
                    <a:cubicBezTo>
                      <a:pt x="349521" y="163186"/>
                      <a:pt x="490092" y="167361"/>
                      <a:pt x="532541" y="192413"/>
                    </a:cubicBezTo>
                    <a:cubicBezTo>
                      <a:pt x="574990" y="217465"/>
                      <a:pt x="577078" y="307235"/>
                      <a:pt x="586820" y="309323"/>
                    </a:cubicBezTo>
                    <a:cubicBezTo>
                      <a:pt x="596563" y="311411"/>
                      <a:pt x="573599" y="178495"/>
                      <a:pt x="590996" y="204939"/>
                    </a:cubicBezTo>
                    <a:cubicBezTo>
                      <a:pt x="608393" y="231383"/>
                      <a:pt x="672415" y="470074"/>
                      <a:pt x="691204" y="467986"/>
                    </a:cubicBezTo>
                    <a:cubicBezTo>
                      <a:pt x="709993" y="465898"/>
                      <a:pt x="697467" y="207027"/>
                      <a:pt x="703730" y="192413"/>
                    </a:cubicBezTo>
                    <a:cubicBezTo>
                      <a:pt x="709993" y="177799"/>
                      <a:pt x="714864" y="377520"/>
                      <a:pt x="728782" y="380304"/>
                    </a:cubicBezTo>
                    <a:cubicBezTo>
                      <a:pt x="742700" y="383088"/>
                      <a:pt x="774015" y="197981"/>
                      <a:pt x="787237" y="209115"/>
                    </a:cubicBezTo>
                    <a:cubicBezTo>
                      <a:pt x="800459" y="220249"/>
                      <a:pt x="819943" y="381000"/>
                      <a:pt x="808113" y="447109"/>
                    </a:cubicBezTo>
                    <a:cubicBezTo>
                      <a:pt x="796283" y="513218"/>
                      <a:pt x="744788" y="599509"/>
                      <a:pt x="716256" y="605772"/>
                    </a:cubicBezTo>
                    <a:cubicBezTo>
                      <a:pt x="687725" y="612035"/>
                      <a:pt x="684940" y="534095"/>
                      <a:pt x="636924" y="484687"/>
                    </a:cubicBezTo>
                    <a:cubicBezTo>
                      <a:pt x="588908" y="435279"/>
                      <a:pt x="497746" y="332983"/>
                      <a:pt x="428157" y="309323"/>
                    </a:cubicBezTo>
                    <a:cubicBezTo>
                      <a:pt x="358568" y="285663"/>
                      <a:pt x="245138" y="341334"/>
                      <a:pt x="219390" y="342726"/>
                    </a:cubicBezTo>
                    <a:cubicBezTo>
                      <a:pt x="193642" y="344118"/>
                      <a:pt x="291066" y="335071"/>
                      <a:pt x="273669" y="317674"/>
                    </a:cubicBezTo>
                    <a:cubicBezTo>
                      <a:pt x="256272" y="300277"/>
                      <a:pt x="144233" y="257827"/>
                      <a:pt x="115006" y="238342"/>
                    </a:cubicBezTo>
                    <a:cubicBezTo>
                      <a:pt x="85779" y="218857"/>
                      <a:pt x="117094" y="240430"/>
                      <a:pt x="98305" y="200764"/>
                    </a:cubicBezTo>
                    <a:cubicBezTo>
                      <a:pt x="79516" y="161098"/>
                      <a:pt x="-15821" y="-8698"/>
                      <a:pt x="2272" y="348"/>
                    </a:cubicBezTo>
                    <a:cubicBezTo>
                      <a:pt x="20365" y="9394"/>
                      <a:pt x="176245" y="233471"/>
                      <a:pt x="206864" y="255043"/>
                    </a:cubicBezTo>
                    <a:cubicBezTo>
                      <a:pt x="237483" y="276616"/>
                      <a:pt x="192946" y="156227"/>
                      <a:pt x="185987" y="129783"/>
                    </a:cubicBezTo>
                    <a:cubicBezTo>
                      <a:pt x="179028" y="103339"/>
                      <a:pt x="99697" y="90117"/>
                      <a:pt x="140059" y="9638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7914A077-91A4-BA7D-BB62-0A63DD72EBC0}"/>
                  </a:ext>
                </a:extLst>
              </p:cNvPr>
              <p:cNvSpPr/>
              <p:nvPr/>
            </p:nvSpPr>
            <p:spPr>
              <a:xfrm>
                <a:off x="2734238" y="3662508"/>
                <a:ext cx="826817" cy="743488"/>
              </a:xfrm>
              <a:custGeom>
                <a:avLst/>
                <a:gdLst>
                  <a:gd name="connsiteX0" fmla="*/ 217729 w 826817"/>
                  <a:gd name="connsiteY0" fmla="*/ 3443 h 743488"/>
                  <a:gd name="connsiteX1" fmla="*/ 29839 w 826817"/>
                  <a:gd name="connsiteY1" fmla="*/ 504484 h 743488"/>
                  <a:gd name="connsiteX2" fmla="*/ 121696 w 826817"/>
                  <a:gd name="connsiteY2" fmla="*/ 400100 h 743488"/>
                  <a:gd name="connsiteX3" fmla="*/ 611 w 826817"/>
                  <a:gd name="connsiteY3" fmla="*/ 546237 h 743488"/>
                  <a:gd name="connsiteX4" fmla="*/ 184326 w 826817"/>
                  <a:gd name="connsiteY4" fmla="*/ 487782 h 743488"/>
                  <a:gd name="connsiteX5" fmla="*/ 384743 w 826817"/>
                  <a:gd name="connsiteY5" fmla="*/ 466906 h 743488"/>
                  <a:gd name="connsiteX6" fmla="*/ 422321 w 826817"/>
                  <a:gd name="connsiteY6" fmla="*/ 446029 h 743488"/>
                  <a:gd name="connsiteX7" fmla="*/ 288710 w 826817"/>
                  <a:gd name="connsiteY7" fmla="*/ 529536 h 743488"/>
                  <a:gd name="connsiteX8" fmla="*/ 422321 w 826817"/>
                  <a:gd name="connsiteY8" fmla="*/ 504484 h 743488"/>
                  <a:gd name="connsiteX9" fmla="*/ 631088 w 826817"/>
                  <a:gd name="connsiteY9" fmla="*/ 650621 h 743488"/>
                  <a:gd name="connsiteX10" fmla="*/ 572633 w 826817"/>
                  <a:gd name="connsiteY10" fmla="*/ 579640 h 743488"/>
                  <a:gd name="connsiteX11" fmla="*/ 814803 w 826817"/>
                  <a:gd name="connsiteY11" fmla="*/ 742478 h 743488"/>
                  <a:gd name="connsiteX12" fmla="*/ 768874 w 826817"/>
                  <a:gd name="connsiteY12" fmla="*/ 638095 h 743488"/>
                  <a:gd name="connsiteX13" fmla="*/ 585159 w 826817"/>
                  <a:gd name="connsiteY13" fmla="*/ 433503 h 743488"/>
                  <a:gd name="connsiteX14" fmla="*/ 326288 w 826817"/>
                  <a:gd name="connsiteY14" fmla="*/ 450204 h 743488"/>
                  <a:gd name="connsiteX15" fmla="*/ 205203 w 826817"/>
                  <a:gd name="connsiteY15" fmla="*/ 466906 h 743488"/>
                  <a:gd name="connsiteX16" fmla="*/ 188502 w 826817"/>
                  <a:gd name="connsiteY16" fmla="*/ 295717 h 743488"/>
                  <a:gd name="connsiteX17" fmla="*/ 246957 w 826817"/>
                  <a:gd name="connsiteY17" fmla="*/ 408451 h 743488"/>
                  <a:gd name="connsiteX18" fmla="*/ 38189 w 826817"/>
                  <a:gd name="connsiteY18" fmla="*/ 408451 h 743488"/>
                  <a:gd name="connsiteX19" fmla="*/ 88294 w 826817"/>
                  <a:gd name="connsiteY19" fmla="*/ 287366 h 743488"/>
                  <a:gd name="connsiteX20" fmla="*/ 217729 w 826817"/>
                  <a:gd name="connsiteY20" fmla="*/ 3443 h 74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6817" h="743488">
                    <a:moveTo>
                      <a:pt x="217729" y="3443"/>
                    </a:moveTo>
                    <a:cubicBezTo>
                      <a:pt x="207987" y="39629"/>
                      <a:pt x="45844" y="438375"/>
                      <a:pt x="29839" y="504484"/>
                    </a:cubicBezTo>
                    <a:cubicBezTo>
                      <a:pt x="13834" y="570593"/>
                      <a:pt x="126567" y="393141"/>
                      <a:pt x="121696" y="400100"/>
                    </a:cubicBezTo>
                    <a:cubicBezTo>
                      <a:pt x="116825" y="407059"/>
                      <a:pt x="-9827" y="531623"/>
                      <a:pt x="611" y="546237"/>
                    </a:cubicBezTo>
                    <a:cubicBezTo>
                      <a:pt x="11049" y="560851"/>
                      <a:pt x="120304" y="501004"/>
                      <a:pt x="184326" y="487782"/>
                    </a:cubicBezTo>
                    <a:cubicBezTo>
                      <a:pt x="248348" y="474560"/>
                      <a:pt x="345077" y="473865"/>
                      <a:pt x="384743" y="466906"/>
                    </a:cubicBezTo>
                    <a:cubicBezTo>
                      <a:pt x="424409" y="459947"/>
                      <a:pt x="438326" y="435591"/>
                      <a:pt x="422321" y="446029"/>
                    </a:cubicBezTo>
                    <a:cubicBezTo>
                      <a:pt x="406316" y="456467"/>
                      <a:pt x="288710" y="519794"/>
                      <a:pt x="288710" y="529536"/>
                    </a:cubicBezTo>
                    <a:cubicBezTo>
                      <a:pt x="288710" y="539278"/>
                      <a:pt x="365258" y="484303"/>
                      <a:pt x="422321" y="504484"/>
                    </a:cubicBezTo>
                    <a:cubicBezTo>
                      <a:pt x="479384" y="524665"/>
                      <a:pt x="606036" y="638095"/>
                      <a:pt x="631088" y="650621"/>
                    </a:cubicBezTo>
                    <a:cubicBezTo>
                      <a:pt x="656140" y="663147"/>
                      <a:pt x="542014" y="564331"/>
                      <a:pt x="572633" y="579640"/>
                    </a:cubicBezTo>
                    <a:cubicBezTo>
                      <a:pt x="603252" y="594949"/>
                      <a:pt x="782096" y="732736"/>
                      <a:pt x="814803" y="742478"/>
                    </a:cubicBezTo>
                    <a:cubicBezTo>
                      <a:pt x="847510" y="752221"/>
                      <a:pt x="807148" y="689591"/>
                      <a:pt x="768874" y="638095"/>
                    </a:cubicBezTo>
                    <a:cubicBezTo>
                      <a:pt x="730600" y="586599"/>
                      <a:pt x="658923" y="464818"/>
                      <a:pt x="585159" y="433503"/>
                    </a:cubicBezTo>
                    <a:cubicBezTo>
                      <a:pt x="511395" y="402188"/>
                      <a:pt x="389614" y="444637"/>
                      <a:pt x="326288" y="450204"/>
                    </a:cubicBezTo>
                    <a:cubicBezTo>
                      <a:pt x="262962" y="455771"/>
                      <a:pt x="228167" y="492654"/>
                      <a:pt x="205203" y="466906"/>
                    </a:cubicBezTo>
                    <a:cubicBezTo>
                      <a:pt x="182239" y="441158"/>
                      <a:pt x="181543" y="305459"/>
                      <a:pt x="188502" y="295717"/>
                    </a:cubicBezTo>
                    <a:cubicBezTo>
                      <a:pt x="195461" y="285975"/>
                      <a:pt x="272009" y="389662"/>
                      <a:pt x="246957" y="408451"/>
                    </a:cubicBezTo>
                    <a:cubicBezTo>
                      <a:pt x="221905" y="427240"/>
                      <a:pt x="64633" y="428632"/>
                      <a:pt x="38189" y="408451"/>
                    </a:cubicBezTo>
                    <a:cubicBezTo>
                      <a:pt x="11745" y="388270"/>
                      <a:pt x="62546" y="347908"/>
                      <a:pt x="88294" y="287366"/>
                    </a:cubicBezTo>
                    <a:cubicBezTo>
                      <a:pt x="114042" y="226824"/>
                      <a:pt x="227471" y="-32743"/>
                      <a:pt x="217729" y="344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FFFE5564-FE31-678F-3CD4-062EA1B34997}"/>
                  </a:ext>
                </a:extLst>
              </p:cNvPr>
              <p:cNvSpPr/>
              <p:nvPr/>
            </p:nvSpPr>
            <p:spPr>
              <a:xfrm>
                <a:off x="2690142" y="3986035"/>
                <a:ext cx="573916" cy="431158"/>
              </a:xfrm>
              <a:custGeom>
                <a:avLst/>
                <a:gdLst>
                  <a:gd name="connsiteX0" fmla="*/ 570800 w 573916"/>
                  <a:gd name="connsiteY0" fmla="*/ 160080 h 431158"/>
                  <a:gd name="connsiteX1" fmla="*/ 433014 w 573916"/>
                  <a:gd name="connsiteY1" fmla="*/ 289516 h 431158"/>
                  <a:gd name="connsiteX2" fmla="*/ 349507 w 573916"/>
                  <a:gd name="connsiteY2" fmla="*/ 427302 h 431158"/>
                  <a:gd name="connsiteX3" fmla="*/ 341157 w 573916"/>
                  <a:gd name="connsiteY3" fmla="*/ 373023 h 431158"/>
                  <a:gd name="connsiteX4" fmla="*/ 286877 w 573916"/>
                  <a:gd name="connsiteY4" fmla="*/ 168431 h 431158"/>
                  <a:gd name="connsiteX5" fmla="*/ 274351 w 573916"/>
                  <a:gd name="connsiteY5" fmla="*/ 373023 h 431158"/>
                  <a:gd name="connsiteX6" fmla="*/ 261825 w 573916"/>
                  <a:gd name="connsiteY6" fmla="*/ 231061 h 431158"/>
                  <a:gd name="connsiteX7" fmla="*/ 2954 w 573916"/>
                  <a:gd name="connsiteY7" fmla="*/ 339620 h 431158"/>
                  <a:gd name="connsiteX8" fmla="*/ 124039 w 573916"/>
                  <a:gd name="connsiteY8" fmla="*/ 218535 h 431158"/>
                  <a:gd name="connsiteX9" fmla="*/ 161617 w 573916"/>
                  <a:gd name="connsiteY9" fmla="*/ 1417 h 431158"/>
                  <a:gd name="connsiteX10" fmla="*/ 232598 w 573916"/>
                  <a:gd name="connsiteY10" fmla="*/ 122502 h 431158"/>
                  <a:gd name="connsiteX11" fmla="*/ 320280 w 573916"/>
                  <a:gd name="connsiteY11" fmla="*/ 76573 h 431158"/>
                  <a:gd name="connsiteX12" fmla="*/ 412137 w 573916"/>
                  <a:gd name="connsiteY12" fmla="*/ 147554 h 431158"/>
                  <a:gd name="connsiteX13" fmla="*/ 403787 w 573916"/>
                  <a:gd name="connsiteY13" fmla="*/ 101625 h 431158"/>
                  <a:gd name="connsiteX14" fmla="*/ 524872 w 573916"/>
                  <a:gd name="connsiteY14" fmla="*/ 135028 h 431158"/>
                  <a:gd name="connsiteX15" fmla="*/ 286877 w 573916"/>
                  <a:gd name="connsiteY15" fmla="*/ 130853 h 431158"/>
                  <a:gd name="connsiteX16" fmla="*/ 570800 w 573916"/>
                  <a:gd name="connsiteY16" fmla="*/ 160080 h 43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3916" h="431158">
                    <a:moveTo>
                      <a:pt x="570800" y="160080"/>
                    </a:moveTo>
                    <a:cubicBezTo>
                      <a:pt x="595156" y="186524"/>
                      <a:pt x="469896" y="244979"/>
                      <a:pt x="433014" y="289516"/>
                    </a:cubicBezTo>
                    <a:cubicBezTo>
                      <a:pt x="396132" y="334053"/>
                      <a:pt x="364816" y="413384"/>
                      <a:pt x="349507" y="427302"/>
                    </a:cubicBezTo>
                    <a:cubicBezTo>
                      <a:pt x="334198" y="441220"/>
                      <a:pt x="351595" y="416168"/>
                      <a:pt x="341157" y="373023"/>
                    </a:cubicBezTo>
                    <a:cubicBezTo>
                      <a:pt x="330719" y="329878"/>
                      <a:pt x="298011" y="168431"/>
                      <a:pt x="286877" y="168431"/>
                    </a:cubicBezTo>
                    <a:cubicBezTo>
                      <a:pt x="275743" y="168431"/>
                      <a:pt x="278526" y="362585"/>
                      <a:pt x="274351" y="373023"/>
                    </a:cubicBezTo>
                    <a:cubicBezTo>
                      <a:pt x="270176" y="383461"/>
                      <a:pt x="307058" y="236628"/>
                      <a:pt x="261825" y="231061"/>
                    </a:cubicBezTo>
                    <a:cubicBezTo>
                      <a:pt x="216592" y="225494"/>
                      <a:pt x="25918" y="341708"/>
                      <a:pt x="2954" y="339620"/>
                    </a:cubicBezTo>
                    <a:cubicBezTo>
                      <a:pt x="-20010" y="337532"/>
                      <a:pt x="97595" y="274902"/>
                      <a:pt x="124039" y="218535"/>
                    </a:cubicBezTo>
                    <a:cubicBezTo>
                      <a:pt x="150483" y="162168"/>
                      <a:pt x="143524" y="17422"/>
                      <a:pt x="161617" y="1417"/>
                    </a:cubicBezTo>
                    <a:cubicBezTo>
                      <a:pt x="179710" y="-14588"/>
                      <a:pt x="206154" y="109976"/>
                      <a:pt x="232598" y="122502"/>
                    </a:cubicBezTo>
                    <a:cubicBezTo>
                      <a:pt x="259042" y="135028"/>
                      <a:pt x="290357" y="72398"/>
                      <a:pt x="320280" y="76573"/>
                    </a:cubicBezTo>
                    <a:cubicBezTo>
                      <a:pt x="350203" y="80748"/>
                      <a:pt x="398219" y="143379"/>
                      <a:pt x="412137" y="147554"/>
                    </a:cubicBezTo>
                    <a:cubicBezTo>
                      <a:pt x="426055" y="151729"/>
                      <a:pt x="384998" y="103713"/>
                      <a:pt x="403787" y="101625"/>
                    </a:cubicBezTo>
                    <a:cubicBezTo>
                      <a:pt x="422576" y="99537"/>
                      <a:pt x="544357" y="130157"/>
                      <a:pt x="524872" y="135028"/>
                    </a:cubicBezTo>
                    <a:cubicBezTo>
                      <a:pt x="505387" y="139899"/>
                      <a:pt x="279918" y="131549"/>
                      <a:pt x="286877" y="130853"/>
                    </a:cubicBezTo>
                    <a:cubicBezTo>
                      <a:pt x="293836" y="130157"/>
                      <a:pt x="546444" y="133636"/>
                      <a:pt x="570800" y="16008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0C0A62E0-9A6A-4CB0-80D9-3ACAC251EF4F}"/>
                  </a:ext>
                </a:extLst>
              </p:cNvPr>
              <p:cNvSpPr/>
              <p:nvPr/>
            </p:nvSpPr>
            <p:spPr>
              <a:xfrm>
                <a:off x="3248673" y="2371358"/>
                <a:ext cx="436534" cy="984783"/>
              </a:xfrm>
              <a:custGeom>
                <a:avLst/>
                <a:gdLst>
                  <a:gd name="connsiteX0" fmla="*/ 7483 w 436534"/>
                  <a:gd name="connsiteY0" fmla="*/ 1622 h 984783"/>
                  <a:gd name="connsiteX1" fmla="*/ 391085 w 436534"/>
                  <a:gd name="connsiteY1" fmla="*/ 255869 h 984783"/>
                  <a:gd name="connsiteX2" fmla="*/ 342020 w 436534"/>
                  <a:gd name="connsiteY2" fmla="*/ 215725 h 984783"/>
                  <a:gd name="connsiteX3" fmla="*/ 408927 w 436534"/>
                  <a:gd name="connsiteY3" fmla="*/ 322777 h 984783"/>
                  <a:gd name="connsiteX4" fmla="*/ 404467 w 436534"/>
                  <a:gd name="connsiteY4" fmla="*/ 416447 h 984783"/>
                  <a:gd name="connsiteX5" fmla="*/ 435690 w 436534"/>
                  <a:gd name="connsiteY5" fmla="*/ 336158 h 984783"/>
                  <a:gd name="connsiteX6" fmla="*/ 404467 w 436534"/>
                  <a:gd name="connsiteY6" fmla="*/ 639471 h 984783"/>
                  <a:gd name="connsiteX7" fmla="*/ 194824 w 436534"/>
                  <a:gd name="connsiteY7" fmla="*/ 974008 h 984783"/>
                  <a:gd name="connsiteX8" fmla="*/ 279573 w 436534"/>
                  <a:gd name="connsiteY8" fmla="*/ 884798 h 984783"/>
                  <a:gd name="connsiteX9" fmla="*/ 292954 w 436534"/>
                  <a:gd name="connsiteY9" fmla="*/ 706379 h 984783"/>
                  <a:gd name="connsiteX10" fmla="*/ 208205 w 436534"/>
                  <a:gd name="connsiteY10" fmla="*/ 443210 h 984783"/>
                  <a:gd name="connsiteX11" fmla="*/ 297415 w 436534"/>
                  <a:gd name="connsiteY11" fmla="*/ 688537 h 984783"/>
                  <a:gd name="connsiteX12" fmla="*/ 346480 w 436534"/>
                  <a:gd name="connsiteY12" fmla="*/ 545801 h 984783"/>
                  <a:gd name="connsiteX13" fmla="*/ 239428 w 436534"/>
                  <a:gd name="connsiteY13" fmla="*/ 345079 h 984783"/>
                  <a:gd name="connsiteX14" fmla="*/ 101153 w 436534"/>
                  <a:gd name="connsiteY14" fmla="*/ 206804 h 984783"/>
                  <a:gd name="connsiteX15" fmla="*/ 212666 w 436534"/>
                  <a:gd name="connsiteY15" fmla="*/ 318316 h 984783"/>
                  <a:gd name="connsiteX16" fmla="*/ 141298 w 436534"/>
                  <a:gd name="connsiteY16" fmla="*/ 153278 h 984783"/>
                  <a:gd name="connsiteX17" fmla="*/ 7483 w 436534"/>
                  <a:gd name="connsiteY17" fmla="*/ 1622 h 98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6534" h="984783">
                    <a:moveTo>
                      <a:pt x="7483" y="1622"/>
                    </a:moveTo>
                    <a:cubicBezTo>
                      <a:pt x="49114" y="18721"/>
                      <a:pt x="335329" y="220185"/>
                      <a:pt x="391085" y="255869"/>
                    </a:cubicBezTo>
                    <a:cubicBezTo>
                      <a:pt x="446841" y="291553"/>
                      <a:pt x="339046" y="204574"/>
                      <a:pt x="342020" y="215725"/>
                    </a:cubicBezTo>
                    <a:cubicBezTo>
                      <a:pt x="344994" y="226876"/>
                      <a:pt x="398519" y="289323"/>
                      <a:pt x="408927" y="322777"/>
                    </a:cubicBezTo>
                    <a:cubicBezTo>
                      <a:pt x="419335" y="356231"/>
                      <a:pt x="400007" y="414217"/>
                      <a:pt x="404467" y="416447"/>
                    </a:cubicBezTo>
                    <a:cubicBezTo>
                      <a:pt x="408927" y="418677"/>
                      <a:pt x="435690" y="298987"/>
                      <a:pt x="435690" y="336158"/>
                    </a:cubicBezTo>
                    <a:cubicBezTo>
                      <a:pt x="435690" y="373329"/>
                      <a:pt x="444611" y="533163"/>
                      <a:pt x="404467" y="639471"/>
                    </a:cubicBezTo>
                    <a:cubicBezTo>
                      <a:pt x="364323" y="745779"/>
                      <a:pt x="215640" y="933120"/>
                      <a:pt x="194824" y="974008"/>
                    </a:cubicBezTo>
                    <a:cubicBezTo>
                      <a:pt x="174008" y="1014896"/>
                      <a:pt x="263218" y="929403"/>
                      <a:pt x="279573" y="884798"/>
                    </a:cubicBezTo>
                    <a:cubicBezTo>
                      <a:pt x="295928" y="840193"/>
                      <a:pt x="304849" y="779977"/>
                      <a:pt x="292954" y="706379"/>
                    </a:cubicBezTo>
                    <a:cubicBezTo>
                      <a:pt x="281059" y="632781"/>
                      <a:pt x="207461" y="446184"/>
                      <a:pt x="208205" y="443210"/>
                    </a:cubicBezTo>
                    <a:cubicBezTo>
                      <a:pt x="208949" y="440236"/>
                      <a:pt x="274369" y="671438"/>
                      <a:pt x="297415" y="688537"/>
                    </a:cubicBezTo>
                    <a:cubicBezTo>
                      <a:pt x="320461" y="705636"/>
                      <a:pt x="356144" y="603044"/>
                      <a:pt x="346480" y="545801"/>
                    </a:cubicBezTo>
                    <a:cubicBezTo>
                      <a:pt x="336816" y="488558"/>
                      <a:pt x="280316" y="401578"/>
                      <a:pt x="239428" y="345079"/>
                    </a:cubicBezTo>
                    <a:cubicBezTo>
                      <a:pt x="198540" y="288580"/>
                      <a:pt x="101153" y="206804"/>
                      <a:pt x="101153" y="206804"/>
                    </a:cubicBezTo>
                    <a:cubicBezTo>
                      <a:pt x="96693" y="202344"/>
                      <a:pt x="205975" y="327237"/>
                      <a:pt x="212666" y="318316"/>
                    </a:cubicBezTo>
                    <a:cubicBezTo>
                      <a:pt x="219357" y="309395"/>
                      <a:pt x="172522" y="199370"/>
                      <a:pt x="141298" y="153278"/>
                    </a:cubicBezTo>
                    <a:cubicBezTo>
                      <a:pt x="110075" y="107186"/>
                      <a:pt x="-34148" y="-15477"/>
                      <a:pt x="7483" y="162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B24C8D2A-5B64-10B0-4D67-2FC4050C00AC}"/>
                  </a:ext>
                </a:extLst>
              </p:cNvPr>
              <p:cNvSpPr/>
              <p:nvPr/>
            </p:nvSpPr>
            <p:spPr>
              <a:xfrm>
                <a:off x="3037555" y="2716420"/>
                <a:ext cx="414920" cy="205340"/>
              </a:xfrm>
              <a:custGeom>
                <a:avLst/>
                <a:gdLst>
                  <a:gd name="connsiteX0" fmla="*/ 414863 w 414920"/>
                  <a:gd name="connsiteY0" fmla="*/ 205200 h 205340"/>
                  <a:gd name="connsiteX1" fmla="*/ 182917 w 414920"/>
                  <a:gd name="connsiteY1" fmla="*/ 84766 h 205340"/>
                  <a:gd name="connsiteX2" fmla="*/ 71405 w 414920"/>
                  <a:gd name="connsiteY2" fmla="*/ 75845 h 205340"/>
                  <a:gd name="connsiteX3" fmla="*/ 107089 w 414920"/>
                  <a:gd name="connsiteY3" fmla="*/ 102608 h 205340"/>
                  <a:gd name="connsiteX4" fmla="*/ 37 w 414920"/>
                  <a:gd name="connsiteY4" fmla="*/ 17 h 205340"/>
                  <a:gd name="connsiteX5" fmla="*/ 120470 w 414920"/>
                  <a:gd name="connsiteY5" fmla="*/ 111529 h 205340"/>
                  <a:gd name="connsiteX6" fmla="*/ 102628 w 414920"/>
                  <a:gd name="connsiteY6" fmla="*/ 22320 h 205340"/>
                  <a:gd name="connsiteX7" fmla="*/ 178457 w 414920"/>
                  <a:gd name="connsiteY7" fmla="*/ 98148 h 205340"/>
                  <a:gd name="connsiteX8" fmla="*/ 205220 w 414920"/>
                  <a:gd name="connsiteY8" fmla="*/ 58003 h 205340"/>
                  <a:gd name="connsiteX9" fmla="*/ 414863 w 414920"/>
                  <a:gd name="connsiteY9" fmla="*/ 205200 h 20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920" h="205340">
                    <a:moveTo>
                      <a:pt x="414863" y="205200"/>
                    </a:moveTo>
                    <a:cubicBezTo>
                      <a:pt x="411146" y="209660"/>
                      <a:pt x="240160" y="106325"/>
                      <a:pt x="182917" y="84766"/>
                    </a:cubicBezTo>
                    <a:cubicBezTo>
                      <a:pt x="125674" y="63207"/>
                      <a:pt x="84043" y="72871"/>
                      <a:pt x="71405" y="75845"/>
                    </a:cubicBezTo>
                    <a:cubicBezTo>
                      <a:pt x="58767" y="78819"/>
                      <a:pt x="118984" y="115246"/>
                      <a:pt x="107089" y="102608"/>
                    </a:cubicBezTo>
                    <a:cubicBezTo>
                      <a:pt x="95194" y="89970"/>
                      <a:pt x="-2193" y="-1470"/>
                      <a:pt x="37" y="17"/>
                    </a:cubicBezTo>
                    <a:cubicBezTo>
                      <a:pt x="2267" y="1504"/>
                      <a:pt x="103371" y="107812"/>
                      <a:pt x="120470" y="111529"/>
                    </a:cubicBezTo>
                    <a:cubicBezTo>
                      <a:pt x="137568" y="115246"/>
                      <a:pt x="92963" y="24550"/>
                      <a:pt x="102628" y="22320"/>
                    </a:cubicBezTo>
                    <a:cubicBezTo>
                      <a:pt x="112293" y="20090"/>
                      <a:pt x="161358" y="92201"/>
                      <a:pt x="178457" y="98148"/>
                    </a:cubicBezTo>
                    <a:cubicBezTo>
                      <a:pt x="195556" y="104095"/>
                      <a:pt x="168793" y="40161"/>
                      <a:pt x="205220" y="58003"/>
                    </a:cubicBezTo>
                    <a:cubicBezTo>
                      <a:pt x="241647" y="75845"/>
                      <a:pt x="418580" y="200740"/>
                      <a:pt x="414863" y="205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6AF835BE-092F-A2EE-53E4-5478CD42BFA2}"/>
                  </a:ext>
                </a:extLst>
              </p:cNvPr>
              <p:cNvSpPr/>
              <p:nvPr/>
            </p:nvSpPr>
            <p:spPr>
              <a:xfrm>
                <a:off x="4118223" y="3235025"/>
                <a:ext cx="1105178" cy="690830"/>
              </a:xfrm>
              <a:custGeom>
                <a:avLst/>
                <a:gdLst>
                  <a:gd name="connsiteX0" fmla="*/ 3268 w 1105178"/>
                  <a:gd name="connsiteY0" fmla="*/ 212932 h 690830"/>
                  <a:gd name="connsiteX1" fmla="*/ 489461 w 1105178"/>
                  <a:gd name="connsiteY1" fmla="*/ 186169 h 690830"/>
                  <a:gd name="connsiteX2" fmla="*/ 480540 w 1105178"/>
                  <a:gd name="connsiteY2" fmla="*/ 177248 h 690830"/>
                  <a:gd name="connsiteX3" fmla="*/ 667880 w 1105178"/>
                  <a:gd name="connsiteY3" fmla="*/ 230774 h 690830"/>
                  <a:gd name="connsiteX4" fmla="*/ 654499 w 1105178"/>
                  <a:gd name="connsiteY4" fmla="*/ 217393 h 690830"/>
                  <a:gd name="connsiteX5" fmla="*/ 774932 w 1105178"/>
                  <a:gd name="connsiteY5" fmla="*/ 355668 h 690830"/>
                  <a:gd name="connsiteX6" fmla="*/ 908747 w 1105178"/>
                  <a:gd name="connsiteY6" fmla="*/ 520706 h 690830"/>
                  <a:gd name="connsiteX7" fmla="*/ 926589 w 1105178"/>
                  <a:gd name="connsiteY7" fmla="*/ 458259 h 690830"/>
                  <a:gd name="connsiteX8" fmla="*/ 1105008 w 1105178"/>
                  <a:gd name="connsiteY8" fmla="*/ 690204 h 690830"/>
                  <a:gd name="connsiteX9" fmla="*/ 890905 w 1105178"/>
                  <a:gd name="connsiteY9" fmla="*/ 529627 h 690830"/>
                  <a:gd name="connsiteX10" fmla="*/ 1060403 w 1105178"/>
                  <a:gd name="connsiteY10" fmla="*/ 623297 h 690830"/>
                  <a:gd name="connsiteX11" fmla="*/ 770472 w 1105178"/>
                  <a:gd name="connsiteY11" fmla="*/ 221853 h 690830"/>
                  <a:gd name="connsiteX12" fmla="*/ 485000 w 1105178"/>
                  <a:gd name="connsiteY12" fmla="*/ 3289 h 690830"/>
                  <a:gd name="connsiteX13" fmla="*/ 578671 w 1105178"/>
                  <a:gd name="connsiteY13" fmla="*/ 92499 h 690830"/>
                  <a:gd name="connsiteX14" fmla="*/ 351186 w 1105178"/>
                  <a:gd name="connsiteY14" fmla="*/ 123722 h 690830"/>
                  <a:gd name="connsiteX15" fmla="*/ 132622 w 1105178"/>
                  <a:gd name="connsiteY15" fmla="*/ 137104 h 690830"/>
                  <a:gd name="connsiteX16" fmla="*/ 270897 w 1105178"/>
                  <a:gd name="connsiteY16" fmla="*/ 105880 h 690830"/>
                  <a:gd name="connsiteX17" fmla="*/ 3268 w 1105178"/>
                  <a:gd name="connsiteY17" fmla="*/ 212932 h 69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5178" h="690830">
                    <a:moveTo>
                      <a:pt x="3268" y="212932"/>
                    </a:moveTo>
                    <a:cubicBezTo>
                      <a:pt x="39695" y="226313"/>
                      <a:pt x="409916" y="192116"/>
                      <a:pt x="489461" y="186169"/>
                    </a:cubicBezTo>
                    <a:cubicBezTo>
                      <a:pt x="569006" y="180222"/>
                      <a:pt x="450804" y="169814"/>
                      <a:pt x="480540" y="177248"/>
                    </a:cubicBezTo>
                    <a:cubicBezTo>
                      <a:pt x="510276" y="184682"/>
                      <a:pt x="667880" y="230774"/>
                      <a:pt x="667880" y="230774"/>
                    </a:cubicBezTo>
                    <a:cubicBezTo>
                      <a:pt x="696873" y="237465"/>
                      <a:pt x="636657" y="196577"/>
                      <a:pt x="654499" y="217393"/>
                    </a:cubicBezTo>
                    <a:cubicBezTo>
                      <a:pt x="672341" y="238209"/>
                      <a:pt x="732557" y="305116"/>
                      <a:pt x="774932" y="355668"/>
                    </a:cubicBezTo>
                    <a:cubicBezTo>
                      <a:pt x="817307" y="406220"/>
                      <a:pt x="883471" y="503607"/>
                      <a:pt x="908747" y="520706"/>
                    </a:cubicBezTo>
                    <a:cubicBezTo>
                      <a:pt x="934023" y="537805"/>
                      <a:pt x="893879" y="430009"/>
                      <a:pt x="926589" y="458259"/>
                    </a:cubicBezTo>
                    <a:cubicBezTo>
                      <a:pt x="959299" y="486509"/>
                      <a:pt x="1110955" y="678309"/>
                      <a:pt x="1105008" y="690204"/>
                    </a:cubicBezTo>
                    <a:cubicBezTo>
                      <a:pt x="1099061" y="702099"/>
                      <a:pt x="898339" y="540778"/>
                      <a:pt x="890905" y="529627"/>
                    </a:cubicBezTo>
                    <a:cubicBezTo>
                      <a:pt x="883471" y="518476"/>
                      <a:pt x="1080475" y="674593"/>
                      <a:pt x="1060403" y="623297"/>
                    </a:cubicBezTo>
                    <a:cubicBezTo>
                      <a:pt x="1040331" y="572001"/>
                      <a:pt x="866372" y="325188"/>
                      <a:pt x="770472" y="221853"/>
                    </a:cubicBezTo>
                    <a:cubicBezTo>
                      <a:pt x="674572" y="118518"/>
                      <a:pt x="516967" y="24848"/>
                      <a:pt x="485000" y="3289"/>
                    </a:cubicBezTo>
                    <a:cubicBezTo>
                      <a:pt x="453033" y="-18270"/>
                      <a:pt x="600973" y="72427"/>
                      <a:pt x="578671" y="92499"/>
                    </a:cubicBezTo>
                    <a:cubicBezTo>
                      <a:pt x="556369" y="112571"/>
                      <a:pt x="425527" y="116288"/>
                      <a:pt x="351186" y="123722"/>
                    </a:cubicBezTo>
                    <a:cubicBezTo>
                      <a:pt x="276845" y="131156"/>
                      <a:pt x="146004" y="140078"/>
                      <a:pt x="132622" y="137104"/>
                    </a:cubicBezTo>
                    <a:cubicBezTo>
                      <a:pt x="119241" y="134130"/>
                      <a:pt x="295430" y="92499"/>
                      <a:pt x="270897" y="105880"/>
                    </a:cubicBezTo>
                    <a:cubicBezTo>
                      <a:pt x="246364" y="119261"/>
                      <a:pt x="-33159" y="199551"/>
                      <a:pt x="3268" y="21293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F2FAA96C-F2F0-D3F7-7763-30057C1B54C7}"/>
                  </a:ext>
                </a:extLst>
              </p:cNvPr>
              <p:cNvSpPr/>
              <p:nvPr/>
            </p:nvSpPr>
            <p:spPr>
              <a:xfrm>
                <a:off x="4685152" y="3116383"/>
                <a:ext cx="525173" cy="524701"/>
              </a:xfrm>
              <a:custGeom>
                <a:avLst/>
                <a:gdLst>
                  <a:gd name="connsiteX0" fmla="*/ 2821 w 525173"/>
                  <a:gd name="connsiteY0" fmla="*/ 1498 h 524701"/>
                  <a:gd name="connsiteX1" fmla="*/ 395344 w 525173"/>
                  <a:gd name="connsiteY1" fmla="*/ 340495 h 524701"/>
                  <a:gd name="connsiteX2" fmla="*/ 377502 w 525173"/>
                  <a:gd name="connsiteY2" fmla="*/ 291430 h 524701"/>
                  <a:gd name="connsiteX3" fmla="*/ 466711 w 525173"/>
                  <a:gd name="connsiteY3" fmla="*/ 434165 h 524701"/>
                  <a:gd name="connsiteX4" fmla="*/ 524698 w 525173"/>
                  <a:gd name="connsiteY4" fmla="*/ 523375 h 524701"/>
                  <a:gd name="connsiteX5" fmla="*/ 435488 w 525173"/>
                  <a:gd name="connsiteY5" fmla="*/ 367258 h 524701"/>
                  <a:gd name="connsiteX6" fmla="*/ 310594 w 525173"/>
                  <a:gd name="connsiteY6" fmla="*/ 211141 h 524701"/>
                  <a:gd name="connsiteX7" fmla="*/ 364120 w 525173"/>
                  <a:gd name="connsiteY7" fmla="*/ 336035 h 524701"/>
                  <a:gd name="connsiteX8" fmla="*/ 225845 w 525173"/>
                  <a:gd name="connsiteY8" fmla="*/ 220062 h 524701"/>
                  <a:gd name="connsiteX9" fmla="*/ 2821 w 525173"/>
                  <a:gd name="connsiteY9" fmla="*/ 1498 h 52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173" h="524701">
                    <a:moveTo>
                      <a:pt x="2821" y="1498"/>
                    </a:moveTo>
                    <a:cubicBezTo>
                      <a:pt x="31071" y="21570"/>
                      <a:pt x="332897" y="292173"/>
                      <a:pt x="395344" y="340495"/>
                    </a:cubicBezTo>
                    <a:cubicBezTo>
                      <a:pt x="457791" y="388817"/>
                      <a:pt x="365608" y="275819"/>
                      <a:pt x="377502" y="291430"/>
                    </a:cubicBezTo>
                    <a:cubicBezTo>
                      <a:pt x="389396" y="307041"/>
                      <a:pt x="442178" y="395507"/>
                      <a:pt x="466711" y="434165"/>
                    </a:cubicBezTo>
                    <a:cubicBezTo>
                      <a:pt x="491244" y="472823"/>
                      <a:pt x="529902" y="534526"/>
                      <a:pt x="524698" y="523375"/>
                    </a:cubicBezTo>
                    <a:cubicBezTo>
                      <a:pt x="519494" y="512224"/>
                      <a:pt x="471172" y="419297"/>
                      <a:pt x="435488" y="367258"/>
                    </a:cubicBezTo>
                    <a:cubicBezTo>
                      <a:pt x="399804" y="315219"/>
                      <a:pt x="322489" y="216345"/>
                      <a:pt x="310594" y="211141"/>
                    </a:cubicBezTo>
                    <a:cubicBezTo>
                      <a:pt x="298699" y="205937"/>
                      <a:pt x="378245" y="334548"/>
                      <a:pt x="364120" y="336035"/>
                    </a:cubicBezTo>
                    <a:cubicBezTo>
                      <a:pt x="349995" y="337522"/>
                      <a:pt x="285318" y="271358"/>
                      <a:pt x="225845" y="220062"/>
                    </a:cubicBezTo>
                    <a:cubicBezTo>
                      <a:pt x="166372" y="168766"/>
                      <a:pt x="-25429" y="-18574"/>
                      <a:pt x="2821" y="1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EEC0C19B-38E5-A16D-1C58-1ED98FF979DE}"/>
                  </a:ext>
                </a:extLst>
              </p:cNvPr>
              <p:cNvSpPr/>
              <p:nvPr/>
            </p:nvSpPr>
            <p:spPr>
              <a:xfrm>
                <a:off x="3294119" y="2707460"/>
                <a:ext cx="288816" cy="425170"/>
              </a:xfrm>
              <a:custGeom>
                <a:avLst/>
                <a:gdLst>
                  <a:gd name="connsiteX0" fmla="*/ 6642 w 288816"/>
                  <a:gd name="connsiteY0" fmla="*/ 8977 h 425170"/>
                  <a:gd name="connsiteX1" fmla="*/ 167220 w 288816"/>
                  <a:gd name="connsiteY1" fmla="*/ 156173 h 425170"/>
                  <a:gd name="connsiteX2" fmla="*/ 234127 w 288816"/>
                  <a:gd name="connsiteY2" fmla="*/ 236462 h 425170"/>
                  <a:gd name="connsiteX3" fmla="*/ 238587 w 288816"/>
                  <a:gd name="connsiteY3" fmla="*/ 178476 h 425170"/>
                  <a:gd name="connsiteX4" fmla="*/ 287653 w 288816"/>
                  <a:gd name="connsiteY4" fmla="*/ 419342 h 425170"/>
                  <a:gd name="connsiteX5" fmla="*/ 269811 w 288816"/>
                  <a:gd name="connsiteY5" fmla="*/ 339053 h 425170"/>
                  <a:gd name="connsiteX6" fmla="*/ 229666 w 288816"/>
                  <a:gd name="connsiteY6" fmla="*/ 209699 h 425170"/>
                  <a:gd name="connsiteX7" fmla="*/ 51247 w 288816"/>
                  <a:gd name="connsiteY7" fmla="*/ 35740 h 425170"/>
                  <a:gd name="connsiteX8" fmla="*/ 6642 w 288816"/>
                  <a:gd name="connsiteY8" fmla="*/ 8977 h 42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6" h="425170">
                    <a:moveTo>
                      <a:pt x="6642" y="8977"/>
                    </a:moveTo>
                    <a:cubicBezTo>
                      <a:pt x="25971" y="29049"/>
                      <a:pt x="129306" y="118259"/>
                      <a:pt x="167220" y="156173"/>
                    </a:cubicBezTo>
                    <a:cubicBezTo>
                      <a:pt x="205134" y="194087"/>
                      <a:pt x="222233" y="232745"/>
                      <a:pt x="234127" y="236462"/>
                    </a:cubicBezTo>
                    <a:cubicBezTo>
                      <a:pt x="246021" y="240179"/>
                      <a:pt x="229666" y="147996"/>
                      <a:pt x="238587" y="178476"/>
                    </a:cubicBezTo>
                    <a:cubicBezTo>
                      <a:pt x="247508" y="208956"/>
                      <a:pt x="282449" y="392579"/>
                      <a:pt x="287653" y="419342"/>
                    </a:cubicBezTo>
                    <a:cubicBezTo>
                      <a:pt x="292857" y="446105"/>
                      <a:pt x="279475" y="373993"/>
                      <a:pt x="269811" y="339053"/>
                    </a:cubicBezTo>
                    <a:cubicBezTo>
                      <a:pt x="260147" y="304113"/>
                      <a:pt x="266093" y="260251"/>
                      <a:pt x="229666" y="209699"/>
                    </a:cubicBezTo>
                    <a:cubicBezTo>
                      <a:pt x="193239" y="159147"/>
                      <a:pt x="51247" y="35740"/>
                      <a:pt x="51247" y="35740"/>
                    </a:cubicBezTo>
                    <a:cubicBezTo>
                      <a:pt x="12589" y="4517"/>
                      <a:pt x="-12687" y="-11095"/>
                      <a:pt x="6642" y="89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11859EE4-92F7-3638-9D2C-F01393567373}"/>
                  </a:ext>
                </a:extLst>
              </p:cNvPr>
              <p:cNvSpPr/>
              <p:nvPr/>
            </p:nvSpPr>
            <p:spPr>
              <a:xfrm>
                <a:off x="2867963" y="3438573"/>
                <a:ext cx="42449" cy="232459"/>
              </a:xfrm>
              <a:custGeom>
                <a:avLst/>
                <a:gdLst>
                  <a:gd name="connsiteX0" fmla="*/ 131 w 42449"/>
                  <a:gd name="connsiteY0" fmla="*/ 463 h 232459"/>
                  <a:gd name="connsiteX1" fmla="*/ 26894 w 42449"/>
                  <a:gd name="connsiteY1" fmla="*/ 125357 h 232459"/>
                  <a:gd name="connsiteX2" fmla="*/ 13512 w 42449"/>
                  <a:gd name="connsiteY2" fmla="*/ 232408 h 232459"/>
                  <a:gd name="connsiteX3" fmla="*/ 35815 w 42449"/>
                  <a:gd name="connsiteY3" fmla="*/ 138738 h 232459"/>
                  <a:gd name="connsiteX4" fmla="*/ 40275 w 42449"/>
                  <a:gd name="connsiteY4" fmla="*/ 85212 h 232459"/>
                  <a:gd name="connsiteX5" fmla="*/ 131 w 42449"/>
                  <a:gd name="connsiteY5" fmla="*/ 463 h 23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49" h="232459">
                    <a:moveTo>
                      <a:pt x="131" y="463"/>
                    </a:moveTo>
                    <a:cubicBezTo>
                      <a:pt x="-2099" y="7154"/>
                      <a:pt x="24664" y="86700"/>
                      <a:pt x="26894" y="125357"/>
                    </a:cubicBezTo>
                    <a:cubicBezTo>
                      <a:pt x="29124" y="164015"/>
                      <a:pt x="12025" y="230178"/>
                      <a:pt x="13512" y="232408"/>
                    </a:cubicBezTo>
                    <a:cubicBezTo>
                      <a:pt x="14999" y="234638"/>
                      <a:pt x="31355" y="163271"/>
                      <a:pt x="35815" y="138738"/>
                    </a:cubicBezTo>
                    <a:cubicBezTo>
                      <a:pt x="40275" y="114205"/>
                      <a:pt x="45479" y="109001"/>
                      <a:pt x="40275" y="85212"/>
                    </a:cubicBezTo>
                    <a:cubicBezTo>
                      <a:pt x="35071" y="61423"/>
                      <a:pt x="2361" y="-6228"/>
                      <a:pt x="131" y="4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8979F52D-CFA8-4CC3-74C4-859E604DCC33}"/>
                  </a:ext>
                </a:extLst>
              </p:cNvPr>
              <p:cNvSpPr/>
              <p:nvPr/>
            </p:nvSpPr>
            <p:spPr>
              <a:xfrm>
                <a:off x="2658431" y="5244993"/>
                <a:ext cx="785032" cy="431907"/>
              </a:xfrm>
              <a:custGeom>
                <a:avLst/>
                <a:gdLst>
                  <a:gd name="connsiteX0" fmla="*/ 2219 w 785032"/>
                  <a:gd name="connsiteY0" fmla="*/ 35032 h 431907"/>
                  <a:gd name="connsiteX1" fmla="*/ 300669 w 785032"/>
                  <a:gd name="connsiteY1" fmla="*/ 57257 h 431907"/>
                  <a:gd name="connsiteX2" fmla="*/ 262569 w 785032"/>
                  <a:gd name="connsiteY2" fmla="*/ 63607 h 431907"/>
                  <a:gd name="connsiteX3" fmla="*/ 389569 w 785032"/>
                  <a:gd name="connsiteY3" fmla="*/ 117582 h 431907"/>
                  <a:gd name="connsiteX4" fmla="*/ 380044 w 785032"/>
                  <a:gd name="connsiteY4" fmla="*/ 120757 h 431907"/>
                  <a:gd name="connsiteX5" fmla="*/ 627694 w 785032"/>
                  <a:gd name="connsiteY5" fmla="*/ 266807 h 431907"/>
                  <a:gd name="connsiteX6" fmla="*/ 624519 w 785032"/>
                  <a:gd name="connsiteY6" fmla="*/ 247757 h 431907"/>
                  <a:gd name="connsiteX7" fmla="*/ 773744 w 785032"/>
                  <a:gd name="connsiteY7" fmla="*/ 374757 h 431907"/>
                  <a:gd name="connsiteX8" fmla="*/ 773744 w 785032"/>
                  <a:gd name="connsiteY8" fmla="*/ 431907 h 431907"/>
                  <a:gd name="connsiteX9" fmla="*/ 773744 w 785032"/>
                  <a:gd name="connsiteY9" fmla="*/ 358882 h 431907"/>
                  <a:gd name="connsiteX10" fmla="*/ 621344 w 785032"/>
                  <a:gd name="connsiteY10" fmla="*/ 273157 h 431907"/>
                  <a:gd name="connsiteX11" fmla="*/ 268919 w 785032"/>
                  <a:gd name="connsiteY11" fmla="*/ 60432 h 431907"/>
                  <a:gd name="connsiteX12" fmla="*/ 300669 w 785032"/>
                  <a:gd name="connsiteY12" fmla="*/ 69957 h 431907"/>
                  <a:gd name="connsiteX13" fmla="*/ 218119 w 785032"/>
                  <a:gd name="connsiteY13" fmla="*/ 47732 h 431907"/>
                  <a:gd name="connsiteX14" fmla="*/ 116519 w 785032"/>
                  <a:gd name="connsiteY14" fmla="*/ 107 h 431907"/>
                  <a:gd name="connsiteX15" fmla="*/ 160969 w 785032"/>
                  <a:gd name="connsiteY15" fmla="*/ 35032 h 431907"/>
                  <a:gd name="connsiteX16" fmla="*/ 2219 w 785032"/>
                  <a:gd name="connsiteY16" fmla="*/ 35032 h 4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5032" h="431907">
                    <a:moveTo>
                      <a:pt x="2219" y="35032"/>
                    </a:moveTo>
                    <a:cubicBezTo>
                      <a:pt x="25502" y="38736"/>
                      <a:pt x="257277" y="52495"/>
                      <a:pt x="300669" y="57257"/>
                    </a:cubicBezTo>
                    <a:cubicBezTo>
                      <a:pt x="344061" y="62020"/>
                      <a:pt x="247752" y="53553"/>
                      <a:pt x="262569" y="63607"/>
                    </a:cubicBezTo>
                    <a:cubicBezTo>
                      <a:pt x="277386" y="73661"/>
                      <a:pt x="369990" y="108057"/>
                      <a:pt x="389569" y="117582"/>
                    </a:cubicBezTo>
                    <a:cubicBezTo>
                      <a:pt x="409148" y="127107"/>
                      <a:pt x="340357" y="95886"/>
                      <a:pt x="380044" y="120757"/>
                    </a:cubicBezTo>
                    <a:cubicBezTo>
                      <a:pt x="419731" y="145628"/>
                      <a:pt x="586948" y="245640"/>
                      <a:pt x="627694" y="266807"/>
                    </a:cubicBezTo>
                    <a:cubicBezTo>
                      <a:pt x="668440" y="287974"/>
                      <a:pt x="600177" y="229765"/>
                      <a:pt x="624519" y="247757"/>
                    </a:cubicBezTo>
                    <a:cubicBezTo>
                      <a:pt x="648861" y="265749"/>
                      <a:pt x="748873" y="344065"/>
                      <a:pt x="773744" y="374757"/>
                    </a:cubicBezTo>
                    <a:cubicBezTo>
                      <a:pt x="798615" y="405449"/>
                      <a:pt x="773744" y="431907"/>
                      <a:pt x="773744" y="431907"/>
                    </a:cubicBezTo>
                    <a:cubicBezTo>
                      <a:pt x="773744" y="429261"/>
                      <a:pt x="799144" y="385340"/>
                      <a:pt x="773744" y="358882"/>
                    </a:cubicBezTo>
                    <a:cubicBezTo>
                      <a:pt x="748344" y="332424"/>
                      <a:pt x="705481" y="322899"/>
                      <a:pt x="621344" y="273157"/>
                    </a:cubicBezTo>
                    <a:cubicBezTo>
                      <a:pt x="537207" y="223415"/>
                      <a:pt x="322365" y="94299"/>
                      <a:pt x="268919" y="60432"/>
                    </a:cubicBezTo>
                    <a:cubicBezTo>
                      <a:pt x="215473" y="26565"/>
                      <a:pt x="309136" y="72074"/>
                      <a:pt x="300669" y="69957"/>
                    </a:cubicBezTo>
                    <a:cubicBezTo>
                      <a:pt x="292202" y="67840"/>
                      <a:pt x="248811" y="59374"/>
                      <a:pt x="218119" y="47732"/>
                    </a:cubicBezTo>
                    <a:cubicBezTo>
                      <a:pt x="187427" y="36090"/>
                      <a:pt x="126044" y="2224"/>
                      <a:pt x="116519" y="107"/>
                    </a:cubicBezTo>
                    <a:cubicBezTo>
                      <a:pt x="106994" y="-2010"/>
                      <a:pt x="175786" y="27624"/>
                      <a:pt x="160969" y="35032"/>
                    </a:cubicBezTo>
                    <a:cubicBezTo>
                      <a:pt x="146152" y="42440"/>
                      <a:pt x="-21064" y="31328"/>
                      <a:pt x="2219" y="350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45E5E02F-AE8A-8364-F0ED-A0FEDEC2E96A}"/>
                  </a:ext>
                </a:extLst>
              </p:cNvPr>
              <p:cNvSpPr/>
              <p:nvPr/>
            </p:nvSpPr>
            <p:spPr>
              <a:xfrm>
                <a:off x="3701064" y="5505393"/>
                <a:ext cx="753798" cy="63560"/>
              </a:xfrm>
              <a:custGeom>
                <a:avLst/>
                <a:gdLst>
                  <a:gd name="connsiteX0" fmla="*/ 16861 w 753798"/>
                  <a:gd name="connsiteY0" fmla="*/ 50857 h 63560"/>
                  <a:gd name="connsiteX1" fmla="*/ 343886 w 753798"/>
                  <a:gd name="connsiteY1" fmla="*/ 6407 h 63560"/>
                  <a:gd name="connsiteX2" fmla="*/ 750286 w 753798"/>
                  <a:gd name="connsiteY2" fmla="*/ 63557 h 63560"/>
                  <a:gd name="connsiteX3" fmla="*/ 540736 w 753798"/>
                  <a:gd name="connsiteY3" fmla="*/ 3232 h 63560"/>
                  <a:gd name="connsiteX4" fmla="*/ 537561 w 753798"/>
                  <a:gd name="connsiteY4" fmla="*/ 28632 h 63560"/>
                  <a:gd name="connsiteX5" fmla="*/ 305786 w 753798"/>
                  <a:gd name="connsiteY5" fmla="*/ 57 h 63560"/>
                  <a:gd name="connsiteX6" fmla="*/ 74011 w 753798"/>
                  <a:gd name="connsiteY6" fmla="*/ 22282 h 63560"/>
                  <a:gd name="connsiteX7" fmla="*/ 16861 w 753798"/>
                  <a:gd name="connsiteY7" fmla="*/ 50857 h 6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798" h="63560">
                    <a:moveTo>
                      <a:pt x="16861" y="50857"/>
                    </a:moveTo>
                    <a:cubicBezTo>
                      <a:pt x="61840" y="48211"/>
                      <a:pt x="221649" y="4290"/>
                      <a:pt x="343886" y="6407"/>
                    </a:cubicBezTo>
                    <a:cubicBezTo>
                      <a:pt x="466123" y="8524"/>
                      <a:pt x="717478" y="64086"/>
                      <a:pt x="750286" y="63557"/>
                    </a:cubicBezTo>
                    <a:cubicBezTo>
                      <a:pt x="783094" y="63028"/>
                      <a:pt x="576190" y="9053"/>
                      <a:pt x="540736" y="3232"/>
                    </a:cubicBezTo>
                    <a:cubicBezTo>
                      <a:pt x="505282" y="-2589"/>
                      <a:pt x="576719" y="29161"/>
                      <a:pt x="537561" y="28632"/>
                    </a:cubicBezTo>
                    <a:cubicBezTo>
                      <a:pt x="498403" y="28103"/>
                      <a:pt x="383044" y="1115"/>
                      <a:pt x="305786" y="57"/>
                    </a:cubicBezTo>
                    <a:cubicBezTo>
                      <a:pt x="228528" y="-1001"/>
                      <a:pt x="122165" y="12757"/>
                      <a:pt x="74011" y="22282"/>
                    </a:cubicBezTo>
                    <a:cubicBezTo>
                      <a:pt x="25857" y="31807"/>
                      <a:pt x="-28118" y="53503"/>
                      <a:pt x="16861" y="508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A21A1461-3B50-1490-DD73-8B9CE72A9931}"/>
                  </a:ext>
                </a:extLst>
              </p:cNvPr>
              <p:cNvSpPr/>
              <p:nvPr/>
            </p:nvSpPr>
            <p:spPr>
              <a:xfrm>
                <a:off x="2464029" y="2707548"/>
                <a:ext cx="1148883" cy="2326295"/>
              </a:xfrm>
              <a:custGeom>
                <a:avLst/>
                <a:gdLst>
                  <a:gd name="connsiteX0" fmla="*/ 1064782 w 1148883"/>
                  <a:gd name="connsiteY0" fmla="*/ 550807 h 2326295"/>
                  <a:gd name="connsiteX1" fmla="*/ 504551 w 1148883"/>
                  <a:gd name="connsiteY1" fmla="*/ 930734 h 2326295"/>
                  <a:gd name="connsiteX2" fmla="*/ 478794 w 1148883"/>
                  <a:gd name="connsiteY2" fmla="*/ 1201190 h 2326295"/>
                  <a:gd name="connsiteX3" fmla="*/ 420839 w 1148883"/>
                  <a:gd name="connsiteY3" fmla="*/ 1181872 h 2326295"/>
                  <a:gd name="connsiteX4" fmla="*/ 536748 w 1148883"/>
                  <a:gd name="connsiteY4" fmla="*/ 1394373 h 2326295"/>
                  <a:gd name="connsiteX5" fmla="*/ 85988 w 1148883"/>
                  <a:gd name="connsiteY5" fmla="*/ 1626193 h 2326295"/>
                  <a:gd name="connsiteX6" fmla="*/ 279171 w 1148883"/>
                  <a:gd name="connsiteY6" fmla="*/ 1561798 h 2326295"/>
                  <a:gd name="connsiteX7" fmla="*/ 73109 w 1148883"/>
                  <a:gd name="connsiteY7" fmla="*/ 1909528 h 2326295"/>
                  <a:gd name="connsiteX8" fmla="*/ 73109 w 1148883"/>
                  <a:gd name="connsiteY8" fmla="*/ 2321652 h 2326295"/>
                  <a:gd name="connsiteX9" fmla="*/ 15154 w 1148883"/>
                  <a:gd name="connsiteY9" fmla="*/ 2096272 h 2326295"/>
                  <a:gd name="connsiteX10" fmla="*/ 34472 w 1148883"/>
                  <a:gd name="connsiteY10" fmla="*/ 1568238 h 2326295"/>
                  <a:gd name="connsiteX11" fmla="*/ 369323 w 1148883"/>
                  <a:gd name="connsiteY11" fmla="*/ 61410 h 2326295"/>
                  <a:gd name="connsiteX12" fmla="*/ 420839 w 1148883"/>
                  <a:gd name="connsiteY12" fmla="*/ 447776 h 2326295"/>
                  <a:gd name="connsiteX13" fmla="*/ 523870 w 1148883"/>
                  <a:gd name="connsiteY13" fmla="*/ 344745 h 2326295"/>
                  <a:gd name="connsiteX14" fmla="*/ 723492 w 1148883"/>
                  <a:gd name="connsiteY14" fmla="*/ 531489 h 2326295"/>
                  <a:gd name="connsiteX15" fmla="*/ 556067 w 1148883"/>
                  <a:gd name="connsiteY15" fmla="*/ 312548 h 2326295"/>
                  <a:gd name="connsiteX16" fmla="*/ 807205 w 1148883"/>
                  <a:gd name="connsiteY16" fmla="*/ 441337 h 2326295"/>
                  <a:gd name="connsiteX17" fmla="*/ 717053 w 1148883"/>
                  <a:gd name="connsiteY17" fmla="*/ 409139 h 2326295"/>
                  <a:gd name="connsiteX18" fmla="*/ 1006827 w 1148883"/>
                  <a:gd name="connsiteY18" fmla="*/ 473534 h 2326295"/>
                  <a:gd name="connsiteX19" fmla="*/ 1096979 w 1148883"/>
                  <a:gd name="connsiteY19" fmla="*/ 3455 h 2326295"/>
                  <a:gd name="connsiteX20" fmla="*/ 1148495 w 1148883"/>
                  <a:gd name="connsiteY20" fmla="*/ 273911 h 2326295"/>
                  <a:gd name="connsiteX21" fmla="*/ 1064782 w 1148883"/>
                  <a:gd name="connsiteY21" fmla="*/ 550807 h 232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8883" h="2326295">
                    <a:moveTo>
                      <a:pt x="1064782" y="550807"/>
                    </a:moveTo>
                    <a:cubicBezTo>
                      <a:pt x="957458" y="660278"/>
                      <a:pt x="602216" y="822337"/>
                      <a:pt x="504551" y="930734"/>
                    </a:cubicBezTo>
                    <a:cubicBezTo>
                      <a:pt x="406886" y="1039131"/>
                      <a:pt x="492746" y="1159334"/>
                      <a:pt x="478794" y="1201190"/>
                    </a:cubicBezTo>
                    <a:cubicBezTo>
                      <a:pt x="464842" y="1243046"/>
                      <a:pt x="411180" y="1149675"/>
                      <a:pt x="420839" y="1181872"/>
                    </a:cubicBezTo>
                    <a:cubicBezTo>
                      <a:pt x="430498" y="1214069"/>
                      <a:pt x="592557" y="1320319"/>
                      <a:pt x="536748" y="1394373"/>
                    </a:cubicBezTo>
                    <a:cubicBezTo>
                      <a:pt x="480939" y="1468427"/>
                      <a:pt x="128917" y="1598289"/>
                      <a:pt x="85988" y="1626193"/>
                    </a:cubicBezTo>
                    <a:cubicBezTo>
                      <a:pt x="43059" y="1654097"/>
                      <a:pt x="281317" y="1514576"/>
                      <a:pt x="279171" y="1561798"/>
                    </a:cubicBezTo>
                    <a:cubicBezTo>
                      <a:pt x="277025" y="1609020"/>
                      <a:pt x="107453" y="1782886"/>
                      <a:pt x="73109" y="1909528"/>
                    </a:cubicBezTo>
                    <a:cubicBezTo>
                      <a:pt x="38765" y="2036170"/>
                      <a:pt x="82768" y="2290528"/>
                      <a:pt x="73109" y="2321652"/>
                    </a:cubicBezTo>
                    <a:cubicBezTo>
                      <a:pt x="63450" y="2352776"/>
                      <a:pt x="21593" y="2221841"/>
                      <a:pt x="15154" y="2096272"/>
                    </a:cubicBezTo>
                    <a:cubicBezTo>
                      <a:pt x="8715" y="1970703"/>
                      <a:pt x="-24556" y="1907382"/>
                      <a:pt x="34472" y="1568238"/>
                    </a:cubicBezTo>
                    <a:cubicBezTo>
                      <a:pt x="93500" y="1229094"/>
                      <a:pt x="304929" y="248154"/>
                      <a:pt x="369323" y="61410"/>
                    </a:cubicBezTo>
                    <a:cubicBezTo>
                      <a:pt x="433717" y="-125334"/>
                      <a:pt x="395081" y="400554"/>
                      <a:pt x="420839" y="447776"/>
                    </a:cubicBezTo>
                    <a:cubicBezTo>
                      <a:pt x="446597" y="494998"/>
                      <a:pt x="473428" y="330793"/>
                      <a:pt x="523870" y="344745"/>
                    </a:cubicBezTo>
                    <a:cubicBezTo>
                      <a:pt x="574312" y="358697"/>
                      <a:pt x="718126" y="536855"/>
                      <a:pt x="723492" y="531489"/>
                    </a:cubicBezTo>
                    <a:cubicBezTo>
                      <a:pt x="728858" y="526123"/>
                      <a:pt x="542115" y="327573"/>
                      <a:pt x="556067" y="312548"/>
                    </a:cubicBezTo>
                    <a:cubicBezTo>
                      <a:pt x="570019" y="297523"/>
                      <a:pt x="780374" y="425239"/>
                      <a:pt x="807205" y="441337"/>
                    </a:cubicBezTo>
                    <a:cubicBezTo>
                      <a:pt x="834036" y="457435"/>
                      <a:pt x="683783" y="403773"/>
                      <a:pt x="717053" y="409139"/>
                    </a:cubicBezTo>
                    <a:cubicBezTo>
                      <a:pt x="750323" y="414505"/>
                      <a:pt x="943506" y="541148"/>
                      <a:pt x="1006827" y="473534"/>
                    </a:cubicBezTo>
                    <a:cubicBezTo>
                      <a:pt x="1070148" y="405920"/>
                      <a:pt x="1073368" y="36725"/>
                      <a:pt x="1096979" y="3455"/>
                    </a:cubicBezTo>
                    <a:cubicBezTo>
                      <a:pt x="1120590" y="-29815"/>
                      <a:pt x="1152788" y="185905"/>
                      <a:pt x="1148495" y="273911"/>
                    </a:cubicBezTo>
                    <a:cubicBezTo>
                      <a:pt x="1144202" y="361917"/>
                      <a:pt x="1172106" y="441336"/>
                      <a:pt x="1064782" y="55080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A1568DED-EB17-6F8B-E83C-44CAE0A5D606}"/>
                  </a:ext>
                </a:extLst>
              </p:cNvPr>
              <p:cNvSpPr/>
              <p:nvPr/>
            </p:nvSpPr>
            <p:spPr>
              <a:xfrm>
                <a:off x="2215666" y="2743197"/>
                <a:ext cx="845751" cy="3006750"/>
              </a:xfrm>
              <a:custGeom>
                <a:avLst/>
                <a:gdLst>
                  <a:gd name="connsiteX0" fmla="*/ 733596 w 845751"/>
                  <a:gd name="connsiteY0" fmla="*/ 540916 h 3006750"/>
                  <a:gd name="connsiteX1" fmla="*/ 282835 w 845751"/>
                  <a:gd name="connsiteY1" fmla="*/ 1468195 h 3006750"/>
                  <a:gd name="connsiteX2" fmla="*/ 353669 w 845751"/>
                  <a:gd name="connsiteY2" fmla="*/ 1390921 h 3006750"/>
                  <a:gd name="connsiteX3" fmla="*/ 121849 w 845751"/>
                  <a:gd name="connsiteY3" fmla="*/ 2054183 h 3006750"/>
                  <a:gd name="connsiteX4" fmla="*/ 179804 w 845751"/>
                  <a:gd name="connsiteY4" fmla="*/ 1996228 h 3006750"/>
                  <a:gd name="connsiteX5" fmla="*/ 141168 w 845751"/>
                  <a:gd name="connsiteY5" fmla="*/ 2492065 h 3006750"/>
                  <a:gd name="connsiteX6" fmla="*/ 179804 w 845751"/>
                  <a:gd name="connsiteY6" fmla="*/ 2994341 h 3006750"/>
                  <a:gd name="connsiteX7" fmla="*/ 70334 w 845751"/>
                  <a:gd name="connsiteY7" fmla="*/ 2833355 h 3006750"/>
                  <a:gd name="connsiteX8" fmla="*/ 18819 w 845751"/>
                  <a:gd name="connsiteY8" fmla="*/ 2607975 h 3006750"/>
                  <a:gd name="connsiteX9" fmla="*/ 398745 w 845751"/>
                  <a:gd name="connsiteY9" fmla="*/ 521597 h 3006750"/>
                  <a:gd name="connsiteX10" fmla="*/ 334351 w 845751"/>
                  <a:gd name="connsiteY10" fmla="*/ 746978 h 3006750"/>
                  <a:gd name="connsiteX11" fmla="*/ 688520 w 845751"/>
                  <a:gd name="connsiteY11" fmla="*/ 57958 h 3006750"/>
                  <a:gd name="connsiteX12" fmla="*/ 591928 w 845751"/>
                  <a:gd name="connsiteY12" fmla="*/ 360611 h 3006750"/>
                  <a:gd name="connsiteX13" fmla="*/ 843066 w 845751"/>
                  <a:gd name="connsiteY13" fmla="*/ 3 h 3006750"/>
                  <a:gd name="connsiteX14" fmla="*/ 714278 w 845751"/>
                  <a:gd name="connsiteY14" fmla="*/ 354172 h 3006750"/>
                  <a:gd name="connsiteX15" fmla="*/ 553292 w 845751"/>
                  <a:gd name="connsiteY15" fmla="*/ 631068 h 3006750"/>
                  <a:gd name="connsiteX16" fmla="*/ 733596 w 845751"/>
                  <a:gd name="connsiteY16" fmla="*/ 540916 h 300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5751" h="3006750">
                    <a:moveTo>
                      <a:pt x="733596" y="540916"/>
                    </a:moveTo>
                    <a:cubicBezTo>
                      <a:pt x="688520" y="680437"/>
                      <a:pt x="346156" y="1326528"/>
                      <a:pt x="282835" y="1468195"/>
                    </a:cubicBezTo>
                    <a:cubicBezTo>
                      <a:pt x="219514" y="1609863"/>
                      <a:pt x="380500" y="1293256"/>
                      <a:pt x="353669" y="1390921"/>
                    </a:cubicBezTo>
                    <a:cubicBezTo>
                      <a:pt x="326838" y="1488586"/>
                      <a:pt x="150826" y="1953299"/>
                      <a:pt x="121849" y="2054183"/>
                    </a:cubicBezTo>
                    <a:cubicBezTo>
                      <a:pt x="92871" y="2155068"/>
                      <a:pt x="176584" y="1923248"/>
                      <a:pt x="179804" y="1996228"/>
                    </a:cubicBezTo>
                    <a:cubicBezTo>
                      <a:pt x="183024" y="2069208"/>
                      <a:pt x="141168" y="2325713"/>
                      <a:pt x="141168" y="2492065"/>
                    </a:cubicBezTo>
                    <a:cubicBezTo>
                      <a:pt x="141168" y="2658417"/>
                      <a:pt x="191610" y="2937459"/>
                      <a:pt x="179804" y="2994341"/>
                    </a:cubicBezTo>
                    <a:cubicBezTo>
                      <a:pt x="167998" y="3051223"/>
                      <a:pt x="97165" y="2897749"/>
                      <a:pt x="70334" y="2833355"/>
                    </a:cubicBezTo>
                    <a:cubicBezTo>
                      <a:pt x="43503" y="2768961"/>
                      <a:pt x="-35916" y="2993268"/>
                      <a:pt x="18819" y="2607975"/>
                    </a:cubicBezTo>
                    <a:cubicBezTo>
                      <a:pt x="73554" y="2222682"/>
                      <a:pt x="346156" y="831763"/>
                      <a:pt x="398745" y="521597"/>
                    </a:cubicBezTo>
                    <a:cubicBezTo>
                      <a:pt x="451334" y="211431"/>
                      <a:pt x="286055" y="824251"/>
                      <a:pt x="334351" y="746978"/>
                    </a:cubicBezTo>
                    <a:cubicBezTo>
                      <a:pt x="382647" y="669705"/>
                      <a:pt x="645590" y="122352"/>
                      <a:pt x="688520" y="57958"/>
                    </a:cubicBezTo>
                    <a:cubicBezTo>
                      <a:pt x="731449" y="-6437"/>
                      <a:pt x="566170" y="370270"/>
                      <a:pt x="591928" y="360611"/>
                    </a:cubicBezTo>
                    <a:cubicBezTo>
                      <a:pt x="617686" y="350952"/>
                      <a:pt x="822674" y="1076"/>
                      <a:pt x="843066" y="3"/>
                    </a:cubicBezTo>
                    <a:cubicBezTo>
                      <a:pt x="863458" y="-1070"/>
                      <a:pt x="762574" y="248994"/>
                      <a:pt x="714278" y="354172"/>
                    </a:cubicBezTo>
                    <a:cubicBezTo>
                      <a:pt x="665982" y="459350"/>
                      <a:pt x="555438" y="594578"/>
                      <a:pt x="553292" y="631068"/>
                    </a:cubicBezTo>
                    <a:cubicBezTo>
                      <a:pt x="551145" y="667558"/>
                      <a:pt x="778672" y="401395"/>
                      <a:pt x="733596" y="54091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9239F0C5-C0DF-A65E-E824-68AA6262290A}"/>
                  </a:ext>
                </a:extLst>
              </p:cNvPr>
              <p:cNvSpPr/>
              <p:nvPr/>
            </p:nvSpPr>
            <p:spPr>
              <a:xfrm>
                <a:off x="2514214" y="3643914"/>
                <a:ext cx="622914" cy="1334140"/>
              </a:xfrm>
              <a:custGeom>
                <a:avLst/>
                <a:gdLst>
                  <a:gd name="connsiteX0" fmla="*/ 602473 w 622914"/>
                  <a:gd name="connsiteY0" fmla="*/ 522401 h 1334140"/>
                  <a:gd name="connsiteX1" fmla="*/ 177471 w 622914"/>
                  <a:gd name="connsiteY1" fmla="*/ 741342 h 1334140"/>
                  <a:gd name="connsiteX2" fmla="*/ 274062 w 622914"/>
                  <a:gd name="connsiteY2" fmla="*/ 728463 h 1334140"/>
                  <a:gd name="connsiteX3" fmla="*/ 145273 w 622914"/>
                  <a:gd name="connsiteY3" fmla="*/ 818616 h 1334140"/>
                  <a:gd name="connsiteX4" fmla="*/ 3606 w 622914"/>
                  <a:gd name="connsiteY4" fmla="*/ 1018238 h 1334140"/>
                  <a:gd name="connsiteX5" fmla="*/ 42242 w 622914"/>
                  <a:gd name="connsiteY5" fmla="*/ 940965 h 1334140"/>
                  <a:gd name="connsiteX6" fmla="*/ 42242 w 622914"/>
                  <a:gd name="connsiteY6" fmla="*/ 1095511 h 1334140"/>
                  <a:gd name="connsiteX7" fmla="*/ 61561 w 622914"/>
                  <a:gd name="connsiteY7" fmla="*/ 1333771 h 1334140"/>
                  <a:gd name="connsiteX8" fmla="*/ 29363 w 622914"/>
                  <a:gd name="connsiteY8" fmla="*/ 1037556 h 1334140"/>
                  <a:gd name="connsiteX9" fmla="*/ 48682 w 622914"/>
                  <a:gd name="connsiteY9" fmla="*/ 561038 h 1334140"/>
                  <a:gd name="connsiteX10" fmla="*/ 125955 w 622914"/>
                  <a:gd name="connsiteY10" fmla="*/ 573917 h 1334140"/>
                  <a:gd name="connsiteX11" fmla="*/ 319138 w 622914"/>
                  <a:gd name="connsiteY11" fmla="*/ 807 h 1334140"/>
                  <a:gd name="connsiteX12" fmla="*/ 222547 w 622914"/>
                  <a:gd name="connsiteY12" fmla="*/ 445128 h 1334140"/>
                  <a:gd name="connsiteX13" fmla="*/ 312699 w 622914"/>
                  <a:gd name="connsiteY13" fmla="*/ 316340 h 1334140"/>
                  <a:gd name="connsiteX14" fmla="*/ 370654 w 622914"/>
                  <a:gd name="connsiteY14" fmla="*/ 458007 h 1334140"/>
                  <a:gd name="connsiteX15" fmla="*/ 389972 w 622914"/>
                  <a:gd name="connsiteY15" fmla="*/ 387173 h 1334140"/>
                  <a:gd name="connsiteX16" fmla="*/ 538079 w 622914"/>
                  <a:gd name="connsiteY16" fmla="*/ 522401 h 1334140"/>
                  <a:gd name="connsiteX17" fmla="*/ 602473 w 622914"/>
                  <a:gd name="connsiteY17" fmla="*/ 522401 h 13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914" h="1334140">
                    <a:moveTo>
                      <a:pt x="602473" y="522401"/>
                    </a:moveTo>
                    <a:cubicBezTo>
                      <a:pt x="542372" y="558891"/>
                      <a:pt x="232206" y="706998"/>
                      <a:pt x="177471" y="741342"/>
                    </a:cubicBezTo>
                    <a:cubicBezTo>
                      <a:pt x="122736" y="775686"/>
                      <a:pt x="279428" y="715584"/>
                      <a:pt x="274062" y="728463"/>
                    </a:cubicBezTo>
                    <a:cubicBezTo>
                      <a:pt x="268696" y="741342"/>
                      <a:pt x="190349" y="770320"/>
                      <a:pt x="145273" y="818616"/>
                    </a:cubicBezTo>
                    <a:cubicBezTo>
                      <a:pt x="100197" y="866912"/>
                      <a:pt x="20778" y="997847"/>
                      <a:pt x="3606" y="1018238"/>
                    </a:cubicBezTo>
                    <a:cubicBezTo>
                      <a:pt x="-13566" y="1038629"/>
                      <a:pt x="35803" y="928086"/>
                      <a:pt x="42242" y="940965"/>
                    </a:cubicBezTo>
                    <a:cubicBezTo>
                      <a:pt x="48681" y="953844"/>
                      <a:pt x="39022" y="1030043"/>
                      <a:pt x="42242" y="1095511"/>
                    </a:cubicBezTo>
                    <a:cubicBezTo>
                      <a:pt x="45462" y="1160979"/>
                      <a:pt x="63707" y="1343430"/>
                      <a:pt x="61561" y="1333771"/>
                    </a:cubicBezTo>
                    <a:cubicBezTo>
                      <a:pt x="59415" y="1324112"/>
                      <a:pt x="31509" y="1166345"/>
                      <a:pt x="29363" y="1037556"/>
                    </a:cubicBezTo>
                    <a:cubicBezTo>
                      <a:pt x="27217" y="908767"/>
                      <a:pt x="32583" y="638311"/>
                      <a:pt x="48682" y="561038"/>
                    </a:cubicBezTo>
                    <a:cubicBezTo>
                      <a:pt x="64781" y="483765"/>
                      <a:pt x="80879" y="667289"/>
                      <a:pt x="125955" y="573917"/>
                    </a:cubicBezTo>
                    <a:cubicBezTo>
                      <a:pt x="171031" y="480545"/>
                      <a:pt x="303039" y="22272"/>
                      <a:pt x="319138" y="807"/>
                    </a:cubicBezTo>
                    <a:cubicBezTo>
                      <a:pt x="335237" y="-20658"/>
                      <a:pt x="223620" y="392539"/>
                      <a:pt x="222547" y="445128"/>
                    </a:cubicBezTo>
                    <a:cubicBezTo>
                      <a:pt x="221474" y="497717"/>
                      <a:pt x="288014" y="314193"/>
                      <a:pt x="312699" y="316340"/>
                    </a:cubicBezTo>
                    <a:cubicBezTo>
                      <a:pt x="337384" y="318487"/>
                      <a:pt x="357775" y="446202"/>
                      <a:pt x="370654" y="458007"/>
                    </a:cubicBezTo>
                    <a:cubicBezTo>
                      <a:pt x="383533" y="469812"/>
                      <a:pt x="362068" y="376441"/>
                      <a:pt x="389972" y="387173"/>
                    </a:cubicBezTo>
                    <a:cubicBezTo>
                      <a:pt x="417876" y="397905"/>
                      <a:pt x="501589" y="498790"/>
                      <a:pt x="538079" y="522401"/>
                    </a:cubicBezTo>
                    <a:cubicBezTo>
                      <a:pt x="574569" y="546012"/>
                      <a:pt x="662574" y="485911"/>
                      <a:pt x="602473" y="52240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48AE240F-5BBF-A17B-816F-18779FBEBF41}"/>
                  </a:ext>
                </a:extLst>
              </p:cNvPr>
              <p:cNvSpPr/>
              <p:nvPr/>
            </p:nvSpPr>
            <p:spPr>
              <a:xfrm>
                <a:off x="2438714" y="5041717"/>
                <a:ext cx="481757" cy="193713"/>
              </a:xfrm>
              <a:custGeom>
                <a:avLst/>
                <a:gdLst>
                  <a:gd name="connsiteX0" fmla="*/ 1832 w 481757"/>
                  <a:gd name="connsiteY0" fmla="*/ 362 h 193713"/>
                  <a:gd name="connsiteX1" fmla="*/ 207894 w 481757"/>
                  <a:gd name="connsiteY1" fmla="*/ 174227 h 193713"/>
                  <a:gd name="connsiteX2" fmla="*/ 478351 w 481757"/>
                  <a:gd name="connsiteY2" fmla="*/ 187106 h 193713"/>
                  <a:gd name="connsiteX3" fmla="*/ 349562 w 481757"/>
                  <a:gd name="connsiteY3" fmla="*/ 193545 h 193713"/>
                  <a:gd name="connsiteX4" fmla="*/ 195016 w 481757"/>
                  <a:gd name="connsiteY4" fmla="*/ 180666 h 193713"/>
                  <a:gd name="connsiteX5" fmla="*/ 111303 w 481757"/>
                  <a:gd name="connsiteY5" fmla="*/ 129151 h 193713"/>
                  <a:gd name="connsiteX6" fmla="*/ 1832 w 481757"/>
                  <a:gd name="connsiteY6" fmla="*/ 362 h 19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757" h="193713">
                    <a:moveTo>
                      <a:pt x="1832" y="362"/>
                    </a:moveTo>
                    <a:cubicBezTo>
                      <a:pt x="17931" y="7875"/>
                      <a:pt x="128474" y="143103"/>
                      <a:pt x="207894" y="174227"/>
                    </a:cubicBezTo>
                    <a:cubicBezTo>
                      <a:pt x="287314" y="205351"/>
                      <a:pt x="454740" y="183886"/>
                      <a:pt x="478351" y="187106"/>
                    </a:cubicBezTo>
                    <a:cubicBezTo>
                      <a:pt x="501962" y="190326"/>
                      <a:pt x="396784" y="194618"/>
                      <a:pt x="349562" y="193545"/>
                    </a:cubicBezTo>
                    <a:cubicBezTo>
                      <a:pt x="302340" y="192472"/>
                      <a:pt x="234726" y="191398"/>
                      <a:pt x="195016" y="180666"/>
                    </a:cubicBezTo>
                    <a:cubicBezTo>
                      <a:pt x="155306" y="169934"/>
                      <a:pt x="142427" y="153836"/>
                      <a:pt x="111303" y="129151"/>
                    </a:cubicBezTo>
                    <a:cubicBezTo>
                      <a:pt x="80179" y="104467"/>
                      <a:pt x="-14267" y="-7151"/>
                      <a:pt x="1832" y="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E35BDE18-EC72-3860-CE38-8157178C97BC}"/>
                  </a:ext>
                </a:extLst>
              </p:cNvPr>
              <p:cNvSpPr/>
              <p:nvPr/>
            </p:nvSpPr>
            <p:spPr>
              <a:xfrm>
                <a:off x="2408330" y="4262676"/>
                <a:ext cx="985456" cy="911460"/>
              </a:xfrm>
              <a:custGeom>
                <a:avLst/>
                <a:gdLst>
                  <a:gd name="connsiteX0" fmla="*/ 148126 w 985456"/>
                  <a:gd name="connsiteY0" fmla="*/ 225611 h 911460"/>
                  <a:gd name="connsiteX1" fmla="*/ 218960 w 985456"/>
                  <a:gd name="connsiteY1" fmla="*/ 573341 h 911460"/>
                  <a:gd name="connsiteX2" fmla="*/ 367067 w 985456"/>
                  <a:gd name="connsiteY2" fmla="*/ 760085 h 911460"/>
                  <a:gd name="connsiteX3" fmla="*/ 328431 w 985456"/>
                  <a:gd name="connsiteY3" fmla="*/ 669932 h 911460"/>
                  <a:gd name="connsiteX4" fmla="*/ 682600 w 985456"/>
                  <a:gd name="connsiteY4" fmla="*/ 811600 h 911460"/>
                  <a:gd name="connsiteX5" fmla="*/ 624645 w 985456"/>
                  <a:gd name="connsiteY5" fmla="*/ 766524 h 911460"/>
                  <a:gd name="connsiteX6" fmla="*/ 985253 w 985456"/>
                  <a:gd name="connsiteY6" fmla="*/ 888873 h 911460"/>
                  <a:gd name="connsiteX7" fmla="*/ 676160 w 985456"/>
                  <a:gd name="connsiteY7" fmla="*/ 843797 h 911460"/>
                  <a:gd name="connsiteX8" fmla="*/ 669721 w 985456"/>
                  <a:gd name="connsiteY8" fmla="*/ 824479 h 911460"/>
                  <a:gd name="connsiteX9" fmla="*/ 772752 w 985456"/>
                  <a:gd name="connsiteY9" fmla="*/ 908192 h 911460"/>
                  <a:gd name="connsiteX10" fmla="*/ 611766 w 985456"/>
                  <a:gd name="connsiteY10" fmla="*/ 875994 h 911460"/>
                  <a:gd name="connsiteX11" fmla="*/ 804949 w 985456"/>
                  <a:gd name="connsiteY11" fmla="*/ 908192 h 911460"/>
                  <a:gd name="connsiteX12" fmla="*/ 251157 w 985456"/>
                  <a:gd name="connsiteY12" fmla="*/ 908192 h 911460"/>
                  <a:gd name="connsiteX13" fmla="*/ 489416 w 985456"/>
                  <a:gd name="connsiteY13" fmla="*/ 888873 h 911460"/>
                  <a:gd name="connsiteX14" fmla="*/ 186763 w 985456"/>
                  <a:gd name="connsiteY14" fmla="*/ 734327 h 911460"/>
                  <a:gd name="connsiteX15" fmla="*/ 19 w 985456"/>
                  <a:gd name="connsiteY15" fmla="*/ 605538 h 911460"/>
                  <a:gd name="connsiteX16" fmla="*/ 173884 w 985456"/>
                  <a:gd name="connsiteY16" fmla="*/ 702130 h 911460"/>
                  <a:gd name="connsiteX17" fmla="*/ 6459 w 985456"/>
                  <a:gd name="connsiteY17" fmla="*/ 463870 h 911460"/>
                  <a:gd name="connsiteX18" fmla="*/ 90171 w 985456"/>
                  <a:gd name="connsiteY18" fmla="*/ 431673 h 911460"/>
                  <a:gd name="connsiteX19" fmla="*/ 109490 w 985456"/>
                  <a:gd name="connsiteY19" fmla="*/ 231 h 911460"/>
                  <a:gd name="connsiteX20" fmla="*/ 173884 w 985456"/>
                  <a:gd name="connsiteY20" fmla="*/ 496068 h 911460"/>
                  <a:gd name="connsiteX21" fmla="*/ 148126 w 985456"/>
                  <a:gd name="connsiteY21" fmla="*/ 225611 h 91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5456" h="911460">
                    <a:moveTo>
                      <a:pt x="148126" y="225611"/>
                    </a:moveTo>
                    <a:cubicBezTo>
                      <a:pt x="155639" y="238490"/>
                      <a:pt x="182470" y="484262"/>
                      <a:pt x="218960" y="573341"/>
                    </a:cubicBezTo>
                    <a:cubicBezTo>
                      <a:pt x="255450" y="662420"/>
                      <a:pt x="348822" y="743987"/>
                      <a:pt x="367067" y="760085"/>
                    </a:cubicBezTo>
                    <a:cubicBezTo>
                      <a:pt x="385312" y="776183"/>
                      <a:pt x="275842" y="661346"/>
                      <a:pt x="328431" y="669932"/>
                    </a:cubicBezTo>
                    <a:cubicBezTo>
                      <a:pt x="381020" y="678518"/>
                      <a:pt x="633231" y="795501"/>
                      <a:pt x="682600" y="811600"/>
                    </a:cubicBezTo>
                    <a:cubicBezTo>
                      <a:pt x="731969" y="827699"/>
                      <a:pt x="574203" y="753645"/>
                      <a:pt x="624645" y="766524"/>
                    </a:cubicBezTo>
                    <a:cubicBezTo>
                      <a:pt x="675087" y="779403"/>
                      <a:pt x="976667" y="875994"/>
                      <a:pt x="985253" y="888873"/>
                    </a:cubicBezTo>
                    <a:cubicBezTo>
                      <a:pt x="993839" y="901752"/>
                      <a:pt x="728749" y="854529"/>
                      <a:pt x="676160" y="843797"/>
                    </a:cubicBezTo>
                    <a:cubicBezTo>
                      <a:pt x="623571" y="833065"/>
                      <a:pt x="653622" y="813747"/>
                      <a:pt x="669721" y="824479"/>
                    </a:cubicBezTo>
                    <a:cubicBezTo>
                      <a:pt x="685820" y="835212"/>
                      <a:pt x="782411" y="899606"/>
                      <a:pt x="772752" y="908192"/>
                    </a:cubicBezTo>
                    <a:cubicBezTo>
                      <a:pt x="763093" y="916778"/>
                      <a:pt x="606400" y="875994"/>
                      <a:pt x="611766" y="875994"/>
                    </a:cubicBezTo>
                    <a:cubicBezTo>
                      <a:pt x="617132" y="875994"/>
                      <a:pt x="865050" y="902826"/>
                      <a:pt x="804949" y="908192"/>
                    </a:cubicBezTo>
                    <a:cubicBezTo>
                      <a:pt x="744848" y="913558"/>
                      <a:pt x="303746" y="911412"/>
                      <a:pt x="251157" y="908192"/>
                    </a:cubicBezTo>
                    <a:cubicBezTo>
                      <a:pt x="198568" y="904972"/>
                      <a:pt x="500148" y="917850"/>
                      <a:pt x="489416" y="888873"/>
                    </a:cubicBezTo>
                    <a:cubicBezTo>
                      <a:pt x="478684" y="859896"/>
                      <a:pt x="268329" y="781549"/>
                      <a:pt x="186763" y="734327"/>
                    </a:cubicBezTo>
                    <a:cubicBezTo>
                      <a:pt x="105197" y="687105"/>
                      <a:pt x="2165" y="610904"/>
                      <a:pt x="19" y="605538"/>
                    </a:cubicBezTo>
                    <a:cubicBezTo>
                      <a:pt x="-2128" y="600172"/>
                      <a:pt x="172811" y="725741"/>
                      <a:pt x="173884" y="702130"/>
                    </a:cubicBezTo>
                    <a:cubicBezTo>
                      <a:pt x="174957" y="678519"/>
                      <a:pt x="20411" y="508946"/>
                      <a:pt x="6459" y="463870"/>
                    </a:cubicBezTo>
                    <a:cubicBezTo>
                      <a:pt x="-7493" y="418794"/>
                      <a:pt x="72999" y="508946"/>
                      <a:pt x="90171" y="431673"/>
                    </a:cubicBezTo>
                    <a:cubicBezTo>
                      <a:pt x="107343" y="354400"/>
                      <a:pt x="95538" y="-10501"/>
                      <a:pt x="109490" y="231"/>
                    </a:cubicBezTo>
                    <a:cubicBezTo>
                      <a:pt x="123442" y="10963"/>
                      <a:pt x="167445" y="450992"/>
                      <a:pt x="173884" y="496068"/>
                    </a:cubicBezTo>
                    <a:cubicBezTo>
                      <a:pt x="180323" y="541144"/>
                      <a:pt x="140613" y="212732"/>
                      <a:pt x="148126" y="22561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2193C18D-83A9-BCE7-4EF9-79C5D9EE5AE1}"/>
                  </a:ext>
                </a:extLst>
              </p:cNvPr>
              <p:cNvSpPr/>
              <p:nvPr/>
            </p:nvSpPr>
            <p:spPr>
              <a:xfrm>
                <a:off x="2079958" y="4797561"/>
                <a:ext cx="4078029" cy="1420317"/>
              </a:xfrm>
              <a:custGeom>
                <a:avLst/>
                <a:gdLst>
                  <a:gd name="connsiteX0" fmla="*/ 656803 w 4078029"/>
                  <a:gd name="connsiteY0" fmla="*/ 373307 h 1420317"/>
                  <a:gd name="connsiteX1" fmla="*/ 495817 w 4078029"/>
                  <a:gd name="connsiteY1" fmla="*/ 553611 h 1420317"/>
                  <a:gd name="connsiteX2" fmla="*/ 888622 w 4078029"/>
                  <a:gd name="connsiteY2" fmla="*/ 914219 h 1420317"/>
                  <a:gd name="connsiteX3" fmla="*/ 785591 w 4078029"/>
                  <a:gd name="connsiteY3" fmla="*/ 875583 h 1420317"/>
                  <a:gd name="connsiteX4" fmla="*/ 1616279 w 4078029"/>
                  <a:gd name="connsiteY4" fmla="*/ 1010811 h 1420317"/>
                  <a:gd name="connsiteX5" fmla="*/ 1378019 w 4078029"/>
                  <a:gd name="connsiteY5" fmla="*/ 946416 h 1420317"/>
                  <a:gd name="connsiteX6" fmla="*/ 2427648 w 4078029"/>
                  <a:gd name="connsiteY6" fmla="*/ 965735 h 1420317"/>
                  <a:gd name="connsiteX7" fmla="*/ 2099236 w 4078029"/>
                  <a:gd name="connsiteY7" fmla="*/ 1010811 h 1420317"/>
                  <a:gd name="connsiteX8" fmla="*/ 3277653 w 4078029"/>
                  <a:gd name="connsiteY8" fmla="*/ 643763 h 1420317"/>
                  <a:gd name="connsiteX9" fmla="*/ 4063265 w 4078029"/>
                  <a:gd name="connsiteY9" fmla="*/ 257397 h 1420317"/>
                  <a:gd name="connsiteX10" fmla="*/ 3747732 w 4078029"/>
                  <a:gd name="connsiteY10" fmla="*/ 418383 h 1420317"/>
                  <a:gd name="connsiteX11" fmla="*/ 3213259 w 4078029"/>
                  <a:gd name="connsiteY11" fmla="*/ 1030129 h 1420317"/>
                  <a:gd name="connsiteX12" fmla="*/ 2710983 w 4078029"/>
                  <a:gd name="connsiteY12" fmla="*/ 1416495 h 1420317"/>
                  <a:gd name="connsiteX13" fmla="*/ 1126881 w 4078029"/>
                  <a:gd name="connsiteY13" fmla="*/ 1236191 h 1420317"/>
                  <a:gd name="connsiteX14" fmla="*/ 1635597 w 4078029"/>
                  <a:gd name="connsiteY14" fmla="*/ 1377859 h 1420317"/>
                  <a:gd name="connsiteX15" fmla="*/ 83693 w 4078029"/>
                  <a:gd name="connsiteY15" fmla="*/ 882022 h 1420317"/>
                  <a:gd name="connsiteX16" fmla="*/ 206042 w 4078029"/>
                  <a:gd name="connsiteY16" fmla="*/ 901340 h 1420317"/>
                  <a:gd name="connsiteX17" fmla="*/ 180284 w 4078029"/>
                  <a:gd name="connsiteY17" fmla="*/ 6259 h 1420317"/>
                  <a:gd name="connsiteX18" fmla="*/ 173845 w 4078029"/>
                  <a:gd name="connsiteY18" fmla="*/ 495656 h 1420317"/>
                  <a:gd name="connsiteX19" fmla="*/ 656803 w 4078029"/>
                  <a:gd name="connsiteY19" fmla="*/ 373307 h 142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78029" h="1420317">
                    <a:moveTo>
                      <a:pt x="656803" y="373307"/>
                    </a:moveTo>
                    <a:cubicBezTo>
                      <a:pt x="710465" y="382966"/>
                      <a:pt x="457181" y="463459"/>
                      <a:pt x="495817" y="553611"/>
                    </a:cubicBezTo>
                    <a:cubicBezTo>
                      <a:pt x="534453" y="643763"/>
                      <a:pt x="840326" y="860557"/>
                      <a:pt x="888622" y="914219"/>
                    </a:cubicBezTo>
                    <a:cubicBezTo>
                      <a:pt x="936918" y="967881"/>
                      <a:pt x="664315" y="859484"/>
                      <a:pt x="785591" y="875583"/>
                    </a:cubicBezTo>
                    <a:cubicBezTo>
                      <a:pt x="906867" y="891682"/>
                      <a:pt x="1517541" y="999006"/>
                      <a:pt x="1616279" y="1010811"/>
                    </a:cubicBezTo>
                    <a:cubicBezTo>
                      <a:pt x="1715017" y="1022617"/>
                      <a:pt x="1242791" y="953929"/>
                      <a:pt x="1378019" y="946416"/>
                    </a:cubicBezTo>
                    <a:cubicBezTo>
                      <a:pt x="1513247" y="938903"/>
                      <a:pt x="2307445" y="955003"/>
                      <a:pt x="2427648" y="965735"/>
                    </a:cubicBezTo>
                    <a:cubicBezTo>
                      <a:pt x="2547851" y="976467"/>
                      <a:pt x="1957569" y="1064473"/>
                      <a:pt x="2099236" y="1010811"/>
                    </a:cubicBezTo>
                    <a:cubicBezTo>
                      <a:pt x="2240904" y="957149"/>
                      <a:pt x="2950315" y="769332"/>
                      <a:pt x="3277653" y="643763"/>
                    </a:cubicBezTo>
                    <a:cubicBezTo>
                      <a:pt x="3604991" y="518194"/>
                      <a:pt x="3984919" y="294960"/>
                      <a:pt x="4063265" y="257397"/>
                    </a:cubicBezTo>
                    <a:cubicBezTo>
                      <a:pt x="4141611" y="219834"/>
                      <a:pt x="3889400" y="289594"/>
                      <a:pt x="3747732" y="418383"/>
                    </a:cubicBezTo>
                    <a:cubicBezTo>
                      <a:pt x="3606064" y="547172"/>
                      <a:pt x="3386051" y="863777"/>
                      <a:pt x="3213259" y="1030129"/>
                    </a:cubicBezTo>
                    <a:cubicBezTo>
                      <a:pt x="3040468" y="1196481"/>
                      <a:pt x="3058713" y="1382151"/>
                      <a:pt x="2710983" y="1416495"/>
                    </a:cubicBezTo>
                    <a:cubicBezTo>
                      <a:pt x="2363253" y="1450839"/>
                      <a:pt x="1306112" y="1242630"/>
                      <a:pt x="1126881" y="1236191"/>
                    </a:cubicBezTo>
                    <a:cubicBezTo>
                      <a:pt x="947650" y="1229752"/>
                      <a:pt x="1809462" y="1436887"/>
                      <a:pt x="1635597" y="1377859"/>
                    </a:cubicBezTo>
                    <a:cubicBezTo>
                      <a:pt x="1461732" y="1318831"/>
                      <a:pt x="321952" y="961442"/>
                      <a:pt x="83693" y="882022"/>
                    </a:cubicBezTo>
                    <a:cubicBezTo>
                      <a:pt x="-154566" y="802602"/>
                      <a:pt x="189943" y="1047301"/>
                      <a:pt x="206042" y="901340"/>
                    </a:cubicBezTo>
                    <a:cubicBezTo>
                      <a:pt x="222140" y="755380"/>
                      <a:pt x="185650" y="73873"/>
                      <a:pt x="180284" y="6259"/>
                    </a:cubicBezTo>
                    <a:cubicBezTo>
                      <a:pt x="174918" y="-61355"/>
                      <a:pt x="97645" y="439848"/>
                      <a:pt x="173845" y="495656"/>
                    </a:cubicBezTo>
                    <a:cubicBezTo>
                      <a:pt x="250045" y="551464"/>
                      <a:pt x="603141" y="363648"/>
                      <a:pt x="656803" y="37330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6D8DC644-A5FF-8027-52FC-D8E5541F7DDC}"/>
                  </a:ext>
                </a:extLst>
              </p:cNvPr>
              <p:cNvSpPr/>
              <p:nvPr/>
            </p:nvSpPr>
            <p:spPr>
              <a:xfrm>
                <a:off x="4953666" y="1596897"/>
                <a:ext cx="1298672" cy="3292769"/>
              </a:xfrm>
              <a:custGeom>
                <a:avLst/>
                <a:gdLst>
                  <a:gd name="connsiteX0" fmla="*/ 603568 w 1298672"/>
                  <a:gd name="connsiteY0" fmla="*/ 83796 h 3292769"/>
                  <a:gd name="connsiteX1" fmla="*/ 513416 w 1298672"/>
                  <a:gd name="connsiteY1" fmla="*/ 508799 h 3292769"/>
                  <a:gd name="connsiteX2" fmla="*/ 874024 w 1298672"/>
                  <a:gd name="connsiteY2" fmla="*/ 1133424 h 3292769"/>
                  <a:gd name="connsiteX3" fmla="*/ 841827 w 1298672"/>
                  <a:gd name="connsiteY3" fmla="*/ 1094788 h 3292769"/>
                  <a:gd name="connsiteX4" fmla="*/ 1247511 w 1298672"/>
                  <a:gd name="connsiteY4" fmla="*/ 1841762 h 3292769"/>
                  <a:gd name="connsiteX5" fmla="*/ 1266830 w 1298672"/>
                  <a:gd name="connsiteY5" fmla="*/ 1790247 h 3292769"/>
                  <a:gd name="connsiteX6" fmla="*/ 1009252 w 1298672"/>
                  <a:gd name="connsiteY6" fmla="*/ 3251999 h 3292769"/>
                  <a:gd name="connsiteX7" fmla="*/ 1035010 w 1298672"/>
                  <a:gd name="connsiteY7" fmla="*/ 2801238 h 3292769"/>
                  <a:gd name="connsiteX8" fmla="*/ 822509 w 1298672"/>
                  <a:gd name="connsiteY8" fmla="*/ 1899717 h 3292769"/>
                  <a:gd name="connsiteX9" fmla="*/ 36897 w 1298672"/>
                  <a:gd name="connsiteY9" fmla="*/ 425086 h 3292769"/>
                  <a:gd name="connsiteX10" fmla="*/ 139928 w 1298672"/>
                  <a:gd name="connsiteY10" fmla="*/ 553875 h 3292769"/>
                  <a:gd name="connsiteX11" fmla="*/ 242959 w 1298672"/>
                  <a:gd name="connsiteY11" fmla="*/ 83 h 3292769"/>
                  <a:gd name="connsiteX12" fmla="*/ 217202 w 1298672"/>
                  <a:gd name="connsiteY12" fmla="*/ 508799 h 3292769"/>
                  <a:gd name="connsiteX13" fmla="*/ 603568 w 1298672"/>
                  <a:gd name="connsiteY13" fmla="*/ 83796 h 329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8672" h="3292769">
                    <a:moveTo>
                      <a:pt x="603568" y="83796"/>
                    </a:moveTo>
                    <a:cubicBezTo>
                      <a:pt x="652937" y="83796"/>
                      <a:pt x="468340" y="333861"/>
                      <a:pt x="513416" y="508799"/>
                    </a:cubicBezTo>
                    <a:cubicBezTo>
                      <a:pt x="558492" y="683737"/>
                      <a:pt x="819289" y="1035759"/>
                      <a:pt x="874024" y="1133424"/>
                    </a:cubicBezTo>
                    <a:cubicBezTo>
                      <a:pt x="928759" y="1231089"/>
                      <a:pt x="779579" y="976732"/>
                      <a:pt x="841827" y="1094788"/>
                    </a:cubicBezTo>
                    <a:cubicBezTo>
                      <a:pt x="904075" y="1212844"/>
                      <a:pt x="1176677" y="1725852"/>
                      <a:pt x="1247511" y="1841762"/>
                    </a:cubicBezTo>
                    <a:cubicBezTo>
                      <a:pt x="1318345" y="1957672"/>
                      <a:pt x="1306540" y="1555208"/>
                      <a:pt x="1266830" y="1790247"/>
                    </a:cubicBezTo>
                    <a:cubicBezTo>
                      <a:pt x="1227120" y="2025286"/>
                      <a:pt x="1047889" y="3083501"/>
                      <a:pt x="1009252" y="3251999"/>
                    </a:cubicBezTo>
                    <a:cubicBezTo>
                      <a:pt x="970615" y="3420497"/>
                      <a:pt x="1066134" y="3026618"/>
                      <a:pt x="1035010" y="2801238"/>
                    </a:cubicBezTo>
                    <a:cubicBezTo>
                      <a:pt x="1003886" y="2575858"/>
                      <a:pt x="988861" y="2295742"/>
                      <a:pt x="822509" y="1899717"/>
                    </a:cubicBezTo>
                    <a:cubicBezTo>
                      <a:pt x="656157" y="1503692"/>
                      <a:pt x="150660" y="649393"/>
                      <a:pt x="36897" y="425086"/>
                    </a:cubicBezTo>
                    <a:cubicBezTo>
                      <a:pt x="-76866" y="200779"/>
                      <a:pt x="105584" y="624709"/>
                      <a:pt x="139928" y="553875"/>
                    </a:cubicBezTo>
                    <a:cubicBezTo>
                      <a:pt x="174272" y="483041"/>
                      <a:pt x="230080" y="7596"/>
                      <a:pt x="242959" y="83"/>
                    </a:cubicBezTo>
                    <a:cubicBezTo>
                      <a:pt x="255838" y="-7430"/>
                      <a:pt x="164613" y="495920"/>
                      <a:pt x="217202" y="508799"/>
                    </a:cubicBezTo>
                    <a:cubicBezTo>
                      <a:pt x="269791" y="521678"/>
                      <a:pt x="554199" y="83796"/>
                      <a:pt x="603568" y="8379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6DED6BF8-DA12-928E-E398-2D1D1872FD10}"/>
                  </a:ext>
                </a:extLst>
              </p:cNvPr>
              <p:cNvSpPr/>
              <p:nvPr/>
            </p:nvSpPr>
            <p:spPr>
              <a:xfrm>
                <a:off x="4042499" y="2704376"/>
                <a:ext cx="46831" cy="492130"/>
              </a:xfrm>
              <a:custGeom>
                <a:avLst/>
                <a:gdLst>
                  <a:gd name="connsiteX0" fmla="*/ 46543 w 46831"/>
                  <a:gd name="connsiteY0" fmla="*/ 187 h 492130"/>
                  <a:gd name="connsiteX1" fmla="*/ 20786 w 46831"/>
                  <a:gd name="connsiteY1" fmla="*/ 251325 h 492130"/>
                  <a:gd name="connsiteX2" fmla="*/ 20786 w 46831"/>
                  <a:gd name="connsiteY2" fmla="*/ 489585 h 492130"/>
                  <a:gd name="connsiteX3" fmla="*/ 20786 w 46831"/>
                  <a:gd name="connsiteY3" fmla="*/ 367235 h 492130"/>
                  <a:gd name="connsiteX4" fmla="*/ 1467 w 46831"/>
                  <a:gd name="connsiteY4" fmla="*/ 212689 h 492130"/>
                  <a:gd name="connsiteX5" fmla="*/ 46543 w 46831"/>
                  <a:gd name="connsiteY5" fmla="*/ 187 h 49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31" h="492130">
                    <a:moveTo>
                      <a:pt x="46543" y="187"/>
                    </a:moveTo>
                    <a:cubicBezTo>
                      <a:pt x="49763" y="6626"/>
                      <a:pt x="25079" y="169759"/>
                      <a:pt x="20786" y="251325"/>
                    </a:cubicBezTo>
                    <a:cubicBezTo>
                      <a:pt x="16493" y="332891"/>
                      <a:pt x="20786" y="489585"/>
                      <a:pt x="20786" y="489585"/>
                    </a:cubicBezTo>
                    <a:cubicBezTo>
                      <a:pt x="20786" y="508903"/>
                      <a:pt x="24006" y="413384"/>
                      <a:pt x="20786" y="367235"/>
                    </a:cubicBezTo>
                    <a:cubicBezTo>
                      <a:pt x="17566" y="321086"/>
                      <a:pt x="-6046" y="270644"/>
                      <a:pt x="1467" y="212689"/>
                    </a:cubicBezTo>
                    <a:cubicBezTo>
                      <a:pt x="8980" y="154734"/>
                      <a:pt x="43323" y="-6252"/>
                      <a:pt x="46543" y="18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6BE82235-2019-1608-0A23-782BA84290F2}"/>
                  </a:ext>
                </a:extLst>
              </p:cNvPr>
              <p:cNvSpPr/>
              <p:nvPr/>
            </p:nvSpPr>
            <p:spPr>
              <a:xfrm>
                <a:off x="3990919" y="2793951"/>
                <a:ext cx="1347843" cy="1011884"/>
              </a:xfrm>
              <a:custGeom>
                <a:avLst/>
                <a:gdLst>
                  <a:gd name="connsiteX0" fmla="*/ 111002 w 1347843"/>
                  <a:gd name="connsiteY0" fmla="*/ 7204 h 1011884"/>
                  <a:gd name="connsiteX1" fmla="*/ 27289 w 1347843"/>
                  <a:gd name="connsiteY1" fmla="*/ 625390 h 1011884"/>
                  <a:gd name="connsiteX2" fmla="*/ 156078 w 1347843"/>
                  <a:gd name="connsiteY2" fmla="*/ 425767 h 1011884"/>
                  <a:gd name="connsiteX3" fmla="*/ 1532 w 1347843"/>
                  <a:gd name="connsiteY3" fmla="*/ 702663 h 1011884"/>
                  <a:gd name="connsiteX4" fmla="*/ 271988 w 1347843"/>
                  <a:gd name="connsiteY4" fmla="*/ 515919 h 1011884"/>
                  <a:gd name="connsiteX5" fmla="*/ 742067 w 1347843"/>
                  <a:gd name="connsiteY5" fmla="*/ 515919 h 1011884"/>
                  <a:gd name="connsiteX6" fmla="*/ 548884 w 1347843"/>
                  <a:gd name="connsiteY6" fmla="*/ 515919 h 1011884"/>
                  <a:gd name="connsiteX7" fmla="*/ 1025402 w 1347843"/>
                  <a:gd name="connsiteY7" fmla="*/ 606072 h 1011884"/>
                  <a:gd name="connsiteX8" fmla="*/ 890174 w 1347843"/>
                  <a:gd name="connsiteY8" fmla="*/ 606072 h 1011884"/>
                  <a:gd name="connsiteX9" fmla="*/ 1328056 w 1347843"/>
                  <a:gd name="connsiteY9" fmla="*/ 1011756 h 1011884"/>
                  <a:gd name="connsiteX10" fmla="*/ 1141312 w 1347843"/>
                  <a:gd name="connsiteY10" fmla="*/ 651148 h 1011884"/>
                  <a:gd name="connsiteX11" fmla="*/ 1347374 w 1347843"/>
                  <a:gd name="connsiteY11" fmla="*/ 754179 h 1011884"/>
                  <a:gd name="connsiteX12" fmla="*/ 1070478 w 1347843"/>
                  <a:gd name="connsiteY12" fmla="*/ 387131 h 1011884"/>
                  <a:gd name="connsiteX13" fmla="*/ 729188 w 1347843"/>
                  <a:gd name="connsiteY13" fmla="*/ 271221 h 1011884"/>
                  <a:gd name="connsiteX14" fmla="*/ 413656 w 1347843"/>
                  <a:gd name="connsiteY14" fmla="*/ 200387 h 1011884"/>
                  <a:gd name="connsiteX15" fmla="*/ 214033 w 1347843"/>
                  <a:gd name="connsiteY15" fmla="*/ 348494 h 1011884"/>
                  <a:gd name="connsiteX16" fmla="*/ 226912 w 1347843"/>
                  <a:gd name="connsiteY16" fmla="*/ 181069 h 1011884"/>
                  <a:gd name="connsiteX17" fmla="*/ 123881 w 1347843"/>
                  <a:gd name="connsiteY17" fmla="*/ 560995 h 1011884"/>
                  <a:gd name="connsiteX18" fmla="*/ 143199 w 1347843"/>
                  <a:gd name="connsiteY18" fmla="*/ 303418 h 1011884"/>
                  <a:gd name="connsiteX19" fmla="*/ 111002 w 1347843"/>
                  <a:gd name="connsiteY19" fmla="*/ 7204 h 101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7843" h="1011884">
                    <a:moveTo>
                      <a:pt x="111002" y="7204"/>
                    </a:moveTo>
                    <a:cubicBezTo>
                      <a:pt x="91684" y="60866"/>
                      <a:pt x="19776" y="555630"/>
                      <a:pt x="27289" y="625390"/>
                    </a:cubicBezTo>
                    <a:cubicBezTo>
                      <a:pt x="34802" y="695150"/>
                      <a:pt x="160371" y="412888"/>
                      <a:pt x="156078" y="425767"/>
                    </a:cubicBezTo>
                    <a:cubicBezTo>
                      <a:pt x="151785" y="438646"/>
                      <a:pt x="-17786" y="687638"/>
                      <a:pt x="1532" y="702663"/>
                    </a:cubicBezTo>
                    <a:cubicBezTo>
                      <a:pt x="20850" y="717688"/>
                      <a:pt x="148566" y="547043"/>
                      <a:pt x="271988" y="515919"/>
                    </a:cubicBezTo>
                    <a:cubicBezTo>
                      <a:pt x="395411" y="484795"/>
                      <a:pt x="742067" y="515919"/>
                      <a:pt x="742067" y="515919"/>
                    </a:cubicBezTo>
                    <a:cubicBezTo>
                      <a:pt x="788216" y="515919"/>
                      <a:pt x="501662" y="500894"/>
                      <a:pt x="548884" y="515919"/>
                    </a:cubicBezTo>
                    <a:cubicBezTo>
                      <a:pt x="596106" y="530944"/>
                      <a:pt x="968520" y="591047"/>
                      <a:pt x="1025402" y="606072"/>
                    </a:cubicBezTo>
                    <a:cubicBezTo>
                      <a:pt x="1082284" y="621097"/>
                      <a:pt x="839732" y="538458"/>
                      <a:pt x="890174" y="606072"/>
                    </a:cubicBezTo>
                    <a:cubicBezTo>
                      <a:pt x="940616" y="673686"/>
                      <a:pt x="1286200" y="1004243"/>
                      <a:pt x="1328056" y="1011756"/>
                    </a:cubicBezTo>
                    <a:cubicBezTo>
                      <a:pt x="1369912" y="1019269"/>
                      <a:pt x="1138092" y="694078"/>
                      <a:pt x="1141312" y="651148"/>
                    </a:cubicBezTo>
                    <a:cubicBezTo>
                      <a:pt x="1144532" y="608219"/>
                      <a:pt x="1359180" y="798182"/>
                      <a:pt x="1347374" y="754179"/>
                    </a:cubicBezTo>
                    <a:cubicBezTo>
                      <a:pt x="1335568" y="710176"/>
                      <a:pt x="1173509" y="467624"/>
                      <a:pt x="1070478" y="387131"/>
                    </a:cubicBezTo>
                    <a:cubicBezTo>
                      <a:pt x="967447" y="306638"/>
                      <a:pt x="838658" y="302345"/>
                      <a:pt x="729188" y="271221"/>
                    </a:cubicBezTo>
                    <a:cubicBezTo>
                      <a:pt x="619718" y="240097"/>
                      <a:pt x="499515" y="187508"/>
                      <a:pt x="413656" y="200387"/>
                    </a:cubicBezTo>
                    <a:cubicBezTo>
                      <a:pt x="327797" y="213266"/>
                      <a:pt x="245157" y="351714"/>
                      <a:pt x="214033" y="348494"/>
                    </a:cubicBezTo>
                    <a:cubicBezTo>
                      <a:pt x="182909" y="345274"/>
                      <a:pt x="241937" y="145652"/>
                      <a:pt x="226912" y="181069"/>
                    </a:cubicBezTo>
                    <a:cubicBezTo>
                      <a:pt x="211887" y="216486"/>
                      <a:pt x="137833" y="540604"/>
                      <a:pt x="123881" y="560995"/>
                    </a:cubicBezTo>
                    <a:cubicBezTo>
                      <a:pt x="109929" y="581387"/>
                      <a:pt x="145345" y="392497"/>
                      <a:pt x="143199" y="303418"/>
                    </a:cubicBezTo>
                    <a:cubicBezTo>
                      <a:pt x="141053" y="214339"/>
                      <a:pt x="130320" y="-46458"/>
                      <a:pt x="111002" y="720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FF038499-5CC7-5EC4-A6D3-F15B7378B083}"/>
                  </a:ext>
                </a:extLst>
              </p:cNvPr>
              <p:cNvSpPr/>
              <p:nvPr/>
            </p:nvSpPr>
            <p:spPr>
              <a:xfrm>
                <a:off x="4596304" y="3224362"/>
                <a:ext cx="461560" cy="313604"/>
              </a:xfrm>
              <a:custGeom>
                <a:avLst/>
                <a:gdLst>
                  <a:gd name="connsiteX0" fmla="*/ 1454 w 461560"/>
                  <a:gd name="connsiteY0" fmla="*/ 1796 h 313604"/>
                  <a:gd name="connsiteX1" fmla="*/ 278350 w 461560"/>
                  <a:gd name="connsiteY1" fmla="*/ 175661 h 313604"/>
                  <a:gd name="connsiteX2" fmla="*/ 233273 w 461560"/>
                  <a:gd name="connsiteY2" fmla="*/ 104827 h 313604"/>
                  <a:gd name="connsiteX3" fmla="*/ 458654 w 461560"/>
                  <a:gd name="connsiteY3" fmla="*/ 310889 h 313604"/>
                  <a:gd name="connsiteX4" fmla="*/ 349183 w 461560"/>
                  <a:gd name="connsiteY4" fmla="*/ 214297 h 313604"/>
                  <a:gd name="connsiteX5" fmla="*/ 175319 w 461560"/>
                  <a:gd name="connsiteY5" fmla="*/ 91948 h 313604"/>
                  <a:gd name="connsiteX6" fmla="*/ 1454 w 461560"/>
                  <a:gd name="connsiteY6" fmla="*/ 1796 h 31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560" h="313604">
                    <a:moveTo>
                      <a:pt x="1454" y="1796"/>
                    </a:moveTo>
                    <a:cubicBezTo>
                      <a:pt x="18626" y="15748"/>
                      <a:pt x="239713" y="158489"/>
                      <a:pt x="278350" y="175661"/>
                    </a:cubicBezTo>
                    <a:cubicBezTo>
                      <a:pt x="316987" y="192833"/>
                      <a:pt x="203222" y="82289"/>
                      <a:pt x="233273" y="104827"/>
                    </a:cubicBezTo>
                    <a:cubicBezTo>
                      <a:pt x="263324" y="127365"/>
                      <a:pt x="439336" y="292644"/>
                      <a:pt x="458654" y="310889"/>
                    </a:cubicBezTo>
                    <a:cubicBezTo>
                      <a:pt x="477972" y="329134"/>
                      <a:pt x="396405" y="250787"/>
                      <a:pt x="349183" y="214297"/>
                    </a:cubicBezTo>
                    <a:cubicBezTo>
                      <a:pt x="301961" y="177807"/>
                      <a:pt x="226834" y="125218"/>
                      <a:pt x="175319" y="91948"/>
                    </a:cubicBezTo>
                    <a:cubicBezTo>
                      <a:pt x="123804" y="58678"/>
                      <a:pt x="-15718" y="-12156"/>
                      <a:pt x="1454" y="17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34CC5082-93F0-CB19-1DF3-23AF6E92A8FF}"/>
                  </a:ext>
                </a:extLst>
              </p:cNvPr>
              <p:cNvSpPr/>
              <p:nvPr/>
            </p:nvSpPr>
            <p:spPr>
              <a:xfrm>
                <a:off x="3741211" y="3245033"/>
                <a:ext cx="231921" cy="609229"/>
              </a:xfrm>
              <a:custGeom>
                <a:avLst/>
                <a:gdLst>
                  <a:gd name="connsiteX0" fmla="*/ 231921 w 231921"/>
                  <a:gd name="connsiteY0" fmla="*/ 443 h 609229"/>
                  <a:gd name="connsiteX1" fmla="*/ 51617 w 231921"/>
                  <a:gd name="connsiteY1" fmla="*/ 309536 h 609229"/>
                  <a:gd name="connsiteX2" fmla="*/ 102 w 231921"/>
                  <a:gd name="connsiteY2" fmla="*/ 605750 h 609229"/>
                  <a:gd name="connsiteX3" fmla="*/ 38738 w 231921"/>
                  <a:gd name="connsiteY3" fmla="*/ 457643 h 609229"/>
                  <a:gd name="connsiteX4" fmla="*/ 51617 w 231921"/>
                  <a:gd name="connsiteY4" fmla="*/ 245142 h 609229"/>
                  <a:gd name="connsiteX5" fmla="*/ 231921 w 231921"/>
                  <a:gd name="connsiteY5" fmla="*/ 443 h 60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921" h="609229">
                    <a:moveTo>
                      <a:pt x="231921" y="443"/>
                    </a:moveTo>
                    <a:cubicBezTo>
                      <a:pt x="231921" y="11175"/>
                      <a:pt x="90254" y="208651"/>
                      <a:pt x="51617" y="309536"/>
                    </a:cubicBezTo>
                    <a:cubicBezTo>
                      <a:pt x="12980" y="410421"/>
                      <a:pt x="2249" y="581065"/>
                      <a:pt x="102" y="605750"/>
                    </a:cubicBezTo>
                    <a:cubicBezTo>
                      <a:pt x="-2045" y="630435"/>
                      <a:pt x="30152" y="517744"/>
                      <a:pt x="38738" y="457643"/>
                    </a:cubicBezTo>
                    <a:cubicBezTo>
                      <a:pt x="47324" y="397542"/>
                      <a:pt x="18346" y="313829"/>
                      <a:pt x="51617" y="245142"/>
                    </a:cubicBezTo>
                    <a:cubicBezTo>
                      <a:pt x="84887" y="176455"/>
                      <a:pt x="231921" y="-10289"/>
                      <a:pt x="231921" y="44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BE761B31-7909-D9E0-6F31-41E464F9C515}"/>
                  </a:ext>
                </a:extLst>
              </p:cNvPr>
              <p:cNvSpPr/>
              <p:nvPr/>
            </p:nvSpPr>
            <p:spPr>
              <a:xfrm>
                <a:off x="3805264" y="4056333"/>
                <a:ext cx="502734" cy="386878"/>
              </a:xfrm>
              <a:custGeom>
                <a:avLst/>
                <a:gdLst>
                  <a:gd name="connsiteX0" fmla="*/ 296657 w 502734"/>
                  <a:gd name="connsiteY0" fmla="*/ 512 h 386878"/>
                  <a:gd name="connsiteX1" fmla="*/ 129232 w 502734"/>
                  <a:gd name="connsiteY1" fmla="*/ 264529 h 386878"/>
                  <a:gd name="connsiteX2" fmla="*/ 245142 w 502734"/>
                  <a:gd name="connsiteY2" fmla="*/ 213013 h 386878"/>
                  <a:gd name="connsiteX3" fmla="*/ 443 w 502734"/>
                  <a:gd name="connsiteY3" fmla="*/ 348242 h 386878"/>
                  <a:gd name="connsiteX4" fmla="*/ 193626 w 502734"/>
                  <a:gd name="connsiteY4" fmla="*/ 335363 h 386878"/>
                  <a:gd name="connsiteX5" fmla="*/ 502719 w 502734"/>
                  <a:gd name="connsiteY5" fmla="*/ 361121 h 386878"/>
                  <a:gd name="connsiteX6" fmla="*/ 180747 w 502734"/>
                  <a:gd name="connsiteY6" fmla="*/ 386878 h 386878"/>
                  <a:gd name="connsiteX7" fmla="*/ 187187 w 502734"/>
                  <a:gd name="connsiteY7" fmla="*/ 361121 h 386878"/>
                  <a:gd name="connsiteX8" fmla="*/ 264460 w 502734"/>
                  <a:gd name="connsiteY8" fmla="*/ 354681 h 386878"/>
                  <a:gd name="connsiteX9" fmla="*/ 84156 w 502734"/>
                  <a:gd name="connsiteY9" fmla="*/ 303166 h 386878"/>
                  <a:gd name="connsiteX10" fmla="*/ 200066 w 502734"/>
                  <a:gd name="connsiteY10" fmla="*/ 200135 h 386878"/>
                  <a:gd name="connsiteX11" fmla="*/ 296657 w 502734"/>
                  <a:gd name="connsiteY11" fmla="*/ 512 h 386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2734" h="386878">
                    <a:moveTo>
                      <a:pt x="296657" y="512"/>
                    </a:moveTo>
                    <a:cubicBezTo>
                      <a:pt x="284851" y="11244"/>
                      <a:pt x="137818" y="229112"/>
                      <a:pt x="129232" y="264529"/>
                    </a:cubicBezTo>
                    <a:cubicBezTo>
                      <a:pt x="120646" y="299946"/>
                      <a:pt x="266607" y="199061"/>
                      <a:pt x="245142" y="213013"/>
                    </a:cubicBezTo>
                    <a:cubicBezTo>
                      <a:pt x="223677" y="226965"/>
                      <a:pt x="9029" y="327850"/>
                      <a:pt x="443" y="348242"/>
                    </a:cubicBezTo>
                    <a:cubicBezTo>
                      <a:pt x="-8143" y="368634"/>
                      <a:pt x="109913" y="333217"/>
                      <a:pt x="193626" y="335363"/>
                    </a:cubicBezTo>
                    <a:cubicBezTo>
                      <a:pt x="277339" y="337509"/>
                      <a:pt x="504865" y="352535"/>
                      <a:pt x="502719" y="361121"/>
                    </a:cubicBezTo>
                    <a:cubicBezTo>
                      <a:pt x="500573" y="369707"/>
                      <a:pt x="233336" y="386878"/>
                      <a:pt x="180747" y="386878"/>
                    </a:cubicBezTo>
                    <a:cubicBezTo>
                      <a:pt x="128158" y="386878"/>
                      <a:pt x="173235" y="366487"/>
                      <a:pt x="187187" y="361121"/>
                    </a:cubicBezTo>
                    <a:cubicBezTo>
                      <a:pt x="201139" y="355755"/>
                      <a:pt x="281632" y="364340"/>
                      <a:pt x="264460" y="354681"/>
                    </a:cubicBezTo>
                    <a:cubicBezTo>
                      <a:pt x="247288" y="345022"/>
                      <a:pt x="94888" y="328924"/>
                      <a:pt x="84156" y="303166"/>
                    </a:cubicBezTo>
                    <a:cubicBezTo>
                      <a:pt x="73424" y="277408"/>
                      <a:pt x="161430" y="249504"/>
                      <a:pt x="200066" y="200135"/>
                    </a:cubicBezTo>
                    <a:cubicBezTo>
                      <a:pt x="238702" y="150766"/>
                      <a:pt x="308463" y="-10220"/>
                      <a:pt x="296657" y="51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70C84794-818F-D8FE-13F2-95BA43491984}"/>
                  </a:ext>
                </a:extLst>
              </p:cNvPr>
              <p:cNvSpPr/>
              <p:nvPr/>
            </p:nvSpPr>
            <p:spPr>
              <a:xfrm>
                <a:off x="5273673" y="2612575"/>
                <a:ext cx="128911" cy="607290"/>
              </a:xfrm>
              <a:custGeom>
                <a:avLst/>
                <a:gdLst>
                  <a:gd name="connsiteX0" fmla="*/ 226 w 128911"/>
                  <a:gd name="connsiteY0" fmla="*/ 1836 h 607290"/>
                  <a:gd name="connsiteX1" fmla="*/ 90378 w 128911"/>
                  <a:gd name="connsiteY1" fmla="*/ 272293 h 607290"/>
                  <a:gd name="connsiteX2" fmla="*/ 45302 w 128911"/>
                  <a:gd name="connsiteY2" fmla="*/ 574946 h 607290"/>
                  <a:gd name="connsiteX3" fmla="*/ 116135 w 128911"/>
                  <a:gd name="connsiteY3" fmla="*/ 401081 h 607290"/>
                  <a:gd name="connsiteX4" fmla="*/ 51741 w 128911"/>
                  <a:gd name="connsiteY4" fmla="*/ 607143 h 607290"/>
                  <a:gd name="connsiteX5" fmla="*/ 122575 w 128911"/>
                  <a:gd name="connsiteY5" fmla="*/ 362445 h 607290"/>
                  <a:gd name="connsiteX6" fmla="*/ 122575 w 128911"/>
                  <a:gd name="connsiteY6" fmla="*/ 259414 h 607290"/>
                  <a:gd name="connsiteX7" fmla="*/ 96817 w 128911"/>
                  <a:gd name="connsiteY7" fmla="*/ 594264 h 607290"/>
                  <a:gd name="connsiteX8" fmla="*/ 90378 w 128911"/>
                  <a:gd name="connsiteY8" fmla="*/ 368884 h 607290"/>
                  <a:gd name="connsiteX9" fmla="*/ 64620 w 128911"/>
                  <a:gd name="connsiteY9" fmla="*/ 162822 h 607290"/>
                  <a:gd name="connsiteX10" fmla="*/ 226 w 128911"/>
                  <a:gd name="connsiteY10" fmla="*/ 1836 h 60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1" h="607290">
                    <a:moveTo>
                      <a:pt x="226" y="1836"/>
                    </a:moveTo>
                    <a:cubicBezTo>
                      <a:pt x="4519" y="20081"/>
                      <a:pt x="82865" y="176775"/>
                      <a:pt x="90378" y="272293"/>
                    </a:cubicBezTo>
                    <a:cubicBezTo>
                      <a:pt x="97891" y="367811"/>
                      <a:pt x="41009" y="553481"/>
                      <a:pt x="45302" y="574946"/>
                    </a:cubicBezTo>
                    <a:cubicBezTo>
                      <a:pt x="49595" y="596411"/>
                      <a:pt x="115062" y="395715"/>
                      <a:pt x="116135" y="401081"/>
                    </a:cubicBezTo>
                    <a:cubicBezTo>
                      <a:pt x="117208" y="406447"/>
                      <a:pt x="50668" y="613582"/>
                      <a:pt x="51741" y="607143"/>
                    </a:cubicBezTo>
                    <a:cubicBezTo>
                      <a:pt x="52814" y="600704"/>
                      <a:pt x="110769" y="420400"/>
                      <a:pt x="122575" y="362445"/>
                    </a:cubicBezTo>
                    <a:cubicBezTo>
                      <a:pt x="134381" y="304490"/>
                      <a:pt x="126868" y="220778"/>
                      <a:pt x="122575" y="259414"/>
                    </a:cubicBezTo>
                    <a:cubicBezTo>
                      <a:pt x="118282" y="298050"/>
                      <a:pt x="102183" y="576019"/>
                      <a:pt x="96817" y="594264"/>
                    </a:cubicBezTo>
                    <a:cubicBezTo>
                      <a:pt x="91451" y="612509"/>
                      <a:pt x="95744" y="440791"/>
                      <a:pt x="90378" y="368884"/>
                    </a:cubicBezTo>
                    <a:cubicBezTo>
                      <a:pt x="85012" y="296977"/>
                      <a:pt x="75352" y="219704"/>
                      <a:pt x="64620" y="162822"/>
                    </a:cubicBezTo>
                    <a:cubicBezTo>
                      <a:pt x="53888" y="105940"/>
                      <a:pt x="-4067" y="-16409"/>
                      <a:pt x="226" y="18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51041ED7-571C-B011-E2BA-DED5405EF0D8}"/>
                  </a:ext>
                </a:extLst>
              </p:cNvPr>
              <p:cNvSpPr/>
              <p:nvPr/>
            </p:nvSpPr>
            <p:spPr>
              <a:xfrm>
                <a:off x="2567275" y="5344183"/>
                <a:ext cx="1161171" cy="240025"/>
              </a:xfrm>
              <a:custGeom>
                <a:avLst/>
                <a:gdLst>
                  <a:gd name="connsiteX0" fmla="*/ 2060 w 1161171"/>
                  <a:gd name="connsiteY0" fmla="*/ 549 h 240025"/>
                  <a:gd name="connsiteX1" fmla="*/ 375548 w 1161171"/>
                  <a:gd name="connsiteY1" fmla="*/ 167975 h 240025"/>
                  <a:gd name="connsiteX2" fmla="*/ 304714 w 1161171"/>
                  <a:gd name="connsiteY2" fmla="*/ 167975 h 240025"/>
                  <a:gd name="connsiteX3" fmla="*/ 864945 w 1161171"/>
                  <a:gd name="connsiteY3" fmla="*/ 232369 h 240025"/>
                  <a:gd name="connsiteX4" fmla="*/ 749035 w 1161171"/>
                  <a:gd name="connsiteY4" fmla="*/ 238809 h 240025"/>
                  <a:gd name="connsiteX5" fmla="*/ 1161159 w 1161171"/>
                  <a:gd name="connsiteY5" fmla="*/ 213051 h 240025"/>
                  <a:gd name="connsiteX6" fmla="*/ 761914 w 1161171"/>
                  <a:gd name="connsiteY6" fmla="*/ 225930 h 240025"/>
                  <a:gd name="connsiteX7" fmla="*/ 433502 w 1161171"/>
                  <a:gd name="connsiteY7" fmla="*/ 187293 h 240025"/>
                  <a:gd name="connsiteX8" fmla="*/ 233880 w 1161171"/>
                  <a:gd name="connsiteY8" fmla="*/ 116459 h 240025"/>
                  <a:gd name="connsiteX9" fmla="*/ 2060 w 1161171"/>
                  <a:gd name="connsiteY9" fmla="*/ 549 h 24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1171" h="240025">
                    <a:moveTo>
                      <a:pt x="2060" y="549"/>
                    </a:moveTo>
                    <a:cubicBezTo>
                      <a:pt x="25671" y="9135"/>
                      <a:pt x="325106" y="140071"/>
                      <a:pt x="375548" y="167975"/>
                    </a:cubicBezTo>
                    <a:cubicBezTo>
                      <a:pt x="425990" y="195879"/>
                      <a:pt x="223148" y="157243"/>
                      <a:pt x="304714" y="167975"/>
                    </a:cubicBezTo>
                    <a:cubicBezTo>
                      <a:pt x="386280" y="178707"/>
                      <a:pt x="790892" y="220563"/>
                      <a:pt x="864945" y="232369"/>
                    </a:cubicBezTo>
                    <a:cubicBezTo>
                      <a:pt x="938998" y="244175"/>
                      <a:pt x="749035" y="238809"/>
                      <a:pt x="749035" y="238809"/>
                    </a:cubicBezTo>
                    <a:lnTo>
                      <a:pt x="1161159" y="213051"/>
                    </a:lnTo>
                    <a:cubicBezTo>
                      <a:pt x="1163305" y="210905"/>
                      <a:pt x="883190" y="230223"/>
                      <a:pt x="761914" y="225930"/>
                    </a:cubicBezTo>
                    <a:cubicBezTo>
                      <a:pt x="640638" y="221637"/>
                      <a:pt x="521508" y="205538"/>
                      <a:pt x="433502" y="187293"/>
                    </a:cubicBezTo>
                    <a:cubicBezTo>
                      <a:pt x="345496" y="169048"/>
                      <a:pt x="303640" y="146510"/>
                      <a:pt x="233880" y="116459"/>
                    </a:cubicBezTo>
                    <a:cubicBezTo>
                      <a:pt x="164120" y="86408"/>
                      <a:pt x="-21551" y="-8037"/>
                      <a:pt x="2060" y="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3B385A93-9CE7-ED1E-0F73-C57D1FE63A55}"/>
                  </a:ext>
                </a:extLst>
              </p:cNvPr>
              <p:cNvSpPr/>
              <p:nvPr/>
            </p:nvSpPr>
            <p:spPr>
              <a:xfrm>
                <a:off x="5189885" y="4030390"/>
                <a:ext cx="155889" cy="361893"/>
              </a:xfrm>
              <a:custGeom>
                <a:avLst/>
                <a:gdLst>
                  <a:gd name="connsiteX0" fmla="*/ 26059 w 155889"/>
                  <a:gd name="connsiteY0" fmla="*/ 697 h 361893"/>
                  <a:gd name="connsiteX1" fmla="*/ 135529 w 155889"/>
                  <a:gd name="connsiteY1" fmla="*/ 155244 h 361893"/>
                  <a:gd name="connsiteX2" fmla="*/ 71135 w 155889"/>
                  <a:gd name="connsiteY2" fmla="*/ 296911 h 361893"/>
                  <a:gd name="connsiteX3" fmla="*/ 154847 w 155889"/>
                  <a:gd name="connsiteY3" fmla="*/ 206759 h 361893"/>
                  <a:gd name="connsiteX4" fmla="*/ 301 w 155889"/>
                  <a:gd name="connsiteY4" fmla="*/ 361306 h 361893"/>
                  <a:gd name="connsiteX5" fmla="*/ 116211 w 155889"/>
                  <a:gd name="connsiteY5" fmla="*/ 258275 h 361893"/>
                  <a:gd name="connsiteX6" fmla="*/ 141969 w 155889"/>
                  <a:gd name="connsiteY6" fmla="*/ 219638 h 361893"/>
                  <a:gd name="connsiteX7" fmla="*/ 26059 w 155889"/>
                  <a:gd name="connsiteY7" fmla="*/ 697 h 36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889" h="361893">
                    <a:moveTo>
                      <a:pt x="26059" y="697"/>
                    </a:moveTo>
                    <a:cubicBezTo>
                      <a:pt x="24986" y="-10035"/>
                      <a:pt x="128016" y="105875"/>
                      <a:pt x="135529" y="155244"/>
                    </a:cubicBezTo>
                    <a:cubicBezTo>
                      <a:pt x="143042" y="204613"/>
                      <a:pt x="67915" y="288325"/>
                      <a:pt x="71135" y="296911"/>
                    </a:cubicBezTo>
                    <a:cubicBezTo>
                      <a:pt x="74355" y="305497"/>
                      <a:pt x="166653" y="196027"/>
                      <a:pt x="154847" y="206759"/>
                    </a:cubicBezTo>
                    <a:cubicBezTo>
                      <a:pt x="143041" y="217492"/>
                      <a:pt x="6740" y="352720"/>
                      <a:pt x="301" y="361306"/>
                    </a:cubicBezTo>
                    <a:cubicBezTo>
                      <a:pt x="-6138" y="369892"/>
                      <a:pt x="92600" y="281886"/>
                      <a:pt x="116211" y="258275"/>
                    </a:cubicBezTo>
                    <a:cubicBezTo>
                      <a:pt x="139822" y="234664"/>
                      <a:pt x="152701" y="259348"/>
                      <a:pt x="141969" y="219638"/>
                    </a:cubicBezTo>
                    <a:cubicBezTo>
                      <a:pt x="131237" y="179928"/>
                      <a:pt x="27132" y="11429"/>
                      <a:pt x="26059" y="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FF54A957-27F4-B01A-51A6-330AA1E03067}"/>
                  </a:ext>
                </a:extLst>
              </p:cNvPr>
              <p:cNvSpPr/>
              <p:nvPr/>
            </p:nvSpPr>
            <p:spPr>
              <a:xfrm>
                <a:off x="5342686" y="3720512"/>
                <a:ext cx="214716" cy="202598"/>
              </a:xfrm>
              <a:custGeom>
                <a:avLst/>
                <a:gdLst>
                  <a:gd name="connsiteX0" fmla="*/ 143714 w 214716"/>
                  <a:gd name="connsiteY0" fmla="*/ 1482 h 202598"/>
                  <a:gd name="connsiteX1" fmla="*/ 27804 w 214716"/>
                  <a:gd name="connsiteY1" fmla="*/ 162468 h 202598"/>
                  <a:gd name="connsiteX2" fmla="*/ 214548 w 214716"/>
                  <a:gd name="connsiteY2" fmla="*/ 201105 h 202598"/>
                  <a:gd name="connsiteX3" fmla="*/ 60001 w 214716"/>
                  <a:gd name="connsiteY3" fmla="*/ 194665 h 202598"/>
                  <a:gd name="connsiteX4" fmla="*/ 2046 w 214716"/>
                  <a:gd name="connsiteY4" fmla="*/ 194665 h 202598"/>
                  <a:gd name="connsiteX5" fmla="*/ 124396 w 214716"/>
                  <a:gd name="connsiteY5" fmla="*/ 91634 h 202598"/>
                  <a:gd name="connsiteX6" fmla="*/ 208108 w 214716"/>
                  <a:gd name="connsiteY6" fmla="*/ 1482 h 202598"/>
                  <a:gd name="connsiteX7" fmla="*/ 27804 w 214716"/>
                  <a:gd name="connsiteY7" fmla="*/ 78756 h 202598"/>
                  <a:gd name="connsiteX8" fmla="*/ 143714 w 214716"/>
                  <a:gd name="connsiteY8" fmla="*/ 1482 h 20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716" h="202598">
                    <a:moveTo>
                      <a:pt x="143714" y="1482"/>
                    </a:moveTo>
                    <a:cubicBezTo>
                      <a:pt x="143714" y="15434"/>
                      <a:pt x="15998" y="129198"/>
                      <a:pt x="27804" y="162468"/>
                    </a:cubicBezTo>
                    <a:cubicBezTo>
                      <a:pt x="39610" y="195738"/>
                      <a:pt x="209182" y="195739"/>
                      <a:pt x="214548" y="201105"/>
                    </a:cubicBezTo>
                    <a:cubicBezTo>
                      <a:pt x="219914" y="206471"/>
                      <a:pt x="95418" y="195738"/>
                      <a:pt x="60001" y="194665"/>
                    </a:cubicBezTo>
                    <a:cubicBezTo>
                      <a:pt x="24584" y="193592"/>
                      <a:pt x="-8686" y="211837"/>
                      <a:pt x="2046" y="194665"/>
                    </a:cubicBezTo>
                    <a:cubicBezTo>
                      <a:pt x="12778" y="177493"/>
                      <a:pt x="90052" y="123831"/>
                      <a:pt x="124396" y="91634"/>
                    </a:cubicBezTo>
                    <a:cubicBezTo>
                      <a:pt x="158740" y="59437"/>
                      <a:pt x="224207" y="3628"/>
                      <a:pt x="208108" y="1482"/>
                    </a:cubicBezTo>
                    <a:cubicBezTo>
                      <a:pt x="192009" y="-664"/>
                      <a:pt x="39610" y="80903"/>
                      <a:pt x="27804" y="78756"/>
                    </a:cubicBezTo>
                    <a:cubicBezTo>
                      <a:pt x="15998" y="76609"/>
                      <a:pt x="143714" y="-12470"/>
                      <a:pt x="143714" y="14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4F9563C9-32A0-26AF-5088-8056ED853684}"/>
                  </a:ext>
                </a:extLst>
              </p:cNvPr>
              <p:cNvSpPr/>
              <p:nvPr/>
            </p:nvSpPr>
            <p:spPr>
              <a:xfrm>
                <a:off x="2882900" y="4415816"/>
                <a:ext cx="38893" cy="159497"/>
              </a:xfrm>
              <a:custGeom>
                <a:avLst/>
                <a:gdLst>
                  <a:gd name="connsiteX0" fmla="*/ 0 w 38893"/>
                  <a:gd name="connsiteY0" fmla="*/ 609 h 159497"/>
                  <a:gd name="connsiteX1" fmla="*/ 34925 w 38893"/>
                  <a:gd name="connsiteY1" fmla="*/ 92684 h 159497"/>
                  <a:gd name="connsiteX2" fmla="*/ 38100 w 38893"/>
                  <a:gd name="connsiteY2" fmla="*/ 159359 h 159497"/>
                  <a:gd name="connsiteX3" fmla="*/ 34925 w 38893"/>
                  <a:gd name="connsiteY3" fmla="*/ 108559 h 159497"/>
                  <a:gd name="connsiteX4" fmla="*/ 34925 w 38893"/>
                  <a:gd name="connsiteY4" fmla="*/ 54584 h 159497"/>
                  <a:gd name="connsiteX5" fmla="*/ 0 w 38893"/>
                  <a:gd name="connsiteY5" fmla="*/ 609 h 15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93" h="159497">
                    <a:moveTo>
                      <a:pt x="0" y="609"/>
                    </a:moveTo>
                    <a:cubicBezTo>
                      <a:pt x="0" y="6959"/>
                      <a:pt x="28575" y="66226"/>
                      <a:pt x="34925" y="92684"/>
                    </a:cubicBezTo>
                    <a:cubicBezTo>
                      <a:pt x="41275" y="119142"/>
                      <a:pt x="38100" y="156713"/>
                      <a:pt x="38100" y="159359"/>
                    </a:cubicBezTo>
                    <a:cubicBezTo>
                      <a:pt x="38100" y="162005"/>
                      <a:pt x="35454" y="126021"/>
                      <a:pt x="34925" y="108559"/>
                    </a:cubicBezTo>
                    <a:cubicBezTo>
                      <a:pt x="34396" y="91097"/>
                      <a:pt x="39688" y="69930"/>
                      <a:pt x="34925" y="54584"/>
                    </a:cubicBezTo>
                    <a:cubicBezTo>
                      <a:pt x="30162" y="39238"/>
                      <a:pt x="0" y="-5741"/>
                      <a:pt x="0" y="6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82118249-6563-5700-C2B5-74C80349BE36}"/>
                  </a:ext>
                </a:extLst>
              </p:cNvPr>
              <p:cNvSpPr/>
              <p:nvPr/>
            </p:nvSpPr>
            <p:spPr>
              <a:xfrm>
                <a:off x="2774901" y="4457000"/>
                <a:ext cx="53094" cy="107069"/>
              </a:xfrm>
              <a:custGeom>
                <a:avLst/>
                <a:gdLst>
                  <a:gd name="connsiteX0" fmla="*/ 49 w 53094"/>
                  <a:gd name="connsiteY0" fmla="*/ 700 h 107069"/>
                  <a:gd name="connsiteX1" fmla="*/ 50849 w 53094"/>
                  <a:gd name="connsiteY1" fmla="*/ 105475 h 107069"/>
                  <a:gd name="connsiteX2" fmla="*/ 41324 w 53094"/>
                  <a:gd name="connsiteY2" fmla="*/ 61025 h 107069"/>
                  <a:gd name="connsiteX3" fmla="*/ 49 w 53094"/>
                  <a:gd name="connsiteY3" fmla="*/ 700 h 1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94" h="107069">
                    <a:moveTo>
                      <a:pt x="49" y="700"/>
                    </a:moveTo>
                    <a:cubicBezTo>
                      <a:pt x="1636" y="8108"/>
                      <a:pt x="43970" y="95421"/>
                      <a:pt x="50849" y="105475"/>
                    </a:cubicBezTo>
                    <a:cubicBezTo>
                      <a:pt x="57728" y="115529"/>
                      <a:pt x="47145" y="75312"/>
                      <a:pt x="41324" y="61025"/>
                    </a:cubicBezTo>
                    <a:cubicBezTo>
                      <a:pt x="35503" y="46738"/>
                      <a:pt x="-1538" y="-6708"/>
                      <a:pt x="49" y="7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AF7F0542-58CF-2225-6810-4CFF80D17FE6}"/>
                  </a:ext>
                </a:extLst>
              </p:cNvPr>
              <p:cNvSpPr/>
              <p:nvPr/>
            </p:nvSpPr>
            <p:spPr>
              <a:xfrm>
                <a:off x="2656735" y="4787900"/>
                <a:ext cx="156315" cy="196960"/>
              </a:xfrm>
              <a:custGeom>
                <a:avLst/>
                <a:gdLst>
                  <a:gd name="connsiteX0" fmla="*/ 156315 w 156315"/>
                  <a:gd name="connsiteY0" fmla="*/ 0 h 196960"/>
                  <a:gd name="connsiteX1" fmla="*/ 70590 w 156315"/>
                  <a:gd name="connsiteY1" fmla="*/ 63500 h 196960"/>
                  <a:gd name="connsiteX2" fmla="*/ 54715 w 156315"/>
                  <a:gd name="connsiteY2" fmla="*/ 130175 h 196960"/>
                  <a:gd name="connsiteX3" fmla="*/ 42015 w 156315"/>
                  <a:gd name="connsiteY3" fmla="*/ 142875 h 196960"/>
                  <a:gd name="connsiteX4" fmla="*/ 111865 w 156315"/>
                  <a:gd name="connsiteY4" fmla="*/ 196850 h 196960"/>
                  <a:gd name="connsiteX5" fmla="*/ 13440 w 156315"/>
                  <a:gd name="connsiteY5" fmla="*/ 127000 h 196960"/>
                  <a:gd name="connsiteX6" fmla="*/ 3915 w 156315"/>
                  <a:gd name="connsiteY6" fmla="*/ 114300 h 196960"/>
                  <a:gd name="connsiteX7" fmla="*/ 42015 w 156315"/>
                  <a:gd name="connsiteY7" fmla="*/ 120650 h 196960"/>
                  <a:gd name="connsiteX8" fmla="*/ 64240 w 156315"/>
                  <a:gd name="connsiteY8" fmla="*/ 50800 h 196960"/>
                  <a:gd name="connsiteX9" fmla="*/ 54715 w 156315"/>
                  <a:gd name="connsiteY9" fmla="*/ 53975 h 196960"/>
                  <a:gd name="connsiteX10" fmla="*/ 156315 w 156315"/>
                  <a:gd name="connsiteY10" fmla="*/ 0 h 19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315" h="196960">
                    <a:moveTo>
                      <a:pt x="156315" y="0"/>
                    </a:moveTo>
                    <a:cubicBezTo>
                      <a:pt x="121919" y="20902"/>
                      <a:pt x="87523" y="41804"/>
                      <a:pt x="70590" y="63500"/>
                    </a:cubicBezTo>
                    <a:cubicBezTo>
                      <a:pt x="53657" y="85196"/>
                      <a:pt x="59477" y="116946"/>
                      <a:pt x="54715" y="130175"/>
                    </a:cubicBezTo>
                    <a:cubicBezTo>
                      <a:pt x="49953" y="143404"/>
                      <a:pt x="32490" y="131763"/>
                      <a:pt x="42015" y="142875"/>
                    </a:cubicBezTo>
                    <a:cubicBezTo>
                      <a:pt x="51540" y="153988"/>
                      <a:pt x="116627" y="199496"/>
                      <a:pt x="111865" y="196850"/>
                    </a:cubicBezTo>
                    <a:cubicBezTo>
                      <a:pt x="107103" y="194204"/>
                      <a:pt x="31432" y="140758"/>
                      <a:pt x="13440" y="127000"/>
                    </a:cubicBezTo>
                    <a:cubicBezTo>
                      <a:pt x="-4552" y="113242"/>
                      <a:pt x="-847" y="115358"/>
                      <a:pt x="3915" y="114300"/>
                    </a:cubicBezTo>
                    <a:cubicBezTo>
                      <a:pt x="8677" y="113242"/>
                      <a:pt x="31961" y="131233"/>
                      <a:pt x="42015" y="120650"/>
                    </a:cubicBezTo>
                    <a:cubicBezTo>
                      <a:pt x="52069" y="110067"/>
                      <a:pt x="64240" y="50800"/>
                      <a:pt x="64240" y="50800"/>
                    </a:cubicBezTo>
                    <a:cubicBezTo>
                      <a:pt x="66357" y="39688"/>
                      <a:pt x="54715" y="53975"/>
                      <a:pt x="54715" y="53975"/>
                    </a:cubicBezTo>
                    <a:lnTo>
                      <a:pt x="15631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1CAB2066-E4AA-D6A5-B006-EA43F8777061}"/>
                  </a:ext>
                </a:extLst>
              </p:cNvPr>
              <p:cNvSpPr/>
              <p:nvPr/>
            </p:nvSpPr>
            <p:spPr>
              <a:xfrm>
                <a:off x="2955894" y="4495798"/>
                <a:ext cx="146498" cy="181474"/>
              </a:xfrm>
              <a:custGeom>
                <a:avLst/>
                <a:gdLst>
                  <a:gd name="connsiteX0" fmla="*/ 31 w 146498"/>
                  <a:gd name="connsiteY0" fmla="*/ 2 h 181474"/>
                  <a:gd name="connsiteX1" fmla="*/ 85756 w 146498"/>
                  <a:gd name="connsiteY1" fmla="*/ 117477 h 181474"/>
                  <a:gd name="connsiteX2" fmla="*/ 41306 w 146498"/>
                  <a:gd name="connsiteY2" fmla="*/ 88902 h 181474"/>
                  <a:gd name="connsiteX3" fmla="*/ 146081 w 146498"/>
                  <a:gd name="connsiteY3" fmla="*/ 180977 h 181474"/>
                  <a:gd name="connsiteX4" fmla="*/ 76231 w 146498"/>
                  <a:gd name="connsiteY4" fmla="*/ 120652 h 181474"/>
                  <a:gd name="connsiteX5" fmla="*/ 31 w 146498"/>
                  <a:gd name="connsiteY5" fmla="*/ 2 h 18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498" h="181474">
                    <a:moveTo>
                      <a:pt x="31" y="2"/>
                    </a:moveTo>
                    <a:cubicBezTo>
                      <a:pt x="1618" y="-527"/>
                      <a:pt x="78877" y="102660"/>
                      <a:pt x="85756" y="117477"/>
                    </a:cubicBezTo>
                    <a:cubicBezTo>
                      <a:pt x="92635" y="132294"/>
                      <a:pt x="31252" y="78319"/>
                      <a:pt x="41306" y="88902"/>
                    </a:cubicBezTo>
                    <a:cubicBezTo>
                      <a:pt x="51360" y="99485"/>
                      <a:pt x="140260" y="175685"/>
                      <a:pt x="146081" y="180977"/>
                    </a:cubicBezTo>
                    <a:cubicBezTo>
                      <a:pt x="151902" y="186269"/>
                      <a:pt x="95281" y="148169"/>
                      <a:pt x="76231" y="120652"/>
                    </a:cubicBezTo>
                    <a:cubicBezTo>
                      <a:pt x="57181" y="93135"/>
                      <a:pt x="-1556" y="531"/>
                      <a:pt x="31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C5974284-150C-A164-C6EA-F534C5B2B212}"/>
                  </a:ext>
                </a:extLst>
              </p:cNvPr>
              <p:cNvSpPr/>
              <p:nvPr/>
            </p:nvSpPr>
            <p:spPr>
              <a:xfrm>
                <a:off x="2965450" y="4914900"/>
                <a:ext cx="338385" cy="102200"/>
              </a:xfrm>
              <a:custGeom>
                <a:avLst/>
                <a:gdLst>
                  <a:gd name="connsiteX0" fmla="*/ 0 w 338385"/>
                  <a:gd name="connsiteY0" fmla="*/ 0 h 102200"/>
                  <a:gd name="connsiteX1" fmla="*/ 190500 w 338385"/>
                  <a:gd name="connsiteY1" fmla="*/ 41275 h 102200"/>
                  <a:gd name="connsiteX2" fmla="*/ 142875 w 338385"/>
                  <a:gd name="connsiteY2" fmla="*/ 88900 h 102200"/>
                  <a:gd name="connsiteX3" fmla="*/ 206375 w 338385"/>
                  <a:gd name="connsiteY3" fmla="*/ 44450 h 102200"/>
                  <a:gd name="connsiteX4" fmla="*/ 336550 w 338385"/>
                  <a:gd name="connsiteY4" fmla="*/ 101600 h 102200"/>
                  <a:gd name="connsiteX5" fmla="*/ 276225 w 338385"/>
                  <a:gd name="connsiteY5" fmla="*/ 73025 h 102200"/>
                  <a:gd name="connsiteX6" fmla="*/ 184150 w 338385"/>
                  <a:gd name="connsiteY6" fmla="*/ 50800 h 102200"/>
                  <a:gd name="connsiteX7" fmla="*/ 0 w 338385"/>
                  <a:gd name="connsiteY7" fmla="*/ 0 h 10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85" h="102200">
                    <a:moveTo>
                      <a:pt x="0" y="0"/>
                    </a:moveTo>
                    <a:cubicBezTo>
                      <a:pt x="83344" y="13229"/>
                      <a:pt x="166688" y="26458"/>
                      <a:pt x="190500" y="41275"/>
                    </a:cubicBezTo>
                    <a:cubicBezTo>
                      <a:pt x="214312" y="56092"/>
                      <a:pt x="140229" y="88371"/>
                      <a:pt x="142875" y="88900"/>
                    </a:cubicBezTo>
                    <a:cubicBezTo>
                      <a:pt x="145521" y="89429"/>
                      <a:pt x="174096" y="42333"/>
                      <a:pt x="206375" y="44450"/>
                    </a:cubicBezTo>
                    <a:cubicBezTo>
                      <a:pt x="238654" y="46567"/>
                      <a:pt x="324908" y="96838"/>
                      <a:pt x="336550" y="101600"/>
                    </a:cubicBezTo>
                    <a:cubicBezTo>
                      <a:pt x="348192" y="106362"/>
                      <a:pt x="301625" y="81492"/>
                      <a:pt x="276225" y="73025"/>
                    </a:cubicBezTo>
                    <a:cubicBezTo>
                      <a:pt x="250825" y="64558"/>
                      <a:pt x="184150" y="50800"/>
                      <a:pt x="184150" y="508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C19482FD-1029-2E1D-1A30-6F15C640C827}"/>
                  </a:ext>
                </a:extLst>
              </p:cNvPr>
              <p:cNvSpPr/>
              <p:nvPr/>
            </p:nvSpPr>
            <p:spPr>
              <a:xfrm>
                <a:off x="2689137" y="4483039"/>
                <a:ext cx="76414" cy="79534"/>
              </a:xfrm>
              <a:custGeom>
                <a:avLst/>
                <a:gdLst>
                  <a:gd name="connsiteX0" fmla="*/ 19138 w 76414"/>
                  <a:gd name="connsiteY0" fmla="*/ 61 h 79534"/>
                  <a:gd name="connsiteX1" fmla="*/ 76288 w 76414"/>
                  <a:gd name="connsiteY1" fmla="*/ 41336 h 79534"/>
                  <a:gd name="connsiteX2" fmla="*/ 88 w 76414"/>
                  <a:gd name="connsiteY2" fmla="*/ 79436 h 79534"/>
                  <a:gd name="connsiteX3" fmla="*/ 60413 w 76414"/>
                  <a:gd name="connsiteY3" fmla="*/ 50861 h 79534"/>
                  <a:gd name="connsiteX4" fmla="*/ 19138 w 76414"/>
                  <a:gd name="connsiteY4" fmla="*/ 61 h 7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414" h="79534">
                    <a:moveTo>
                      <a:pt x="19138" y="61"/>
                    </a:moveTo>
                    <a:cubicBezTo>
                      <a:pt x="21784" y="-1527"/>
                      <a:pt x="79463" y="28107"/>
                      <a:pt x="76288" y="41336"/>
                    </a:cubicBezTo>
                    <a:cubicBezTo>
                      <a:pt x="73113" y="54565"/>
                      <a:pt x="2734" y="77849"/>
                      <a:pt x="88" y="79436"/>
                    </a:cubicBezTo>
                    <a:cubicBezTo>
                      <a:pt x="-2558" y="81024"/>
                      <a:pt x="55121" y="63032"/>
                      <a:pt x="60413" y="50861"/>
                    </a:cubicBezTo>
                    <a:cubicBezTo>
                      <a:pt x="65705" y="38690"/>
                      <a:pt x="16492" y="1649"/>
                      <a:pt x="19138" y="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6C892D11-F4CC-F2A7-77E8-897E40486236}"/>
                  </a:ext>
                </a:extLst>
              </p:cNvPr>
              <p:cNvSpPr/>
              <p:nvPr/>
            </p:nvSpPr>
            <p:spPr>
              <a:xfrm>
                <a:off x="2635014" y="4752723"/>
                <a:ext cx="137018" cy="124096"/>
              </a:xfrm>
              <a:custGeom>
                <a:avLst/>
                <a:gdLst>
                  <a:gd name="connsiteX0" fmla="*/ 136761 w 137018"/>
                  <a:gd name="connsiteY0" fmla="*/ 252 h 124096"/>
                  <a:gd name="connsiteX1" fmla="*/ 19286 w 137018"/>
                  <a:gd name="connsiteY1" fmla="*/ 66927 h 124096"/>
                  <a:gd name="connsiteX2" fmla="*/ 54211 w 137018"/>
                  <a:gd name="connsiteY2" fmla="*/ 63752 h 124096"/>
                  <a:gd name="connsiteX3" fmla="*/ 236 w 137018"/>
                  <a:gd name="connsiteY3" fmla="*/ 124077 h 124096"/>
                  <a:gd name="connsiteX4" fmla="*/ 35161 w 137018"/>
                  <a:gd name="connsiteY4" fmla="*/ 70102 h 124096"/>
                  <a:gd name="connsiteX5" fmla="*/ 51036 w 137018"/>
                  <a:gd name="connsiteY5" fmla="*/ 44702 h 124096"/>
                  <a:gd name="connsiteX6" fmla="*/ 136761 w 137018"/>
                  <a:gd name="connsiteY6" fmla="*/ 252 h 12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18" h="124096">
                    <a:moveTo>
                      <a:pt x="136761" y="252"/>
                    </a:moveTo>
                    <a:cubicBezTo>
                      <a:pt x="131469" y="3956"/>
                      <a:pt x="33044" y="56344"/>
                      <a:pt x="19286" y="66927"/>
                    </a:cubicBezTo>
                    <a:cubicBezTo>
                      <a:pt x="5528" y="77510"/>
                      <a:pt x="57386" y="54227"/>
                      <a:pt x="54211" y="63752"/>
                    </a:cubicBezTo>
                    <a:cubicBezTo>
                      <a:pt x="51036" y="73277"/>
                      <a:pt x="3411" y="123019"/>
                      <a:pt x="236" y="124077"/>
                    </a:cubicBezTo>
                    <a:cubicBezTo>
                      <a:pt x="-2939" y="125135"/>
                      <a:pt x="26694" y="83331"/>
                      <a:pt x="35161" y="70102"/>
                    </a:cubicBezTo>
                    <a:cubicBezTo>
                      <a:pt x="43628" y="56873"/>
                      <a:pt x="37807" y="54756"/>
                      <a:pt x="51036" y="44702"/>
                    </a:cubicBezTo>
                    <a:cubicBezTo>
                      <a:pt x="64265" y="34648"/>
                      <a:pt x="142053" y="-3452"/>
                      <a:pt x="136761" y="2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515F33D6-3085-C374-4FC6-C49072710C00}"/>
                  </a:ext>
                </a:extLst>
              </p:cNvPr>
              <p:cNvSpPr/>
              <p:nvPr/>
            </p:nvSpPr>
            <p:spPr>
              <a:xfrm>
                <a:off x="3057410" y="4920805"/>
                <a:ext cx="393938" cy="118920"/>
              </a:xfrm>
              <a:custGeom>
                <a:avLst/>
                <a:gdLst>
                  <a:gd name="connsiteX0" fmla="*/ 387465 w 393938"/>
                  <a:gd name="connsiteY0" fmla="*/ 114745 h 118920"/>
                  <a:gd name="connsiteX1" fmla="*/ 206490 w 393938"/>
                  <a:gd name="connsiteY1" fmla="*/ 108395 h 118920"/>
                  <a:gd name="connsiteX2" fmla="*/ 285865 w 393938"/>
                  <a:gd name="connsiteY2" fmla="*/ 117920 h 118920"/>
                  <a:gd name="connsiteX3" fmla="*/ 152515 w 393938"/>
                  <a:gd name="connsiteY3" fmla="*/ 79820 h 118920"/>
                  <a:gd name="connsiteX4" fmla="*/ 115 w 393938"/>
                  <a:gd name="connsiteY4" fmla="*/ 445 h 118920"/>
                  <a:gd name="connsiteX5" fmla="*/ 127115 w 393938"/>
                  <a:gd name="connsiteY5" fmla="*/ 48070 h 118920"/>
                  <a:gd name="connsiteX6" fmla="*/ 104890 w 393938"/>
                  <a:gd name="connsiteY6" fmla="*/ 57595 h 118920"/>
                  <a:gd name="connsiteX7" fmla="*/ 327140 w 393938"/>
                  <a:gd name="connsiteY7" fmla="*/ 102045 h 118920"/>
                  <a:gd name="connsiteX8" fmla="*/ 387465 w 393938"/>
                  <a:gd name="connsiteY8" fmla="*/ 114745 h 1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938" h="118920">
                    <a:moveTo>
                      <a:pt x="387465" y="114745"/>
                    </a:moveTo>
                    <a:cubicBezTo>
                      <a:pt x="367357" y="115803"/>
                      <a:pt x="223423" y="107866"/>
                      <a:pt x="206490" y="108395"/>
                    </a:cubicBezTo>
                    <a:cubicBezTo>
                      <a:pt x="189557" y="108924"/>
                      <a:pt x="294861" y="122682"/>
                      <a:pt x="285865" y="117920"/>
                    </a:cubicBezTo>
                    <a:cubicBezTo>
                      <a:pt x="276869" y="113158"/>
                      <a:pt x="200140" y="99399"/>
                      <a:pt x="152515" y="79820"/>
                    </a:cubicBezTo>
                    <a:cubicBezTo>
                      <a:pt x="104890" y="60241"/>
                      <a:pt x="4348" y="5737"/>
                      <a:pt x="115" y="445"/>
                    </a:cubicBezTo>
                    <a:cubicBezTo>
                      <a:pt x="-4118" y="-4847"/>
                      <a:pt x="109652" y="38545"/>
                      <a:pt x="127115" y="48070"/>
                    </a:cubicBezTo>
                    <a:cubicBezTo>
                      <a:pt x="144577" y="57595"/>
                      <a:pt x="71553" y="48599"/>
                      <a:pt x="104890" y="57595"/>
                    </a:cubicBezTo>
                    <a:cubicBezTo>
                      <a:pt x="138227" y="66591"/>
                      <a:pt x="275282" y="93578"/>
                      <a:pt x="327140" y="102045"/>
                    </a:cubicBezTo>
                    <a:cubicBezTo>
                      <a:pt x="378998" y="110512"/>
                      <a:pt x="407573" y="113687"/>
                      <a:pt x="387465" y="114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34683657-7579-B7C4-D374-4354A377E887}"/>
                  </a:ext>
                </a:extLst>
              </p:cNvPr>
              <p:cNvSpPr/>
              <p:nvPr/>
            </p:nvSpPr>
            <p:spPr>
              <a:xfrm>
                <a:off x="3378526" y="2440655"/>
                <a:ext cx="374879" cy="1034196"/>
              </a:xfrm>
              <a:custGeom>
                <a:avLst/>
                <a:gdLst>
                  <a:gd name="connsiteX0" fmla="*/ 358406 w 374879"/>
                  <a:gd name="connsiteY0" fmla="*/ 1920 h 1034196"/>
                  <a:gd name="connsiteX1" fmla="*/ 333353 w 374879"/>
                  <a:gd name="connsiteY1" fmla="*/ 390227 h 1034196"/>
                  <a:gd name="connsiteX2" fmla="*/ 370932 w 374879"/>
                  <a:gd name="connsiteY2" fmla="*/ 327597 h 1034196"/>
                  <a:gd name="connsiteX3" fmla="*/ 220619 w 374879"/>
                  <a:gd name="connsiteY3" fmla="*/ 686677 h 1034196"/>
                  <a:gd name="connsiteX4" fmla="*/ 312477 w 374879"/>
                  <a:gd name="connsiteY4" fmla="*/ 598994 h 1034196"/>
                  <a:gd name="connsiteX5" fmla="*/ 7677 w 374879"/>
                  <a:gd name="connsiteY5" fmla="*/ 1020704 h 1034196"/>
                  <a:gd name="connsiteX6" fmla="*/ 95359 w 374879"/>
                  <a:gd name="connsiteY6" fmla="*/ 912145 h 1034196"/>
                  <a:gd name="connsiteX7" fmla="*/ 137112 w 374879"/>
                  <a:gd name="connsiteY7" fmla="*/ 732605 h 1034196"/>
                  <a:gd name="connsiteX8" fmla="*/ 107885 w 374879"/>
                  <a:gd name="connsiteY8" fmla="*/ 419455 h 1034196"/>
                  <a:gd name="connsiteX9" fmla="*/ 208093 w 374879"/>
                  <a:gd name="connsiteY9" fmla="*/ 611520 h 1034196"/>
                  <a:gd name="connsiteX10" fmla="*/ 157989 w 374879"/>
                  <a:gd name="connsiteY10" fmla="*/ 173109 h 1034196"/>
                  <a:gd name="connsiteX11" fmla="*/ 245671 w 374879"/>
                  <a:gd name="connsiteY11" fmla="*/ 327597 h 1034196"/>
                  <a:gd name="connsiteX12" fmla="*/ 183041 w 374879"/>
                  <a:gd name="connsiteY12" fmla="*/ 135531 h 1034196"/>
                  <a:gd name="connsiteX13" fmla="*/ 258197 w 374879"/>
                  <a:gd name="connsiteY13" fmla="*/ 131356 h 1034196"/>
                  <a:gd name="connsiteX14" fmla="*/ 262373 w 374879"/>
                  <a:gd name="connsiteY14" fmla="*/ 26972 h 1034196"/>
                  <a:gd name="connsiteX15" fmla="*/ 295775 w 374879"/>
                  <a:gd name="connsiteY15" fmla="*/ 231564 h 1034196"/>
                  <a:gd name="connsiteX16" fmla="*/ 358406 w 374879"/>
                  <a:gd name="connsiteY16" fmla="*/ 1920 h 103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4879" h="1034196">
                    <a:moveTo>
                      <a:pt x="358406" y="1920"/>
                    </a:moveTo>
                    <a:cubicBezTo>
                      <a:pt x="364669" y="28364"/>
                      <a:pt x="331265" y="335948"/>
                      <a:pt x="333353" y="390227"/>
                    </a:cubicBezTo>
                    <a:cubicBezTo>
                      <a:pt x="335441" y="444506"/>
                      <a:pt x="389721" y="278189"/>
                      <a:pt x="370932" y="327597"/>
                    </a:cubicBezTo>
                    <a:cubicBezTo>
                      <a:pt x="352143" y="377005"/>
                      <a:pt x="230361" y="641444"/>
                      <a:pt x="220619" y="686677"/>
                    </a:cubicBezTo>
                    <a:cubicBezTo>
                      <a:pt x="210877" y="731910"/>
                      <a:pt x="347967" y="543323"/>
                      <a:pt x="312477" y="598994"/>
                    </a:cubicBezTo>
                    <a:cubicBezTo>
                      <a:pt x="276987" y="654665"/>
                      <a:pt x="43863" y="968512"/>
                      <a:pt x="7677" y="1020704"/>
                    </a:cubicBezTo>
                    <a:cubicBezTo>
                      <a:pt x="-28509" y="1072896"/>
                      <a:pt x="73787" y="960161"/>
                      <a:pt x="95359" y="912145"/>
                    </a:cubicBezTo>
                    <a:cubicBezTo>
                      <a:pt x="116931" y="864129"/>
                      <a:pt x="135024" y="814720"/>
                      <a:pt x="137112" y="732605"/>
                    </a:cubicBezTo>
                    <a:cubicBezTo>
                      <a:pt x="139200" y="650490"/>
                      <a:pt x="96055" y="439636"/>
                      <a:pt x="107885" y="419455"/>
                    </a:cubicBezTo>
                    <a:cubicBezTo>
                      <a:pt x="119715" y="399274"/>
                      <a:pt x="199742" y="652578"/>
                      <a:pt x="208093" y="611520"/>
                    </a:cubicBezTo>
                    <a:cubicBezTo>
                      <a:pt x="216444" y="570462"/>
                      <a:pt x="151726" y="220429"/>
                      <a:pt x="157989" y="173109"/>
                    </a:cubicBezTo>
                    <a:cubicBezTo>
                      <a:pt x="164252" y="125789"/>
                      <a:pt x="241496" y="333860"/>
                      <a:pt x="245671" y="327597"/>
                    </a:cubicBezTo>
                    <a:cubicBezTo>
                      <a:pt x="249846" y="321334"/>
                      <a:pt x="180953" y="168238"/>
                      <a:pt x="183041" y="135531"/>
                    </a:cubicBezTo>
                    <a:cubicBezTo>
                      <a:pt x="185129" y="102824"/>
                      <a:pt x="244975" y="149449"/>
                      <a:pt x="258197" y="131356"/>
                    </a:cubicBezTo>
                    <a:cubicBezTo>
                      <a:pt x="271419" y="113263"/>
                      <a:pt x="256110" y="10271"/>
                      <a:pt x="262373" y="26972"/>
                    </a:cubicBezTo>
                    <a:cubicBezTo>
                      <a:pt x="268636" y="43673"/>
                      <a:pt x="279770" y="232260"/>
                      <a:pt x="295775" y="231564"/>
                    </a:cubicBezTo>
                    <a:cubicBezTo>
                      <a:pt x="311780" y="230868"/>
                      <a:pt x="352143" y="-24524"/>
                      <a:pt x="358406" y="192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CFA31557-B4CE-0FA1-15C5-F796E4E99923}"/>
                  </a:ext>
                </a:extLst>
              </p:cNvPr>
              <p:cNvSpPr/>
              <p:nvPr/>
            </p:nvSpPr>
            <p:spPr>
              <a:xfrm>
                <a:off x="5301446" y="2829630"/>
                <a:ext cx="1049902" cy="2702955"/>
              </a:xfrm>
              <a:custGeom>
                <a:avLst/>
                <a:gdLst>
                  <a:gd name="connsiteX0" fmla="*/ 545901 w 1049902"/>
                  <a:gd name="connsiteY0" fmla="*/ 17844 h 2702955"/>
                  <a:gd name="connsiteX1" fmla="*/ 553922 w 1049902"/>
                  <a:gd name="connsiteY1" fmla="*/ 1541844 h 2702955"/>
                  <a:gd name="connsiteX2" fmla="*/ 618091 w 1049902"/>
                  <a:gd name="connsiteY2" fmla="*/ 1309233 h 2702955"/>
                  <a:gd name="connsiteX3" fmla="*/ 160891 w 1049902"/>
                  <a:gd name="connsiteY3" fmla="*/ 2327907 h 2702955"/>
                  <a:gd name="connsiteX4" fmla="*/ 393501 w 1049902"/>
                  <a:gd name="connsiteY4" fmla="*/ 2055191 h 2702955"/>
                  <a:gd name="connsiteX5" fmla="*/ 470 w 1049902"/>
                  <a:gd name="connsiteY5" fmla="*/ 2696875 h 2702955"/>
                  <a:gd name="connsiteX6" fmla="*/ 313291 w 1049902"/>
                  <a:gd name="connsiteY6" fmla="*/ 2384054 h 2702955"/>
                  <a:gd name="connsiteX7" fmla="*/ 305270 w 1049902"/>
                  <a:gd name="connsiteY7" fmla="*/ 2488328 h 2702955"/>
                  <a:gd name="connsiteX8" fmla="*/ 882786 w 1049902"/>
                  <a:gd name="connsiteY8" fmla="*/ 1999044 h 2702955"/>
                  <a:gd name="connsiteX9" fmla="*/ 626112 w 1049902"/>
                  <a:gd name="connsiteY9" fmla="*/ 2007065 h 2702955"/>
                  <a:gd name="connsiteX10" fmla="*/ 1043207 w 1049902"/>
                  <a:gd name="connsiteY10" fmla="*/ 571296 h 2702955"/>
                  <a:gd name="connsiteX11" fmla="*/ 882786 w 1049902"/>
                  <a:gd name="connsiteY11" fmla="*/ 1124749 h 2702955"/>
                  <a:gd name="connsiteX12" fmla="*/ 874765 w 1049902"/>
                  <a:gd name="connsiteY12" fmla="*/ 731717 h 2702955"/>
                  <a:gd name="connsiteX13" fmla="*/ 545901 w 1049902"/>
                  <a:gd name="connsiteY13" fmla="*/ 17844 h 270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9902" h="2702955">
                    <a:moveTo>
                      <a:pt x="545901" y="17844"/>
                    </a:moveTo>
                    <a:cubicBezTo>
                      <a:pt x="492427" y="152865"/>
                      <a:pt x="541890" y="1326613"/>
                      <a:pt x="553922" y="1541844"/>
                    </a:cubicBezTo>
                    <a:cubicBezTo>
                      <a:pt x="565954" y="1757075"/>
                      <a:pt x="683596" y="1178223"/>
                      <a:pt x="618091" y="1309233"/>
                    </a:cubicBezTo>
                    <a:cubicBezTo>
                      <a:pt x="552586" y="1440243"/>
                      <a:pt x="198323" y="2203581"/>
                      <a:pt x="160891" y="2327907"/>
                    </a:cubicBezTo>
                    <a:cubicBezTo>
                      <a:pt x="123459" y="2452233"/>
                      <a:pt x="420238" y="1993696"/>
                      <a:pt x="393501" y="2055191"/>
                    </a:cubicBezTo>
                    <a:cubicBezTo>
                      <a:pt x="366764" y="2116686"/>
                      <a:pt x="13838" y="2642065"/>
                      <a:pt x="470" y="2696875"/>
                    </a:cubicBezTo>
                    <a:cubicBezTo>
                      <a:pt x="-12898" y="2751685"/>
                      <a:pt x="262491" y="2418812"/>
                      <a:pt x="313291" y="2384054"/>
                    </a:cubicBezTo>
                    <a:cubicBezTo>
                      <a:pt x="364091" y="2349296"/>
                      <a:pt x="210354" y="2552496"/>
                      <a:pt x="305270" y="2488328"/>
                    </a:cubicBezTo>
                    <a:cubicBezTo>
                      <a:pt x="400186" y="2424160"/>
                      <a:pt x="829312" y="2079254"/>
                      <a:pt x="882786" y="1999044"/>
                    </a:cubicBezTo>
                    <a:cubicBezTo>
                      <a:pt x="936260" y="1918834"/>
                      <a:pt x="599375" y="2245023"/>
                      <a:pt x="626112" y="2007065"/>
                    </a:cubicBezTo>
                    <a:cubicBezTo>
                      <a:pt x="652849" y="1769107"/>
                      <a:pt x="1000428" y="718349"/>
                      <a:pt x="1043207" y="571296"/>
                    </a:cubicBezTo>
                    <a:cubicBezTo>
                      <a:pt x="1085986" y="424243"/>
                      <a:pt x="910860" y="1098012"/>
                      <a:pt x="882786" y="1124749"/>
                    </a:cubicBezTo>
                    <a:cubicBezTo>
                      <a:pt x="854712" y="1151486"/>
                      <a:pt x="928239" y="910854"/>
                      <a:pt x="874765" y="731717"/>
                    </a:cubicBezTo>
                    <a:cubicBezTo>
                      <a:pt x="821291" y="552580"/>
                      <a:pt x="599375" y="-117177"/>
                      <a:pt x="545901" y="1784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BCF8F027-EEFE-46EF-4BA3-AB17BC6E6AF8}"/>
                  </a:ext>
                </a:extLst>
              </p:cNvPr>
              <p:cNvSpPr/>
              <p:nvPr/>
            </p:nvSpPr>
            <p:spPr>
              <a:xfrm>
                <a:off x="3119728" y="4312086"/>
                <a:ext cx="503009" cy="957781"/>
              </a:xfrm>
              <a:custGeom>
                <a:avLst/>
                <a:gdLst>
                  <a:gd name="connsiteX0" fmla="*/ 297240 w 503009"/>
                  <a:gd name="connsiteY0" fmla="*/ 3240 h 957781"/>
                  <a:gd name="connsiteX1" fmla="*/ 329325 w 503009"/>
                  <a:gd name="connsiteY1" fmla="*/ 259914 h 957781"/>
                  <a:gd name="connsiteX2" fmla="*/ 449640 w 503009"/>
                  <a:gd name="connsiteY2" fmla="*/ 508567 h 957781"/>
                  <a:gd name="connsiteX3" fmla="*/ 369430 w 503009"/>
                  <a:gd name="connsiteY3" fmla="*/ 428356 h 957781"/>
                  <a:gd name="connsiteX4" fmla="*/ 465683 w 503009"/>
                  <a:gd name="connsiteY4" fmla="*/ 693051 h 957781"/>
                  <a:gd name="connsiteX5" fmla="*/ 497767 w 503009"/>
                  <a:gd name="connsiteY5" fmla="*/ 957746 h 957781"/>
                  <a:gd name="connsiteX6" fmla="*/ 449640 w 503009"/>
                  <a:gd name="connsiteY6" fmla="*/ 709093 h 957781"/>
                  <a:gd name="connsiteX7" fmla="*/ 16504 w 503009"/>
                  <a:gd name="connsiteY7" fmla="*/ 332103 h 957781"/>
                  <a:gd name="connsiteX8" fmla="*/ 160883 w 503009"/>
                  <a:gd name="connsiteY8" fmla="*/ 428356 h 957781"/>
                  <a:gd name="connsiteX9" fmla="*/ 461 w 503009"/>
                  <a:gd name="connsiteY9" fmla="*/ 139598 h 957781"/>
                  <a:gd name="connsiteX10" fmla="*/ 112756 w 503009"/>
                  <a:gd name="connsiteY10" fmla="*/ 19282 h 957781"/>
                  <a:gd name="connsiteX11" fmla="*/ 128798 w 503009"/>
                  <a:gd name="connsiteY11" fmla="*/ 107514 h 957781"/>
                  <a:gd name="connsiteX12" fmla="*/ 297240 w 503009"/>
                  <a:gd name="connsiteY12" fmla="*/ 3240 h 95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3009" h="957781">
                    <a:moveTo>
                      <a:pt x="297240" y="3240"/>
                    </a:moveTo>
                    <a:cubicBezTo>
                      <a:pt x="330661" y="28640"/>
                      <a:pt x="303925" y="175693"/>
                      <a:pt x="329325" y="259914"/>
                    </a:cubicBezTo>
                    <a:cubicBezTo>
                      <a:pt x="354725" y="344135"/>
                      <a:pt x="442956" y="480493"/>
                      <a:pt x="449640" y="508567"/>
                    </a:cubicBezTo>
                    <a:cubicBezTo>
                      <a:pt x="456324" y="536641"/>
                      <a:pt x="366756" y="397609"/>
                      <a:pt x="369430" y="428356"/>
                    </a:cubicBezTo>
                    <a:cubicBezTo>
                      <a:pt x="372104" y="459103"/>
                      <a:pt x="444294" y="604819"/>
                      <a:pt x="465683" y="693051"/>
                    </a:cubicBezTo>
                    <a:cubicBezTo>
                      <a:pt x="487073" y="781283"/>
                      <a:pt x="500441" y="955072"/>
                      <a:pt x="497767" y="957746"/>
                    </a:cubicBezTo>
                    <a:cubicBezTo>
                      <a:pt x="495093" y="960420"/>
                      <a:pt x="529850" y="813367"/>
                      <a:pt x="449640" y="709093"/>
                    </a:cubicBezTo>
                    <a:cubicBezTo>
                      <a:pt x="369430" y="604819"/>
                      <a:pt x="64630" y="378892"/>
                      <a:pt x="16504" y="332103"/>
                    </a:cubicBezTo>
                    <a:cubicBezTo>
                      <a:pt x="-31622" y="285314"/>
                      <a:pt x="163557" y="460440"/>
                      <a:pt x="160883" y="428356"/>
                    </a:cubicBezTo>
                    <a:cubicBezTo>
                      <a:pt x="158209" y="396272"/>
                      <a:pt x="8482" y="207777"/>
                      <a:pt x="461" y="139598"/>
                    </a:cubicBezTo>
                    <a:cubicBezTo>
                      <a:pt x="-7560" y="71419"/>
                      <a:pt x="91367" y="24629"/>
                      <a:pt x="112756" y="19282"/>
                    </a:cubicBezTo>
                    <a:cubicBezTo>
                      <a:pt x="134145" y="13935"/>
                      <a:pt x="98051" y="104840"/>
                      <a:pt x="128798" y="107514"/>
                    </a:cubicBezTo>
                    <a:cubicBezTo>
                      <a:pt x="159545" y="110188"/>
                      <a:pt x="263819" y="-22160"/>
                      <a:pt x="297240" y="324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3567BEC3-2DA3-D886-A725-35E5A0627569}"/>
                  </a:ext>
                </a:extLst>
              </p:cNvPr>
              <p:cNvSpPr/>
              <p:nvPr/>
            </p:nvSpPr>
            <p:spPr>
              <a:xfrm>
                <a:off x="3165239" y="4381983"/>
                <a:ext cx="169453" cy="376501"/>
              </a:xfrm>
              <a:custGeom>
                <a:avLst/>
                <a:gdLst>
                  <a:gd name="connsiteX0" fmla="*/ 655 w 169453"/>
                  <a:gd name="connsiteY0" fmla="*/ 236 h 376501"/>
                  <a:gd name="connsiteX1" fmla="*/ 13595 w 169453"/>
                  <a:gd name="connsiteY1" fmla="*/ 133945 h 376501"/>
                  <a:gd name="connsiteX2" fmla="*/ 73980 w 169453"/>
                  <a:gd name="connsiteY2" fmla="*/ 233149 h 376501"/>
                  <a:gd name="connsiteX3" fmla="*/ 78293 w 169453"/>
                  <a:gd name="connsiteY3" fmla="*/ 194330 h 376501"/>
                  <a:gd name="connsiteX4" fmla="*/ 168870 w 169453"/>
                  <a:gd name="connsiteY4" fmla="*/ 375485 h 376501"/>
                  <a:gd name="connsiteX5" fmla="*/ 112799 w 169453"/>
                  <a:gd name="connsiteY5" fmla="*/ 263342 h 376501"/>
                  <a:gd name="connsiteX6" fmla="*/ 26535 w 169453"/>
                  <a:gd name="connsiteY6" fmla="*/ 168451 h 376501"/>
                  <a:gd name="connsiteX7" fmla="*/ 655 w 169453"/>
                  <a:gd name="connsiteY7" fmla="*/ 236 h 37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53" h="376501">
                    <a:moveTo>
                      <a:pt x="655" y="236"/>
                    </a:moveTo>
                    <a:cubicBezTo>
                      <a:pt x="-1502" y="-5515"/>
                      <a:pt x="1374" y="95126"/>
                      <a:pt x="13595" y="133945"/>
                    </a:cubicBezTo>
                    <a:cubicBezTo>
                      <a:pt x="25816" y="172764"/>
                      <a:pt x="63197" y="223085"/>
                      <a:pt x="73980" y="233149"/>
                    </a:cubicBezTo>
                    <a:cubicBezTo>
                      <a:pt x="84763" y="243213"/>
                      <a:pt x="62478" y="170607"/>
                      <a:pt x="78293" y="194330"/>
                    </a:cubicBezTo>
                    <a:cubicBezTo>
                      <a:pt x="94108" y="218053"/>
                      <a:pt x="168870" y="375485"/>
                      <a:pt x="168870" y="375485"/>
                    </a:cubicBezTo>
                    <a:cubicBezTo>
                      <a:pt x="174621" y="386987"/>
                      <a:pt x="136521" y="297848"/>
                      <a:pt x="112799" y="263342"/>
                    </a:cubicBezTo>
                    <a:cubicBezTo>
                      <a:pt x="89077" y="228836"/>
                      <a:pt x="44507" y="206551"/>
                      <a:pt x="26535" y="168451"/>
                    </a:cubicBezTo>
                    <a:cubicBezTo>
                      <a:pt x="8563" y="130351"/>
                      <a:pt x="2812" y="5987"/>
                      <a:pt x="655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896C786A-BFCB-7FD7-5898-B440C5495247}"/>
                  </a:ext>
                </a:extLst>
              </p:cNvPr>
              <p:cNvSpPr/>
              <p:nvPr/>
            </p:nvSpPr>
            <p:spPr>
              <a:xfrm>
                <a:off x="3342104" y="4407973"/>
                <a:ext cx="78466" cy="375966"/>
              </a:xfrm>
              <a:custGeom>
                <a:avLst/>
                <a:gdLst>
                  <a:gd name="connsiteX0" fmla="*/ 39451 w 78466"/>
                  <a:gd name="connsiteY0" fmla="*/ 125 h 375966"/>
                  <a:gd name="connsiteX1" fmla="*/ 632 w 78466"/>
                  <a:gd name="connsiteY1" fmla="*/ 271857 h 375966"/>
                  <a:gd name="connsiteX2" fmla="*/ 78270 w 78466"/>
                  <a:gd name="connsiteY2" fmla="*/ 375374 h 375966"/>
                  <a:gd name="connsiteX3" fmla="*/ 22198 w 78466"/>
                  <a:gd name="connsiteY3" fmla="*/ 310676 h 375966"/>
                  <a:gd name="connsiteX4" fmla="*/ 632 w 78466"/>
                  <a:gd name="connsiteY4" fmla="*/ 237352 h 375966"/>
                  <a:gd name="connsiteX5" fmla="*/ 39451 w 78466"/>
                  <a:gd name="connsiteY5" fmla="*/ 125 h 37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375966">
                    <a:moveTo>
                      <a:pt x="39451" y="125"/>
                    </a:moveTo>
                    <a:cubicBezTo>
                      <a:pt x="39451" y="5876"/>
                      <a:pt x="-5838" y="209316"/>
                      <a:pt x="632" y="271857"/>
                    </a:cubicBezTo>
                    <a:cubicBezTo>
                      <a:pt x="7102" y="334399"/>
                      <a:pt x="74676" y="368904"/>
                      <a:pt x="78270" y="375374"/>
                    </a:cubicBezTo>
                    <a:cubicBezTo>
                      <a:pt x="81864" y="381844"/>
                      <a:pt x="35138" y="333680"/>
                      <a:pt x="22198" y="310676"/>
                    </a:cubicBezTo>
                    <a:cubicBezTo>
                      <a:pt x="9258" y="287672"/>
                      <a:pt x="-2243" y="286954"/>
                      <a:pt x="632" y="237352"/>
                    </a:cubicBezTo>
                    <a:cubicBezTo>
                      <a:pt x="3507" y="187750"/>
                      <a:pt x="39451" y="-5626"/>
                      <a:pt x="39451" y="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0CB43B9D-43A7-936A-E46B-EFCFA55D9FEA}"/>
                  </a:ext>
                </a:extLst>
              </p:cNvPr>
              <p:cNvSpPr/>
              <p:nvPr/>
            </p:nvSpPr>
            <p:spPr>
              <a:xfrm>
                <a:off x="4408785" y="2552373"/>
                <a:ext cx="909783" cy="322511"/>
              </a:xfrm>
              <a:custGeom>
                <a:avLst/>
                <a:gdLst>
                  <a:gd name="connsiteX0" fmla="*/ 2281 w 909783"/>
                  <a:gd name="connsiteY0" fmla="*/ 632 h 322511"/>
                  <a:gd name="connsiteX1" fmla="*/ 580181 w 909783"/>
                  <a:gd name="connsiteY1" fmla="*/ 59153 h 322511"/>
                  <a:gd name="connsiteX2" fmla="*/ 528975 w 909783"/>
                  <a:gd name="connsiteY2" fmla="*/ 81099 h 322511"/>
                  <a:gd name="connsiteX3" fmla="*/ 763061 w 909783"/>
                  <a:gd name="connsiteY3" fmla="*/ 161566 h 322511"/>
                  <a:gd name="connsiteX4" fmla="*/ 909365 w 909783"/>
                  <a:gd name="connsiteY4" fmla="*/ 322501 h 322511"/>
                  <a:gd name="connsiteX5" fmla="*/ 719170 w 909783"/>
                  <a:gd name="connsiteY5" fmla="*/ 168881 h 322511"/>
                  <a:gd name="connsiteX6" fmla="*/ 389986 w 909783"/>
                  <a:gd name="connsiteY6" fmla="*/ 37208 h 322511"/>
                  <a:gd name="connsiteX7" fmla="*/ 2281 w 909783"/>
                  <a:gd name="connsiteY7" fmla="*/ 632 h 32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9783" h="322511">
                    <a:moveTo>
                      <a:pt x="2281" y="632"/>
                    </a:moveTo>
                    <a:cubicBezTo>
                      <a:pt x="33980" y="4289"/>
                      <a:pt x="492399" y="45742"/>
                      <a:pt x="580181" y="59153"/>
                    </a:cubicBezTo>
                    <a:cubicBezTo>
                      <a:pt x="667963" y="72564"/>
                      <a:pt x="498495" y="64030"/>
                      <a:pt x="528975" y="81099"/>
                    </a:cubicBezTo>
                    <a:cubicBezTo>
                      <a:pt x="559455" y="98168"/>
                      <a:pt x="699663" y="121332"/>
                      <a:pt x="763061" y="161566"/>
                    </a:cubicBezTo>
                    <a:cubicBezTo>
                      <a:pt x="826459" y="201800"/>
                      <a:pt x="916680" y="321282"/>
                      <a:pt x="909365" y="322501"/>
                    </a:cubicBezTo>
                    <a:cubicBezTo>
                      <a:pt x="902050" y="323720"/>
                      <a:pt x="805733" y="216430"/>
                      <a:pt x="719170" y="168881"/>
                    </a:cubicBezTo>
                    <a:cubicBezTo>
                      <a:pt x="632607" y="121332"/>
                      <a:pt x="502152" y="65250"/>
                      <a:pt x="389986" y="37208"/>
                    </a:cubicBezTo>
                    <a:cubicBezTo>
                      <a:pt x="277820" y="9167"/>
                      <a:pt x="-29418" y="-3025"/>
                      <a:pt x="2281" y="6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E27A3B68-9855-BC9C-30D0-11256564FE99}"/>
                  </a:ext>
                </a:extLst>
              </p:cNvPr>
              <p:cNvSpPr/>
              <p:nvPr/>
            </p:nvSpPr>
            <p:spPr>
              <a:xfrm>
                <a:off x="4915779" y="4593262"/>
                <a:ext cx="337186" cy="505821"/>
              </a:xfrm>
              <a:custGeom>
                <a:avLst/>
                <a:gdLst>
                  <a:gd name="connsiteX0" fmla="*/ 336535 w 337186"/>
                  <a:gd name="connsiteY0" fmla="*/ 684 h 505821"/>
                  <a:gd name="connsiteX1" fmla="*/ 102448 w 337186"/>
                  <a:gd name="connsiteY1" fmla="*/ 117727 h 505821"/>
                  <a:gd name="connsiteX2" fmla="*/ 36611 w 337186"/>
                  <a:gd name="connsiteY2" fmla="*/ 315237 h 505821"/>
                  <a:gd name="connsiteX3" fmla="*/ 51242 w 337186"/>
                  <a:gd name="connsiteY3" fmla="*/ 505432 h 505821"/>
                  <a:gd name="connsiteX4" fmla="*/ 29296 w 337186"/>
                  <a:gd name="connsiteY4" fmla="*/ 359128 h 505821"/>
                  <a:gd name="connsiteX5" fmla="*/ 21981 w 337186"/>
                  <a:gd name="connsiteY5" fmla="*/ 168933 h 505821"/>
                  <a:gd name="connsiteX6" fmla="*/ 336535 w 337186"/>
                  <a:gd name="connsiteY6" fmla="*/ 684 h 5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86" h="505821">
                    <a:moveTo>
                      <a:pt x="336535" y="684"/>
                    </a:moveTo>
                    <a:cubicBezTo>
                      <a:pt x="349946" y="-7850"/>
                      <a:pt x="152435" y="65302"/>
                      <a:pt x="102448" y="117727"/>
                    </a:cubicBezTo>
                    <a:cubicBezTo>
                      <a:pt x="52461" y="170152"/>
                      <a:pt x="45145" y="250620"/>
                      <a:pt x="36611" y="315237"/>
                    </a:cubicBezTo>
                    <a:cubicBezTo>
                      <a:pt x="28077" y="379855"/>
                      <a:pt x="52461" y="498117"/>
                      <a:pt x="51242" y="505432"/>
                    </a:cubicBezTo>
                    <a:cubicBezTo>
                      <a:pt x="50023" y="512747"/>
                      <a:pt x="34173" y="415211"/>
                      <a:pt x="29296" y="359128"/>
                    </a:cubicBezTo>
                    <a:cubicBezTo>
                      <a:pt x="24419" y="303045"/>
                      <a:pt x="-29225" y="221358"/>
                      <a:pt x="21981" y="168933"/>
                    </a:cubicBezTo>
                    <a:cubicBezTo>
                      <a:pt x="73187" y="116508"/>
                      <a:pt x="323124" y="9218"/>
                      <a:pt x="336535" y="68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CE540703-FCFB-4C54-D4DF-38A32C672016}"/>
                  </a:ext>
                </a:extLst>
              </p:cNvPr>
              <p:cNvSpPr/>
              <p:nvPr/>
            </p:nvSpPr>
            <p:spPr>
              <a:xfrm>
                <a:off x="3239723" y="4385891"/>
                <a:ext cx="2756669" cy="1558498"/>
              </a:xfrm>
              <a:custGeom>
                <a:avLst/>
                <a:gdLst>
                  <a:gd name="connsiteX0" fmla="*/ 2429557 w 2756669"/>
                  <a:gd name="connsiteY0" fmla="*/ 3229 h 1558498"/>
                  <a:gd name="connsiteX1" fmla="*/ 1032354 w 2756669"/>
                  <a:gd name="connsiteY1" fmla="*/ 295837 h 1558498"/>
                  <a:gd name="connsiteX2" fmla="*/ 1273755 w 2756669"/>
                  <a:gd name="connsiteY2" fmla="*/ 288522 h 1558498"/>
                  <a:gd name="connsiteX3" fmla="*/ 447138 w 2756669"/>
                  <a:gd name="connsiteY3" fmla="*/ 383619 h 1558498"/>
                  <a:gd name="connsiteX4" fmla="*/ 776322 w 2756669"/>
                  <a:gd name="connsiteY4" fmla="*/ 610391 h 1558498"/>
                  <a:gd name="connsiteX5" fmla="*/ 359355 w 2756669"/>
                  <a:gd name="connsiteY5" fmla="*/ 595760 h 1558498"/>
                  <a:gd name="connsiteX6" fmla="*/ 469083 w 2756669"/>
                  <a:gd name="connsiteY6" fmla="*/ 1093194 h 1558498"/>
                  <a:gd name="connsiteX7" fmla="*/ 432507 w 2756669"/>
                  <a:gd name="connsiteY7" fmla="*/ 1078563 h 1558498"/>
                  <a:gd name="connsiteX8" fmla="*/ 842159 w 2756669"/>
                  <a:gd name="connsiteY8" fmla="*/ 1195607 h 1558498"/>
                  <a:gd name="connsiteX9" fmla="*/ 8226 w 2756669"/>
                  <a:gd name="connsiteY9" fmla="*/ 1422378 h 1558498"/>
                  <a:gd name="connsiteX10" fmla="*/ 1449320 w 2756669"/>
                  <a:gd name="connsiteY10" fmla="*/ 1451639 h 1558498"/>
                  <a:gd name="connsiteX11" fmla="*/ 966517 w 2756669"/>
                  <a:gd name="connsiteY11" fmla="*/ 1524791 h 1558498"/>
                  <a:gd name="connsiteX12" fmla="*/ 2736795 w 2756669"/>
                  <a:gd name="connsiteY12" fmla="*/ 844477 h 1558498"/>
                  <a:gd name="connsiteX13" fmla="*/ 1954069 w 2756669"/>
                  <a:gd name="connsiteY13" fmla="*/ 1049303 h 1558498"/>
                  <a:gd name="connsiteX14" fmla="*/ 2517339 w 2756669"/>
                  <a:gd name="connsiteY14" fmla="*/ 376304 h 1558498"/>
                  <a:gd name="connsiteX15" fmla="*/ 1961384 w 2756669"/>
                  <a:gd name="connsiteY15" fmla="*/ 712803 h 1558498"/>
                  <a:gd name="connsiteX16" fmla="*/ 2371035 w 2756669"/>
                  <a:gd name="connsiteY16" fmla="*/ 230000 h 1558498"/>
                  <a:gd name="connsiteX17" fmla="*/ 1281071 w 2756669"/>
                  <a:gd name="connsiteY17" fmla="*/ 515293 h 1558498"/>
                  <a:gd name="connsiteX18" fmla="*/ 2312514 w 2756669"/>
                  <a:gd name="connsiteY18" fmla="*/ 164163 h 1558498"/>
                  <a:gd name="connsiteX19" fmla="*/ 2429557 w 2756669"/>
                  <a:gd name="connsiteY19" fmla="*/ 3229 h 155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56669" h="1558498">
                    <a:moveTo>
                      <a:pt x="2429557" y="3229"/>
                    </a:moveTo>
                    <a:cubicBezTo>
                      <a:pt x="2216197" y="25175"/>
                      <a:pt x="1224988" y="248288"/>
                      <a:pt x="1032354" y="295837"/>
                    </a:cubicBezTo>
                    <a:cubicBezTo>
                      <a:pt x="839720" y="343386"/>
                      <a:pt x="1371291" y="273892"/>
                      <a:pt x="1273755" y="288522"/>
                    </a:cubicBezTo>
                    <a:cubicBezTo>
                      <a:pt x="1176219" y="303152"/>
                      <a:pt x="530043" y="329974"/>
                      <a:pt x="447138" y="383619"/>
                    </a:cubicBezTo>
                    <a:cubicBezTo>
                      <a:pt x="364232" y="437264"/>
                      <a:pt x="790953" y="575034"/>
                      <a:pt x="776322" y="610391"/>
                    </a:cubicBezTo>
                    <a:cubicBezTo>
                      <a:pt x="761691" y="645748"/>
                      <a:pt x="410561" y="515293"/>
                      <a:pt x="359355" y="595760"/>
                    </a:cubicBezTo>
                    <a:cubicBezTo>
                      <a:pt x="308149" y="676227"/>
                      <a:pt x="456891" y="1012727"/>
                      <a:pt x="469083" y="1093194"/>
                    </a:cubicBezTo>
                    <a:cubicBezTo>
                      <a:pt x="481275" y="1173661"/>
                      <a:pt x="370328" y="1061494"/>
                      <a:pt x="432507" y="1078563"/>
                    </a:cubicBezTo>
                    <a:cubicBezTo>
                      <a:pt x="494686" y="1095632"/>
                      <a:pt x="912872" y="1138305"/>
                      <a:pt x="842159" y="1195607"/>
                    </a:cubicBezTo>
                    <a:cubicBezTo>
                      <a:pt x="771446" y="1252909"/>
                      <a:pt x="-92967" y="1379706"/>
                      <a:pt x="8226" y="1422378"/>
                    </a:cubicBezTo>
                    <a:cubicBezTo>
                      <a:pt x="109419" y="1465050"/>
                      <a:pt x="1289605" y="1434570"/>
                      <a:pt x="1449320" y="1451639"/>
                    </a:cubicBezTo>
                    <a:cubicBezTo>
                      <a:pt x="1609035" y="1468708"/>
                      <a:pt x="751938" y="1625985"/>
                      <a:pt x="966517" y="1524791"/>
                    </a:cubicBezTo>
                    <a:cubicBezTo>
                      <a:pt x="1181096" y="1423597"/>
                      <a:pt x="2572203" y="923725"/>
                      <a:pt x="2736795" y="844477"/>
                    </a:cubicBezTo>
                    <a:cubicBezTo>
                      <a:pt x="2901387" y="765229"/>
                      <a:pt x="1990645" y="1127332"/>
                      <a:pt x="1954069" y="1049303"/>
                    </a:cubicBezTo>
                    <a:cubicBezTo>
                      <a:pt x="1917493" y="971274"/>
                      <a:pt x="2516120" y="432387"/>
                      <a:pt x="2517339" y="376304"/>
                    </a:cubicBezTo>
                    <a:cubicBezTo>
                      <a:pt x="2518558" y="320221"/>
                      <a:pt x="1985768" y="737187"/>
                      <a:pt x="1961384" y="712803"/>
                    </a:cubicBezTo>
                    <a:cubicBezTo>
                      <a:pt x="1937000" y="688419"/>
                      <a:pt x="2484420" y="262918"/>
                      <a:pt x="2371035" y="230000"/>
                    </a:cubicBezTo>
                    <a:cubicBezTo>
                      <a:pt x="2257650" y="197082"/>
                      <a:pt x="1290824" y="526266"/>
                      <a:pt x="1281071" y="515293"/>
                    </a:cubicBezTo>
                    <a:cubicBezTo>
                      <a:pt x="1271317" y="504320"/>
                      <a:pt x="2117442" y="253165"/>
                      <a:pt x="2312514" y="164163"/>
                    </a:cubicBezTo>
                    <a:cubicBezTo>
                      <a:pt x="2507586" y="75161"/>
                      <a:pt x="2642917" y="-18717"/>
                      <a:pt x="2429557" y="322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801A46E2-6130-F0B9-5A83-19085BF9D5EA}"/>
                  </a:ext>
                </a:extLst>
              </p:cNvPr>
              <p:cNvSpPr/>
              <p:nvPr/>
            </p:nvSpPr>
            <p:spPr>
              <a:xfrm>
                <a:off x="3816253" y="3957008"/>
                <a:ext cx="178054" cy="167653"/>
              </a:xfrm>
              <a:custGeom>
                <a:avLst/>
                <a:gdLst>
                  <a:gd name="connsiteX0" fmla="*/ 177846 w 178054"/>
                  <a:gd name="connsiteY0" fmla="*/ 515 h 167653"/>
                  <a:gd name="connsiteX1" fmla="*/ 2281 w 178054"/>
                  <a:gd name="connsiteY1" fmla="*/ 161450 h 167653"/>
                  <a:gd name="connsiteX2" fmla="*/ 75433 w 178054"/>
                  <a:gd name="connsiteY2" fmla="*/ 132189 h 167653"/>
                  <a:gd name="connsiteX3" fmla="*/ 38857 w 178054"/>
                  <a:gd name="connsiteY3" fmla="*/ 110243 h 167653"/>
                  <a:gd name="connsiteX4" fmla="*/ 177846 w 178054"/>
                  <a:gd name="connsiteY4" fmla="*/ 515 h 16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54" h="167653">
                    <a:moveTo>
                      <a:pt x="177846" y="515"/>
                    </a:moveTo>
                    <a:cubicBezTo>
                      <a:pt x="171750" y="9050"/>
                      <a:pt x="19350" y="139504"/>
                      <a:pt x="2281" y="161450"/>
                    </a:cubicBezTo>
                    <a:cubicBezTo>
                      <a:pt x="-14788" y="183396"/>
                      <a:pt x="69337" y="140724"/>
                      <a:pt x="75433" y="132189"/>
                    </a:cubicBezTo>
                    <a:cubicBezTo>
                      <a:pt x="81529" y="123654"/>
                      <a:pt x="23007" y="128531"/>
                      <a:pt x="38857" y="110243"/>
                    </a:cubicBezTo>
                    <a:cubicBezTo>
                      <a:pt x="54707" y="91955"/>
                      <a:pt x="183942" y="-8020"/>
                      <a:pt x="177846" y="51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5B5EB07B-C552-3C97-2F73-564AB2449701}"/>
                  </a:ext>
                </a:extLst>
              </p:cNvPr>
              <p:cNvSpPr/>
              <p:nvPr/>
            </p:nvSpPr>
            <p:spPr>
              <a:xfrm>
                <a:off x="4432591" y="4037983"/>
                <a:ext cx="95532" cy="307418"/>
              </a:xfrm>
              <a:custGeom>
                <a:avLst/>
                <a:gdLst>
                  <a:gd name="connsiteX0" fmla="*/ 95518 w 95532"/>
                  <a:gd name="connsiteY0" fmla="*/ 7 h 307418"/>
                  <a:gd name="connsiteX1" fmla="*/ 420 w 95532"/>
                  <a:gd name="connsiteY1" fmla="*/ 182887 h 307418"/>
                  <a:gd name="connsiteX2" fmla="*/ 58942 w 95532"/>
                  <a:gd name="connsiteY2" fmla="*/ 307246 h 307418"/>
                  <a:gd name="connsiteX3" fmla="*/ 15051 w 95532"/>
                  <a:gd name="connsiteY3" fmla="*/ 212148 h 307418"/>
                  <a:gd name="connsiteX4" fmla="*/ 7735 w 95532"/>
                  <a:gd name="connsiteY4" fmla="*/ 175572 h 307418"/>
                  <a:gd name="connsiteX5" fmla="*/ 95518 w 95532"/>
                  <a:gd name="connsiteY5" fmla="*/ 7 h 30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2" h="307418">
                    <a:moveTo>
                      <a:pt x="95518" y="7"/>
                    </a:moveTo>
                    <a:cubicBezTo>
                      <a:pt x="94299" y="1226"/>
                      <a:pt x="6516" y="131681"/>
                      <a:pt x="420" y="182887"/>
                    </a:cubicBezTo>
                    <a:cubicBezTo>
                      <a:pt x="-5676" y="234094"/>
                      <a:pt x="56504" y="302369"/>
                      <a:pt x="58942" y="307246"/>
                    </a:cubicBezTo>
                    <a:cubicBezTo>
                      <a:pt x="61380" y="312123"/>
                      <a:pt x="15051" y="212148"/>
                      <a:pt x="15051" y="212148"/>
                    </a:cubicBezTo>
                    <a:cubicBezTo>
                      <a:pt x="6517" y="190202"/>
                      <a:pt x="-5676" y="208490"/>
                      <a:pt x="7735" y="175572"/>
                    </a:cubicBezTo>
                    <a:cubicBezTo>
                      <a:pt x="21146" y="142654"/>
                      <a:pt x="96737" y="-1212"/>
                      <a:pt x="95518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86F289B4-8501-7A04-D880-38E3DC23C24C}"/>
                  </a:ext>
                </a:extLst>
              </p:cNvPr>
              <p:cNvSpPr/>
              <p:nvPr/>
            </p:nvSpPr>
            <p:spPr>
              <a:xfrm>
                <a:off x="3931130" y="4184170"/>
                <a:ext cx="143444" cy="375990"/>
              </a:xfrm>
              <a:custGeom>
                <a:avLst/>
                <a:gdLst>
                  <a:gd name="connsiteX0" fmla="*/ 143436 w 143444"/>
                  <a:gd name="connsiteY0" fmla="*/ 124 h 375990"/>
                  <a:gd name="connsiteX1" fmla="*/ 11763 w 143444"/>
                  <a:gd name="connsiteY1" fmla="*/ 197635 h 375990"/>
                  <a:gd name="connsiteX2" fmla="*/ 92230 w 143444"/>
                  <a:gd name="connsiteY2" fmla="*/ 373200 h 375990"/>
                  <a:gd name="connsiteX3" fmla="*/ 33708 w 143444"/>
                  <a:gd name="connsiteY3" fmla="*/ 300048 h 375990"/>
                  <a:gd name="connsiteX4" fmla="*/ 4448 w 143444"/>
                  <a:gd name="connsiteY4" fmla="*/ 226896 h 375990"/>
                  <a:gd name="connsiteX5" fmla="*/ 143436 w 143444"/>
                  <a:gd name="connsiteY5" fmla="*/ 124 h 37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44" h="375990">
                    <a:moveTo>
                      <a:pt x="143436" y="124"/>
                    </a:moveTo>
                    <a:cubicBezTo>
                      <a:pt x="144655" y="-4753"/>
                      <a:pt x="20297" y="135456"/>
                      <a:pt x="11763" y="197635"/>
                    </a:cubicBezTo>
                    <a:cubicBezTo>
                      <a:pt x="3229" y="259814"/>
                      <a:pt x="88573" y="356131"/>
                      <a:pt x="92230" y="373200"/>
                    </a:cubicBezTo>
                    <a:cubicBezTo>
                      <a:pt x="95887" y="390269"/>
                      <a:pt x="48338" y="324432"/>
                      <a:pt x="33708" y="300048"/>
                    </a:cubicBezTo>
                    <a:cubicBezTo>
                      <a:pt x="19078" y="275664"/>
                      <a:pt x="-11402" y="279322"/>
                      <a:pt x="4448" y="226896"/>
                    </a:cubicBezTo>
                    <a:cubicBezTo>
                      <a:pt x="20298" y="174470"/>
                      <a:pt x="142217" y="5001"/>
                      <a:pt x="143436" y="12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CA18EE22-3831-B30F-B9BB-DC11D804A4D1}"/>
                  </a:ext>
                </a:extLst>
              </p:cNvPr>
              <p:cNvSpPr/>
              <p:nvPr/>
            </p:nvSpPr>
            <p:spPr>
              <a:xfrm>
                <a:off x="5002891" y="2600633"/>
                <a:ext cx="981034" cy="2141405"/>
              </a:xfrm>
              <a:custGeom>
                <a:avLst/>
                <a:gdLst>
                  <a:gd name="connsiteX0" fmla="*/ 549346 w 981034"/>
                  <a:gd name="connsiteY0" fmla="*/ 18209 h 2141405"/>
                  <a:gd name="connsiteX1" fmla="*/ 805378 w 981034"/>
                  <a:gd name="connsiteY1" fmla="*/ 1049652 h 2141405"/>
                  <a:gd name="connsiteX2" fmla="*/ 980943 w 981034"/>
                  <a:gd name="connsiteY2" fmla="*/ 939924 h 2141405"/>
                  <a:gd name="connsiteX3" fmla="*/ 783432 w 981034"/>
                  <a:gd name="connsiteY3" fmla="*/ 1993313 h 2141405"/>
                  <a:gd name="connsiteX4" fmla="*/ 768802 w 981034"/>
                  <a:gd name="connsiteY4" fmla="*/ 2103041 h 2141405"/>
                  <a:gd name="connsiteX5" fmla="*/ 710280 w 981034"/>
                  <a:gd name="connsiteY5" fmla="*/ 1700705 h 2141405"/>
                  <a:gd name="connsiteX6" fmla="*/ 234792 w 981034"/>
                  <a:gd name="connsiteY6" fmla="*/ 1093543 h 2141405"/>
                  <a:gd name="connsiteX7" fmla="*/ 439618 w 981034"/>
                  <a:gd name="connsiteY7" fmla="*/ 1217901 h 2141405"/>
                  <a:gd name="connsiteX8" fmla="*/ 706 w 981034"/>
                  <a:gd name="connsiteY8" fmla="*/ 742413 h 2141405"/>
                  <a:gd name="connsiteX9" fmla="*/ 337205 w 981034"/>
                  <a:gd name="connsiteY9" fmla="*/ 947239 h 2141405"/>
                  <a:gd name="connsiteX10" fmla="*/ 337205 w 981034"/>
                  <a:gd name="connsiteY10" fmla="*/ 544903 h 2141405"/>
                  <a:gd name="connsiteX11" fmla="*/ 344520 w 981034"/>
                  <a:gd name="connsiteY11" fmla="*/ 522957 h 2141405"/>
                  <a:gd name="connsiteX12" fmla="*/ 403042 w 981034"/>
                  <a:gd name="connsiteY12" fmla="*/ 405914 h 2141405"/>
                  <a:gd name="connsiteX13" fmla="*/ 446933 w 981034"/>
                  <a:gd name="connsiteY13" fmla="*/ 391284 h 2141405"/>
                  <a:gd name="connsiteX14" fmla="*/ 549346 w 981034"/>
                  <a:gd name="connsiteY14" fmla="*/ 18209 h 214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1034" h="2141405">
                    <a:moveTo>
                      <a:pt x="549346" y="18209"/>
                    </a:moveTo>
                    <a:cubicBezTo>
                      <a:pt x="609087" y="127937"/>
                      <a:pt x="733445" y="896033"/>
                      <a:pt x="805378" y="1049652"/>
                    </a:cubicBezTo>
                    <a:cubicBezTo>
                      <a:pt x="877311" y="1203271"/>
                      <a:pt x="984601" y="782647"/>
                      <a:pt x="980943" y="939924"/>
                    </a:cubicBezTo>
                    <a:cubicBezTo>
                      <a:pt x="977285" y="1097201"/>
                      <a:pt x="818789" y="1799460"/>
                      <a:pt x="783432" y="1993313"/>
                    </a:cubicBezTo>
                    <a:cubicBezTo>
                      <a:pt x="748075" y="2187166"/>
                      <a:pt x="780994" y="2151809"/>
                      <a:pt x="768802" y="2103041"/>
                    </a:cubicBezTo>
                    <a:cubicBezTo>
                      <a:pt x="756610" y="2054273"/>
                      <a:pt x="799282" y="1868955"/>
                      <a:pt x="710280" y="1700705"/>
                    </a:cubicBezTo>
                    <a:cubicBezTo>
                      <a:pt x="621278" y="1532455"/>
                      <a:pt x="279902" y="1174010"/>
                      <a:pt x="234792" y="1093543"/>
                    </a:cubicBezTo>
                    <a:cubicBezTo>
                      <a:pt x="189682" y="1013076"/>
                      <a:pt x="478632" y="1276423"/>
                      <a:pt x="439618" y="1217901"/>
                    </a:cubicBezTo>
                    <a:cubicBezTo>
                      <a:pt x="400604" y="1159379"/>
                      <a:pt x="17775" y="787523"/>
                      <a:pt x="706" y="742413"/>
                    </a:cubicBezTo>
                    <a:cubicBezTo>
                      <a:pt x="-16363" y="697303"/>
                      <a:pt x="281122" y="980157"/>
                      <a:pt x="337205" y="947239"/>
                    </a:cubicBezTo>
                    <a:cubicBezTo>
                      <a:pt x="393288" y="914321"/>
                      <a:pt x="335986" y="615617"/>
                      <a:pt x="337205" y="544903"/>
                    </a:cubicBezTo>
                    <a:cubicBezTo>
                      <a:pt x="338424" y="474189"/>
                      <a:pt x="333547" y="546122"/>
                      <a:pt x="344520" y="522957"/>
                    </a:cubicBezTo>
                    <a:cubicBezTo>
                      <a:pt x="355493" y="499792"/>
                      <a:pt x="385973" y="427859"/>
                      <a:pt x="403042" y="405914"/>
                    </a:cubicBezTo>
                    <a:cubicBezTo>
                      <a:pt x="420111" y="383969"/>
                      <a:pt x="421330" y="454682"/>
                      <a:pt x="446933" y="391284"/>
                    </a:cubicBezTo>
                    <a:cubicBezTo>
                      <a:pt x="472536" y="327886"/>
                      <a:pt x="489605" y="-91519"/>
                      <a:pt x="549346" y="1820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1303607C-6DA3-A42A-E682-55CE47A2A4CF}"/>
                  </a:ext>
                </a:extLst>
              </p:cNvPr>
              <p:cNvSpPr/>
              <p:nvPr/>
            </p:nvSpPr>
            <p:spPr>
              <a:xfrm>
                <a:off x="4892467" y="2825774"/>
                <a:ext cx="1224471" cy="2034676"/>
              </a:xfrm>
              <a:custGeom>
                <a:avLst/>
                <a:gdLst>
                  <a:gd name="connsiteX0" fmla="*/ 871911 w 1224471"/>
                  <a:gd name="connsiteY0" fmla="*/ 422175 h 2034676"/>
                  <a:gd name="connsiteX1" fmla="*/ 469575 w 1224471"/>
                  <a:gd name="connsiteY1" fmla="*/ 1058597 h 2034676"/>
                  <a:gd name="connsiteX2" fmla="*/ 550042 w 1224471"/>
                  <a:gd name="connsiteY2" fmla="*/ 1321944 h 2034676"/>
                  <a:gd name="connsiteX3" fmla="*/ 352531 w 1224471"/>
                  <a:gd name="connsiteY3" fmla="*/ 1658444 h 2034676"/>
                  <a:gd name="connsiteX4" fmla="*/ 564672 w 1224471"/>
                  <a:gd name="connsiteY4" fmla="*/ 1541400 h 2034676"/>
                  <a:gd name="connsiteX5" fmla="*/ 8717 w 1224471"/>
                  <a:gd name="connsiteY5" fmla="*/ 2031519 h 2034676"/>
                  <a:gd name="connsiteX6" fmla="*/ 1084051 w 1224471"/>
                  <a:gd name="connsiteY6" fmla="*/ 1687704 h 2034676"/>
                  <a:gd name="connsiteX7" fmla="*/ 1208410 w 1224471"/>
                  <a:gd name="connsiteY7" fmla="*/ 524588 h 2034676"/>
                  <a:gd name="connsiteX8" fmla="*/ 1054791 w 1224471"/>
                  <a:gd name="connsiteY8" fmla="*/ 19839 h 2034676"/>
                  <a:gd name="connsiteX9" fmla="*/ 945063 w 1224471"/>
                  <a:gd name="connsiteY9" fmla="*/ 1153695 h 2034676"/>
                  <a:gd name="connsiteX10" fmla="*/ 871911 w 1224471"/>
                  <a:gd name="connsiteY10" fmla="*/ 422175 h 203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4471" h="2034676">
                    <a:moveTo>
                      <a:pt x="871911" y="422175"/>
                    </a:moveTo>
                    <a:cubicBezTo>
                      <a:pt x="792663" y="406325"/>
                      <a:pt x="523220" y="908636"/>
                      <a:pt x="469575" y="1058597"/>
                    </a:cubicBezTo>
                    <a:cubicBezTo>
                      <a:pt x="415930" y="1208559"/>
                      <a:pt x="569549" y="1221970"/>
                      <a:pt x="550042" y="1321944"/>
                    </a:cubicBezTo>
                    <a:cubicBezTo>
                      <a:pt x="530535" y="1421918"/>
                      <a:pt x="350093" y="1621868"/>
                      <a:pt x="352531" y="1658444"/>
                    </a:cubicBezTo>
                    <a:cubicBezTo>
                      <a:pt x="354969" y="1695020"/>
                      <a:pt x="621974" y="1479221"/>
                      <a:pt x="564672" y="1541400"/>
                    </a:cubicBezTo>
                    <a:cubicBezTo>
                      <a:pt x="507370" y="1603579"/>
                      <a:pt x="-77846" y="2007135"/>
                      <a:pt x="8717" y="2031519"/>
                    </a:cubicBezTo>
                    <a:cubicBezTo>
                      <a:pt x="95280" y="2055903"/>
                      <a:pt x="884102" y="1938859"/>
                      <a:pt x="1084051" y="1687704"/>
                    </a:cubicBezTo>
                    <a:cubicBezTo>
                      <a:pt x="1284000" y="1436549"/>
                      <a:pt x="1213287" y="802565"/>
                      <a:pt x="1208410" y="524588"/>
                    </a:cubicBezTo>
                    <a:cubicBezTo>
                      <a:pt x="1203533" y="246611"/>
                      <a:pt x="1098682" y="-85012"/>
                      <a:pt x="1054791" y="19839"/>
                    </a:cubicBezTo>
                    <a:cubicBezTo>
                      <a:pt x="1010900" y="124690"/>
                      <a:pt x="969447" y="1087858"/>
                      <a:pt x="945063" y="1153695"/>
                    </a:cubicBezTo>
                    <a:cubicBezTo>
                      <a:pt x="920679" y="1219532"/>
                      <a:pt x="951159" y="438025"/>
                      <a:pt x="871911" y="42217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B6754C43-C6BA-401B-8E65-6BDFF136EC5E}"/>
                  </a:ext>
                </a:extLst>
              </p:cNvPr>
              <p:cNvSpPr/>
              <p:nvPr/>
            </p:nvSpPr>
            <p:spPr>
              <a:xfrm>
                <a:off x="3024094" y="5175624"/>
                <a:ext cx="639110" cy="193441"/>
              </a:xfrm>
              <a:custGeom>
                <a:avLst/>
                <a:gdLst>
                  <a:gd name="connsiteX0" fmla="*/ 0 w 639110"/>
                  <a:gd name="connsiteY0" fmla="*/ 0 h 193441"/>
                  <a:gd name="connsiteX1" fmla="*/ 233082 w 639110"/>
                  <a:gd name="connsiteY1" fmla="*/ 95623 h 193441"/>
                  <a:gd name="connsiteX2" fmla="*/ 549835 w 639110"/>
                  <a:gd name="connsiteY2" fmla="*/ 59764 h 193441"/>
                  <a:gd name="connsiteX3" fmla="*/ 508000 w 639110"/>
                  <a:gd name="connsiteY3" fmla="*/ 71717 h 193441"/>
                  <a:gd name="connsiteX4" fmla="*/ 633506 w 639110"/>
                  <a:gd name="connsiteY4" fmla="*/ 191247 h 193441"/>
                  <a:gd name="connsiteX5" fmla="*/ 597647 w 639110"/>
                  <a:gd name="connsiteY5" fmla="*/ 143435 h 193441"/>
                  <a:gd name="connsiteX6" fmla="*/ 424330 w 639110"/>
                  <a:gd name="connsiteY6" fmla="*/ 71717 h 193441"/>
                  <a:gd name="connsiteX7" fmla="*/ 292847 w 639110"/>
                  <a:gd name="connsiteY7" fmla="*/ 77694 h 193441"/>
                  <a:gd name="connsiteX8" fmla="*/ 304800 w 639110"/>
                  <a:gd name="connsiteY8" fmla="*/ 191247 h 193441"/>
                  <a:gd name="connsiteX9" fmla="*/ 274918 w 639110"/>
                  <a:gd name="connsiteY9" fmla="*/ 89647 h 193441"/>
                  <a:gd name="connsiteX10" fmla="*/ 161365 w 639110"/>
                  <a:gd name="connsiteY10" fmla="*/ 77694 h 193441"/>
                  <a:gd name="connsiteX11" fmla="*/ 35859 w 639110"/>
                  <a:gd name="connsiteY11" fmla="*/ 47811 h 193441"/>
                  <a:gd name="connsiteX12" fmla="*/ 0 w 639110"/>
                  <a:gd name="connsiteY12" fmla="*/ 0 h 19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110" h="193441">
                    <a:moveTo>
                      <a:pt x="0" y="0"/>
                    </a:moveTo>
                    <a:cubicBezTo>
                      <a:pt x="70721" y="42831"/>
                      <a:pt x="141443" y="85662"/>
                      <a:pt x="233082" y="95623"/>
                    </a:cubicBezTo>
                    <a:lnTo>
                      <a:pt x="549835" y="59764"/>
                    </a:lnTo>
                    <a:cubicBezTo>
                      <a:pt x="595655" y="55780"/>
                      <a:pt x="494055" y="49803"/>
                      <a:pt x="508000" y="71717"/>
                    </a:cubicBezTo>
                    <a:cubicBezTo>
                      <a:pt x="521945" y="93631"/>
                      <a:pt x="618565" y="179294"/>
                      <a:pt x="633506" y="191247"/>
                    </a:cubicBezTo>
                    <a:cubicBezTo>
                      <a:pt x="648447" y="203200"/>
                      <a:pt x="632510" y="163357"/>
                      <a:pt x="597647" y="143435"/>
                    </a:cubicBezTo>
                    <a:cubicBezTo>
                      <a:pt x="562784" y="123513"/>
                      <a:pt x="475130" y="82674"/>
                      <a:pt x="424330" y="71717"/>
                    </a:cubicBezTo>
                    <a:cubicBezTo>
                      <a:pt x="373530" y="60760"/>
                      <a:pt x="312769" y="57772"/>
                      <a:pt x="292847" y="77694"/>
                    </a:cubicBezTo>
                    <a:cubicBezTo>
                      <a:pt x="272925" y="97616"/>
                      <a:pt x="307788" y="189255"/>
                      <a:pt x="304800" y="191247"/>
                    </a:cubicBezTo>
                    <a:cubicBezTo>
                      <a:pt x="301812" y="193239"/>
                      <a:pt x="298824" y="108573"/>
                      <a:pt x="274918" y="89647"/>
                    </a:cubicBezTo>
                    <a:cubicBezTo>
                      <a:pt x="251012" y="70721"/>
                      <a:pt x="201208" y="84667"/>
                      <a:pt x="161365" y="77694"/>
                    </a:cubicBezTo>
                    <a:cubicBezTo>
                      <a:pt x="121522" y="70721"/>
                      <a:pt x="61757" y="59764"/>
                      <a:pt x="35859" y="47811"/>
                    </a:cubicBezTo>
                    <a:cubicBezTo>
                      <a:pt x="9961" y="35858"/>
                      <a:pt x="7969" y="2091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7738726B-1BB4-71C8-5F7A-C25B93E8F477}"/>
                  </a:ext>
                </a:extLst>
              </p:cNvPr>
              <p:cNvSpPr/>
              <p:nvPr/>
            </p:nvSpPr>
            <p:spPr>
              <a:xfrm>
                <a:off x="2655918" y="5107399"/>
                <a:ext cx="1197541" cy="570311"/>
              </a:xfrm>
              <a:custGeom>
                <a:avLst/>
                <a:gdLst>
                  <a:gd name="connsiteX0" fmla="*/ 3611 w 1197541"/>
                  <a:gd name="connsiteY0" fmla="*/ 2483 h 570311"/>
                  <a:gd name="connsiteX1" fmla="*/ 708835 w 1197541"/>
                  <a:gd name="connsiteY1" fmla="*/ 50295 h 570311"/>
                  <a:gd name="connsiteX2" fmla="*/ 1192929 w 1197541"/>
                  <a:gd name="connsiteY2" fmla="*/ 337166 h 570311"/>
                  <a:gd name="connsiteX3" fmla="*/ 959847 w 1197541"/>
                  <a:gd name="connsiteY3" fmla="*/ 343142 h 570311"/>
                  <a:gd name="connsiteX4" fmla="*/ 1079376 w 1197541"/>
                  <a:gd name="connsiteY4" fmla="*/ 402907 h 570311"/>
                  <a:gd name="connsiteX5" fmla="*/ 559423 w 1197541"/>
                  <a:gd name="connsiteY5" fmla="*/ 570248 h 570311"/>
                  <a:gd name="connsiteX6" fmla="*/ 935941 w 1197541"/>
                  <a:gd name="connsiteY6" fmla="*/ 420836 h 570311"/>
                  <a:gd name="connsiteX7" fmla="*/ 714811 w 1197541"/>
                  <a:gd name="connsiteY7" fmla="*/ 277401 h 570311"/>
                  <a:gd name="connsiteX8" fmla="*/ 900082 w 1197541"/>
                  <a:gd name="connsiteY8" fmla="*/ 295330 h 570311"/>
                  <a:gd name="connsiteX9" fmla="*/ 421964 w 1197541"/>
                  <a:gd name="connsiteY9" fmla="*/ 127989 h 570311"/>
                  <a:gd name="connsiteX10" fmla="*/ 105211 w 1197541"/>
                  <a:gd name="connsiteY10" fmla="*/ 163848 h 570311"/>
                  <a:gd name="connsiteX11" fmla="*/ 445870 w 1197541"/>
                  <a:gd name="connsiteY11" fmla="*/ 157872 h 570311"/>
                  <a:gd name="connsiteX12" fmla="*/ 153023 w 1197541"/>
                  <a:gd name="connsiteY12" fmla="*/ 116036 h 570311"/>
                  <a:gd name="connsiteX13" fmla="*/ 421964 w 1197541"/>
                  <a:gd name="connsiteY13" fmla="*/ 80177 h 570311"/>
                  <a:gd name="connsiteX14" fmla="*/ 3611 w 1197541"/>
                  <a:gd name="connsiteY14" fmla="*/ 2483 h 57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7541" h="570311">
                    <a:moveTo>
                      <a:pt x="3611" y="2483"/>
                    </a:moveTo>
                    <a:cubicBezTo>
                      <a:pt x="51423" y="-2497"/>
                      <a:pt x="510615" y="-5485"/>
                      <a:pt x="708835" y="50295"/>
                    </a:cubicBezTo>
                    <a:cubicBezTo>
                      <a:pt x="907055" y="106075"/>
                      <a:pt x="1151094" y="288358"/>
                      <a:pt x="1192929" y="337166"/>
                    </a:cubicBezTo>
                    <a:cubicBezTo>
                      <a:pt x="1234764" y="385974"/>
                      <a:pt x="978773" y="332185"/>
                      <a:pt x="959847" y="343142"/>
                    </a:cubicBezTo>
                    <a:cubicBezTo>
                      <a:pt x="940922" y="354099"/>
                      <a:pt x="1146113" y="365056"/>
                      <a:pt x="1079376" y="402907"/>
                    </a:cubicBezTo>
                    <a:cubicBezTo>
                      <a:pt x="1012639" y="440758"/>
                      <a:pt x="583329" y="567260"/>
                      <a:pt x="559423" y="570248"/>
                    </a:cubicBezTo>
                    <a:cubicBezTo>
                      <a:pt x="535517" y="573236"/>
                      <a:pt x="910043" y="469644"/>
                      <a:pt x="935941" y="420836"/>
                    </a:cubicBezTo>
                    <a:cubicBezTo>
                      <a:pt x="961839" y="372028"/>
                      <a:pt x="720788" y="298319"/>
                      <a:pt x="714811" y="277401"/>
                    </a:cubicBezTo>
                    <a:cubicBezTo>
                      <a:pt x="708834" y="256483"/>
                      <a:pt x="948890" y="320232"/>
                      <a:pt x="900082" y="295330"/>
                    </a:cubicBezTo>
                    <a:cubicBezTo>
                      <a:pt x="851274" y="270428"/>
                      <a:pt x="554442" y="149903"/>
                      <a:pt x="421964" y="127989"/>
                    </a:cubicBezTo>
                    <a:cubicBezTo>
                      <a:pt x="289486" y="106075"/>
                      <a:pt x="101227" y="158868"/>
                      <a:pt x="105211" y="163848"/>
                    </a:cubicBezTo>
                    <a:cubicBezTo>
                      <a:pt x="109195" y="168829"/>
                      <a:pt x="437901" y="165841"/>
                      <a:pt x="445870" y="157872"/>
                    </a:cubicBezTo>
                    <a:cubicBezTo>
                      <a:pt x="453839" y="149903"/>
                      <a:pt x="157007" y="128985"/>
                      <a:pt x="153023" y="116036"/>
                    </a:cubicBezTo>
                    <a:cubicBezTo>
                      <a:pt x="149039" y="103087"/>
                      <a:pt x="445870" y="99103"/>
                      <a:pt x="421964" y="80177"/>
                    </a:cubicBezTo>
                    <a:cubicBezTo>
                      <a:pt x="398058" y="61251"/>
                      <a:pt x="-44201" y="7463"/>
                      <a:pt x="3611" y="248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7615DA3F-A6D9-C691-438D-837C6B16BC95}"/>
                </a:ext>
              </a:extLst>
            </p:cNvPr>
            <p:cNvSpPr/>
            <p:nvPr/>
          </p:nvSpPr>
          <p:spPr>
            <a:xfrm>
              <a:off x="3272181" y="1103172"/>
              <a:ext cx="2515085" cy="1136061"/>
            </a:xfrm>
            <a:custGeom>
              <a:avLst/>
              <a:gdLst>
                <a:gd name="connsiteX0" fmla="*/ 2484185 w 2515085"/>
                <a:gd name="connsiteY0" fmla="*/ 577582 h 1136061"/>
                <a:gd name="connsiteX1" fmla="*/ 1099522 w 2515085"/>
                <a:gd name="connsiteY1" fmla="*/ 150862 h 1136061"/>
                <a:gd name="connsiteX2" fmla="*/ 1421739 w 2515085"/>
                <a:gd name="connsiteY2" fmla="*/ 63777 h 1136061"/>
                <a:gd name="connsiteX3" fmla="*/ 664093 w 2515085"/>
                <a:gd name="connsiteY3" fmla="*/ 403411 h 1136061"/>
                <a:gd name="connsiteX4" fmla="*/ 820848 w 2515085"/>
                <a:gd name="connsiteY4" fmla="*/ 316325 h 1136061"/>
                <a:gd name="connsiteX5" fmla="*/ 211248 w 2515085"/>
                <a:gd name="connsiteY5" fmla="*/ 804005 h 1136061"/>
                <a:gd name="connsiteX6" fmla="*/ 19659 w 2515085"/>
                <a:gd name="connsiteY6" fmla="*/ 1126222 h 1136061"/>
                <a:gd name="connsiteX7" fmla="*/ 629259 w 2515085"/>
                <a:gd name="connsiteY7" fmla="*/ 429537 h 1136061"/>
                <a:gd name="connsiteX8" fmla="*/ 1116939 w 2515085"/>
                <a:gd name="connsiteY8" fmla="*/ 2817 h 1136061"/>
                <a:gd name="connsiteX9" fmla="*/ 855682 w 2515085"/>
                <a:gd name="connsiteY9" fmla="*/ 237948 h 1136061"/>
                <a:gd name="connsiteX10" fmla="*/ 1491408 w 2515085"/>
                <a:gd name="connsiteY10" fmla="*/ 107319 h 1136061"/>
                <a:gd name="connsiteX11" fmla="*/ 1360779 w 2515085"/>
                <a:gd name="connsiteY11" fmla="*/ 159571 h 1136061"/>
                <a:gd name="connsiteX12" fmla="*/ 2005213 w 2515085"/>
                <a:gd name="connsiteY12" fmla="*/ 403411 h 1136061"/>
                <a:gd name="connsiteX13" fmla="*/ 2484185 w 2515085"/>
                <a:gd name="connsiteY13" fmla="*/ 577582 h 113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5085" h="1136061">
                  <a:moveTo>
                    <a:pt x="2484185" y="577582"/>
                  </a:moveTo>
                  <a:cubicBezTo>
                    <a:pt x="2333237" y="535491"/>
                    <a:pt x="1276596" y="236496"/>
                    <a:pt x="1099522" y="150862"/>
                  </a:cubicBezTo>
                  <a:cubicBezTo>
                    <a:pt x="922448" y="65228"/>
                    <a:pt x="1494310" y="21686"/>
                    <a:pt x="1421739" y="63777"/>
                  </a:cubicBezTo>
                  <a:cubicBezTo>
                    <a:pt x="1349168" y="105868"/>
                    <a:pt x="764242" y="361320"/>
                    <a:pt x="664093" y="403411"/>
                  </a:cubicBezTo>
                  <a:cubicBezTo>
                    <a:pt x="563944" y="445502"/>
                    <a:pt x="896322" y="249559"/>
                    <a:pt x="820848" y="316325"/>
                  </a:cubicBezTo>
                  <a:cubicBezTo>
                    <a:pt x="745374" y="383091"/>
                    <a:pt x="344779" y="669022"/>
                    <a:pt x="211248" y="804005"/>
                  </a:cubicBezTo>
                  <a:cubicBezTo>
                    <a:pt x="77717" y="938988"/>
                    <a:pt x="-50010" y="1188633"/>
                    <a:pt x="19659" y="1126222"/>
                  </a:cubicBezTo>
                  <a:cubicBezTo>
                    <a:pt x="89327" y="1063811"/>
                    <a:pt x="446379" y="616771"/>
                    <a:pt x="629259" y="429537"/>
                  </a:cubicBezTo>
                  <a:cubicBezTo>
                    <a:pt x="812139" y="242303"/>
                    <a:pt x="1079202" y="34748"/>
                    <a:pt x="1116939" y="2817"/>
                  </a:cubicBezTo>
                  <a:cubicBezTo>
                    <a:pt x="1154676" y="-29114"/>
                    <a:pt x="793271" y="220531"/>
                    <a:pt x="855682" y="237948"/>
                  </a:cubicBezTo>
                  <a:cubicBezTo>
                    <a:pt x="918093" y="255365"/>
                    <a:pt x="1407225" y="120382"/>
                    <a:pt x="1491408" y="107319"/>
                  </a:cubicBezTo>
                  <a:cubicBezTo>
                    <a:pt x="1575591" y="94256"/>
                    <a:pt x="1275145" y="110222"/>
                    <a:pt x="1360779" y="159571"/>
                  </a:cubicBezTo>
                  <a:cubicBezTo>
                    <a:pt x="1446413" y="208920"/>
                    <a:pt x="1816527" y="338097"/>
                    <a:pt x="2005213" y="403411"/>
                  </a:cubicBezTo>
                  <a:cubicBezTo>
                    <a:pt x="2193899" y="468725"/>
                    <a:pt x="2635133" y="619673"/>
                    <a:pt x="2484185" y="577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512A8060-006E-938F-AE2B-FE2FE3AEE858}"/>
                </a:ext>
              </a:extLst>
            </p:cNvPr>
            <p:cNvSpPr/>
            <p:nvPr/>
          </p:nvSpPr>
          <p:spPr>
            <a:xfrm>
              <a:off x="3734561" y="701893"/>
              <a:ext cx="2437639" cy="726857"/>
            </a:xfrm>
            <a:custGeom>
              <a:avLst/>
              <a:gdLst>
                <a:gd name="connsiteX0" fmla="*/ 2437639 w 2437639"/>
                <a:gd name="connsiteY0" fmla="*/ 726857 h 726857"/>
                <a:gd name="connsiteX1" fmla="*/ 1587533 w 2437639"/>
                <a:gd name="connsiteY1" fmla="*/ 433963 h 726857"/>
                <a:gd name="connsiteX2" fmla="*/ 523114 w 2437639"/>
                <a:gd name="connsiteY2" fmla="*/ 5338 h 726857"/>
                <a:gd name="connsiteX3" fmla="*/ 944595 w 2437639"/>
                <a:gd name="connsiteY3" fmla="*/ 205363 h 726857"/>
                <a:gd name="connsiteX4" fmla="*/ 123064 w 2437639"/>
                <a:gd name="connsiteY4" fmla="*/ 376813 h 726857"/>
                <a:gd name="connsiteX5" fmla="*/ 73058 w 2437639"/>
                <a:gd name="connsiteY5" fmla="*/ 426820 h 726857"/>
                <a:gd name="connsiteX6" fmla="*/ 794577 w 2437639"/>
                <a:gd name="connsiteY6" fmla="*/ 283945 h 726857"/>
                <a:gd name="connsiteX7" fmla="*/ 1180339 w 2437639"/>
                <a:gd name="connsiteY7" fmla="*/ 305376 h 726857"/>
                <a:gd name="connsiteX8" fmla="*/ 816008 w 2437639"/>
                <a:gd name="connsiteY8" fmla="*/ 198220 h 726857"/>
                <a:gd name="connsiteX9" fmla="*/ 1730408 w 2437639"/>
                <a:gd name="connsiteY9" fmla="*/ 505401 h 726857"/>
                <a:gd name="connsiteX10" fmla="*/ 2437639 w 2437639"/>
                <a:gd name="connsiteY10" fmla="*/ 726857 h 72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7639" h="726857">
                  <a:moveTo>
                    <a:pt x="2437639" y="726857"/>
                  </a:moveTo>
                  <a:cubicBezTo>
                    <a:pt x="2172129" y="640536"/>
                    <a:pt x="1906620" y="554216"/>
                    <a:pt x="1587533" y="433963"/>
                  </a:cubicBezTo>
                  <a:cubicBezTo>
                    <a:pt x="1268445" y="313710"/>
                    <a:pt x="630270" y="43438"/>
                    <a:pt x="523114" y="5338"/>
                  </a:cubicBezTo>
                  <a:cubicBezTo>
                    <a:pt x="415958" y="-32762"/>
                    <a:pt x="1011270" y="143450"/>
                    <a:pt x="944595" y="205363"/>
                  </a:cubicBezTo>
                  <a:cubicBezTo>
                    <a:pt x="877920" y="267275"/>
                    <a:pt x="268320" y="339903"/>
                    <a:pt x="123064" y="376813"/>
                  </a:cubicBezTo>
                  <a:cubicBezTo>
                    <a:pt x="-22192" y="413722"/>
                    <a:pt x="-38861" y="442298"/>
                    <a:pt x="73058" y="426820"/>
                  </a:cubicBezTo>
                  <a:cubicBezTo>
                    <a:pt x="184977" y="411342"/>
                    <a:pt x="610030" y="304186"/>
                    <a:pt x="794577" y="283945"/>
                  </a:cubicBezTo>
                  <a:cubicBezTo>
                    <a:pt x="979124" y="263704"/>
                    <a:pt x="1176767" y="319663"/>
                    <a:pt x="1180339" y="305376"/>
                  </a:cubicBezTo>
                  <a:cubicBezTo>
                    <a:pt x="1183911" y="291089"/>
                    <a:pt x="724330" y="164882"/>
                    <a:pt x="816008" y="198220"/>
                  </a:cubicBezTo>
                  <a:cubicBezTo>
                    <a:pt x="907686" y="231557"/>
                    <a:pt x="1730408" y="505401"/>
                    <a:pt x="1730408" y="505401"/>
                  </a:cubicBezTo>
                  <a:lnTo>
                    <a:pt x="2437639" y="72685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71072AA4-A350-81CB-2B38-D001BD9A2A8C}"/>
                </a:ext>
              </a:extLst>
            </p:cNvPr>
            <p:cNvSpPr/>
            <p:nvPr/>
          </p:nvSpPr>
          <p:spPr>
            <a:xfrm>
              <a:off x="5148740" y="1303285"/>
              <a:ext cx="2275671" cy="504860"/>
            </a:xfrm>
            <a:custGeom>
              <a:avLst/>
              <a:gdLst>
                <a:gd name="connsiteX0" fmla="*/ 1904 w 2275671"/>
                <a:gd name="connsiteY0" fmla="*/ 261196 h 504860"/>
                <a:gd name="connsiteX1" fmla="*/ 1287779 w 2275671"/>
                <a:gd name="connsiteY1" fmla="*/ 46884 h 504860"/>
                <a:gd name="connsiteX2" fmla="*/ 1187766 w 2275671"/>
                <a:gd name="connsiteY2" fmla="*/ 39740 h 504860"/>
                <a:gd name="connsiteX3" fmla="*/ 1730691 w 2275671"/>
                <a:gd name="connsiteY3" fmla="*/ 32596 h 504860"/>
                <a:gd name="connsiteX4" fmla="*/ 2266473 w 2275671"/>
                <a:gd name="connsiteY4" fmla="*/ 496940 h 504860"/>
                <a:gd name="connsiteX5" fmla="*/ 2045016 w 2275671"/>
                <a:gd name="connsiteY5" fmla="*/ 311203 h 504860"/>
                <a:gd name="connsiteX6" fmla="*/ 1730691 w 2275671"/>
                <a:gd name="connsiteY6" fmla="*/ 125465 h 504860"/>
                <a:gd name="connsiteX7" fmla="*/ 1852135 w 2275671"/>
                <a:gd name="connsiteY7" fmla="*/ 132609 h 504860"/>
                <a:gd name="connsiteX8" fmla="*/ 1616391 w 2275671"/>
                <a:gd name="connsiteY8" fmla="*/ 39740 h 504860"/>
                <a:gd name="connsiteX9" fmla="*/ 1904 w 2275671"/>
                <a:gd name="connsiteY9" fmla="*/ 261196 h 50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5671" h="504860">
                  <a:moveTo>
                    <a:pt x="1904" y="261196"/>
                  </a:moveTo>
                  <a:cubicBezTo>
                    <a:pt x="-52865" y="262387"/>
                    <a:pt x="1090135" y="83793"/>
                    <a:pt x="1287779" y="46884"/>
                  </a:cubicBezTo>
                  <a:cubicBezTo>
                    <a:pt x="1485423" y="9975"/>
                    <a:pt x="1113947" y="42121"/>
                    <a:pt x="1187766" y="39740"/>
                  </a:cubicBezTo>
                  <a:cubicBezTo>
                    <a:pt x="1261585" y="37359"/>
                    <a:pt x="1550907" y="-43604"/>
                    <a:pt x="1730691" y="32596"/>
                  </a:cubicBezTo>
                  <a:cubicBezTo>
                    <a:pt x="1910475" y="108796"/>
                    <a:pt x="2214086" y="450506"/>
                    <a:pt x="2266473" y="496940"/>
                  </a:cubicBezTo>
                  <a:cubicBezTo>
                    <a:pt x="2318860" y="543374"/>
                    <a:pt x="2134313" y="373115"/>
                    <a:pt x="2045016" y="311203"/>
                  </a:cubicBezTo>
                  <a:cubicBezTo>
                    <a:pt x="1955719" y="249291"/>
                    <a:pt x="1762838" y="155231"/>
                    <a:pt x="1730691" y="125465"/>
                  </a:cubicBezTo>
                  <a:cubicBezTo>
                    <a:pt x="1698544" y="95699"/>
                    <a:pt x="1871185" y="146896"/>
                    <a:pt x="1852135" y="132609"/>
                  </a:cubicBezTo>
                  <a:cubicBezTo>
                    <a:pt x="1833085" y="118321"/>
                    <a:pt x="1925953" y="13546"/>
                    <a:pt x="1616391" y="39740"/>
                  </a:cubicBezTo>
                  <a:cubicBezTo>
                    <a:pt x="1306829" y="65934"/>
                    <a:pt x="56673" y="260005"/>
                    <a:pt x="1904" y="261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620EAB15-A3FA-DF44-543C-CB9ECB1B7679}"/>
                </a:ext>
              </a:extLst>
            </p:cNvPr>
            <p:cNvSpPr/>
            <p:nvPr/>
          </p:nvSpPr>
          <p:spPr>
            <a:xfrm>
              <a:off x="5633981" y="619702"/>
              <a:ext cx="1185060" cy="756649"/>
            </a:xfrm>
            <a:custGeom>
              <a:avLst/>
              <a:gdLst>
                <a:gd name="connsiteX0" fmla="*/ 1174013 w 1185060"/>
                <a:gd name="connsiteY0" fmla="*/ 751898 h 756649"/>
                <a:gd name="connsiteX1" fmla="*/ 266757 w 1185060"/>
                <a:gd name="connsiteY1" fmla="*/ 94673 h 756649"/>
                <a:gd name="connsiteX2" fmla="*/ 581082 w 1185060"/>
                <a:gd name="connsiteY2" fmla="*/ 273267 h 756649"/>
                <a:gd name="connsiteX3" fmla="*/ 2438 w 1185060"/>
                <a:gd name="connsiteY3" fmla="*/ 1804 h 756649"/>
                <a:gd name="connsiteX4" fmla="*/ 388200 w 1185060"/>
                <a:gd name="connsiteY4" fmla="*/ 166111 h 756649"/>
                <a:gd name="connsiteX5" fmla="*/ 745388 w 1185060"/>
                <a:gd name="connsiteY5" fmla="*/ 380423 h 756649"/>
                <a:gd name="connsiteX6" fmla="*/ 1174013 w 1185060"/>
                <a:gd name="connsiteY6" fmla="*/ 751898 h 75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060" h="756649">
                  <a:moveTo>
                    <a:pt x="1174013" y="751898"/>
                  </a:moveTo>
                  <a:cubicBezTo>
                    <a:pt x="1094241" y="704273"/>
                    <a:pt x="365579" y="174445"/>
                    <a:pt x="266757" y="94673"/>
                  </a:cubicBezTo>
                  <a:cubicBezTo>
                    <a:pt x="167935" y="14901"/>
                    <a:pt x="625135" y="288745"/>
                    <a:pt x="581082" y="273267"/>
                  </a:cubicBezTo>
                  <a:cubicBezTo>
                    <a:pt x="537029" y="257789"/>
                    <a:pt x="34585" y="19663"/>
                    <a:pt x="2438" y="1804"/>
                  </a:cubicBezTo>
                  <a:cubicBezTo>
                    <a:pt x="-29709" y="-16055"/>
                    <a:pt x="264375" y="103008"/>
                    <a:pt x="388200" y="166111"/>
                  </a:cubicBezTo>
                  <a:cubicBezTo>
                    <a:pt x="512025" y="229214"/>
                    <a:pt x="610847" y="285173"/>
                    <a:pt x="745388" y="380423"/>
                  </a:cubicBezTo>
                  <a:cubicBezTo>
                    <a:pt x="879929" y="475673"/>
                    <a:pt x="1253785" y="799523"/>
                    <a:pt x="1174013" y="751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BE2731E0-04BE-C36B-4909-21827411AF43}"/>
                </a:ext>
              </a:extLst>
            </p:cNvPr>
            <p:cNvSpPr/>
            <p:nvPr/>
          </p:nvSpPr>
          <p:spPr>
            <a:xfrm>
              <a:off x="4464341" y="792837"/>
              <a:ext cx="1344653" cy="739790"/>
            </a:xfrm>
            <a:custGeom>
              <a:avLst/>
              <a:gdLst>
                <a:gd name="connsiteX0" fmla="*/ 1329240 w 1344653"/>
                <a:gd name="connsiteY0" fmla="*/ 728782 h 739790"/>
                <a:gd name="connsiteX1" fmla="*/ 800603 w 1344653"/>
                <a:gd name="connsiteY1" fmla="*/ 150138 h 739790"/>
                <a:gd name="connsiteX2" fmla="*/ 503 w 1344653"/>
                <a:gd name="connsiteY2" fmla="*/ 119 h 739790"/>
                <a:gd name="connsiteX3" fmla="*/ 686303 w 1344653"/>
                <a:gd name="connsiteY3" fmla="*/ 128707 h 739790"/>
                <a:gd name="connsiteX4" fmla="*/ 1072065 w 1344653"/>
                <a:gd name="connsiteY4" fmla="*/ 328732 h 739790"/>
                <a:gd name="connsiteX5" fmla="*/ 1193509 w 1344653"/>
                <a:gd name="connsiteY5" fmla="*/ 514469 h 739790"/>
                <a:gd name="connsiteX6" fmla="*/ 1329240 w 1344653"/>
                <a:gd name="connsiteY6" fmla="*/ 728782 h 73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653" h="739790">
                  <a:moveTo>
                    <a:pt x="1329240" y="728782"/>
                  </a:moveTo>
                  <a:cubicBezTo>
                    <a:pt x="1263756" y="668060"/>
                    <a:pt x="1022059" y="271582"/>
                    <a:pt x="800603" y="150138"/>
                  </a:cubicBezTo>
                  <a:cubicBezTo>
                    <a:pt x="579147" y="28694"/>
                    <a:pt x="503" y="119"/>
                    <a:pt x="503" y="119"/>
                  </a:cubicBezTo>
                  <a:cubicBezTo>
                    <a:pt x="-18547" y="-3453"/>
                    <a:pt x="507709" y="73938"/>
                    <a:pt x="686303" y="128707"/>
                  </a:cubicBezTo>
                  <a:cubicBezTo>
                    <a:pt x="864897" y="183476"/>
                    <a:pt x="987531" y="264438"/>
                    <a:pt x="1072065" y="328732"/>
                  </a:cubicBezTo>
                  <a:cubicBezTo>
                    <a:pt x="1156599" y="393026"/>
                    <a:pt x="1154218" y="446603"/>
                    <a:pt x="1193509" y="514469"/>
                  </a:cubicBezTo>
                  <a:cubicBezTo>
                    <a:pt x="1232800" y="582335"/>
                    <a:pt x="1394724" y="789504"/>
                    <a:pt x="1329240" y="728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354A2E68-CC26-5302-F445-DA8DF1FC48C4}"/>
                </a:ext>
              </a:extLst>
            </p:cNvPr>
            <p:cNvSpPr/>
            <p:nvPr/>
          </p:nvSpPr>
          <p:spPr>
            <a:xfrm>
              <a:off x="4892909" y="599764"/>
              <a:ext cx="1315541" cy="758055"/>
            </a:xfrm>
            <a:custGeom>
              <a:avLst/>
              <a:gdLst>
                <a:gd name="connsiteX0" fmla="*/ 1293579 w 1315541"/>
                <a:gd name="connsiteY0" fmla="*/ 743261 h 758055"/>
                <a:gd name="connsiteX1" fmla="*/ 714935 w 1315541"/>
                <a:gd name="connsiteY1" fmla="*/ 143186 h 758055"/>
                <a:gd name="connsiteX2" fmla="*/ 560 w 1315541"/>
                <a:gd name="connsiteY2" fmla="*/ 311 h 758055"/>
                <a:gd name="connsiteX3" fmla="*/ 600635 w 1315541"/>
                <a:gd name="connsiteY3" fmla="*/ 107467 h 758055"/>
                <a:gd name="connsiteX4" fmla="*/ 886385 w 1315541"/>
                <a:gd name="connsiteY4" fmla="*/ 193192 h 758055"/>
                <a:gd name="connsiteX5" fmla="*/ 1164991 w 1315541"/>
                <a:gd name="connsiteY5" fmla="*/ 543236 h 758055"/>
                <a:gd name="connsiteX6" fmla="*/ 1293579 w 1315541"/>
                <a:gd name="connsiteY6" fmla="*/ 743261 h 75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541" h="758055">
                  <a:moveTo>
                    <a:pt x="1293579" y="743261"/>
                  </a:moveTo>
                  <a:cubicBezTo>
                    <a:pt x="1218570" y="676586"/>
                    <a:pt x="930438" y="267011"/>
                    <a:pt x="714935" y="143186"/>
                  </a:cubicBezTo>
                  <a:cubicBezTo>
                    <a:pt x="499432" y="19361"/>
                    <a:pt x="19610" y="6264"/>
                    <a:pt x="560" y="311"/>
                  </a:cubicBezTo>
                  <a:cubicBezTo>
                    <a:pt x="-18490" y="-5642"/>
                    <a:pt x="452998" y="75320"/>
                    <a:pt x="600635" y="107467"/>
                  </a:cubicBezTo>
                  <a:cubicBezTo>
                    <a:pt x="748272" y="139614"/>
                    <a:pt x="792326" y="120564"/>
                    <a:pt x="886385" y="193192"/>
                  </a:cubicBezTo>
                  <a:cubicBezTo>
                    <a:pt x="980444" y="265820"/>
                    <a:pt x="1097125" y="451558"/>
                    <a:pt x="1164991" y="543236"/>
                  </a:cubicBezTo>
                  <a:cubicBezTo>
                    <a:pt x="1232857" y="634914"/>
                    <a:pt x="1368588" y="809936"/>
                    <a:pt x="1293579" y="743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718EF87F-C641-06F2-14AD-7D59C68C0510}"/>
                </a:ext>
              </a:extLst>
            </p:cNvPr>
            <p:cNvSpPr/>
            <p:nvPr/>
          </p:nvSpPr>
          <p:spPr>
            <a:xfrm>
              <a:off x="2683903" y="1119149"/>
              <a:ext cx="1721869" cy="2368524"/>
            </a:xfrm>
            <a:custGeom>
              <a:avLst/>
              <a:gdLst>
                <a:gd name="connsiteX0" fmla="*/ 1716647 w 1721869"/>
                <a:gd name="connsiteY0" fmla="*/ 9564 h 2368524"/>
                <a:gd name="connsiteX1" fmla="*/ 916547 w 1721869"/>
                <a:gd name="connsiteY1" fmla="*/ 523914 h 2368524"/>
                <a:gd name="connsiteX2" fmla="*/ 745097 w 1721869"/>
                <a:gd name="connsiteY2" fmla="*/ 831095 h 2368524"/>
                <a:gd name="connsiteX3" fmla="*/ 787960 w 1721869"/>
                <a:gd name="connsiteY3" fmla="*/ 681076 h 2368524"/>
                <a:gd name="connsiteX4" fmla="*/ 366478 w 1721869"/>
                <a:gd name="connsiteY4" fmla="*/ 1388307 h 2368524"/>
                <a:gd name="connsiteX5" fmla="*/ 580791 w 1721869"/>
                <a:gd name="connsiteY5" fmla="*/ 945395 h 2368524"/>
                <a:gd name="connsiteX6" fmla="*/ 16435 w 1721869"/>
                <a:gd name="connsiteY6" fmla="*/ 2352714 h 2368524"/>
                <a:gd name="connsiteX7" fmla="*/ 216460 w 1721869"/>
                <a:gd name="connsiteY7" fmla="*/ 1616907 h 2368524"/>
                <a:gd name="connsiteX8" fmla="*/ 880828 w 1721869"/>
                <a:gd name="connsiteY8" fmla="*/ 309601 h 2368524"/>
                <a:gd name="connsiteX9" fmla="*/ 759385 w 1721869"/>
                <a:gd name="connsiteY9" fmla="*/ 652501 h 2368524"/>
                <a:gd name="connsiteX10" fmla="*/ 1238016 w 1721869"/>
                <a:gd name="connsiteY10" fmla="*/ 223876 h 2368524"/>
                <a:gd name="connsiteX11" fmla="*/ 1716647 w 1721869"/>
                <a:gd name="connsiteY11" fmla="*/ 9564 h 236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869" h="2368524">
                  <a:moveTo>
                    <a:pt x="1716647" y="9564"/>
                  </a:moveTo>
                  <a:cubicBezTo>
                    <a:pt x="1663069" y="59570"/>
                    <a:pt x="1078472" y="386992"/>
                    <a:pt x="916547" y="523914"/>
                  </a:cubicBezTo>
                  <a:cubicBezTo>
                    <a:pt x="754622" y="660836"/>
                    <a:pt x="766528" y="804901"/>
                    <a:pt x="745097" y="831095"/>
                  </a:cubicBezTo>
                  <a:cubicBezTo>
                    <a:pt x="723666" y="857289"/>
                    <a:pt x="851063" y="588207"/>
                    <a:pt x="787960" y="681076"/>
                  </a:cubicBezTo>
                  <a:cubicBezTo>
                    <a:pt x="724857" y="773945"/>
                    <a:pt x="401006" y="1344254"/>
                    <a:pt x="366478" y="1388307"/>
                  </a:cubicBezTo>
                  <a:cubicBezTo>
                    <a:pt x="331950" y="1432360"/>
                    <a:pt x="639131" y="784661"/>
                    <a:pt x="580791" y="945395"/>
                  </a:cubicBezTo>
                  <a:cubicBezTo>
                    <a:pt x="522450" y="1106130"/>
                    <a:pt x="77157" y="2240795"/>
                    <a:pt x="16435" y="2352714"/>
                  </a:cubicBezTo>
                  <a:cubicBezTo>
                    <a:pt x="-44287" y="2464633"/>
                    <a:pt x="72394" y="1957426"/>
                    <a:pt x="216460" y="1616907"/>
                  </a:cubicBezTo>
                  <a:cubicBezTo>
                    <a:pt x="360526" y="1276388"/>
                    <a:pt x="790341" y="470335"/>
                    <a:pt x="880828" y="309601"/>
                  </a:cubicBezTo>
                  <a:cubicBezTo>
                    <a:pt x="971315" y="148867"/>
                    <a:pt x="699854" y="666788"/>
                    <a:pt x="759385" y="652501"/>
                  </a:cubicBezTo>
                  <a:cubicBezTo>
                    <a:pt x="818916" y="638214"/>
                    <a:pt x="1078472" y="331032"/>
                    <a:pt x="1238016" y="223876"/>
                  </a:cubicBezTo>
                  <a:cubicBezTo>
                    <a:pt x="1397560" y="116720"/>
                    <a:pt x="1770225" y="-40442"/>
                    <a:pt x="1716647" y="9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F90FB0F4-F883-C58A-E7D5-3DA46A40A649}"/>
                </a:ext>
              </a:extLst>
            </p:cNvPr>
            <p:cNvSpPr/>
            <p:nvPr/>
          </p:nvSpPr>
          <p:spPr>
            <a:xfrm>
              <a:off x="2081046" y="1159985"/>
              <a:ext cx="2114506" cy="2481425"/>
            </a:xfrm>
            <a:custGeom>
              <a:avLst/>
              <a:gdLst>
                <a:gd name="connsiteX0" fmla="*/ 2076617 w 2114506"/>
                <a:gd name="connsiteY0" fmla="*/ 33021 h 2481425"/>
                <a:gd name="connsiteX1" fmla="*/ 855035 w 2114506"/>
                <a:gd name="connsiteY1" fmla="*/ 854553 h 2481425"/>
                <a:gd name="connsiteX2" fmla="*/ 1047917 w 2114506"/>
                <a:gd name="connsiteY2" fmla="*/ 668815 h 2481425"/>
                <a:gd name="connsiteX3" fmla="*/ 454985 w 2114506"/>
                <a:gd name="connsiteY3" fmla="*/ 1776096 h 2481425"/>
                <a:gd name="connsiteX4" fmla="*/ 447842 w 2114506"/>
                <a:gd name="connsiteY4" fmla="*/ 1611790 h 2481425"/>
                <a:gd name="connsiteX5" fmla="*/ 4929 w 2114506"/>
                <a:gd name="connsiteY5" fmla="*/ 2476184 h 2481425"/>
                <a:gd name="connsiteX6" fmla="*/ 269248 w 2114506"/>
                <a:gd name="connsiteY6" fmla="*/ 1904684 h 2481425"/>
                <a:gd name="connsiteX7" fmla="*/ 1126498 w 2114506"/>
                <a:gd name="connsiteY7" fmla="*/ 554515 h 2481425"/>
                <a:gd name="connsiteX8" fmla="*/ 1212223 w 2114506"/>
                <a:gd name="connsiteY8" fmla="*/ 561659 h 2481425"/>
                <a:gd name="connsiteX9" fmla="*/ 1690854 w 2114506"/>
                <a:gd name="connsiteY9" fmla="*/ 40165 h 2481425"/>
                <a:gd name="connsiteX10" fmla="*/ 1062204 w 2114506"/>
                <a:gd name="connsiteY10" fmla="*/ 733109 h 2481425"/>
                <a:gd name="connsiteX11" fmla="*/ 1733717 w 2114506"/>
                <a:gd name="connsiteY11" fmla="*/ 218759 h 2481425"/>
                <a:gd name="connsiteX12" fmla="*/ 2076617 w 2114506"/>
                <a:gd name="connsiteY12" fmla="*/ 33021 h 24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06" h="2481425">
                  <a:moveTo>
                    <a:pt x="2076617" y="33021"/>
                  </a:moveTo>
                  <a:cubicBezTo>
                    <a:pt x="1930170" y="138987"/>
                    <a:pt x="1026485" y="748587"/>
                    <a:pt x="855035" y="854553"/>
                  </a:cubicBezTo>
                  <a:cubicBezTo>
                    <a:pt x="683585" y="960519"/>
                    <a:pt x="1114592" y="515225"/>
                    <a:pt x="1047917" y="668815"/>
                  </a:cubicBezTo>
                  <a:cubicBezTo>
                    <a:pt x="981242" y="822405"/>
                    <a:pt x="554997" y="1618934"/>
                    <a:pt x="454985" y="1776096"/>
                  </a:cubicBezTo>
                  <a:cubicBezTo>
                    <a:pt x="354973" y="1933258"/>
                    <a:pt x="522851" y="1495109"/>
                    <a:pt x="447842" y="1611790"/>
                  </a:cubicBezTo>
                  <a:cubicBezTo>
                    <a:pt x="372833" y="1728471"/>
                    <a:pt x="34695" y="2427368"/>
                    <a:pt x="4929" y="2476184"/>
                  </a:cubicBezTo>
                  <a:cubicBezTo>
                    <a:pt x="-24837" y="2525000"/>
                    <a:pt x="82320" y="2224962"/>
                    <a:pt x="269248" y="1904684"/>
                  </a:cubicBezTo>
                  <a:cubicBezTo>
                    <a:pt x="456176" y="1584406"/>
                    <a:pt x="969336" y="778352"/>
                    <a:pt x="1126498" y="554515"/>
                  </a:cubicBezTo>
                  <a:cubicBezTo>
                    <a:pt x="1283660" y="330678"/>
                    <a:pt x="1118164" y="647384"/>
                    <a:pt x="1212223" y="561659"/>
                  </a:cubicBezTo>
                  <a:cubicBezTo>
                    <a:pt x="1306282" y="475934"/>
                    <a:pt x="1715857" y="11590"/>
                    <a:pt x="1690854" y="40165"/>
                  </a:cubicBezTo>
                  <a:cubicBezTo>
                    <a:pt x="1665851" y="68740"/>
                    <a:pt x="1055060" y="703343"/>
                    <a:pt x="1062204" y="733109"/>
                  </a:cubicBezTo>
                  <a:cubicBezTo>
                    <a:pt x="1069348" y="762875"/>
                    <a:pt x="1557505" y="337821"/>
                    <a:pt x="1733717" y="218759"/>
                  </a:cubicBezTo>
                  <a:cubicBezTo>
                    <a:pt x="1909929" y="99697"/>
                    <a:pt x="2223064" y="-72945"/>
                    <a:pt x="2076617" y="33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DD97E7E7-39D4-8101-CFA4-17F159F21E5E}"/>
                </a:ext>
              </a:extLst>
            </p:cNvPr>
            <p:cNvSpPr/>
            <p:nvPr/>
          </p:nvSpPr>
          <p:spPr>
            <a:xfrm>
              <a:off x="2066759" y="2764525"/>
              <a:ext cx="726860" cy="3348796"/>
            </a:xfrm>
            <a:custGeom>
              <a:avLst/>
              <a:gdLst>
                <a:gd name="connsiteX0" fmla="*/ 590716 w 726860"/>
                <a:gd name="connsiteY0" fmla="*/ 778775 h 3348796"/>
                <a:gd name="connsiteX1" fmla="*/ 262104 w 726860"/>
                <a:gd name="connsiteY1" fmla="*/ 1564588 h 3348796"/>
                <a:gd name="connsiteX2" fmla="*/ 147804 w 726860"/>
                <a:gd name="connsiteY2" fmla="*/ 2200381 h 3348796"/>
                <a:gd name="connsiteX3" fmla="*/ 154947 w 726860"/>
                <a:gd name="connsiteY3" fmla="*/ 2007500 h 3348796"/>
                <a:gd name="connsiteX4" fmla="*/ 4929 w 726860"/>
                <a:gd name="connsiteY4" fmla="*/ 3314806 h 3348796"/>
                <a:gd name="connsiteX5" fmla="*/ 76366 w 726860"/>
                <a:gd name="connsiteY5" fmla="*/ 2793313 h 3348796"/>
                <a:gd name="connsiteX6" fmla="*/ 454985 w 726860"/>
                <a:gd name="connsiteY6" fmla="*/ 978800 h 3348796"/>
                <a:gd name="connsiteX7" fmla="*/ 726447 w 726860"/>
                <a:gd name="connsiteY7" fmla="*/ 106 h 3348796"/>
                <a:gd name="connsiteX8" fmla="*/ 519279 w 726860"/>
                <a:gd name="connsiteY8" fmla="*/ 914506 h 3348796"/>
                <a:gd name="connsiteX9" fmla="*/ 626435 w 726860"/>
                <a:gd name="connsiteY9" fmla="*/ 743056 h 3348796"/>
                <a:gd name="connsiteX10" fmla="*/ 590716 w 726860"/>
                <a:gd name="connsiteY10" fmla="*/ 778775 h 334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860" h="3348796">
                  <a:moveTo>
                    <a:pt x="590716" y="778775"/>
                  </a:moveTo>
                  <a:cubicBezTo>
                    <a:pt x="529994" y="915697"/>
                    <a:pt x="335923" y="1327654"/>
                    <a:pt x="262104" y="1564588"/>
                  </a:cubicBezTo>
                  <a:cubicBezTo>
                    <a:pt x="188285" y="1801522"/>
                    <a:pt x="165663" y="2126562"/>
                    <a:pt x="147804" y="2200381"/>
                  </a:cubicBezTo>
                  <a:cubicBezTo>
                    <a:pt x="129944" y="2274200"/>
                    <a:pt x="178759" y="1821763"/>
                    <a:pt x="154947" y="2007500"/>
                  </a:cubicBezTo>
                  <a:cubicBezTo>
                    <a:pt x="131134" y="2193238"/>
                    <a:pt x="18026" y="3183837"/>
                    <a:pt x="4929" y="3314806"/>
                  </a:cubicBezTo>
                  <a:cubicBezTo>
                    <a:pt x="-8168" y="3445775"/>
                    <a:pt x="1357" y="3182647"/>
                    <a:pt x="76366" y="2793313"/>
                  </a:cubicBezTo>
                  <a:cubicBezTo>
                    <a:pt x="151375" y="2403979"/>
                    <a:pt x="346638" y="1444335"/>
                    <a:pt x="454985" y="978800"/>
                  </a:cubicBezTo>
                  <a:cubicBezTo>
                    <a:pt x="563332" y="513265"/>
                    <a:pt x="715731" y="10822"/>
                    <a:pt x="726447" y="106"/>
                  </a:cubicBezTo>
                  <a:cubicBezTo>
                    <a:pt x="737163" y="-10610"/>
                    <a:pt x="535948" y="790681"/>
                    <a:pt x="519279" y="914506"/>
                  </a:cubicBezTo>
                  <a:cubicBezTo>
                    <a:pt x="502610" y="1038331"/>
                    <a:pt x="612148" y="766868"/>
                    <a:pt x="626435" y="743056"/>
                  </a:cubicBezTo>
                  <a:cubicBezTo>
                    <a:pt x="640722" y="719244"/>
                    <a:pt x="651438" y="641853"/>
                    <a:pt x="590716" y="778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F3F12BE0-EC61-4064-2EF3-5861AB27BB22}"/>
                </a:ext>
              </a:extLst>
            </p:cNvPr>
            <p:cNvSpPr/>
            <p:nvPr/>
          </p:nvSpPr>
          <p:spPr>
            <a:xfrm>
              <a:off x="1685786" y="3330832"/>
              <a:ext cx="714700" cy="3768103"/>
            </a:xfrm>
            <a:custGeom>
              <a:avLst/>
              <a:gdLst>
                <a:gd name="connsiteX0" fmla="*/ 707370 w 714700"/>
                <a:gd name="connsiteY0" fmla="*/ 98168 h 3768103"/>
                <a:gd name="connsiteX1" fmla="*/ 321608 w 714700"/>
                <a:gd name="connsiteY1" fmla="*/ 1084006 h 3768103"/>
                <a:gd name="connsiteX2" fmla="*/ 400189 w 714700"/>
                <a:gd name="connsiteY2" fmla="*/ 798256 h 3768103"/>
                <a:gd name="connsiteX3" fmla="*/ 164445 w 714700"/>
                <a:gd name="connsiteY3" fmla="*/ 1948399 h 3768103"/>
                <a:gd name="connsiteX4" fmla="*/ 264458 w 714700"/>
                <a:gd name="connsiteY4" fmla="*/ 1798381 h 3768103"/>
                <a:gd name="connsiteX5" fmla="*/ 150158 w 714700"/>
                <a:gd name="connsiteY5" fmla="*/ 2998531 h 3768103"/>
                <a:gd name="connsiteX6" fmla="*/ 143014 w 714700"/>
                <a:gd name="connsiteY6" fmla="*/ 2627056 h 3768103"/>
                <a:gd name="connsiteX7" fmla="*/ 50145 w 714700"/>
                <a:gd name="connsiteY7" fmla="*/ 3455731 h 3768103"/>
                <a:gd name="connsiteX8" fmla="*/ 139 w 714700"/>
                <a:gd name="connsiteY8" fmla="*/ 3762912 h 3768103"/>
                <a:gd name="connsiteX9" fmla="*/ 64433 w 714700"/>
                <a:gd name="connsiteY9" fmla="*/ 3241418 h 3768103"/>
                <a:gd name="connsiteX10" fmla="*/ 300177 w 714700"/>
                <a:gd name="connsiteY10" fmla="*/ 1455481 h 3768103"/>
                <a:gd name="connsiteX11" fmla="*/ 500202 w 714700"/>
                <a:gd name="connsiteY11" fmla="*/ 5299 h 3768103"/>
                <a:gd name="connsiteX12" fmla="*/ 350183 w 714700"/>
                <a:gd name="connsiteY12" fmla="*/ 948274 h 3768103"/>
                <a:gd name="connsiteX13" fmla="*/ 557352 w 714700"/>
                <a:gd name="connsiteY13" fmla="*/ 448212 h 3768103"/>
                <a:gd name="connsiteX14" fmla="*/ 707370 w 714700"/>
                <a:gd name="connsiteY14" fmla="*/ 98168 h 376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700" h="3768103">
                  <a:moveTo>
                    <a:pt x="707370" y="98168"/>
                  </a:moveTo>
                  <a:cubicBezTo>
                    <a:pt x="668079" y="204134"/>
                    <a:pt x="372805" y="967325"/>
                    <a:pt x="321608" y="1084006"/>
                  </a:cubicBezTo>
                  <a:cubicBezTo>
                    <a:pt x="270411" y="1200687"/>
                    <a:pt x="426383" y="654191"/>
                    <a:pt x="400189" y="798256"/>
                  </a:cubicBezTo>
                  <a:cubicBezTo>
                    <a:pt x="373995" y="942321"/>
                    <a:pt x="187067" y="1781712"/>
                    <a:pt x="164445" y="1948399"/>
                  </a:cubicBezTo>
                  <a:cubicBezTo>
                    <a:pt x="141823" y="2115087"/>
                    <a:pt x="266839" y="1623359"/>
                    <a:pt x="264458" y="1798381"/>
                  </a:cubicBezTo>
                  <a:cubicBezTo>
                    <a:pt x="262077" y="1973403"/>
                    <a:pt x="170399" y="2860419"/>
                    <a:pt x="150158" y="2998531"/>
                  </a:cubicBezTo>
                  <a:cubicBezTo>
                    <a:pt x="129917" y="3136643"/>
                    <a:pt x="159683" y="2550856"/>
                    <a:pt x="143014" y="2627056"/>
                  </a:cubicBezTo>
                  <a:cubicBezTo>
                    <a:pt x="126345" y="2703256"/>
                    <a:pt x="73957" y="3266422"/>
                    <a:pt x="50145" y="3455731"/>
                  </a:cubicBezTo>
                  <a:cubicBezTo>
                    <a:pt x="26332" y="3645040"/>
                    <a:pt x="-2242" y="3798631"/>
                    <a:pt x="139" y="3762912"/>
                  </a:cubicBezTo>
                  <a:cubicBezTo>
                    <a:pt x="2520" y="3727193"/>
                    <a:pt x="14427" y="3625990"/>
                    <a:pt x="64433" y="3241418"/>
                  </a:cubicBezTo>
                  <a:cubicBezTo>
                    <a:pt x="114439" y="2856846"/>
                    <a:pt x="227549" y="1994834"/>
                    <a:pt x="300177" y="1455481"/>
                  </a:cubicBezTo>
                  <a:cubicBezTo>
                    <a:pt x="372805" y="916128"/>
                    <a:pt x="491868" y="89833"/>
                    <a:pt x="500202" y="5299"/>
                  </a:cubicBezTo>
                  <a:cubicBezTo>
                    <a:pt x="508536" y="-79235"/>
                    <a:pt x="340658" y="874455"/>
                    <a:pt x="350183" y="948274"/>
                  </a:cubicBezTo>
                  <a:cubicBezTo>
                    <a:pt x="359708" y="1022093"/>
                    <a:pt x="496630" y="583943"/>
                    <a:pt x="557352" y="448212"/>
                  </a:cubicBezTo>
                  <a:cubicBezTo>
                    <a:pt x="618074" y="312481"/>
                    <a:pt x="746661" y="-7798"/>
                    <a:pt x="707370" y="98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BCD4B98E-5B53-66BB-E956-3AD262456D49}"/>
                </a:ext>
              </a:extLst>
            </p:cNvPr>
            <p:cNvSpPr/>
            <p:nvPr/>
          </p:nvSpPr>
          <p:spPr>
            <a:xfrm>
              <a:off x="5259304" y="1632042"/>
              <a:ext cx="927272" cy="2068546"/>
            </a:xfrm>
            <a:custGeom>
              <a:avLst/>
              <a:gdLst>
                <a:gd name="connsiteX0" fmla="*/ 91365 w 927272"/>
                <a:gd name="connsiteY0" fmla="*/ 32452 h 2068546"/>
                <a:gd name="connsiteX1" fmla="*/ 55646 w 927272"/>
                <a:gd name="connsiteY1" fmla="*/ 375352 h 2068546"/>
                <a:gd name="connsiteX2" fmla="*/ 398546 w 927272"/>
                <a:gd name="connsiteY2" fmla="*/ 768258 h 2068546"/>
                <a:gd name="connsiteX3" fmla="*/ 312821 w 927272"/>
                <a:gd name="connsiteY3" fmla="*/ 789689 h 2068546"/>
                <a:gd name="connsiteX4" fmla="*/ 734302 w 927272"/>
                <a:gd name="connsiteY4" fmla="*/ 1368333 h 2068546"/>
                <a:gd name="connsiteX5" fmla="*/ 491415 w 927272"/>
                <a:gd name="connsiteY5" fmla="*/ 1204027 h 2068546"/>
                <a:gd name="connsiteX6" fmla="*/ 834315 w 927272"/>
                <a:gd name="connsiteY6" fmla="*/ 1739808 h 2068546"/>
                <a:gd name="connsiteX7" fmla="*/ 670009 w 927272"/>
                <a:gd name="connsiteY7" fmla="*/ 1582646 h 2068546"/>
                <a:gd name="connsiteX8" fmla="*/ 927184 w 927272"/>
                <a:gd name="connsiteY8" fmla="*/ 2068421 h 2068546"/>
                <a:gd name="connsiteX9" fmla="*/ 691440 w 927272"/>
                <a:gd name="connsiteY9" fmla="*/ 1618364 h 2068546"/>
                <a:gd name="connsiteX10" fmla="*/ 119940 w 927272"/>
                <a:gd name="connsiteY10" fmla="*/ 568233 h 2068546"/>
                <a:gd name="connsiteX11" fmla="*/ 5640 w 927272"/>
                <a:gd name="connsiteY11" fmla="*/ 396783 h 2068546"/>
                <a:gd name="connsiteX12" fmla="*/ 19927 w 927272"/>
                <a:gd name="connsiteY12" fmla="*/ 375352 h 2068546"/>
                <a:gd name="connsiteX13" fmla="*/ 41359 w 927272"/>
                <a:gd name="connsiteY13" fmla="*/ 53883 h 2068546"/>
                <a:gd name="connsiteX14" fmla="*/ 91365 w 927272"/>
                <a:gd name="connsiteY14" fmla="*/ 32452 h 20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272" h="2068546">
                  <a:moveTo>
                    <a:pt x="91365" y="32452"/>
                  </a:moveTo>
                  <a:cubicBezTo>
                    <a:pt x="93746" y="86030"/>
                    <a:pt x="4449" y="252718"/>
                    <a:pt x="55646" y="375352"/>
                  </a:cubicBezTo>
                  <a:cubicBezTo>
                    <a:pt x="106843" y="497986"/>
                    <a:pt x="355684" y="699202"/>
                    <a:pt x="398546" y="768258"/>
                  </a:cubicBezTo>
                  <a:cubicBezTo>
                    <a:pt x="441408" y="837314"/>
                    <a:pt x="256862" y="689677"/>
                    <a:pt x="312821" y="789689"/>
                  </a:cubicBezTo>
                  <a:cubicBezTo>
                    <a:pt x="368780" y="889701"/>
                    <a:pt x="704536" y="1299277"/>
                    <a:pt x="734302" y="1368333"/>
                  </a:cubicBezTo>
                  <a:cubicBezTo>
                    <a:pt x="764068" y="1437389"/>
                    <a:pt x="474746" y="1142115"/>
                    <a:pt x="491415" y="1204027"/>
                  </a:cubicBezTo>
                  <a:cubicBezTo>
                    <a:pt x="508084" y="1265939"/>
                    <a:pt x="804549" y="1676705"/>
                    <a:pt x="834315" y="1739808"/>
                  </a:cubicBezTo>
                  <a:cubicBezTo>
                    <a:pt x="864081" y="1802911"/>
                    <a:pt x="654531" y="1527877"/>
                    <a:pt x="670009" y="1582646"/>
                  </a:cubicBezTo>
                  <a:cubicBezTo>
                    <a:pt x="685487" y="1637415"/>
                    <a:pt x="923612" y="2062468"/>
                    <a:pt x="927184" y="2068421"/>
                  </a:cubicBezTo>
                  <a:cubicBezTo>
                    <a:pt x="930756" y="2074374"/>
                    <a:pt x="825981" y="1868395"/>
                    <a:pt x="691440" y="1618364"/>
                  </a:cubicBezTo>
                  <a:cubicBezTo>
                    <a:pt x="556899" y="1368333"/>
                    <a:pt x="234240" y="771830"/>
                    <a:pt x="119940" y="568233"/>
                  </a:cubicBezTo>
                  <a:cubicBezTo>
                    <a:pt x="5640" y="364636"/>
                    <a:pt x="22309" y="428930"/>
                    <a:pt x="5640" y="396783"/>
                  </a:cubicBezTo>
                  <a:cubicBezTo>
                    <a:pt x="-11029" y="364636"/>
                    <a:pt x="13974" y="432502"/>
                    <a:pt x="19927" y="375352"/>
                  </a:cubicBezTo>
                  <a:cubicBezTo>
                    <a:pt x="25880" y="318202"/>
                    <a:pt x="29453" y="112224"/>
                    <a:pt x="41359" y="53883"/>
                  </a:cubicBezTo>
                  <a:cubicBezTo>
                    <a:pt x="53265" y="-4458"/>
                    <a:pt x="88984" y="-21126"/>
                    <a:pt x="91365" y="32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8AB7A7E6-4E64-CDED-5307-F6BFE65A20C6}"/>
                </a:ext>
              </a:extLst>
            </p:cNvPr>
            <p:cNvSpPr/>
            <p:nvPr/>
          </p:nvSpPr>
          <p:spPr>
            <a:xfrm>
              <a:off x="5469820" y="2928312"/>
              <a:ext cx="523808" cy="2101731"/>
            </a:xfrm>
            <a:custGeom>
              <a:avLst/>
              <a:gdLst>
                <a:gd name="connsiteX0" fmla="*/ 95161 w 523808"/>
                <a:gd name="connsiteY0" fmla="*/ 626 h 2101731"/>
                <a:gd name="connsiteX1" fmla="*/ 459493 w 523808"/>
                <a:gd name="connsiteY1" fmla="*/ 436394 h 2101731"/>
                <a:gd name="connsiteX2" fmla="*/ 459493 w 523808"/>
                <a:gd name="connsiteY2" fmla="*/ 650707 h 2101731"/>
                <a:gd name="connsiteX3" fmla="*/ 523786 w 523808"/>
                <a:gd name="connsiteY3" fmla="*/ 650707 h 2101731"/>
                <a:gd name="connsiteX4" fmla="*/ 466636 w 523808"/>
                <a:gd name="connsiteY4" fmla="*/ 1393657 h 2101731"/>
                <a:gd name="connsiteX5" fmla="*/ 452349 w 523808"/>
                <a:gd name="connsiteY5" fmla="*/ 1215063 h 2101731"/>
                <a:gd name="connsiteX6" fmla="*/ 359480 w 523808"/>
                <a:gd name="connsiteY6" fmla="*/ 1607969 h 2101731"/>
                <a:gd name="connsiteX7" fmla="*/ 2293 w 523808"/>
                <a:gd name="connsiteY7" fmla="*/ 2100888 h 2101731"/>
                <a:gd name="connsiteX8" fmla="*/ 216605 w 523808"/>
                <a:gd name="connsiteY8" fmla="*/ 1700838 h 2101731"/>
                <a:gd name="connsiteX9" fmla="*/ 423774 w 523808"/>
                <a:gd name="connsiteY9" fmla="*/ 807869 h 2101731"/>
                <a:gd name="connsiteX10" fmla="*/ 388055 w 523808"/>
                <a:gd name="connsiteY10" fmla="*/ 350669 h 2101731"/>
                <a:gd name="connsiteX11" fmla="*/ 95161 w 523808"/>
                <a:gd name="connsiteY11" fmla="*/ 626 h 210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3808" h="2101731">
                  <a:moveTo>
                    <a:pt x="95161" y="626"/>
                  </a:moveTo>
                  <a:cubicBezTo>
                    <a:pt x="107067" y="14913"/>
                    <a:pt x="398771" y="328047"/>
                    <a:pt x="459493" y="436394"/>
                  </a:cubicBezTo>
                  <a:cubicBezTo>
                    <a:pt x="520215" y="544741"/>
                    <a:pt x="448778" y="614988"/>
                    <a:pt x="459493" y="650707"/>
                  </a:cubicBezTo>
                  <a:cubicBezTo>
                    <a:pt x="470208" y="686426"/>
                    <a:pt x="522596" y="526882"/>
                    <a:pt x="523786" y="650707"/>
                  </a:cubicBezTo>
                  <a:cubicBezTo>
                    <a:pt x="524977" y="774532"/>
                    <a:pt x="478542" y="1299598"/>
                    <a:pt x="466636" y="1393657"/>
                  </a:cubicBezTo>
                  <a:cubicBezTo>
                    <a:pt x="454730" y="1487716"/>
                    <a:pt x="470208" y="1179344"/>
                    <a:pt x="452349" y="1215063"/>
                  </a:cubicBezTo>
                  <a:cubicBezTo>
                    <a:pt x="434490" y="1250782"/>
                    <a:pt x="434489" y="1460331"/>
                    <a:pt x="359480" y="1607969"/>
                  </a:cubicBezTo>
                  <a:cubicBezTo>
                    <a:pt x="284471" y="1755607"/>
                    <a:pt x="26105" y="2085410"/>
                    <a:pt x="2293" y="2100888"/>
                  </a:cubicBezTo>
                  <a:cubicBezTo>
                    <a:pt x="-21520" y="2116366"/>
                    <a:pt x="146358" y="1916341"/>
                    <a:pt x="216605" y="1700838"/>
                  </a:cubicBezTo>
                  <a:cubicBezTo>
                    <a:pt x="286852" y="1485335"/>
                    <a:pt x="395199" y="1032897"/>
                    <a:pt x="423774" y="807869"/>
                  </a:cubicBezTo>
                  <a:cubicBezTo>
                    <a:pt x="452349" y="582841"/>
                    <a:pt x="446396" y="481638"/>
                    <a:pt x="388055" y="350669"/>
                  </a:cubicBezTo>
                  <a:cubicBezTo>
                    <a:pt x="329714" y="219700"/>
                    <a:pt x="83255" y="-13661"/>
                    <a:pt x="95161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0F2983EF-1BC5-05D8-C0F1-877FBA64F2D1}"/>
                </a:ext>
              </a:extLst>
            </p:cNvPr>
            <p:cNvSpPr/>
            <p:nvPr/>
          </p:nvSpPr>
          <p:spPr>
            <a:xfrm>
              <a:off x="5743026" y="1588847"/>
              <a:ext cx="772087" cy="1990178"/>
            </a:xfrm>
            <a:custGeom>
              <a:avLst/>
              <a:gdLst>
                <a:gd name="connsiteX0" fmla="*/ 164855 w 772087"/>
                <a:gd name="connsiteY0" fmla="*/ 25641 h 1990178"/>
                <a:gd name="connsiteX1" fmla="*/ 36268 w 772087"/>
                <a:gd name="connsiteY1" fmla="*/ 461409 h 1990178"/>
                <a:gd name="connsiteX2" fmla="*/ 464893 w 772087"/>
                <a:gd name="connsiteY2" fmla="*/ 1268653 h 1990178"/>
                <a:gd name="connsiteX3" fmla="*/ 322018 w 772087"/>
                <a:gd name="connsiteY3" fmla="*/ 1090059 h 1990178"/>
                <a:gd name="connsiteX4" fmla="*/ 772074 w 772087"/>
                <a:gd name="connsiteY4" fmla="*/ 1990172 h 1990178"/>
                <a:gd name="connsiteX5" fmla="*/ 336305 w 772087"/>
                <a:gd name="connsiteY5" fmla="*/ 1104347 h 1990178"/>
                <a:gd name="connsiteX6" fmla="*/ 14837 w 772087"/>
                <a:gd name="connsiteY6" fmla="*/ 589997 h 1990178"/>
                <a:gd name="connsiteX7" fmla="*/ 57699 w 772087"/>
                <a:gd name="connsiteY7" fmla="*/ 411403 h 1990178"/>
                <a:gd name="connsiteX8" fmla="*/ 93418 w 772087"/>
                <a:gd name="connsiteY8" fmla="*/ 368541 h 1990178"/>
                <a:gd name="connsiteX9" fmla="*/ 129137 w 772087"/>
                <a:gd name="connsiteY9" fmla="*/ 82791 h 1990178"/>
                <a:gd name="connsiteX10" fmla="*/ 164855 w 772087"/>
                <a:gd name="connsiteY10" fmla="*/ 25641 h 199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087" h="1990178">
                  <a:moveTo>
                    <a:pt x="164855" y="25641"/>
                  </a:moveTo>
                  <a:cubicBezTo>
                    <a:pt x="149377" y="88744"/>
                    <a:pt x="-13738" y="254240"/>
                    <a:pt x="36268" y="461409"/>
                  </a:cubicBezTo>
                  <a:cubicBezTo>
                    <a:pt x="86274" y="668578"/>
                    <a:pt x="417268" y="1163878"/>
                    <a:pt x="464893" y="1268653"/>
                  </a:cubicBezTo>
                  <a:cubicBezTo>
                    <a:pt x="512518" y="1373428"/>
                    <a:pt x="270821" y="969806"/>
                    <a:pt x="322018" y="1090059"/>
                  </a:cubicBezTo>
                  <a:cubicBezTo>
                    <a:pt x="373215" y="1210312"/>
                    <a:pt x="769693" y="1987791"/>
                    <a:pt x="772074" y="1990172"/>
                  </a:cubicBezTo>
                  <a:cubicBezTo>
                    <a:pt x="774455" y="1992553"/>
                    <a:pt x="462511" y="1337709"/>
                    <a:pt x="336305" y="1104347"/>
                  </a:cubicBezTo>
                  <a:cubicBezTo>
                    <a:pt x="210099" y="870985"/>
                    <a:pt x="61271" y="705488"/>
                    <a:pt x="14837" y="589997"/>
                  </a:cubicBezTo>
                  <a:cubicBezTo>
                    <a:pt x="-31597" y="474506"/>
                    <a:pt x="44602" y="448312"/>
                    <a:pt x="57699" y="411403"/>
                  </a:cubicBezTo>
                  <a:cubicBezTo>
                    <a:pt x="70796" y="374494"/>
                    <a:pt x="81512" y="423310"/>
                    <a:pt x="93418" y="368541"/>
                  </a:cubicBezTo>
                  <a:cubicBezTo>
                    <a:pt x="105324" y="313772"/>
                    <a:pt x="129137" y="82791"/>
                    <a:pt x="129137" y="82791"/>
                  </a:cubicBezTo>
                  <a:cubicBezTo>
                    <a:pt x="137471" y="29213"/>
                    <a:pt x="180333" y="-37462"/>
                    <a:pt x="164855" y="25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8AD455EC-5230-8FE9-DA16-AC66CC1AC735}"/>
                </a:ext>
              </a:extLst>
            </p:cNvPr>
            <p:cNvSpPr/>
            <p:nvPr/>
          </p:nvSpPr>
          <p:spPr>
            <a:xfrm>
              <a:off x="5283456" y="1641641"/>
              <a:ext cx="2885579" cy="2221248"/>
            </a:xfrm>
            <a:custGeom>
              <a:avLst/>
              <a:gdLst>
                <a:gd name="connsiteX0" fmla="*/ 24350 w 2885579"/>
                <a:gd name="connsiteY0" fmla="*/ 1422 h 2221248"/>
                <a:gd name="connsiteX1" fmla="*/ 1674557 w 2885579"/>
                <a:gd name="connsiteY1" fmla="*/ 137153 h 2221248"/>
                <a:gd name="connsiteX2" fmla="*/ 1438813 w 2885579"/>
                <a:gd name="connsiteY2" fmla="*/ 180015 h 2221248"/>
                <a:gd name="connsiteX3" fmla="*/ 2131757 w 2885579"/>
                <a:gd name="connsiteY3" fmla="*/ 365753 h 2221248"/>
                <a:gd name="connsiteX4" fmla="*/ 2460369 w 2885579"/>
                <a:gd name="connsiteY4" fmla="*/ 737228 h 2221248"/>
                <a:gd name="connsiteX5" fmla="*/ 2310350 w 2885579"/>
                <a:gd name="connsiteY5" fmla="*/ 672934 h 2221248"/>
                <a:gd name="connsiteX6" fmla="*/ 2646107 w 2885579"/>
                <a:gd name="connsiteY6" fmla="*/ 1315872 h 2221248"/>
                <a:gd name="connsiteX7" fmla="*/ 2881850 w 2885579"/>
                <a:gd name="connsiteY7" fmla="*/ 2208840 h 2221248"/>
                <a:gd name="connsiteX8" fmla="*/ 2760407 w 2885579"/>
                <a:gd name="connsiteY8" fmla="*/ 1765928 h 2221248"/>
                <a:gd name="connsiteX9" fmla="*/ 2374644 w 2885579"/>
                <a:gd name="connsiteY9" fmla="*/ 780090 h 2221248"/>
                <a:gd name="connsiteX10" fmla="*/ 1953163 w 2885579"/>
                <a:gd name="connsiteY10" fmla="*/ 180015 h 2221248"/>
                <a:gd name="connsiteX11" fmla="*/ 1145919 w 2885579"/>
                <a:gd name="connsiteY11" fmla="*/ 22853 h 2221248"/>
                <a:gd name="connsiteX12" fmla="*/ 1524538 w 2885579"/>
                <a:gd name="connsiteY12" fmla="*/ 180015 h 2221248"/>
                <a:gd name="connsiteX13" fmla="*/ 745869 w 2885579"/>
                <a:gd name="connsiteY13" fmla="*/ 72859 h 2221248"/>
                <a:gd name="connsiteX14" fmla="*/ 24350 w 2885579"/>
                <a:gd name="connsiteY14" fmla="*/ 1422 h 222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5579" h="2221248">
                  <a:moveTo>
                    <a:pt x="24350" y="1422"/>
                  </a:moveTo>
                  <a:cubicBezTo>
                    <a:pt x="179131" y="12138"/>
                    <a:pt x="1438813" y="107388"/>
                    <a:pt x="1674557" y="137153"/>
                  </a:cubicBezTo>
                  <a:cubicBezTo>
                    <a:pt x="1910301" y="166918"/>
                    <a:pt x="1362613" y="141915"/>
                    <a:pt x="1438813" y="180015"/>
                  </a:cubicBezTo>
                  <a:cubicBezTo>
                    <a:pt x="1515013" y="218115"/>
                    <a:pt x="1961498" y="272884"/>
                    <a:pt x="2131757" y="365753"/>
                  </a:cubicBezTo>
                  <a:cubicBezTo>
                    <a:pt x="2302016" y="458622"/>
                    <a:pt x="2430604" y="686031"/>
                    <a:pt x="2460369" y="737228"/>
                  </a:cubicBezTo>
                  <a:cubicBezTo>
                    <a:pt x="2490135" y="788425"/>
                    <a:pt x="2279394" y="576493"/>
                    <a:pt x="2310350" y="672934"/>
                  </a:cubicBezTo>
                  <a:cubicBezTo>
                    <a:pt x="2341306" y="769375"/>
                    <a:pt x="2550857" y="1059888"/>
                    <a:pt x="2646107" y="1315872"/>
                  </a:cubicBezTo>
                  <a:cubicBezTo>
                    <a:pt x="2741357" y="1571856"/>
                    <a:pt x="2862800" y="2133831"/>
                    <a:pt x="2881850" y="2208840"/>
                  </a:cubicBezTo>
                  <a:cubicBezTo>
                    <a:pt x="2900900" y="2283849"/>
                    <a:pt x="2844941" y="2004053"/>
                    <a:pt x="2760407" y="1765928"/>
                  </a:cubicBezTo>
                  <a:cubicBezTo>
                    <a:pt x="2675873" y="1527803"/>
                    <a:pt x="2509185" y="1044409"/>
                    <a:pt x="2374644" y="780090"/>
                  </a:cubicBezTo>
                  <a:cubicBezTo>
                    <a:pt x="2240103" y="515771"/>
                    <a:pt x="2157951" y="306221"/>
                    <a:pt x="1953163" y="180015"/>
                  </a:cubicBezTo>
                  <a:cubicBezTo>
                    <a:pt x="1748376" y="53809"/>
                    <a:pt x="1217356" y="22853"/>
                    <a:pt x="1145919" y="22853"/>
                  </a:cubicBezTo>
                  <a:cubicBezTo>
                    <a:pt x="1074482" y="22853"/>
                    <a:pt x="1591213" y="171681"/>
                    <a:pt x="1524538" y="180015"/>
                  </a:cubicBezTo>
                  <a:cubicBezTo>
                    <a:pt x="1457863" y="188349"/>
                    <a:pt x="998281" y="102624"/>
                    <a:pt x="745869" y="72859"/>
                  </a:cubicBezTo>
                  <a:cubicBezTo>
                    <a:pt x="493457" y="43094"/>
                    <a:pt x="-130431" y="-9294"/>
                    <a:pt x="24350" y="1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83917156-F765-5881-8C08-172F939ED722}"/>
                </a:ext>
              </a:extLst>
            </p:cNvPr>
            <p:cNvSpPr/>
            <p:nvPr/>
          </p:nvSpPr>
          <p:spPr>
            <a:xfrm>
              <a:off x="5527333" y="1761529"/>
              <a:ext cx="2795773" cy="2804359"/>
            </a:xfrm>
            <a:custGeom>
              <a:avLst/>
              <a:gdLst>
                <a:gd name="connsiteX0" fmla="*/ 151948 w 2795773"/>
                <a:gd name="connsiteY0" fmla="*/ 102990 h 2804359"/>
                <a:gd name="connsiteX1" fmla="*/ 216242 w 2795773"/>
                <a:gd name="connsiteY1" fmla="*/ 174427 h 2804359"/>
                <a:gd name="connsiteX2" fmla="*/ 1952173 w 2795773"/>
                <a:gd name="connsiteY2" fmla="*/ 1460302 h 2804359"/>
                <a:gd name="connsiteX3" fmla="*/ 1916455 w 2795773"/>
                <a:gd name="connsiteY3" fmla="*/ 1431727 h 2804359"/>
                <a:gd name="connsiteX4" fmla="*/ 2530817 w 2795773"/>
                <a:gd name="connsiteY4" fmla="*/ 1867496 h 2804359"/>
                <a:gd name="connsiteX5" fmla="*/ 2452236 w 2795773"/>
                <a:gd name="connsiteY5" fmla="*/ 1888927 h 2804359"/>
                <a:gd name="connsiteX6" fmla="*/ 2666548 w 2795773"/>
                <a:gd name="connsiteY6" fmla="*/ 2146102 h 2804359"/>
                <a:gd name="connsiteX7" fmla="*/ 2795136 w 2795773"/>
                <a:gd name="connsiteY7" fmla="*/ 2803327 h 2804359"/>
                <a:gd name="connsiteX8" fmla="*/ 2687980 w 2795773"/>
                <a:gd name="connsiteY8" fmla="*/ 2281834 h 2804359"/>
                <a:gd name="connsiteX9" fmla="*/ 2180773 w 2795773"/>
                <a:gd name="connsiteY9" fmla="*/ 1667471 h 2804359"/>
                <a:gd name="connsiteX10" fmla="*/ 1209223 w 2795773"/>
                <a:gd name="connsiteY10" fmla="*/ 910234 h 2804359"/>
                <a:gd name="connsiteX11" fmla="*/ 66223 w 2795773"/>
                <a:gd name="connsiteY11" fmla="*/ 52984 h 2804359"/>
                <a:gd name="connsiteX12" fmla="*/ 151948 w 2795773"/>
                <a:gd name="connsiteY12" fmla="*/ 102990 h 280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5773" h="2804359">
                  <a:moveTo>
                    <a:pt x="151948" y="102990"/>
                  </a:moveTo>
                  <a:cubicBezTo>
                    <a:pt x="176951" y="123230"/>
                    <a:pt x="-83795" y="-51792"/>
                    <a:pt x="216242" y="174427"/>
                  </a:cubicBezTo>
                  <a:cubicBezTo>
                    <a:pt x="516279" y="400646"/>
                    <a:pt x="1668804" y="1250752"/>
                    <a:pt x="1952173" y="1460302"/>
                  </a:cubicBezTo>
                  <a:cubicBezTo>
                    <a:pt x="2235542" y="1669852"/>
                    <a:pt x="1916455" y="1431727"/>
                    <a:pt x="1916455" y="1431727"/>
                  </a:cubicBezTo>
                  <a:cubicBezTo>
                    <a:pt x="2012896" y="1499593"/>
                    <a:pt x="2441520" y="1791296"/>
                    <a:pt x="2530817" y="1867496"/>
                  </a:cubicBezTo>
                  <a:cubicBezTo>
                    <a:pt x="2620114" y="1943696"/>
                    <a:pt x="2429614" y="1842493"/>
                    <a:pt x="2452236" y="1888927"/>
                  </a:cubicBezTo>
                  <a:cubicBezTo>
                    <a:pt x="2474858" y="1935361"/>
                    <a:pt x="2609398" y="1993702"/>
                    <a:pt x="2666548" y="2146102"/>
                  </a:cubicBezTo>
                  <a:cubicBezTo>
                    <a:pt x="2723698" y="2298502"/>
                    <a:pt x="2791564" y="2780705"/>
                    <a:pt x="2795136" y="2803327"/>
                  </a:cubicBezTo>
                  <a:cubicBezTo>
                    <a:pt x="2798708" y="2825949"/>
                    <a:pt x="2790374" y="2471143"/>
                    <a:pt x="2687980" y="2281834"/>
                  </a:cubicBezTo>
                  <a:cubicBezTo>
                    <a:pt x="2585586" y="2092525"/>
                    <a:pt x="2427233" y="1896071"/>
                    <a:pt x="2180773" y="1667471"/>
                  </a:cubicBezTo>
                  <a:cubicBezTo>
                    <a:pt x="1934313" y="1438871"/>
                    <a:pt x="1561648" y="1179315"/>
                    <a:pt x="1209223" y="910234"/>
                  </a:cubicBezTo>
                  <a:cubicBezTo>
                    <a:pt x="856798" y="641153"/>
                    <a:pt x="246007" y="188715"/>
                    <a:pt x="66223" y="52984"/>
                  </a:cubicBezTo>
                  <a:cubicBezTo>
                    <a:pt x="-113561" y="-82747"/>
                    <a:pt x="126945" y="82750"/>
                    <a:pt x="151948" y="102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47696762-9107-7499-D09E-3B5E114D8DB5}"/>
                </a:ext>
              </a:extLst>
            </p:cNvPr>
            <p:cNvSpPr/>
            <p:nvPr/>
          </p:nvSpPr>
          <p:spPr>
            <a:xfrm>
              <a:off x="5822656" y="1759935"/>
              <a:ext cx="2274207" cy="1922458"/>
            </a:xfrm>
            <a:custGeom>
              <a:avLst/>
              <a:gdLst>
                <a:gd name="connsiteX0" fmla="*/ 56650 w 2274207"/>
                <a:gd name="connsiteY0" fmla="*/ 61721 h 1922458"/>
                <a:gd name="connsiteX1" fmla="*/ 113800 w 2274207"/>
                <a:gd name="connsiteY1" fmla="*/ 68865 h 1922458"/>
                <a:gd name="connsiteX2" fmla="*/ 935332 w 2274207"/>
                <a:gd name="connsiteY2" fmla="*/ 590359 h 1922458"/>
                <a:gd name="connsiteX3" fmla="*/ 1371100 w 2274207"/>
                <a:gd name="connsiteY3" fmla="*/ 890396 h 1922458"/>
                <a:gd name="connsiteX4" fmla="*/ 1356813 w 2274207"/>
                <a:gd name="connsiteY4" fmla="*/ 804671 h 1922458"/>
                <a:gd name="connsiteX5" fmla="*/ 1835444 w 2274207"/>
                <a:gd name="connsiteY5" fmla="*/ 1226153 h 1922458"/>
                <a:gd name="connsiteX6" fmla="*/ 2271213 w 2274207"/>
                <a:gd name="connsiteY6" fmla="*/ 1919096 h 1922458"/>
                <a:gd name="connsiteX7" fmla="*/ 1992607 w 2274207"/>
                <a:gd name="connsiteY7" fmla="*/ 1461896 h 1922458"/>
                <a:gd name="connsiteX8" fmla="*/ 1342525 w 2274207"/>
                <a:gd name="connsiteY8" fmla="*/ 826103 h 1922458"/>
                <a:gd name="connsiteX9" fmla="*/ 1385388 w 2274207"/>
                <a:gd name="connsiteY9" fmla="*/ 961834 h 1922458"/>
                <a:gd name="connsiteX10" fmla="*/ 520994 w 2274207"/>
                <a:gd name="connsiteY10" fmla="*/ 318896 h 1922458"/>
                <a:gd name="connsiteX11" fmla="*/ 28075 w 2274207"/>
                <a:gd name="connsiteY11" fmla="*/ 11715 h 1922458"/>
                <a:gd name="connsiteX12" fmla="*/ 56650 w 2274207"/>
                <a:gd name="connsiteY12" fmla="*/ 61721 h 192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4207" h="1922458">
                  <a:moveTo>
                    <a:pt x="56650" y="61721"/>
                  </a:moveTo>
                  <a:cubicBezTo>
                    <a:pt x="70937" y="71246"/>
                    <a:pt x="-32647" y="-19241"/>
                    <a:pt x="113800" y="68865"/>
                  </a:cubicBezTo>
                  <a:cubicBezTo>
                    <a:pt x="260247" y="156971"/>
                    <a:pt x="725782" y="453437"/>
                    <a:pt x="935332" y="590359"/>
                  </a:cubicBezTo>
                  <a:cubicBezTo>
                    <a:pt x="1144882" y="727281"/>
                    <a:pt x="1300853" y="854677"/>
                    <a:pt x="1371100" y="890396"/>
                  </a:cubicBezTo>
                  <a:cubicBezTo>
                    <a:pt x="1441347" y="926115"/>
                    <a:pt x="1279422" y="748712"/>
                    <a:pt x="1356813" y="804671"/>
                  </a:cubicBezTo>
                  <a:cubicBezTo>
                    <a:pt x="1434204" y="860630"/>
                    <a:pt x="1683044" y="1040415"/>
                    <a:pt x="1835444" y="1226153"/>
                  </a:cubicBezTo>
                  <a:cubicBezTo>
                    <a:pt x="1987844" y="1411891"/>
                    <a:pt x="2245019" y="1879806"/>
                    <a:pt x="2271213" y="1919096"/>
                  </a:cubicBezTo>
                  <a:cubicBezTo>
                    <a:pt x="2297407" y="1958387"/>
                    <a:pt x="2147388" y="1644061"/>
                    <a:pt x="1992607" y="1461896"/>
                  </a:cubicBezTo>
                  <a:cubicBezTo>
                    <a:pt x="1837826" y="1279731"/>
                    <a:pt x="1443728" y="909447"/>
                    <a:pt x="1342525" y="826103"/>
                  </a:cubicBezTo>
                  <a:cubicBezTo>
                    <a:pt x="1241322" y="742759"/>
                    <a:pt x="1522310" y="1046368"/>
                    <a:pt x="1385388" y="961834"/>
                  </a:cubicBezTo>
                  <a:cubicBezTo>
                    <a:pt x="1248466" y="877300"/>
                    <a:pt x="747213" y="477249"/>
                    <a:pt x="520994" y="318896"/>
                  </a:cubicBezTo>
                  <a:cubicBezTo>
                    <a:pt x="294775" y="160543"/>
                    <a:pt x="99512" y="53387"/>
                    <a:pt x="28075" y="11715"/>
                  </a:cubicBezTo>
                  <a:cubicBezTo>
                    <a:pt x="-43362" y="-29957"/>
                    <a:pt x="42363" y="52196"/>
                    <a:pt x="56650" y="61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3E52C1E0-373A-28A3-2746-AE7D5EE4EEAA}"/>
                </a:ext>
              </a:extLst>
            </p:cNvPr>
            <p:cNvSpPr/>
            <p:nvPr/>
          </p:nvSpPr>
          <p:spPr>
            <a:xfrm>
              <a:off x="5963671" y="3206653"/>
              <a:ext cx="792268" cy="2358393"/>
            </a:xfrm>
            <a:custGeom>
              <a:avLst/>
              <a:gdLst>
                <a:gd name="connsiteX0" fmla="*/ 1360 w 792268"/>
                <a:gd name="connsiteY0" fmla="*/ 891 h 2358393"/>
                <a:gd name="connsiteX1" fmla="*/ 301398 w 792268"/>
                <a:gd name="connsiteY1" fmla="*/ 765272 h 2358393"/>
                <a:gd name="connsiteX2" fmla="*/ 244248 w 792268"/>
                <a:gd name="connsiteY2" fmla="*/ 958153 h 2358393"/>
                <a:gd name="connsiteX3" fmla="*/ 608579 w 792268"/>
                <a:gd name="connsiteY3" fmla="*/ 1515366 h 2358393"/>
                <a:gd name="connsiteX4" fmla="*/ 387123 w 792268"/>
                <a:gd name="connsiteY4" fmla="*/ 1336772 h 2358393"/>
                <a:gd name="connsiteX5" fmla="*/ 708592 w 792268"/>
                <a:gd name="connsiteY5" fmla="*/ 1615378 h 2358393"/>
                <a:gd name="connsiteX6" fmla="*/ 787173 w 792268"/>
                <a:gd name="connsiteY6" fmla="*/ 2358328 h 2358393"/>
                <a:gd name="connsiteX7" fmla="*/ 601435 w 792268"/>
                <a:gd name="connsiteY7" fmla="*/ 1572516 h 2358393"/>
                <a:gd name="connsiteX8" fmla="*/ 258535 w 792268"/>
                <a:gd name="connsiteY8" fmla="*/ 979585 h 2358393"/>
                <a:gd name="connsiteX9" fmla="*/ 437129 w 792268"/>
                <a:gd name="connsiteY9" fmla="*/ 1122460 h 2358393"/>
                <a:gd name="connsiteX10" fmla="*/ 201385 w 792268"/>
                <a:gd name="connsiteY10" fmla="*/ 622397 h 2358393"/>
                <a:gd name="connsiteX11" fmla="*/ 1360 w 792268"/>
                <a:gd name="connsiteY11" fmla="*/ 891 h 235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268" h="2358393">
                  <a:moveTo>
                    <a:pt x="1360" y="891"/>
                  </a:moveTo>
                  <a:cubicBezTo>
                    <a:pt x="18029" y="24704"/>
                    <a:pt x="260917" y="605728"/>
                    <a:pt x="301398" y="765272"/>
                  </a:cubicBezTo>
                  <a:cubicBezTo>
                    <a:pt x="341879" y="924816"/>
                    <a:pt x="193051" y="833138"/>
                    <a:pt x="244248" y="958153"/>
                  </a:cubicBezTo>
                  <a:cubicBezTo>
                    <a:pt x="295445" y="1083168"/>
                    <a:pt x="584767" y="1452263"/>
                    <a:pt x="608579" y="1515366"/>
                  </a:cubicBezTo>
                  <a:cubicBezTo>
                    <a:pt x="632392" y="1578469"/>
                    <a:pt x="370454" y="1320103"/>
                    <a:pt x="387123" y="1336772"/>
                  </a:cubicBezTo>
                  <a:cubicBezTo>
                    <a:pt x="403792" y="1353441"/>
                    <a:pt x="641917" y="1445119"/>
                    <a:pt x="708592" y="1615378"/>
                  </a:cubicBezTo>
                  <a:cubicBezTo>
                    <a:pt x="775267" y="1785637"/>
                    <a:pt x="805032" y="2365472"/>
                    <a:pt x="787173" y="2358328"/>
                  </a:cubicBezTo>
                  <a:cubicBezTo>
                    <a:pt x="769314" y="2351184"/>
                    <a:pt x="689541" y="1802306"/>
                    <a:pt x="601435" y="1572516"/>
                  </a:cubicBezTo>
                  <a:cubicBezTo>
                    <a:pt x="513329" y="1342726"/>
                    <a:pt x="285919" y="1054594"/>
                    <a:pt x="258535" y="979585"/>
                  </a:cubicBezTo>
                  <a:cubicBezTo>
                    <a:pt x="231151" y="904576"/>
                    <a:pt x="446654" y="1181991"/>
                    <a:pt x="437129" y="1122460"/>
                  </a:cubicBezTo>
                  <a:cubicBezTo>
                    <a:pt x="427604" y="1062929"/>
                    <a:pt x="277585" y="808135"/>
                    <a:pt x="201385" y="622397"/>
                  </a:cubicBezTo>
                  <a:cubicBezTo>
                    <a:pt x="125185" y="436659"/>
                    <a:pt x="-15309" y="-22922"/>
                    <a:pt x="1360" y="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F87ED2C7-F6BF-B985-D8D3-535044A53AD6}"/>
                </a:ext>
              </a:extLst>
            </p:cNvPr>
            <p:cNvSpPr/>
            <p:nvPr/>
          </p:nvSpPr>
          <p:spPr>
            <a:xfrm>
              <a:off x="5896700" y="1680426"/>
              <a:ext cx="1997654" cy="1492647"/>
            </a:xfrm>
            <a:custGeom>
              <a:avLst/>
              <a:gdLst>
                <a:gd name="connsiteX0" fmla="*/ 89763 w 1997654"/>
                <a:gd name="connsiteY0" fmla="*/ 48362 h 1492647"/>
                <a:gd name="connsiteX1" fmla="*/ 196919 w 1997654"/>
                <a:gd name="connsiteY1" fmla="*/ 91224 h 1492647"/>
                <a:gd name="connsiteX2" fmla="*/ 1318488 w 1997654"/>
                <a:gd name="connsiteY2" fmla="*/ 691299 h 1492647"/>
                <a:gd name="connsiteX3" fmla="*/ 1139894 w 1997654"/>
                <a:gd name="connsiteY3" fmla="*/ 698443 h 1492647"/>
                <a:gd name="connsiteX4" fmla="*/ 1597094 w 1997654"/>
                <a:gd name="connsiteY4" fmla="*/ 891324 h 1492647"/>
                <a:gd name="connsiteX5" fmla="*/ 1997144 w 1997654"/>
                <a:gd name="connsiteY5" fmla="*/ 1491399 h 1492647"/>
                <a:gd name="connsiteX6" fmla="*/ 1668531 w 1997654"/>
                <a:gd name="connsiteY6" fmla="*/ 1034199 h 1492647"/>
                <a:gd name="connsiteX7" fmla="*/ 1147038 w 1997654"/>
                <a:gd name="connsiteY7" fmla="*/ 541280 h 1492647"/>
                <a:gd name="connsiteX8" fmla="*/ 89763 w 1997654"/>
                <a:gd name="connsiteY8" fmla="*/ 48362 h 14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7654" h="1492647">
                  <a:moveTo>
                    <a:pt x="89763" y="48362"/>
                  </a:moveTo>
                  <a:cubicBezTo>
                    <a:pt x="-68590" y="-26647"/>
                    <a:pt x="-7868" y="-15932"/>
                    <a:pt x="196919" y="91224"/>
                  </a:cubicBezTo>
                  <a:cubicBezTo>
                    <a:pt x="401706" y="198380"/>
                    <a:pt x="1161326" y="590096"/>
                    <a:pt x="1318488" y="691299"/>
                  </a:cubicBezTo>
                  <a:cubicBezTo>
                    <a:pt x="1475651" y="792502"/>
                    <a:pt x="1093460" y="665105"/>
                    <a:pt x="1139894" y="698443"/>
                  </a:cubicBezTo>
                  <a:cubicBezTo>
                    <a:pt x="1186328" y="731781"/>
                    <a:pt x="1454219" y="759165"/>
                    <a:pt x="1597094" y="891324"/>
                  </a:cubicBezTo>
                  <a:cubicBezTo>
                    <a:pt x="1739969" y="1023483"/>
                    <a:pt x="1985238" y="1467587"/>
                    <a:pt x="1997144" y="1491399"/>
                  </a:cubicBezTo>
                  <a:cubicBezTo>
                    <a:pt x="2009050" y="1515211"/>
                    <a:pt x="1810215" y="1192552"/>
                    <a:pt x="1668531" y="1034199"/>
                  </a:cubicBezTo>
                  <a:cubicBezTo>
                    <a:pt x="1526847" y="875846"/>
                    <a:pt x="1414928" y="709158"/>
                    <a:pt x="1147038" y="541280"/>
                  </a:cubicBezTo>
                  <a:cubicBezTo>
                    <a:pt x="879148" y="373402"/>
                    <a:pt x="248116" y="123371"/>
                    <a:pt x="89763" y="48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D996A579-040A-FA94-5AB7-E6868C43AA68}"/>
                </a:ext>
              </a:extLst>
            </p:cNvPr>
            <p:cNvSpPr/>
            <p:nvPr/>
          </p:nvSpPr>
          <p:spPr>
            <a:xfrm>
              <a:off x="5966111" y="2218775"/>
              <a:ext cx="2186223" cy="2910036"/>
            </a:xfrm>
            <a:custGeom>
              <a:avLst/>
              <a:gdLst>
                <a:gd name="connsiteX0" fmla="*/ 13208 w 2186223"/>
                <a:gd name="connsiteY0" fmla="*/ 10075 h 2910036"/>
                <a:gd name="connsiteX1" fmla="*/ 1284795 w 2186223"/>
                <a:gd name="connsiteY1" fmla="*/ 1560269 h 2910036"/>
                <a:gd name="connsiteX2" fmla="*/ 1363377 w 2186223"/>
                <a:gd name="connsiteY2" fmla="*/ 1567413 h 2910036"/>
                <a:gd name="connsiteX3" fmla="*/ 1927733 w 2186223"/>
                <a:gd name="connsiteY3" fmla="*/ 1960319 h 2910036"/>
                <a:gd name="connsiteX4" fmla="*/ 2177764 w 2186223"/>
                <a:gd name="connsiteY4" fmla="*/ 2889006 h 2910036"/>
                <a:gd name="connsiteX5" fmla="*/ 2106327 w 2186223"/>
                <a:gd name="connsiteY5" fmla="*/ 2553250 h 2910036"/>
                <a:gd name="connsiteX6" fmla="*/ 1899158 w 2186223"/>
                <a:gd name="connsiteY6" fmla="*/ 1917456 h 2910036"/>
                <a:gd name="connsiteX7" fmla="*/ 1206214 w 2186223"/>
                <a:gd name="connsiteY7" fmla="*/ 1503119 h 2910036"/>
                <a:gd name="connsiteX8" fmla="*/ 691864 w 2186223"/>
                <a:gd name="connsiteY8" fmla="*/ 945906 h 2910036"/>
                <a:gd name="connsiteX9" fmla="*/ 370395 w 2186223"/>
                <a:gd name="connsiteY9" fmla="*/ 538713 h 2910036"/>
                <a:gd name="connsiteX10" fmla="*/ 606139 w 2186223"/>
                <a:gd name="connsiteY10" fmla="*/ 874469 h 2910036"/>
                <a:gd name="connsiteX11" fmla="*/ 13208 w 2186223"/>
                <a:gd name="connsiteY11" fmla="*/ 10075 h 29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6223" h="2910036">
                  <a:moveTo>
                    <a:pt x="13208" y="10075"/>
                  </a:moveTo>
                  <a:cubicBezTo>
                    <a:pt x="126317" y="124375"/>
                    <a:pt x="1059767" y="1300713"/>
                    <a:pt x="1284795" y="1560269"/>
                  </a:cubicBezTo>
                  <a:cubicBezTo>
                    <a:pt x="1509823" y="1819825"/>
                    <a:pt x="1256221" y="1500738"/>
                    <a:pt x="1363377" y="1567413"/>
                  </a:cubicBezTo>
                  <a:cubicBezTo>
                    <a:pt x="1470533" y="1634088"/>
                    <a:pt x="1792002" y="1740054"/>
                    <a:pt x="1927733" y="1960319"/>
                  </a:cubicBezTo>
                  <a:cubicBezTo>
                    <a:pt x="2063464" y="2180584"/>
                    <a:pt x="2147998" y="2790184"/>
                    <a:pt x="2177764" y="2889006"/>
                  </a:cubicBezTo>
                  <a:cubicBezTo>
                    <a:pt x="2207530" y="2987828"/>
                    <a:pt x="2152761" y="2715175"/>
                    <a:pt x="2106327" y="2553250"/>
                  </a:cubicBezTo>
                  <a:cubicBezTo>
                    <a:pt x="2059893" y="2391325"/>
                    <a:pt x="2049177" y="2092478"/>
                    <a:pt x="1899158" y="1917456"/>
                  </a:cubicBezTo>
                  <a:cubicBezTo>
                    <a:pt x="1749139" y="1742434"/>
                    <a:pt x="1407430" y="1665044"/>
                    <a:pt x="1206214" y="1503119"/>
                  </a:cubicBezTo>
                  <a:cubicBezTo>
                    <a:pt x="1004998" y="1341194"/>
                    <a:pt x="831167" y="1106640"/>
                    <a:pt x="691864" y="945906"/>
                  </a:cubicBezTo>
                  <a:cubicBezTo>
                    <a:pt x="552561" y="785172"/>
                    <a:pt x="384682" y="550619"/>
                    <a:pt x="370395" y="538713"/>
                  </a:cubicBezTo>
                  <a:cubicBezTo>
                    <a:pt x="356108" y="526807"/>
                    <a:pt x="663289" y="959003"/>
                    <a:pt x="606139" y="874469"/>
                  </a:cubicBezTo>
                  <a:cubicBezTo>
                    <a:pt x="548989" y="789935"/>
                    <a:pt x="-99901" y="-104225"/>
                    <a:pt x="13208" y="10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AEAAD212-75E1-88F6-958D-A66618ED464E}"/>
                </a:ext>
              </a:extLst>
            </p:cNvPr>
            <p:cNvSpPr/>
            <p:nvPr/>
          </p:nvSpPr>
          <p:spPr>
            <a:xfrm>
              <a:off x="5972298" y="3081799"/>
              <a:ext cx="1614032" cy="1902435"/>
            </a:xfrm>
            <a:custGeom>
              <a:avLst/>
              <a:gdLst>
                <a:gd name="connsiteX0" fmla="*/ 21308 w 1614032"/>
                <a:gd name="connsiteY0" fmla="*/ 18589 h 1902435"/>
                <a:gd name="connsiteX1" fmla="*/ 57027 w 1614032"/>
                <a:gd name="connsiteY1" fmla="*/ 54307 h 1902435"/>
                <a:gd name="connsiteX2" fmla="*/ 1000002 w 1614032"/>
                <a:gd name="connsiteY2" fmla="*/ 918701 h 1902435"/>
                <a:gd name="connsiteX3" fmla="*/ 1585790 w 1614032"/>
                <a:gd name="connsiteY3" fmla="*/ 1868820 h 1902435"/>
                <a:gd name="connsiteX4" fmla="*/ 1485777 w 1614032"/>
                <a:gd name="connsiteY4" fmla="*/ 1640220 h 1902435"/>
                <a:gd name="connsiteX5" fmla="*/ 1171452 w 1614032"/>
                <a:gd name="connsiteY5" fmla="*/ 1168732 h 1902435"/>
                <a:gd name="connsiteX6" fmla="*/ 699965 w 1614032"/>
                <a:gd name="connsiteY6" fmla="*/ 675814 h 1902435"/>
                <a:gd name="connsiteX7" fmla="*/ 792833 w 1614032"/>
                <a:gd name="connsiteY7" fmla="*/ 761539 h 1902435"/>
                <a:gd name="connsiteX8" fmla="*/ 21308 w 1614032"/>
                <a:gd name="connsiteY8" fmla="*/ 18589 h 190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032" h="1902435">
                  <a:moveTo>
                    <a:pt x="21308" y="18589"/>
                  </a:moveTo>
                  <a:cubicBezTo>
                    <a:pt x="-42391" y="-38562"/>
                    <a:pt x="57027" y="54307"/>
                    <a:pt x="57027" y="54307"/>
                  </a:cubicBezTo>
                  <a:cubicBezTo>
                    <a:pt x="220143" y="204326"/>
                    <a:pt x="745208" y="616282"/>
                    <a:pt x="1000002" y="918701"/>
                  </a:cubicBezTo>
                  <a:cubicBezTo>
                    <a:pt x="1254796" y="1221120"/>
                    <a:pt x="1504828" y="1748567"/>
                    <a:pt x="1585790" y="1868820"/>
                  </a:cubicBezTo>
                  <a:cubicBezTo>
                    <a:pt x="1666752" y="1989073"/>
                    <a:pt x="1554833" y="1756901"/>
                    <a:pt x="1485777" y="1640220"/>
                  </a:cubicBezTo>
                  <a:cubicBezTo>
                    <a:pt x="1416721" y="1523539"/>
                    <a:pt x="1302421" y="1329466"/>
                    <a:pt x="1171452" y="1168732"/>
                  </a:cubicBezTo>
                  <a:cubicBezTo>
                    <a:pt x="1040483" y="1007998"/>
                    <a:pt x="763068" y="743680"/>
                    <a:pt x="699965" y="675814"/>
                  </a:cubicBezTo>
                  <a:cubicBezTo>
                    <a:pt x="636862" y="607949"/>
                    <a:pt x="792833" y="761539"/>
                    <a:pt x="792833" y="761539"/>
                  </a:cubicBezTo>
                  <a:lnTo>
                    <a:pt x="21308" y="1858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D022AFA8-EB7B-0C07-B623-24B4ED01FBE4}"/>
                </a:ext>
              </a:extLst>
            </p:cNvPr>
            <p:cNvSpPr/>
            <p:nvPr/>
          </p:nvSpPr>
          <p:spPr>
            <a:xfrm>
              <a:off x="5913044" y="3998505"/>
              <a:ext cx="1033947" cy="2444086"/>
            </a:xfrm>
            <a:custGeom>
              <a:avLst/>
              <a:gdLst>
                <a:gd name="connsiteX0" fmla="*/ 1981 w 1033947"/>
                <a:gd name="connsiteY0" fmla="*/ 1995 h 2444086"/>
                <a:gd name="connsiteX1" fmla="*/ 473469 w 1033947"/>
                <a:gd name="connsiteY1" fmla="*/ 552064 h 2444086"/>
                <a:gd name="connsiteX2" fmla="*/ 1002106 w 1033947"/>
                <a:gd name="connsiteY2" fmla="*/ 752089 h 2444086"/>
                <a:gd name="connsiteX3" fmla="*/ 973531 w 1033947"/>
                <a:gd name="connsiteY3" fmla="*/ 2430870 h 2444086"/>
                <a:gd name="connsiteX4" fmla="*/ 1030681 w 1033947"/>
                <a:gd name="connsiteY4" fmla="*/ 1495039 h 2444086"/>
                <a:gd name="connsiteX5" fmla="*/ 973531 w 1033947"/>
                <a:gd name="connsiteY5" fmla="*/ 752089 h 2444086"/>
                <a:gd name="connsiteX6" fmla="*/ 544906 w 1033947"/>
                <a:gd name="connsiteY6" fmla="*/ 594926 h 2444086"/>
                <a:gd name="connsiteX7" fmla="*/ 644919 w 1033947"/>
                <a:gd name="connsiteY7" fmla="*/ 616358 h 2444086"/>
                <a:gd name="connsiteX8" fmla="*/ 637775 w 1033947"/>
                <a:gd name="connsiteY8" fmla="*/ 616358 h 2444086"/>
                <a:gd name="connsiteX9" fmla="*/ 337737 w 1033947"/>
                <a:gd name="connsiteY9" fmla="*/ 587783 h 2444086"/>
                <a:gd name="connsiteX10" fmla="*/ 402031 w 1033947"/>
                <a:gd name="connsiteY10" fmla="*/ 737801 h 2444086"/>
                <a:gd name="connsiteX11" fmla="*/ 309162 w 1033947"/>
                <a:gd name="connsiteY11" fmla="*/ 380614 h 2444086"/>
                <a:gd name="connsiteX12" fmla="*/ 1981 w 1033947"/>
                <a:gd name="connsiteY12" fmla="*/ 1995 h 244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3947" h="2444086">
                  <a:moveTo>
                    <a:pt x="1981" y="1995"/>
                  </a:moveTo>
                  <a:cubicBezTo>
                    <a:pt x="29365" y="30570"/>
                    <a:pt x="306782" y="427048"/>
                    <a:pt x="473469" y="552064"/>
                  </a:cubicBezTo>
                  <a:cubicBezTo>
                    <a:pt x="640157" y="677080"/>
                    <a:pt x="918762" y="438955"/>
                    <a:pt x="1002106" y="752089"/>
                  </a:cubicBezTo>
                  <a:cubicBezTo>
                    <a:pt x="1085450" y="1065223"/>
                    <a:pt x="968769" y="2307045"/>
                    <a:pt x="973531" y="2430870"/>
                  </a:cubicBezTo>
                  <a:cubicBezTo>
                    <a:pt x="978293" y="2554695"/>
                    <a:pt x="1030681" y="1774836"/>
                    <a:pt x="1030681" y="1495039"/>
                  </a:cubicBezTo>
                  <a:cubicBezTo>
                    <a:pt x="1030681" y="1215242"/>
                    <a:pt x="1054494" y="902108"/>
                    <a:pt x="973531" y="752089"/>
                  </a:cubicBezTo>
                  <a:cubicBezTo>
                    <a:pt x="892569" y="602070"/>
                    <a:pt x="599675" y="617548"/>
                    <a:pt x="544906" y="594926"/>
                  </a:cubicBezTo>
                  <a:cubicBezTo>
                    <a:pt x="490137" y="572304"/>
                    <a:pt x="629441" y="612786"/>
                    <a:pt x="644919" y="616358"/>
                  </a:cubicBezTo>
                  <a:cubicBezTo>
                    <a:pt x="660397" y="619930"/>
                    <a:pt x="637775" y="616358"/>
                    <a:pt x="637775" y="616358"/>
                  </a:cubicBezTo>
                  <a:cubicBezTo>
                    <a:pt x="586578" y="611596"/>
                    <a:pt x="377028" y="567543"/>
                    <a:pt x="337737" y="587783"/>
                  </a:cubicBezTo>
                  <a:cubicBezTo>
                    <a:pt x="298446" y="608024"/>
                    <a:pt x="406794" y="772329"/>
                    <a:pt x="402031" y="737801"/>
                  </a:cubicBezTo>
                  <a:cubicBezTo>
                    <a:pt x="397269" y="703273"/>
                    <a:pt x="379409" y="502058"/>
                    <a:pt x="309162" y="380614"/>
                  </a:cubicBezTo>
                  <a:cubicBezTo>
                    <a:pt x="238915" y="259170"/>
                    <a:pt x="-25403" y="-26580"/>
                    <a:pt x="1981" y="1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6B926231-8AA0-D57B-3A4B-4683F47A75EB}"/>
                </a:ext>
              </a:extLst>
            </p:cNvPr>
            <p:cNvSpPr/>
            <p:nvPr/>
          </p:nvSpPr>
          <p:spPr>
            <a:xfrm>
              <a:off x="5560223" y="4379738"/>
              <a:ext cx="1003656" cy="974238"/>
            </a:xfrm>
            <a:custGeom>
              <a:avLst/>
              <a:gdLst>
                <a:gd name="connsiteX0" fmla="*/ 990596 w 1003656"/>
                <a:gd name="connsiteY0" fmla="*/ 13668 h 974238"/>
                <a:gd name="connsiteX1" fmla="*/ 326227 w 1003656"/>
                <a:gd name="connsiteY1" fmla="*/ 385143 h 974238"/>
                <a:gd name="connsiteX2" fmla="*/ 111915 w 1003656"/>
                <a:gd name="connsiteY2" fmla="*/ 820912 h 974238"/>
                <a:gd name="connsiteX3" fmla="*/ 226215 w 1003656"/>
                <a:gd name="connsiteY3" fmla="*/ 556593 h 974238"/>
                <a:gd name="connsiteX4" fmla="*/ 4758 w 1003656"/>
                <a:gd name="connsiteY4" fmla="*/ 963787 h 974238"/>
                <a:gd name="connsiteX5" fmla="*/ 476246 w 1003656"/>
                <a:gd name="connsiteY5" fmla="*/ 42243 h 974238"/>
                <a:gd name="connsiteX6" fmla="*/ 397665 w 1003656"/>
                <a:gd name="connsiteY6" fmla="*/ 320850 h 974238"/>
                <a:gd name="connsiteX7" fmla="*/ 740565 w 1003656"/>
                <a:gd name="connsiteY7" fmla="*/ 106537 h 974238"/>
                <a:gd name="connsiteX8" fmla="*/ 990596 w 1003656"/>
                <a:gd name="connsiteY8" fmla="*/ 13668 h 9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656" h="974238">
                  <a:moveTo>
                    <a:pt x="990596" y="13668"/>
                  </a:moveTo>
                  <a:cubicBezTo>
                    <a:pt x="921540" y="60102"/>
                    <a:pt x="472674" y="250602"/>
                    <a:pt x="326227" y="385143"/>
                  </a:cubicBezTo>
                  <a:cubicBezTo>
                    <a:pt x="179780" y="519684"/>
                    <a:pt x="128584" y="792337"/>
                    <a:pt x="111915" y="820912"/>
                  </a:cubicBezTo>
                  <a:cubicBezTo>
                    <a:pt x="95246" y="849487"/>
                    <a:pt x="244074" y="532781"/>
                    <a:pt x="226215" y="556593"/>
                  </a:cubicBezTo>
                  <a:cubicBezTo>
                    <a:pt x="208356" y="580405"/>
                    <a:pt x="-36914" y="1049512"/>
                    <a:pt x="4758" y="963787"/>
                  </a:cubicBezTo>
                  <a:cubicBezTo>
                    <a:pt x="46430" y="878062"/>
                    <a:pt x="410762" y="149399"/>
                    <a:pt x="476246" y="42243"/>
                  </a:cubicBezTo>
                  <a:cubicBezTo>
                    <a:pt x="541730" y="-64913"/>
                    <a:pt x="353612" y="310134"/>
                    <a:pt x="397665" y="320850"/>
                  </a:cubicBezTo>
                  <a:cubicBezTo>
                    <a:pt x="441718" y="331566"/>
                    <a:pt x="644125" y="163687"/>
                    <a:pt x="740565" y="106537"/>
                  </a:cubicBezTo>
                  <a:cubicBezTo>
                    <a:pt x="837005" y="49387"/>
                    <a:pt x="1059652" y="-32766"/>
                    <a:pt x="990596" y="13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0946DA6D-C51B-4014-B59B-BF8904526D88}"/>
                </a:ext>
              </a:extLst>
            </p:cNvPr>
            <p:cNvSpPr/>
            <p:nvPr/>
          </p:nvSpPr>
          <p:spPr>
            <a:xfrm>
              <a:off x="5857875" y="4828842"/>
              <a:ext cx="943840" cy="2130309"/>
            </a:xfrm>
            <a:custGeom>
              <a:avLst/>
              <a:gdLst>
                <a:gd name="connsiteX0" fmla="*/ 407194 w 943840"/>
                <a:gd name="connsiteY0" fmla="*/ 28908 h 2130309"/>
                <a:gd name="connsiteX1" fmla="*/ 885825 w 943840"/>
                <a:gd name="connsiteY1" fmla="*/ 400383 h 2130309"/>
                <a:gd name="connsiteX2" fmla="*/ 378619 w 943840"/>
                <a:gd name="connsiteY2" fmla="*/ 1864852 h 2130309"/>
                <a:gd name="connsiteX3" fmla="*/ 707231 w 943840"/>
                <a:gd name="connsiteY3" fmla="*/ 1357646 h 2130309"/>
                <a:gd name="connsiteX4" fmla="*/ 0 w 943840"/>
                <a:gd name="connsiteY4" fmla="*/ 2129171 h 2130309"/>
                <a:gd name="connsiteX5" fmla="*/ 707231 w 943840"/>
                <a:gd name="connsiteY5" fmla="*/ 1150477 h 2130309"/>
                <a:gd name="connsiteX6" fmla="*/ 942975 w 943840"/>
                <a:gd name="connsiteY6" fmla="*/ 228933 h 2130309"/>
                <a:gd name="connsiteX7" fmla="*/ 642938 w 943840"/>
                <a:gd name="connsiteY7" fmla="*/ 114633 h 2130309"/>
                <a:gd name="connsiteX8" fmla="*/ 521494 w 943840"/>
                <a:gd name="connsiteY8" fmla="*/ 36052 h 2130309"/>
                <a:gd name="connsiteX9" fmla="*/ 407194 w 943840"/>
                <a:gd name="connsiteY9" fmla="*/ 28908 h 213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840" h="2130309">
                  <a:moveTo>
                    <a:pt x="407194" y="28908"/>
                  </a:moveTo>
                  <a:cubicBezTo>
                    <a:pt x="467916" y="89630"/>
                    <a:pt x="890588" y="94392"/>
                    <a:pt x="885825" y="400383"/>
                  </a:cubicBezTo>
                  <a:cubicBezTo>
                    <a:pt x="881063" y="706374"/>
                    <a:pt x="408385" y="1705308"/>
                    <a:pt x="378619" y="1864852"/>
                  </a:cubicBezTo>
                  <a:cubicBezTo>
                    <a:pt x="348853" y="2024396"/>
                    <a:pt x="770334" y="1313593"/>
                    <a:pt x="707231" y="1357646"/>
                  </a:cubicBezTo>
                  <a:cubicBezTo>
                    <a:pt x="644128" y="1401699"/>
                    <a:pt x="0" y="2163699"/>
                    <a:pt x="0" y="2129171"/>
                  </a:cubicBezTo>
                  <a:cubicBezTo>
                    <a:pt x="0" y="2094643"/>
                    <a:pt x="550069" y="1467183"/>
                    <a:pt x="707231" y="1150477"/>
                  </a:cubicBezTo>
                  <a:cubicBezTo>
                    <a:pt x="864393" y="833771"/>
                    <a:pt x="953690" y="401573"/>
                    <a:pt x="942975" y="228933"/>
                  </a:cubicBezTo>
                  <a:cubicBezTo>
                    <a:pt x="932260" y="56293"/>
                    <a:pt x="713185" y="146780"/>
                    <a:pt x="642938" y="114633"/>
                  </a:cubicBezTo>
                  <a:cubicBezTo>
                    <a:pt x="572691" y="82486"/>
                    <a:pt x="559594" y="52721"/>
                    <a:pt x="521494" y="36052"/>
                  </a:cubicBezTo>
                  <a:cubicBezTo>
                    <a:pt x="483394" y="19383"/>
                    <a:pt x="346472" y="-31814"/>
                    <a:pt x="407194" y="28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9BE1E0C-20AE-818E-142D-11AF9BC896EB}"/>
                </a:ext>
              </a:extLst>
            </p:cNvPr>
            <p:cNvSpPr/>
            <p:nvPr/>
          </p:nvSpPr>
          <p:spPr>
            <a:xfrm>
              <a:off x="6391506" y="4053176"/>
              <a:ext cx="1809572" cy="3650058"/>
            </a:xfrm>
            <a:custGeom>
              <a:avLst/>
              <a:gdLst>
                <a:gd name="connsiteX0" fmla="*/ 30725 w 1809572"/>
                <a:gd name="connsiteY0" fmla="*/ 33049 h 3650058"/>
                <a:gd name="connsiteX1" fmla="*/ 73588 w 1809572"/>
                <a:gd name="connsiteY1" fmla="*/ 90199 h 3650058"/>
                <a:gd name="connsiteX2" fmla="*/ 1352319 w 1809572"/>
                <a:gd name="connsiteY2" fmla="*/ 1568955 h 3650058"/>
                <a:gd name="connsiteX3" fmla="*/ 1252307 w 1809572"/>
                <a:gd name="connsiteY3" fmla="*/ 1433224 h 3650058"/>
                <a:gd name="connsiteX4" fmla="*/ 1695219 w 1809572"/>
                <a:gd name="connsiteY4" fmla="*/ 1618962 h 3650058"/>
                <a:gd name="connsiteX5" fmla="*/ 1788088 w 1809572"/>
                <a:gd name="connsiteY5" fmla="*/ 1797555 h 3650058"/>
                <a:gd name="connsiteX6" fmla="*/ 1780944 w 1809572"/>
                <a:gd name="connsiteY6" fmla="*/ 1711830 h 3650058"/>
                <a:gd name="connsiteX7" fmla="*/ 1709507 w 1809572"/>
                <a:gd name="connsiteY7" fmla="*/ 2776249 h 3650058"/>
                <a:gd name="connsiteX8" fmla="*/ 1809519 w 1809572"/>
                <a:gd name="connsiteY8" fmla="*/ 3647787 h 3650058"/>
                <a:gd name="connsiteX9" fmla="*/ 1723794 w 1809572"/>
                <a:gd name="connsiteY9" fmla="*/ 2983418 h 3650058"/>
                <a:gd name="connsiteX10" fmla="*/ 1745225 w 1809572"/>
                <a:gd name="connsiteY10" fmla="*/ 1647537 h 3650058"/>
                <a:gd name="connsiteX11" fmla="*/ 1073713 w 1809572"/>
                <a:gd name="connsiteY11" fmla="*/ 1247487 h 3650058"/>
                <a:gd name="connsiteX12" fmla="*/ 252182 w 1809572"/>
                <a:gd name="connsiteY12" fmla="*/ 554543 h 3650058"/>
                <a:gd name="connsiteX13" fmla="*/ 795107 w 1809572"/>
                <a:gd name="connsiteY13" fmla="*/ 897443 h 3650058"/>
                <a:gd name="connsiteX14" fmla="*/ 30725 w 1809572"/>
                <a:gd name="connsiteY14" fmla="*/ 33049 h 36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572" h="3650058">
                  <a:moveTo>
                    <a:pt x="30725" y="33049"/>
                  </a:moveTo>
                  <a:cubicBezTo>
                    <a:pt x="-57977" y="-66368"/>
                    <a:pt x="73588" y="90199"/>
                    <a:pt x="73588" y="90199"/>
                  </a:cubicBezTo>
                  <a:lnTo>
                    <a:pt x="1352319" y="1568955"/>
                  </a:lnTo>
                  <a:cubicBezTo>
                    <a:pt x="1548772" y="1792792"/>
                    <a:pt x="1195157" y="1424890"/>
                    <a:pt x="1252307" y="1433224"/>
                  </a:cubicBezTo>
                  <a:cubicBezTo>
                    <a:pt x="1309457" y="1441559"/>
                    <a:pt x="1605922" y="1558240"/>
                    <a:pt x="1695219" y="1618962"/>
                  </a:cubicBezTo>
                  <a:cubicBezTo>
                    <a:pt x="1784516" y="1679684"/>
                    <a:pt x="1773801" y="1782077"/>
                    <a:pt x="1788088" y="1797555"/>
                  </a:cubicBezTo>
                  <a:cubicBezTo>
                    <a:pt x="1802375" y="1813033"/>
                    <a:pt x="1794041" y="1548714"/>
                    <a:pt x="1780944" y="1711830"/>
                  </a:cubicBezTo>
                  <a:cubicBezTo>
                    <a:pt x="1767847" y="1874946"/>
                    <a:pt x="1704745" y="2453590"/>
                    <a:pt x="1709507" y="2776249"/>
                  </a:cubicBezTo>
                  <a:cubicBezTo>
                    <a:pt x="1714269" y="3098908"/>
                    <a:pt x="1807138" y="3613259"/>
                    <a:pt x="1809519" y="3647787"/>
                  </a:cubicBezTo>
                  <a:cubicBezTo>
                    <a:pt x="1811900" y="3682315"/>
                    <a:pt x="1734510" y="3316793"/>
                    <a:pt x="1723794" y="2983418"/>
                  </a:cubicBezTo>
                  <a:cubicBezTo>
                    <a:pt x="1713078" y="2650043"/>
                    <a:pt x="1853572" y="1936859"/>
                    <a:pt x="1745225" y="1647537"/>
                  </a:cubicBezTo>
                  <a:cubicBezTo>
                    <a:pt x="1636878" y="1358215"/>
                    <a:pt x="1322553" y="1429653"/>
                    <a:pt x="1073713" y="1247487"/>
                  </a:cubicBezTo>
                  <a:cubicBezTo>
                    <a:pt x="824873" y="1065321"/>
                    <a:pt x="298616" y="612884"/>
                    <a:pt x="252182" y="554543"/>
                  </a:cubicBezTo>
                  <a:cubicBezTo>
                    <a:pt x="205748" y="496202"/>
                    <a:pt x="830826" y="983168"/>
                    <a:pt x="795107" y="897443"/>
                  </a:cubicBezTo>
                  <a:cubicBezTo>
                    <a:pt x="759388" y="811718"/>
                    <a:pt x="398628" y="425955"/>
                    <a:pt x="30725" y="3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66FB94D-FF5C-B279-6FCD-461DCEC1ABEE}"/>
                </a:ext>
              </a:extLst>
            </p:cNvPr>
            <p:cNvSpPr/>
            <p:nvPr/>
          </p:nvSpPr>
          <p:spPr>
            <a:xfrm>
              <a:off x="5697567" y="5602637"/>
              <a:ext cx="1028697" cy="1192012"/>
            </a:xfrm>
            <a:custGeom>
              <a:avLst/>
              <a:gdLst>
                <a:gd name="connsiteX0" fmla="*/ 1028697 w 1028697"/>
                <a:gd name="connsiteY0" fmla="*/ 0 h 1192012"/>
                <a:gd name="connsiteX1" fmla="*/ 44555 w 1028697"/>
                <a:gd name="connsiteY1" fmla="*/ 402956 h 1192012"/>
                <a:gd name="connsiteX2" fmla="*/ 207287 w 1028697"/>
                <a:gd name="connsiteY2" fmla="*/ 387458 h 1192012"/>
                <a:gd name="connsiteX3" fmla="*/ 5809 w 1028697"/>
                <a:gd name="connsiteY3" fmla="*/ 488197 h 1192012"/>
                <a:gd name="connsiteX4" fmla="*/ 52304 w 1028697"/>
                <a:gd name="connsiteY4" fmla="*/ 1185621 h 1192012"/>
                <a:gd name="connsiteX5" fmla="*/ 29057 w 1028697"/>
                <a:gd name="connsiteY5" fmla="*/ 805912 h 1192012"/>
                <a:gd name="connsiteX6" fmla="*/ 83301 w 1028697"/>
                <a:gd name="connsiteY6" fmla="*/ 325465 h 1192012"/>
                <a:gd name="connsiteX7" fmla="*/ 176291 w 1028697"/>
                <a:gd name="connsiteY7" fmla="*/ 340963 h 1192012"/>
                <a:gd name="connsiteX8" fmla="*/ 455260 w 1028697"/>
                <a:gd name="connsiteY8" fmla="*/ 147234 h 1192012"/>
                <a:gd name="connsiteX9" fmla="*/ 323525 w 1028697"/>
                <a:gd name="connsiteY9" fmla="*/ 185980 h 1192012"/>
                <a:gd name="connsiteX10" fmla="*/ 1028697 w 1028697"/>
                <a:gd name="connsiteY10" fmla="*/ 0 h 119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697" h="1192012">
                  <a:moveTo>
                    <a:pt x="1028697" y="0"/>
                  </a:moveTo>
                  <a:cubicBezTo>
                    <a:pt x="605077" y="169190"/>
                    <a:pt x="181457" y="338380"/>
                    <a:pt x="44555" y="402956"/>
                  </a:cubicBezTo>
                  <a:cubicBezTo>
                    <a:pt x="-92347" y="467532"/>
                    <a:pt x="213745" y="373251"/>
                    <a:pt x="207287" y="387458"/>
                  </a:cubicBezTo>
                  <a:cubicBezTo>
                    <a:pt x="200829" y="401665"/>
                    <a:pt x="31639" y="355170"/>
                    <a:pt x="5809" y="488197"/>
                  </a:cubicBezTo>
                  <a:cubicBezTo>
                    <a:pt x="-20021" y="621224"/>
                    <a:pt x="48429" y="1132669"/>
                    <a:pt x="52304" y="1185621"/>
                  </a:cubicBezTo>
                  <a:cubicBezTo>
                    <a:pt x="56179" y="1238574"/>
                    <a:pt x="23891" y="949271"/>
                    <a:pt x="29057" y="805912"/>
                  </a:cubicBezTo>
                  <a:cubicBezTo>
                    <a:pt x="34223" y="662553"/>
                    <a:pt x="58762" y="402956"/>
                    <a:pt x="83301" y="325465"/>
                  </a:cubicBezTo>
                  <a:cubicBezTo>
                    <a:pt x="107840" y="247974"/>
                    <a:pt x="114298" y="370668"/>
                    <a:pt x="176291" y="340963"/>
                  </a:cubicBezTo>
                  <a:cubicBezTo>
                    <a:pt x="238284" y="311258"/>
                    <a:pt x="430721" y="173064"/>
                    <a:pt x="455260" y="147234"/>
                  </a:cubicBezTo>
                  <a:cubicBezTo>
                    <a:pt x="479799" y="121404"/>
                    <a:pt x="323525" y="185980"/>
                    <a:pt x="323525" y="185980"/>
                  </a:cubicBezTo>
                  <a:lnTo>
                    <a:pt x="102869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C69D7173-B09B-B412-7F4E-45410A93CBC8}"/>
                </a:ext>
              </a:extLst>
            </p:cNvPr>
            <p:cNvSpPr/>
            <p:nvPr/>
          </p:nvSpPr>
          <p:spPr>
            <a:xfrm>
              <a:off x="4266400" y="6011453"/>
              <a:ext cx="2693860" cy="2384035"/>
            </a:xfrm>
            <a:custGeom>
              <a:avLst/>
              <a:gdLst>
                <a:gd name="connsiteX0" fmla="*/ 2692339 w 2693860"/>
                <a:gd name="connsiteY0" fmla="*/ 1889 h 2384035"/>
                <a:gd name="connsiteX1" fmla="*/ 817044 w 2693860"/>
                <a:gd name="connsiteY1" fmla="*/ 544330 h 2384035"/>
                <a:gd name="connsiteX2" fmla="*/ 1591959 w 2693860"/>
                <a:gd name="connsiteY2" fmla="*/ 327354 h 2384035"/>
                <a:gd name="connsiteX3" fmla="*/ 282353 w 2693860"/>
                <a:gd name="connsiteY3" fmla="*/ 978283 h 2384035"/>
                <a:gd name="connsiteX4" fmla="*/ 693058 w 2693860"/>
                <a:gd name="connsiteY4" fmla="*/ 908540 h 2384035"/>
                <a:gd name="connsiteX5" fmla="*/ 65376 w 2693860"/>
                <a:gd name="connsiteY5" fmla="*/ 1381239 h 2384035"/>
                <a:gd name="connsiteX6" fmla="*/ 383092 w 2693860"/>
                <a:gd name="connsiteY6" fmla="*/ 1226255 h 2384035"/>
                <a:gd name="connsiteX7" fmla="*/ 3383 w 2693860"/>
                <a:gd name="connsiteY7" fmla="*/ 1714452 h 2384035"/>
                <a:gd name="connsiteX8" fmla="*/ 189363 w 2693860"/>
                <a:gd name="connsiteY8" fmla="*/ 1644710 h 2384035"/>
                <a:gd name="connsiteX9" fmla="*/ 57627 w 2693860"/>
                <a:gd name="connsiteY9" fmla="*/ 1892683 h 2384035"/>
                <a:gd name="connsiteX10" fmla="*/ 212610 w 2693860"/>
                <a:gd name="connsiteY10" fmla="*/ 2202649 h 2384035"/>
                <a:gd name="connsiteX11" fmla="*/ 507078 w 2693860"/>
                <a:gd name="connsiteY11" fmla="*/ 2256893 h 2384035"/>
                <a:gd name="connsiteX12" fmla="*/ 1212251 w 2693860"/>
                <a:gd name="connsiteY12" fmla="*/ 2380879 h 2384035"/>
                <a:gd name="connsiteX13" fmla="*/ 925532 w 2693860"/>
                <a:gd name="connsiteY13" fmla="*/ 2342133 h 2384035"/>
                <a:gd name="connsiteX14" fmla="*/ 336597 w 2693860"/>
                <a:gd name="connsiteY14" fmla="*/ 2287889 h 2384035"/>
                <a:gd name="connsiteX15" fmla="*/ 197112 w 2693860"/>
                <a:gd name="connsiteY15" fmla="*/ 2264642 h 2384035"/>
                <a:gd name="connsiteX16" fmla="*/ 476081 w 2693860"/>
                <a:gd name="connsiteY16" fmla="*/ 1125516 h 2384035"/>
                <a:gd name="connsiteX17" fmla="*/ 352095 w 2693860"/>
                <a:gd name="connsiteY17" fmla="*/ 1172011 h 2384035"/>
                <a:gd name="connsiteX18" fmla="*/ 1010773 w 2693860"/>
                <a:gd name="connsiteY18" fmla="*/ 606323 h 2384035"/>
                <a:gd name="connsiteX19" fmla="*/ 700807 w 2693860"/>
                <a:gd name="connsiteY19" fmla="*/ 776805 h 2384035"/>
                <a:gd name="connsiteX20" fmla="*/ 1560963 w 2693860"/>
                <a:gd name="connsiteY20" fmla="*/ 389347 h 2384035"/>
                <a:gd name="connsiteX21" fmla="*/ 1142508 w 2693860"/>
                <a:gd name="connsiteY21" fmla="*/ 366100 h 2384035"/>
                <a:gd name="connsiteX22" fmla="*/ 2692339 w 2693860"/>
                <a:gd name="connsiteY22" fmla="*/ 1889 h 23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93860" h="2384035">
                  <a:moveTo>
                    <a:pt x="2692339" y="1889"/>
                  </a:moveTo>
                  <a:cubicBezTo>
                    <a:pt x="2638095" y="31594"/>
                    <a:pt x="1000441" y="490086"/>
                    <a:pt x="817044" y="544330"/>
                  </a:cubicBezTo>
                  <a:cubicBezTo>
                    <a:pt x="633647" y="598574"/>
                    <a:pt x="1681074" y="255029"/>
                    <a:pt x="1591959" y="327354"/>
                  </a:cubicBezTo>
                  <a:cubicBezTo>
                    <a:pt x="1502844" y="399679"/>
                    <a:pt x="432170" y="881419"/>
                    <a:pt x="282353" y="978283"/>
                  </a:cubicBezTo>
                  <a:cubicBezTo>
                    <a:pt x="132536" y="1075147"/>
                    <a:pt x="729221" y="841381"/>
                    <a:pt x="693058" y="908540"/>
                  </a:cubicBezTo>
                  <a:cubicBezTo>
                    <a:pt x="656895" y="975699"/>
                    <a:pt x="117037" y="1328287"/>
                    <a:pt x="65376" y="1381239"/>
                  </a:cubicBezTo>
                  <a:cubicBezTo>
                    <a:pt x="13715" y="1434191"/>
                    <a:pt x="393424" y="1170720"/>
                    <a:pt x="383092" y="1226255"/>
                  </a:cubicBezTo>
                  <a:cubicBezTo>
                    <a:pt x="372760" y="1281790"/>
                    <a:pt x="35671" y="1644710"/>
                    <a:pt x="3383" y="1714452"/>
                  </a:cubicBezTo>
                  <a:cubicBezTo>
                    <a:pt x="-28905" y="1784195"/>
                    <a:pt x="180322" y="1615005"/>
                    <a:pt x="189363" y="1644710"/>
                  </a:cubicBezTo>
                  <a:cubicBezTo>
                    <a:pt x="198404" y="1674415"/>
                    <a:pt x="53753" y="1799693"/>
                    <a:pt x="57627" y="1892683"/>
                  </a:cubicBezTo>
                  <a:cubicBezTo>
                    <a:pt x="61501" y="1985673"/>
                    <a:pt x="137702" y="2141947"/>
                    <a:pt x="212610" y="2202649"/>
                  </a:cubicBezTo>
                  <a:cubicBezTo>
                    <a:pt x="287518" y="2263351"/>
                    <a:pt x="507078" y="2256893"/>
                    <a:pt x="507078" y="2256893"/>
                  </a:cubicBezTo>
                  <a:lnTo>
                    <a:pt x="1212251" y="2380879"/>
                  </a:lnTo>
                  <a:cubicBezTo>
                    <a:pt x="1281993" y="2395086"/>
                    <a:pt x="1071474" y="2357631"/>
                    <a:pt x="925532" y="2342133"/>
                  </a:cubicBezTo>
                  <a:cubicBezTo>
                    <a:pt x="779590" y="2326635"/>
                    <a:pt x="458000" y="2300804"/>
                    <a:pt x="336597" y="2287889"/>
                  </a:cubicBezTo>
                  <a:cubicBezTo>
                    <a:pt x="215194" y="2274974"/>
                    <a:pt x="173865" y="2458371"/>
                    <a:pt x="197112" y="2264642"/>
                  </a:cubicBezTo>
                  <a:cubicBezTo>
                    <a:pt x="220359" y="2070913"/>
                    <a:pt x="450251" y="1307621"/>
                    <a:pt x="476081" y="1125516"/>
                  </a:cubicBezTo>
                  <a:cubicBezTo>
                    <a:pt x="501911" y="943411"/>
                    <a:pt x="262980" y="1258543"/>
                    <a:pt x="352095" y="1172011"/>
                  </a:cubicBezTo>
                  <a:cubicBezTo>
                    <a:pt x="441210" y="1085479"/>
                    <a:pt x="952654" y="672191"/>
                    <a:pt x="1010773" y="606323"/>
                  </a:cubicBezTo>
                  <a:cubicBezTo>
                    <a:pt x="1068892" y="540455"/>
                    <a:pt x="609109" y="812968"/>
                    <a:pt x="700807" y="776805"/>
                  </a:cubicBezTo>
                  <a:cubicBezTo>
                    <a:pt x="792505" y="740642"/>
                    <a:pt x="1487346" y="457798"/>
                    <a:pt x="1560963" y="389347"/>
                  </a:cubicBezTo>
                  <a:cubicBezTo>
                    <a:pt x="1634580" y="320896"/>
                    <a:pt x="951362" y="430676"/>
                    <a:pt x="1142508" y="366100"/>
                  </a:cubicBezTo>
                  <a:cubicBezTo>
                    <a:pt x="1333654" y="301524"/>
                    <a:pt x="2746583" y="-27816"/>
                    <a:pt x="2692339" y="1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35B3D3E5-7A5E-E6B7-0DF4-4BFF8D5C88C2}"/>
                </a:ext>
              </a:extLst>
            </p:cNvPr>
            <p:cNvSpPr/>
            <p:nvPr/>
          </p:nvSpPr>
          <p:spPr>
            <a:xfrm>
              <a:off x="4906705" y="6410870"/>
              <a:ext cx="2567705" cy="2913011"/>
            </a:xfrm>
            <a:custGeom>
              <a:avLst/>
              <a:gdLst>
                <a:gd name="connsiteX0" fmla="*/ 2300007 w 2567705"/>
                <a:gd name="connsiteY0" fmla="*/ 113916 h 2913011"/>
                <a:gd name="connsiteX1" fmla="*/ 672685 w 2567705"/>
                <a:gd name="connsiteY1" fmla="*/ 1005069 h 2913011"/>
                <a:gd name="connsiteX2" fmla="*/ 1222875 w 2567705"/>
                <a:gd name="connsiteY2" fmla="*/ 803591 h 2913011"/>
                <a:gd name="connsiteX3" fmla="*/ 323973 w 2567705"/>
                <a:gd name="connsiteY3" fmla="*/ 1361530 h 2913011"/>
                <a:gd name="connsiteX4" fmla="*/ 548698 w 2567705"/>
                <a:gd name="connsiteY4" fmla="*/ 1733489 h 2913011"/>
                <a:gd name="connsiteX5" fmla="*/ 323973 w 2567705"/>
                <a:gd name="connsiteY5" fmla="*/ 1586255 h 2913011"/>
                <a:gd name="connsiteX6" fmla="*/ 788922 w 2567705"/>
                <a:gd name="connsiteY6" fmla="*/ 2190689 h 2913011"/>
                <a:gd name="connsiteX7" fmla="*/ 316224 w 2567705"/>
                <a:gd name="connsiteY7" fmla="*/ 1942716 h 2913011"/>
                <a:gd name="connsiteX8" fmla="*/ 1184129 w 2567705"/>
                <a:gd name="connsiteY8" fmla="*/ 2454161 h 2913011"/>
                <a:gd name="connsiteX9" fmla="*/ 1695573 w 2567705"/>
                <a:gd name="connsiteY9" fmla="*/ 2911361 h 2913011"/>
                <a:gd name="connsiteX10" fmla="*/ 1261620 w 2567705"/>
                <a:gd name="connsiteY10" fmla="*/ 2578147 h 2913011"/>
                <a:gd name="connsiteX11" fmla="*/ 424712 w 2567705"/>
                <a:gd name="connsiteY11" fmla="*/ 1849727 h 2913011"/>
                <a:gd name="connsiteX12" fmla="*/ 331722 w 2567705"/>
                <a:gd name="connsiteY12" fmla="*/ 1694744 h 2913011"/>
                <a:gd name="connsiteX13" fmla="*/ 68251 w 2567705"/>
                <a:gd name="connsiteY13" fmla="*/ 1369279 h 2913011"/>
                <a:gd name="connsiteX14" fmla="*/ 99248 w 2567705"/>
                <a:gd name="connsiteY14" fmla="*/ 1315035 h 2913011"/>
                <a:gd name="connsiteX15" fmla="*/ 1137634 w 2567705"/>
                <a:gd name="connsiteY15" fmla="*/ 726099 h 2913011"/>
                <a:gd name="connsiteX16" fmla="*/ 858664 w 2567705"/>
                <a:gd name="connsiteY16" fmla="*/ 764845 h 2913011"/>
                <a:gd name="connsiteX17" fmla="*/ 2423993 w 2567705"/>
                <a:gd name="connsiteY17" fmla="*/ 82920 h 2913011"/>
                <a:gd name="connsiteX18" fmla="*/ 2300007 w 2567705"/>
                <a:gd name="connsiteY18" fmla="*/ 113916 h 291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67705" h="2913011">
                  <a:moveTo>
                    <a:pt x="2300007" y="113916"/>
                  </a:moveTo>
                  <a:cubicBezTo>
                    <a:pt x="2008122" y="267608"/>
                    <a:pt x="852207" y="890123"/>
                    <a:pt x="672685" y="1005069"/>
                  </a:cubicBezTo>
                  <a:cubicBezTo>
                    <a:pt x="493163" y="1120015"/>
                    <a:pt x="1280994" y="744181"/>
                    <a:pt x="1222875" y="803591"/>
                  </a:cubicBezTo>
                  <a:cubicBezTo>
                    <a:pt x="1164756" y="863001"/>
                    <a:pt x="436336" y="1206547"/>
                    <a:pt x="323973" y="1361530"/>
                  </a:cubicBezTo>
                  <a:cubicBezTo>
                    <a:pt x="211610" y="1516513"/>
                    <a:pt x="548698" y="1696035"/>
                    <a:pt x="548698" y="1733489"/>
                  </a:cubicBezTo>
                  <a:cubicBezTo>
                    <a:pt x="548698" y="1770943"/>
                    <a:pt x="283936" y="1510055"/>
                    <a:pt x="323973" y="1586255"/>
                  </a:cubicBezTo>
                  <a:cubicBezTo>
                    <a:pt x="364010" y="1662455"/>
                    <a:pt x="790213" y="2131279"/>
                    <a:pt x="788922" y="2190689"/>
                  </a:cubicBezTo>
                  <a:cubicBezTo>
                    <a:pt x="787631" y="2250099"/>
                    <a:pt x="250356" y="1898804"/>
                    <a:pt x="316224" y="1942716"/>
                  </a:cubicBezTo>
                  <a:cubicBezTo>
                    <a:pt x="382092" y="1986628"/>
                    <a:pt x="954238" y="2292720"/>
                    <a:pt x="1184129" y="2454161"/>
                  </a:cubicBezTo>
                  <a:cubicBezTo>
                    <a:pt x="1414020" y="2615602"/>
                    <a:pt x="1682658" y="2890697"/>
                    <a:pt x="1695573" y="2911361"/>
                  </a:cubicBezTo>
                  <a:cubicBezTo>
                    <a:pt x="1708488" y="2932025"/>
                    <a:pt x="1473430" y="2755086"/>
                    <a:pt x="1261620" y="2578147"/>
                  </a:cubicBezTo>
                  <a:cubicBezTo>
                    <a:pt x="1049810" y="2401208"/>
                    <a:pt x="579695" y="1996961"/>
                    <a:pt x="424712" y="1849727"/>
                  </a:cubicBezTo>
                  <a:cubicBezTo>
                    <a:pt x="269729" y="1702493"/>
                    <a:pt x="391132" y="1774819"/>
                    <a:pt x="331722" y="1694744"/>
                  </a:cubicBezTo>
                  <a:cubicBezTo>
                    <a:pt x="272312" y="1614669"/>
                    <a:pt x="106997" y="1432564"/>
                    <a:pt x="68251" y="1369279"/>
                  </a:cubicBezTo>
                  <a:cubicBezTo>
                    <a:pt x="29505" y="1305994"/>
                    <a:pt x="-78982" y="1422232"/>
                    <a:pt x="99248" y="1315035"/>
                  </a:cubicBezTo>
                  <a:cubicBezTo>
                    <a:pt x="277478" y="1207838"/>
                    <a:pt x="1011065" y="817797"/>
                    <a:pt x="1137634" y="726099"/>
                  </a:cubicBezTo>
                  <a:cubicBezTo>
                    <a:pt x="1264203" y="634401"/>
                    <a:pt x="644271" y="872042"/>
                    <a:pt x="858664" y="764845"/>
                  </a:cubicBezTo>
                  <a:cubicBezTo>
                    <a:pt x="1073057" y="657649"/>
                    <a:pt x="2185061" y="191408"/>
                    <a:pt x="2423993" y="82920"/>
                  </a:cubicBezTo>
                  <a:cubicBezTo>
                    <a:pt x="2662925" y="-25568"/>
                    <a:pt x="2591892" y="-39776"/>
                    <a:pt x="2300007" y="1139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D294EAD0-9D40-E91F-26AB-38C40A04F9F7}"/>
                </a:ext>
              </a:extLst>
            </p:cNvPr>
            <p:cNvSpPr/>
            <p:nvPr/>
          </p:nvSpPr>
          <p:spPr>
            <a:xfrm>
              <a:off x="7453236" y="6324857"/>
              <a:ext cx="742216" cy="3524124"/>
            </a:xfrm>
            <a:custGeom>
              <a:avLst/>
              <a:gdLst>
                <a:gd name="connsiteX0" fmla="*/ 598133 w 742216"/>
                <a:gd name="connsiteY0" fmla="*/ 122438 h 3524124"/>
                <a:gd name="connsiteX1" fmla="*/ 598133 w 742216"/>
                <a:gd name="connsiteY1" fmla="*/ 184431 h 3524124"/>
                <a:gd name="connsiteX2" fmla="*/ 9198 w 742216"/>
                <a:gd name="connsiteY2" fmla="*/ 1734262 h 3524124"/>
                <a:gd name="connsiteX3" fmla="*/ 249422 w 742216"/>
                <a:gd name="connsiteY3" fmla="*/ 1191821 h 3524124"/>
                <a:gd name="connsiteX4" fmla="*/ 396656 w 742216"/>
                <a:gd name="connsiteY4" fmla="*/ 1974485 h 3524124"/>
                <a:gd name="connsiteX5" fmla="*/ 458649 w 742216"/>
                <a:gd name="connsiteY5" fmla="*/ 1664519 h 3524124"/>
                <a:gd name="connsiteX6" fmla="*/ 419903 w 742216"/>
                <a:gd name="connsiteY6" fmla="*/ 2361943 h 3524124"/>
                <a:gd name="connsiteX7" fmla="*/ 737618 w 742216"/>
                <a:gd name="connsiteY7" fmla="*/ 3501068 h 3524124"/>
                <a:gd name="connsiteX8" fmla="*/ 582635 w 742216"/>
                <a:gd name="connsiteY8" fmla="*/ 2958628 h 3524124"/>
                <a:gd name="connsiteX9" fmla="*/ 233923 w 742216"/>
                <a:gd name="connsiteY9" fmla="*/ 1029089 h 3524124"/>
                <a:gd name="connsiteX10" fmla="*/ 241672 w 742216"/>
                <a:gd name="connsiteY10" fmla="*/ 1308058 h 3524124"/>
                <a:gd name="connsiteX11" fmla="*/ 652378 w 742216"/>
                <a:gd name="connsiteY11" fmla="*/ 83692 h 3524124"/>
                <a:gd name="connsiteX12" fmla="*/ 598133 w 742216"/>
                <a:gd name="connsiteY12" fmla="*/ 122438 h 352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16" h="3524124">
                  <a:moveTo>
                    <a:pt x="598133" y="122438"/>
                  </a:moveTo>
                  <a:cubicBezTo>
                    <a:pt x="589092" y="139228"/>
                    <a:pt x="696289" y="-84206"/>
                    <a:pt x="598133" y="184431"/>
                  </a:cubicBezTo>
                  <a:cubicBezTo>
                    <a:pt x="499977" y="453068"/>
                    <a:pt x="67316" y="1566364"/>
                    <a:pt x="9198" y="1734262"/>
                  </a:cubicBezTo>
                  <a:cubicBezTo>
                    <a:pt x="-48920" y="1902160"/>
                    <a:pt x="184846" y="1151784"/>
                    <a:pt x="249422" y="1191821"/>
                  </a:cubicBezTo>
                  <a:cubicBezTo>
                    <a:pt x="313998" y="1231858"/>
                    <a:pt x="361785" y="1895702"/>
                    <a:pt x="396656" y="1974485"/>
                  </a:cubicBezTo>
                  <a:cubicBezTo>
                    <a:pt x="431527" y="2053268"/>
                    <a:pt x="454775" y="1599943"/>
                    <a:pt x="458649" y="1664519"/>
                  </a:cubicBezTo>
                  <a:cubicBezTo>
                    <a:pt x="462523" y="1729095"/>
                    <a:pt x="373408" y="2055852"/>
                    <a:pt x="419903" y="2361943"/>
                  </a:cubicBezTo>
                  <a:cubicBezTo>
                    <a:pt x="466398" y="2668035"/>
                    <a:pt x="710496" y="3401620"/>
                    <a:pt x="737618" y="3501068"/>
                  </a:cubicBezTo>
                  <a:cubicBezTo>
                    <a:pt x="764740" y="3600516"/>
                    <a:pt x="666584" y="3370624"/>
                    <a:pt x="582635" y="2958628"/>
                  </a:cubicBezTo>
                  <a:cubicBezTo>
                    <a:pt x="498686" y="2546632"/>
                    <a:pt x="290750" y="1304184"/>
                    <a:pt x="233923" y="1029089"/>
                  </a:cubicBezTo>
                  <a:cubicBezTo>
                    <a:pt x="177096" y="753994"/>
                    <a:pt x="171930" y="1465624"/>
                    <a:pt x="241672" y="1308058"/>
                  </a:cubicBezTo>
                  <a:cubicBezTo>
                    <a:pt x="311414" y="1150492"/>
                    <a:pt x="586510" y="285170"/>
                    <a:pt x="652378" y="83692"/>
                  </a:cubicBezTo>
                  <a:cubicBezTo>
                    <a:pt x="718246" y="-117786"/>
                    <a:pt x="607174" y="105648"/>
                    <a:pt x="598133" y="122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B81014E1-083B-1C2B-FEFC-110A76EB0354}"/>
                </a:ext>
              </a:extLst>
            </p:cNvPr>
            <p:cNvSpPr/>
            <p:nvPr/>
          </p:nvSpPr>
          <p:spPr>
            <a:xfrm>
              <a:off x="5913191" y="7675088"/>
              <a:ext cx="1679199" cy="2819647"/>
            </a:xfrm>
            <a:custGeom>
              <a:avLst/>
              <a:gdLst>
                <a:gd name="connsiteX0" fmla="*/ 61406 w 1679199"/>
                <a:gd name="connsiteY0" fmla="*/ 66315 h 2819647"/>
                <a:gd name="connsiteX1" fmla="*/ 107901 w 1679199"/>
                <a:gd name="connsiteY1" fmla="*/ 105061 h 2819647"/>
                <a:gd name="connsiteX2" fmla="*/ 1347765 w 1679199"/>
                <a:gd name="connsiteY2" fmla="*/ 1337176 h 2819647"/>
                <a:gd name="connsiteX3" fmla="*/ 1068795 w 1679199"/>
                <a:gd name="connsiteY3" fmla="*/ 1189943 h 2819647"/>
                <a:gd name="connsiteX4" fmla="*/ 1673229 w 1679199"/>
                <a:gd name="connsiteY4" fmla="*/ 2801766 h 2819647"/>
                <a:gd name="connsiteX5" fmla="*/ 1394260 w 1679199"/>
                <a:gd name="connsiteY5" fmla="*/ 2096593 h 2819647"/>
                <a:gd name="connsiteX6" fmla="*/ 944809 w 1679199"/>
                <a:gd name="connsiteY6" fmla="*/ 949719 h 2819647"/>
                <a:gd name="connsiteX7" fmla="*/ 1076545 w 1679199"/>
                <a:gd name="connsiteY7" fmla="*/ 1120200 h 2819647"/>
                <a:gd name="connsiteX8" fmla="*/ 61406 w 1679199"/>
                <a:gd name="connsiteY8" fmla="*/ 66315 h 28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199" h="2819647">
                  <a:moveTo>
                    <a:pt x="61406" y="66315"/>
                  </a:moveTo>
                  <a:cubicBezTo>
                    <a:pt x="-100035" y="-102875"/>
                    <a:pt x="107901" y="105061"/>
                    <a:pt x="107901" y="105061"/>
                  </a:cubicBezTo>
                  <a:cubicBezTo>
                    <a:pt x="322294" y="316871"/>
                    <a:pt x="1187616" y="1156362"/>
                    <a:pt x="1347765" y="1337176"/>
                  </a:cubicBezTo>
                  <a:cubicBezTo>
                    <a:pt x="1507914" y="1517990"/>
                    <a:pt x="1014551" y="945845"/>
                    <a:pt x="1068795" y="1189943"/>
                  </a:cubicBezTo>
                  <a:cubicBezTo>
                    <a:pt x="1123039" y="1434041"/>
                    <a:pt x="1618985" y="2650658"/>
                    <a:pt x="1673229" y="2801766"/>
                  </a:cubicBezTo>
                  <a:cubicBezTo>
                    <a:pt x="1727473" y="2952874"/>
                    <a:pt x="1394260" y="2096593"/>
                    <a:pt x="1394260" y="2096593"/>
                  </a:cubicBezTo>
                  <a:cubicBezTo>
                    <a:pt x="1272857" y="1787919"/>
                    <a:pt x="997761" y="1112451"/>
                    <a:pt x="944809" y="949719"/>
                  </a:cubicBezTo>
                  <a:cubicBezTo>
                    <a:pt x="891857" y="786987"/>
                    <a:pt x="1219904" y="1267434"/>
                    <a:pt x="1076545" y="1120200"/>
                  </a:cubicBezTo>
                  <a:cubicBezTo>
                    <a:pt x="933186" y="972966"/>
                    <a:pt x="222847" y="235505"/>
                    <a:pt x="61406" y="66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441B5892-DF2B-8FBE-0BA8-DDD158FFBC77}"/>
                </a:ext>
              </a:extLst>
            </p:cNvPr>
            <p:cNvSpPr/>
            <p:nvPr/>
          </p:nvSpPr>
          <p:spPr>
            <a:xfrm>
              <a:off x="7306852" y="8570253"/>
              <a:ext cx="1199428" cy="2248840"/>
            </a:xfrm>
            <a:custGeom>
              <a:avLst/>
              <a:gdLst>
                <a:gd name="connsiteX0" fmla="*/ 233073 w 1199428"/>
                <a:gd name="connsiteY0" fmla="*/ 147544 h 2248840"/>
                <a:gd name="connsiteX1" fmla="*/ 1155223 w 1199428"/>
                <a:gd name="connsiteY1" fmla="*/ 1883354 h 2248840"/>
                <a:gd name="connsiteX2" fmla="*/ 961494 w 1199428"/>
                <a:gd name="connsiteY2" fmla="*/ 1581137 h 2248840"/>
                <a:gd name="connsiteX3" fmla="*/ 163331 w 1199428"/>
                <a:gd name="connsiteY3" fmla="*/ 713232 h 2248840"/>
                <a:gd name="connsiteX4" fmla="*/ 589534 w 1199428"/>
                <a:gd name="connsiteY4" fmla="*/ 1123937 h 2248840"/>
                <a:gd name="connsiteX5" fmla="*/ 1062233 w 1199428"/>
                <a:gd name="connsiteY5" fmla="*/ 1960845 h 2248840"/>
                <a:gd name="connsiteX6" fmla="*/ 434551 w 1199428"/>
                <a:gd name="connsiteY6" fmla="*/ 1077442 h 2248840"/>
                <a:gd name="connsiteX7" fmla="*/ 721270 w 1199428"/>
                <a:gd name="connsiteY7" fmla="*/ 1906601 h 2248840"/>
                <a:gd name="connsiteX8" fmla="*/ 543040 w 1199428"/>
                <a:gd name="connsiteY8" fmla="*/ 1604384 h 2248840"/>
                <a:gd name="connsiteX9" fmla="*/ 527541 w 1199428"/>
                <a:gd name="connsiteY9" fmla="*/ 2239815 h 2248840"/>
                <a:gd name="connsiteX10" fmla="*/ 599 w 1199428"/>
                <a:gd name="connsiteY10" fmla="*/ 1038696 h 2248840"/>
                <a:gd name="connsiteX11" fmla="*/ 643779 w 1199428"/>
                <a:gd name="connsiteY11" fmla="*/ 2084832 h 2248840"/>
                <a:gd name="connsiteX12" fmla="*/ 612782 w 1199428"/>
                <a:gd name="connsiteY12" fmla="*/ 1410655 h 2248840"/>
                <a:gd name="connsiteX13" fmla="*/ 1108728 w 1199428"/>
                <a:gd name="connsiteY13" fmla="*/ 1782615 h 2248840"/>
                <a:gd name="connsiteX14" fmla="*/ 643779 w 1199428"/>
                <a:gd name="connsiteY14" fmla="*/ 1015449 h 2248840"/>
                <a:gd name="connsiteX15" fmla="*/ 256321 w 1199428"/>
                <a:gd name="connsiteY15" fmla="*/ 194039 h 2248840"/>
                <a:gd name="connsiteX16" fmla="*/ 233073 w 1199428"/>
                <a:gd name="connsiteY16" fmla="*/ 147544 h 22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9428" h="2248840">
                  <a:moveTo>
                    <a:pt x="233073" y="147544"/>
                  </a:moveTo>
                  <a:cubicBezTo>
                    <a:pt x="382890" y="429097"/>
                    <a:pt x="1033820" y="1644422"/>
                    <a:pt x="1155223" y="1883354"/>
                  </a:cubicBezTo>
                  <a:cubicBezTo>
                    <a:pt x="1276626" y="2122286"/>
                    <a:pt x="1126809" y="1776157"/>
                    <a:pt x="961494" y="1581137"/>
                  </a:cubicBezTo>
                  <a:cubicBezTo>
                    <a:pt x="796179" y="1386117"/>
                    <a:pt x="225324" y="789432"/>
                    <a:pt x="163331" y="713232"/>
                  </a:cubicBezTo>
                  <a:cubicBezTo>
                    <a:pt x="101338" y="637032"/>
                    <a:pt x="439717" y="916002"/>
                    <a:pt x="589534" y="1123937"/>
                  </a:cubicBezTo>
                  <a:cubicBezTo>
                    <a:pt x="739351" y="1331873"/>
                    <a:pt x="1088064" y="1968594"/>
                    <a:pt x="1062233" y="1960845"/>
                  </a:cubicBezTo>
                  <a:cubicBezTo>
                    <a:pt x="1036403" y="1953096"/>
                    <a:pt x="491378" y="1086483"/>
                    <a:pt x="434551" y="1077442"/>
                  </a:cubicBezTo>
                  <a:cubicBezTo>
                    <a:pt x="377724" y="1068401"/>
                    <a:pt x="703189" y="1818777"/>
                    <a:pt x="721270" y="1906601"/>
                  </a:cubicBezTo>
                  <a:cubicBezTo>
                    <a:pt x="739352" y="1994425"/>
                    <a:pt x="575328" y="1548848"/>
                    <a:pt x="543040" y="1604384"/>
                  </a:cubicBezTo>
                  <a:cubicBezTo>
                    <a:pt x="510752" y="1659920"/>
                    <a:pt x="617948" y="2334096"/>
                    <a:pt x="527541" y="2239815"/>
                  </a:cubicBezTo>
                  <a:cubicBezTo>
                    <a:pt x="437134" y="2145534"/>
                    <a:pt x="-18774" y="1064526"/>
                    <a:pt x="599" y="1038696"/>
                  </a:cubicBezTo>
                  <a:cubicBezTo>
                    <a:pt x="19972" y="1012866"/>
                    <a:pt x="541749" y="2022839"/>
                    <a:pt x="643779" y="2084832"/>
                  </a:cubicBezTo>
                  <a:cubicBezTo>
                    <a:pt x="745810" y="2146825"/>
                    <a:pt x="535291" y="1461025"/>
                    <a:pt x="612782" y="1410655"/>
                  </a:cubicBezTo>
                  <a:cubicBezTo>
                    <a:pt x="690274" y="1360286"/>
                    <a:pt x="1103562" y="1848483"/>
                    <a:pt x="1108728" y="1782615"/>
                  </a:cubicBezTo>
                  <a:cubicBezTo>
                    <a:pt x="1113894" y="1716747"/>
                    <a:pt x="785847" y="1280212"/>
                    <a:pt x="643779" y="1015449"/>
                  </a:cubicBezTo>
                  <a:cubicBezTo>
                    <a:pt x="501711" y="750686"/>
                    <a:pt x="327355" y="339981"/>
                    <a:pt x="256321" y="194039"/>
                  </a:cubicBezTo>
                  <a:cubicBezTo>
                    <a:pt x="185287" y="48097"/>
                    <a:pt x="83256" y="-134009"/>
                    <a:pt x="233073" y="147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6B7BAADA-A9F6-10F3-9EB6-21CAE999A40A}"/>
                </a:ext>
              </a:extLst>
            </p:cNvPr>
            <p:cNvSpPr/>
            <p:nvPr/>
          </p:nvSpPr>
          <p:spPr>
            <a:xfrm>
              <a:off x="7178831" y="5543992"/>
              <a:ext cx="508370" cy="4219950"/>
            </a:xfrm>
            <a:custGeom>
              <a:avLst/>
              <a:gdLst>
                <a:gd name="connsiteX0" fmla="*/ 89874 w 508370"/>
                <a:gd name="connsiteY0" fmla="*/ 4401 h 4219950"/>
                <a:gd name="connsiteX1" fmla="*/ 477332 w 508370"/>
                <a:gd name="connsiteY1" fmla="*/ 663079 h 4219950"/>
                <a:gd name="connsiteX2" fmla="*/ 35630 w 508370"/>
                <a:gd name="connsiteY2" fmla="*/ 1399249 h 4219950"/>
                <a:gd name="connsiteX3" fmla="*/ 508328 w 508370"/>
                <a:gd name="connsiteY3" fmla="*/ 1368252 h 4219950"/>
                <a:gd name="connsiteX4" fmla="*/ 4633 w 508370"/>
                <a:gd name="connsiteY4" fmla="*/ 1794455 h 4219950"/>
                <a:gd name="connsiteX5" fmla="*/ 252606 w 508370"/>
                <a:gd name="connsiteY5" fmla="*/ 2840591 h 4219950"/>
                <a:gd name="connsiteX6" fmla="*/ 159616 w 508370"/>
                <a:gd name="connsiteY6" fmla="*/ 2623615 h 4219950"/>
                <a:gd name="connsiteX7" fmla="*/ 430837 w 508370"/>
                <a:gd name="connsiteY7" fmla="*/ 4219940 h 4219950"/>
                <a:gd name="connsiteX8" fmla="*/ 144118 w 508370"/>
                <a:gd name="connsiteY8" fmla="*/ 2646862 h 4219950"/>
                <a:gd name="connsiteX9" fmla="*/ 237108 w 508370"/>
                <a:gd name="connsiteY9" fmla="*/ 1267513 h 4219950"/>
                <a:gd name="connsiteX10" fmla="*/ 345596 w 508370"/>
                <a:gd name="connsiteY10" fmla="*/ 701825 h 4219950"/>
                <a:gd name="connsiteX11" fmla="*/ 430837 w 508370"/>
                <a:gd name="connsiteY11" fmla="*/ 391859 h 4219950"/>
                <a:gd name="connsiteX12" fmla="*/ 89874 w 508370"/>
                <a:gd name="connsiteY12" fmla="*/ 4401 h 421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370" h="4219950">
                  <a:moveTo>
                    <a:pt x="89874" y="4401"/>
                  </a:moveTo>
                  <a:cubicBezTo>
                    <a:pt x="97623" y="49604"/>
                    <a:pt x="486373" y="430604"/>
                    <a:pt x="477332" y="663079"/>
                  </a:cubicBezTo>
                  <a:cubicBezTo>
                    <a:pt x="468291" y="895554"/>
                    <a:pt x="30464" y="1281720"/>
                    <a:pt x="35630" y="1399249"/>
                  </a:cubicBezTo>
                  <a:cubicBezTo>
                    <a:pt x="40796" y="1516778"/>
                    <a:pt x="513494" y="1302384"/>
                    <a:pt x="508328" y="1368252"/>
                  </a:cubicBezTo>
                  <a:cubicBezTo>
                    <a:pt x="503162" y="1434120"/>
                    <a:pt x="47253" y="1549065"/>
                    <a:pt x="4633" y="1794455"/>
                  </a:cubicBezTo>
                  <a:cubicBezTo>
                    <a:pt x="-37987" y="2039845"/>
                    <a:pt x="226776" y="2702398"/>
                    <a:pt x="252606" y="2840591"/>
                  </a:cubicBezTo>
                  <a:cubicBezTo>
                    <a:pt x="278436" y="2978784"/>
                    <a:pt x="129911" y="2393724"/>
                    <a:pt x="159616" y="2623615"/>
                  </a:cubicBezTo>
                  <a:cubicBezTo>
                    <a:pt x="189321" y="2853506"/>
                    <a:pt x="433420" y="4216066"/>
                    <a:pt x="430837" y="4219940"/>
                  </a:cubicBezTo>
                  <a:cubicBezTo>
                    <a:pt x="428254" y="4223815"/>
                    <a:pt x="176406" y="3138933"/>
                    <a:pt x="144118" y="2646862"/>
                  </a:cubicBezTo>
                  <a:cubicBezTo>
                    <a:pt x="111830" y="2154791"/>
                    <a:pt x="203528" y="1591686"/>
                    <a:pt x="237108" y="1267513"/>
                  </a:cubicBezTo>
                  <a:cubicBezTo>
                    <a:pt x="270688" y="943340"/>
                    <a:pt x="313308" y="847767"/>
                    <a:pt x="345596" y="701825"/>
                  </a:cubicBezTo>
                  <a:cubicBezTo>
                    <a:pt x="377884" y="555883"/>
                    <a:pt x="476040" y="509388"/>
                    <a:pt x="430837" y="391859"/>
                  </a:cubicBezTo>
                  <a:cubicBezTo>
                    <a:pt x="385634" y="274330"/>
                    <a:pt x="82125" y="-40802"/>
                    <a:pt x="89874" y="4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9A208F44-D901-265A-BF1E-55BF960A5F71}"/>
                </a:ext>
              </a:extLst>
            </p:cNvPr>
            <p:cNvSpPr/>
            <p:nvPr/>
          </p:nvSpPr>
          <p:spPr>
            <a:xfrm>
              <a:off x="6260287" y="5804039"/>
              <a:ext cx="1514097" cy="3852854"/>
            </a:xfrm>
            <a:custGeom>
              <a:avLst/>
              <a:gdLst>
                <a:gd name="connsiteX0" fmla="*/ 1419123 w 1514097"/>
                <a:gd name="connsiteY0" fmla="*/ 62069 h 3852854"/>
                <a:gd name="connsiteX1" fmla="*/ 396235 w 1514097"/>
                <a:gd name="connsiteY1" fmla="*/ 891229 h 3852854"/>
                <a:gd name="connsiteX2" fmla="*/ 977421 w 1514097"/>
                <a:gd name="connsiteY2" fmla="*/ 906727 h 3852854"/>
                <a:gd name="connsiteX3" fmla="*/ 125015 w 1514097"/>
                <a:gd name="connsiteY3" fmla="*/ 1743636 h 3852854"/>
                <a:gd name="connsiteX4" fmla="*/ 512472 w 1514097"/>
                <a:gd name="connsiteY4" fmla="*/ 1813378 h 3852854"/>
                <a:gd name="connsiteX5" fmla="*/ 1028 w 1514097"/>
                <a:gd name="connsiteY5" fmla="*/ 1976110 h 3852854"/>
                <a:gd name="connsiteX6" fmla="*/ 675205 w 1514097"/>
                <a:gd name="connsiteY6" fmla="*/ 2867263 h 3852854"/>
                <a:gd name="connsiteX7" fmla="*/ 202506 w 1514097"/>
                <a:gd name="connsiteY7" fmla="*/ 2588293 h 3852854"/>
                <a:gd name="connsiteX8" fmla="*/ 1155652 w 1514097"/>
                <a:gd name="connsiteY8" fmla="*/ 3851405 h 3852854"/>
                <a:gd name="connsiteX9" fmla="*/ 341991 w 1514097"/>
                <a:gd name="connsiteY9" fmla="*/ 2805269 h 3852854"/>
                <a:gd name="connsiteX10" fmla="*/ 558967 w 1514097"/>
                <a:gd name="connsiteY10" fmla="*/ 1247690 h 3852854"/>
                <a:gd name="connsiteX11" fmla="*/ 791442 w 1514097"/>
                <a:gd name="connsiteY11" fmla="*/ 883480 h 3852854"/>
                <a:gd name="connsiteX12" fmla="*/ 628710 w 1514097"/>
                <a:gd name="connsiteY12" fmla="*/ 813737 h 3852854"/>
                <a:gd name="connsiteX13" fmla="*/ 845686 w 1514097"/>
                <a:gd name="connsiteY13" fmla="*/ 565764 h 3852854"/>
                <a:gd name="connsiteX14" fmla="*/ 512472 w 1514097"/>
                <a:gd name="connsiteY14" fmla="*/ 558015 h 3852854"/>
                <a:gd name="connsiteX15" fmla="*/ 1364879 w 1514097"/>
                <a:gd name="connsiteY15" fmla="*/ 116314 h 3852854"/>
                <a:gd name="connsiteX16" fmla="*/ 1419123 w 1514097"/>
                <a:gd name="connsiteY16" fmla="*/ 62069 h 3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4097" h="3852854">
                  <a:moveTo>
                    <a:pt x="1419123" y="62069"/>
                  </a:moveTo>
                  <a:cubicBezTo>
                    <a:pt x="1257682" y="191221"/>
                    <a:pt x="469852" y="750453"/>
                    <a:pt x="396235" y="891229"/>
                  </a:cubicBezTo>
                  <a:cubicBezTo>
                    <a:pt x="322618" y="1032005"/>
                    <a:pt x="1022624" y="764659"/>
                    <a:pt x="977421" y="906727"/>
                  </a:cubicBezTo>
                  <a:cubicBezTo>
                    <a:pt x="932218" y="1048795"/>
                    <a:pt x="202506" y="1592528"/>
                    <a:pt x="125015" y="1743636"/>
                  </a:cubicBezTo>
                  <a:cubicBezTo>
                    <a:pt x="47524" y="1894744"/>
                    <a:pt x="533136" y="1774632"/>
                    <a:pt x="512472" y="1813378"/>
                  </a:cubicBezTo>
                  <a:cubicBezTo>
                    <a:pt x="491808" y="1852124"/>
                    <a:pt x="-26094" y="1800463"/>
                    <a:pt x="1028" y="1976110"/>
                  </a:cubicBezTo>
                  <a:cubicBezTo>
                    <a:pt x="28150" y="2151758"/>
                    <a:pt x="641625" y="2765233"/>
                    <a:pt x="675205" y="2867263"/>
                  </a:cubicBezTo>
                  <a:cubicBezTo>
                    <a:pt x="708785" y="2969293"/>
                    <a:pt x="122432" y="2424269"/>
                    <a:pt x="202506" y="2588293"/>
                  </a:cubicBezTo>
                  <a:cubicBezTo>
                    <a:pt x="282580" y="2752317"/>
                    <a:pt x="1132404" y="3815242"/>
                    <a:pt x="1155652" y="3851405"/>
                  </a:cubicBezTo>
                  <a:cubicBezTo>
                    <a:pt x="1178900" y="3887568"/>
                    <a:pt x="441438" y="3239222"/>
                    <a:pt x="341991" y="2805269"/>
                  </a:cubicBezTo>
                  <a:cubicBezTo>
                    <a:pt x="242543" y="2371317"/>
                    <a:pt x="484058" y="1567988"/>
                    <a:pt x="558967" y="1247690"/>
                  </a:cubicBezTo>
                  <a:cubicBezTo>
                    <a:pt x="633876" y="927392"/>
                    <a:pt x="779818" y="955805"/>
                    <a:pt x="791442" y="883480"/>
                  </a:cubicBezTo>
                  <a:cubicBezTo>
                    <a:pt x="803066" y="811155"/>
                    <a:pt x="619669" y="866690"/>
                    <a:pt x="628710" y="813737"/>
                  </a:cubicBezTo>
                  <a:cubicBezTo>
                    <a:pt x="637751" y="760784"/>
                    <a:pt x="865059" y="608384"/>
                    <a:pt x="845686" y="565764"/>
                  </a:cubicBezTo>
                  <a:cubicBezTo>
                    <a:pt x="826313" y="523144"/>
                    <a:pt x="425940" y="632923"/>
                    <a:pt x="512472" y="558015"/>
                  </a:cubicBezTo>
                  <a:cubicBezTo>
                    <a:pt x="599004" y="483107"/>
                    <a:pt x="1211188" y="200263"/>
                    <a:pt x="1364879" y="116314"/>
                  </a:cubicBezTo>
                  <a:cubicBezTo>
                    <a:pt x="1518570" y="32365"/>
                    <a:pt x="1580564" y="-67083"/>
                    <a:pt x="1419123" y="62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903A80E4-264F-05F2-2910-7E446EB612FC}"/>
                </a:ext>
              </a:extLst>
            </p:cNvPr>
            <p:cNvSpPr/>
            <p:nvPr/>
          </p:nvSpPr>
          <p:spPr>
            <a:xfrm>
              <a:off x="6675366" y="2519770"/>
              <a:ext cx="1479910" cy="4381544"/>
            </a:xfrm>
            <a:custGeom>
              <a:avLst/>
              <a:gdLst>
                <a:gd name="connsiteX0" fmla="*/ 55043 w 1479910"/>
                <a:gd name="connsiteY0" fmla="*/ 138370 h 4381544"/>
                <a:gd name="connsiteX1" fmla="*/ 97574 w 1479910"/>
                <a:gd name="connsiteY1" fmla="*/ 212797 h 4381544"/>
                <a:gd name="connsiteX2" fmla="*/ 1235257 w 1479910"/>
                <a:gd name="connsiteY2" fmla="*/ 1690723 h 4381544"/>
                <a:gd name="connsiteX3" fmla="*/ 1245890 w 1479910"/>
                <a:gd name="connsiteY3" fmla="*/ 1509970 h 4381544"/>
                <a:gd name="connsiteX4" fmla="*/ 1479806 w 1479910"/>
                <a:gd name="connsiteY4" fmla="*/ 2902835 h 4381544"/>
                <a:gd name="connsiteX5" fmla="*/ 1213992 w 1479910"/>
                <a:gd name="connsiteY5" fmla="*/ 2615756 h 4381544"/>
                <a:gd name="connsiteX6" fmla="*/ 1277787 w 1479910"/>
                <a:gd name="connsiteY6" fmla="*/ 4380760 h 4381544"/>
                <a:gd name="connsiteX7" fmla="*/ 1288420 w 1479910"/>
                <a:gd name="connsiteY7" fmla="*/ 2371207 h 4381544"/>
                <a:gd name="connsiteX8" fmla="*/ 1075769 w 1479910"/>
                <a:gd name="connsiteY8" fmla="*/ 1552500 h 4381544"/>
                <a:gd name="connsiteX9" fmla="*/ 405918 w 1479910"/>
                <a:gd name="connsiteY9" fmla="*/ 351021 h 4381544"/>
                <a:gd name="connsiteX10" fmla="*/ 522876 w 1479910"/>
                <a:gd name="connsiteY10" fmla="*/ 988974 h 4381544"/>
                <a:gd name="connsiteX11" fmla="*/ 44411 w 1479910"/>
                <a:gd name="connsiteY11" fmla="*/ 53309 h 4381544"/>
                <a:gd name="connsiteX12" fmla="*/ 55043 w 1479910"/>
                <a:gd name="connsiteY12" fmla="*/ 138370 h 43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910" h="4381544">
                  <a:moveTo>
                    <a:pt x="55043" y="138370"/>
                  </a:moveTo>
                  <a:cubicBezTo>
                    <a:pt x="63904" y="164951"/>
                    <a:pt x="-99128" y="-45928"/>
                    <a:pt x="97574" y="212797"/>
                  </a:cubicBezTo>
                  <a:cubicBezTo>
                    <a:pt x="294276" y="471522"/>
                    <a:pt x="1043871" y="1474527"/>
                    <a:pt x="1235257" y="1690723"/>
                  </a:cubicBezTo>
                  <a:cubicBezTo>
                    <a:pt x="1426643" y="1906919"/>
                    <a:pt x="1205132" y="1307951"/>
                    <a:pt x="1245890" y="1509970"/>
                  </a:cubicBezTo>
                  <a:cubicBezTo>
                    <a:pt x="1286648" y="1711989"/>
                    <a:pt x="1485122" y="2718537"/>
                    <a:pt x="1479806" y="2902835"/>
                  </a:cubicBezTo>
                  <a:cubicBezTo>
                    <a:pt x="1474490" y="3087133"/>
                    <a:pt x="1247662" y="2369435"/>
                    <a:pt x="1213992" y="2615756"/>
                  </a:cubicBezTo>
                  <a:cubicBezTo>
                    <a:pt x="1180322" y="2862077"/>
                    <a:pt x="1265382" y="4421518"/>
                    <a:pt x="1277787" y="4380760"/>
                  </a:cubicBezTo>
                  <a:cubicBezTo>
                    <a:pt x="1290192" y="4340002"/>
                    <a:pt x="1322090" y="2842583"/>
                    <a:pt x="1288420" y="2371207"/>
                  </a:cubicBezTo>
                  <a:cubicBezTo>
                    <a:pt x="1254750" y="1899831"/>
                    <a:pt x="1222853" y="1889198"/>
                    <a:pt x="1075769" y="1552500"/>
                  </a:cubicBezTo>
                  <a:cubicBezTo>
                    <a:pt x="928685" y="1215802"/>
                    <a:pt x="498067" y="444942"/>
                    <a:pt x="405918" y="351021"/>
                  </a:cubicBezTo>
                  <a:cubicBezTo>
                    <a:pt x="313769" y="257100"/>
                    <a:pt x="583127" y="1038593"/>
                    <a:pt x="522876" y="988974"/>
                  </a:cubicBezTo>
                  <a:cubicBezTo>
                    <a:pt x="462625" y="939355"/>
                    <a:pt x="122383" y="202165"/>
                    <a:pt x="44411" y="53309"/>
                  </a:cubicBezTo>
                  <a:cubicBezTo>
                    <a:pt x="-33561" y="-95547"/>
                    <a:pt x="46182" y="111789"/>
                    <a:pt x="55043" y="138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F5793DC4-C04B-A786-4C75-EAF4CC59E4CD}"/>
                </a:ext>
              </a:extLst>
            </p:cNvPr>
            <p:cNvSpPr/>
            <p:nvPr/>
          </p:nvSpPr>
          <p:spPr>
            <a:xfrm>
              <a:off x="6271340" y="3721084"/>
              <a:ext cx="1211228" cy="3517355"/>
            </a:xfrm>
            <a:custGeom>
              <a:avLst/>
              <a:gdLst>
                <a:gd name="connsiteX0" fmla="*/ 86930 w 1211228"/>
                <a:gd name="connsiteY0" fmla="*/ 311 h 3517355"/>
                <a:gd name="connsiteX1" fmla="*/ 629190 w 1211228"/>
                <a:gd name="connsiteY1" fmla="*/ 574469 h 3517355"/>
                <a:gd name="connsiteX2" fmla="*/ 1203348 w 1211228"/>
                <a:gd name="connsiteY2" fmla="*/ 1350646 h 3517355"/>
                <a:gd name="connsiteX3" fmla="*/ 948167 w 1211228"/>
                <a:gd name="connsiteY3" fmla="*/ 1201790 h 3517355"/>
                <a:gd name="connsiteX4" fmla="*/ 735516 w 1211228"/>
                <a:gd name="connsiteY4" fmla="*/ 1956702 h 3517355"/>
                <a:gd name="connsiteX5" fmla="*/ 427172 w 1211228"/>
                <a:gd name="connsiteY5" fmla="*/ 2881735 h 3517355"/>
                <a:gd name="connsiteX6" fmla="*/ 565395 w 1211228"/>
                <a:gd name="connsiteY6" fmla="*/ 2498963 h 3517355"/>
                <a:gd name="connsiteX7" fmla="*/ 1869 w 1211228"/>
                <a:gd name="connsiteY7" fmla="*/ 3509056 h 3517355"/>
                <a:gd name="connsiteX8" fmla="*/ 788679 w 1211228"/>
                <a:gd name="connsiteY8" fmla="*/ 1839744 h 3517355"/>
                <a:gd name="connsiteX9" fmla="*/ 1086390 w 1211228"/>
                <a:gd name="connsiteY9" fmla="*/ 1276218 h 3517355"/>
                <a:gd name="connsiteX10" fmla="*/ 756781 w 1211228"/>
                <a:gd name="connsiteY10" fmla="*/ 648897 h 3517355"/>
                <a:gd name="connsiteX11" fmla="*/ 86930 w 1211228"/>
                <a:gd name="connsiteY11" fmla="*/ 311 h 351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1228" h="3517355">
                  <a:moveTo>
                    <a:pt x="86930" y="311"/>
                  </a:moveTo>
                  <a:cubicBezTo>
                    <a:pt x="65665" y="-12094"/>
                    <a:pt x="443120" y="349413"/>
                    <a:pt x="629190" y="574469"/>
                  </a:cubicBezTo>
                  <a:cubicBezTo>
                    <a:pt x="815260" y="799525"/>
                    <a:pt x="1150185" y="1246093"/>
                    <a:pt x="1203348" y="1350646"/>
                  </a:cubicBezTo>
                  <a:cubicBezTo>
                    <a:pt x="1256511" y="1455199"/>
                    <a:pt x="1026139" y="1100781"/>
                    <a:pt x="948167" y="1201790"/>
                  </a:cubicBezTo>
                  <a:cubicBezTo>
                    <a:pt x="870195" y="1302799"/>
                    <a:pt x="822348" y="1676711"/>
                    <a:pt x="735516" y="1956702"/>
                  </a:cubicBezTo>
                  <a:cubicBezTo>
                    <a:pt x="648684" y="2236693"/>
                    <a:pt x="455525" y="2791358"/>
                    <a:pt x="427172" y="2881735"/>
                  </a:cubicBezTo>
                  <a:cubicBezTo>
                    <a:pt x="398819" y="2972112"/>
                    <a:pt x="636279" y="2394410"/>
                    <a:pt x="565395" y="2498963"/>
                  </a:cubicBezTo>
                  <a:cubicBezTo>
                    <a:pt x="494511" y="2603516"/>
                    <a:pt x="-35345" y="3618926"/>
                    <a:pt x="1869" y="3509056"/>
                  </a:cubicBezTo>
                  <a:cubicBezTo>
                    <a:pt x="39083" y="3399186"/>
                    <a:pt x="607926" y="2211884"/>
                    <a:pt x="788679" y="1839744"/>
                  </a:cubicBezTo>
                  <a:cubicBezTo>
                    <a:pt x="969432" y="1467604"/>
                    <a:pt x="1091706" y="1474692"/>
                    <a:pt x="1086390" y="1276218"/>
                  </a:cubicBezTo>
                  <a:cubicBezTo>
                    <a:pt x="1081074" y="1077744"/>
                    <a:pt x="926902" y="861548"/>
                    <a:pt x="756781" y="648897"/>
                  </a:cubicBezTo>
                  <a:cubicBezTo>
                    <a:pt x="586660" y="436246"/>
                    <a:pt x="108195" y="12716"/>
                    <a:pt x="8693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BEA2980E-61E4-7B80-23E2-2F50DC251E6E}"/>
                </a:ext>
              </a:extLst>
            </p:cNvPr>
            <p:cNvSpPr/>
            <p:nvPr/>
          </p:nvSpPr>
          <p:spPr>
            <a:xfrm>
              <a:off x="5488835" y="5822429"/>
              <a:ext cx="1201438" cy="2705669"/>
            </a:xfrm>
            <a:custGeom>
              <a:avLst/>
              <a:gdLst>
                <a:gd name="connsiteX0" fmla="*/ 224446 w 1201438"/>
                <a:gd name="connsiteY0" fmla="*/ 7730 h 2705669"/>
                <a:gd name="connsiteX1" fmla="*/ 38816 w 1201438"/>
                <a:gd name="connsiteY1" fmla="*/ 688374 h 2705669"/>
                <a:gd name="connsiteX2" fmla="*/ 272573 w 1201438"/>
                <a:gd name="connsiteY2" fmla="*/ 1410269 h 2705669"/>
                <a:gd name="connsiteX3" fmla="*/ 135069 w 1201438"/>
                <a:gd name="connsiteY3" fmla="*/ 1479021 h 2705669"/>
                <a:gd name="connsiteX4" fmla="*/ 430702 w 1201438"/>
                <a:gd name="connsiteY4" fmla="*/ 1939658 h 2705669"/>
                <a:gd name="connsiteX5" fmla="*/ 671333 w 1201438"/>
                <a:gd name="connsiteY5" fmla="*/ 1946533 h 2705669"/>
                <a:gd name="connsiteX6" fmla="*/ 1200723 w 1201438"/>
                <a:gd name="connsiteY6" fmla="*/ 2702804 h 2705669"/>
                <a:gd name="connsiteX7" fmla="*/ 774461 w 1201438"/>
                <a:gd name="connsiteY7" fmla="*/ 2180290 h 2705669"/>
                <a:gd name="connsiteX8" fmla="*/ 320699 w 1201438"/>
                <a:gd name="connsiteY8" fmla="*/ 1540897 h 2705669"/>
                <a:gd name="connsiteX9" fmla="*/ 25066 w 1201438"/>
                <a:gd name="connsiteY9" fmla="*/ 860254 h 2705669"/>
                <a:gd name="connsiteX10" fmla="*/ 38816 w 1201438"/>
                <a:gd name="connsiteY10" fmla="*/ 351490 h 2705669"/>
                <a:gd name="connsiteX11" fmla="*/ 224446 w 1201438"/>
                <a:gd name="connsiteY11" fmla="*/ 7730 h 270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1438" h="2705669">
                  <a:moveTo>
                    <a:pt x="224446" y="7730"/>
                  </a:moveTo>
                  <a:cubicBezTo>
                    <a:pt x="224446" y="63877"/>
                    <a:pt x="30795" y="454618"/>
                    <a:pt x="38816" y="688374"/>
                  </a:cubicBezTo>
                  <a:cubicBezTo>
                    <a:pt x="46837" y="922130"/>
                    <a:pt x="256531" y="1278495"/>
                    <a:pt x="272573" y="1410269"/>
                  </a:cubicBezTo>
                  <a:cubicBezTo>
                    <a:pt x="288615" y="1542044"/>
                    <a:pt x="108714" y="1390790"/>
                    <a:pt x="135069" y="1479021"/>
                  </a:cubicBezTo>
                  <a:cubicBezTo>
                    <a:pt x="161424" y="1567253"/>
                    <a:pt x="341325" y="1861739"/>
                    <a:pt x="430702" y="1939658"/>
                  </a:cubicBezTo>
                  <a:cubicBezTo>
                    <a:pt x="520079" y="2017577"/>
                    <a:pt x="542996" y="1819342"/>
                    <a:pt x="671333" y="1946533"/>
                  </a:cubicBezTo>
                  <a:cubicBezTo>
                    <a:pt x="799670" y="2073724"/>
                    <a:pt x="1183535" y="2663845"/>
                    <a:pt x="1200723" y="2702804"/>
                  </a:cubicBezTo>
                  <a:cubicBezTo>
                    <a:pt x="1217911" y="2741763"/>
                    <a:pt x="921132" y="2373941"/>
                    <a:pt x="774461" y="2180290"/>
                  </a:cubicBezTo>
                  <a:cubicBezTo>
                    <a:pt x="627790" y="1986639"/>
                    <a:pt x="445598" y="1760903"/>
                    <a:pt x="320699" y="1540897"/>
                  </a:cubicBezTo>
                  <a:cubicBezTo>
                    <a:pt x="195800" y="1320891"/>
                    <a:pt x="72046" y="1058489"/>
                    <a:pt x="25066" y="860254"/>
                  </a:cubicBezTo>
                  <a:cubicBezTo>
                    <a:pt x="-21915" y="662020"/>
                    <a:pt x="5586" y="487848"/>
                    <a:pt x="38816" y="351490"/>
                  </a:cubicBezTo>
                  <a:cubicBezTo>
                    <a:pt x="72046" y="215132"/>
                    <a:pt x="224446" y="-48417"/>
                    <a:pt x="224446" y="7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B1516984-6EF8-9EE8-0294-272D08F36F76}"/>
                </a:ext>
              </a:extLst>
            </p:cNvPr>
            <p:cNvSpPr/>
            <p:nvPr/>
          </p:nvSpPr>
          <p:spPr>
            <a:xfrm>
              <a:off x="3031936" y="6063035"/>
              <a:ext cx="689167" cy="2442234"/>
            </a:xfrm>
            <a:custGeom>
              <a:avLst/>
              <a:gdLst>
                <a:gd name="connsiteX0" fmla="*/ 171902 w 689167"/>
                <a:gd name="connsiteY0" fmla="*/ 881 h 2442234"/>
                <a:gd name="connsiteX1" fmla="*/ 96275 w 689167"/>
                <a:gd name="connsiteY1" fmla="*/ 358391 h 2442234"/>
                <a:gd name="connsiteX2" fmla="*/ 165026 w 689167"/>
                <a:gd name="connsiteY2" fmla="*/ 619648 h 2442234"/>
                <a:gd name="connsiteX3" fmla="*/ 123775 w 689167"/>
                <a:gd name="connsiteY3" fmla="*/ 599022 h 2442234"/>
                <a:gd name="connsiteX4" fmla="*/ 288780 w 689167"/>
                <a:gd name="connsiteY4" fmla="*/ 894655 h 2442234"/>
                <a:gd name="connsiteX5" fmla="*/ 309405 w 689167"/>
                <a:gd name="connsiteY5" fmla="*/ 1424045 h 2442234"/>
                <a:gd name="connsiteX6" fmla="*/ 453784 w 689167"/>
                <a:gd name="connsiteY6" fmla="*/ 1870932 h 2442234"/>
                <a:gd name="connsiteX7" fmla="*/ 687541 w 689167"/>
                <a:gd name="connsiteY7" fmla="*/ 2434697 h 2442234"/>
                <a:gd name="connsiteX8" fmla="*/ 543162 w 689167"/>
                <a:gd name="connsiteY8" fmla="*/ 2152815 h 2442234"/>
                <a:gd name="connsiteX9" fmla="*/ 275029 w 689167"/>
                <a:gd name="connsiteY9" fmla="*/ 1554673 h 2442234"/>
                <a:gd name="connsiteX10" fmla="*/ 343781 w 689167"/>
                <a:gd name="connsiteY10" fmla="*/ 1410294 h 2442234"/>
                <a:gd name="connsiteX11" fmla="*/ 199402 w 689167"/>
                <a:gd name="connsiteY11" fmla="*/ 846529 h 2442234"/>
                <a:gd name="connsiteX12" fmla="*/ 75649 w 689167"/>
                <a:gd name="connsiteY12" fmla="*/ 695275 h 2442234"/>
                <a:gd name="connsiteX13" fmla="*/ 22 w 689167"/>
                <a:gd name="connsiteY13" fmla="*/ 372141 h 2442234"/>
                <a:gd name="connsiteX14" fmla="*/ 68774 w 689167"/>
                <a:gd name="connsiteY14" fmla="*/ 468394 h 2442234"/>
                <a:gd name="connsiteX15" fmla="*/ 171902 w 689167"/>
                <a:gd name="connsiteY15" fmla="*/ 881 h 244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167" h="2442234">
                  <a:moveTo>
                    <a:pt x="171902" y="881"/>
                  </a:moveTo>
                  <a:cubicBezTo>
                    <a:pt x="176485" y="-17453"/>
                    <a:pt x="97421" y="255263"/>
                    <a:pt x="96275" y="358391"/>
                  </a:cubicBezTo>
                  <a:cubicBezTo>
                    <a:pt x="95129" y="461519"/>
                    <a:pt x="160443" y="579543"/>
                    <a:pt x="165026" y="619648"/>
                  </a:cubicBezTo>
                  <a:cubicBezTo>
                    <a:pt x="169609" y="659753"/>
                    <a:pt x="103149" y="553188"/>
                    <a:pt x="123775" y="599022"/>
                  </a:cubicBezTo>
                  <a:cubicBezTo>
                    <a:pt x="144401" y="644857"/>
                    <a:pt x="257842" y="757151"/>
                    <a:pt x="288780" y="894655"/>
                  </a:cubicBezTo>
                  <a:cubicBezTo>
                    <a:pt x="319718" y="1032159"/>
                    <a:pt x="281904" y="1261332"/>
                    <a:pt x="309405" y="1424045"/>
                  </a:cubicBezTo>
                  <a:cubicBezTo>
                    <a:pt x="336906" y="1586758"/>
                    <a:pt x="390761" y="1702490"/>
                    <a:pt x="453784" y="1870932"/>
                  </a:cubicBezTo>
                  <a:cubicBezTo>
                    <a:pt x="516807" y="2039374"/>
                    <a:pt x="672645" y="2387717"/>
                    <a:pt x="687541" y="2434697"/>
                  </a:cubicBezTo>
                  <a:cubicBezTo>
                    <a:pt x="702437" y="2481678"/>
                    <a:pt x="611914" y="2299486"/>
                    <a:pt x="543162" y="2152815"/>
                  </a:cubicBezTo>
                  <a:cubicBezTo>
                    <a:pt x="474410" y="2006144"/>
                    <a:pt x="308259" y="1678426"/>
                    <a:pt x="275029" y="1554673"/>
                  </a:cubicBezTo>
                  <a:cubicBezTo>
                    <a:pt x="241799" y="1430920"/>
                    <a:pt x="356385" y="1528318"/>
                    <a:pt x="343781" y="1410294"/>
                  </a:cubicBezTo>
                  <a:cubicBezTo>
                    <a:pt x="331177" y="1292270"/>
                    <a:pt x="244091" y="965699"/>
                    <a:pt x="199402" y="846529"/>
                  </a:cubicBezTo>
                  <a:cubicBezTo>
                    <a:pt x="154713" y="727359"/>
                    <a:pt x="108879" y="774340"/>
                    <a:pt x="75649" y="695275"/>
                  </a:cubicBezTo>
                  <a:cubicBezTo>
                    <a:pt x="42419" y="616210"/>
                    <a:pt x="1168" y="409954"/>
                    <a:pt x="22" y="372141"/>
                  </a:cubicBezTo>
                  <a:cubicBezTo>
                    <a:pt x="-1124" y="334328"/>
                    <a:pt x="41273" y="523395"/>
                    <a:pt x="68774" y="468394"/>
                  </a:cubicBezTo>
                  <a:cubicBezTo>
                    <a:pt x="96275" y="413393"/>
                    <a:pt x="167319" y="19215"/>
                    <a:pt x="171902" y="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F211D660-37B9-9BFC-7D5D-2CF862ACA0E1}"/>
                </a:ext>
              </a:extLst>
            </p:cNvPr>
            <p:cNvSpPr/>
            <p:nvPr/>
          </p:nvSpPr>
          <p:spPr>
            <a:xfrm>
              <a:off x="2978338" y="5911107"/>
              <a:ext cx="275906" cy="1205099"/>
            </a:xfrm>
            <a:custGeom>
              <a:avLst/>
              <a:gdLst>
                <a:gd name="connsiteX0" fmla="*/ 272862 w 275906"/>
                <a:gd name="connsiteY0" fmla="*/ 7093 h 1205099"/>
                <a:gd name="connsiteX1" fmla="*/ 78129 w 275906"/>
                <a:gd name="connsiteY1" fmla="*/ 235693 h 1205099"/>
                <a:gd name="connsiteX2" fmla="*/ 86595 w 275906"/>
                <a:gd name="connsiteY2" fmla="*/ 548960 h 1205099"/>
                <a:gd name="connsiteX3" fmla="*/ 61195 w 275906"/>
                <a:gd name="connsiteY3" fmla="*/ 506626 h 1205099"/>
                <a:gd name="connsiteX4" fmla="*/ 230529 w 275906"/>
                <a:gd name="connsiteY4" fmla="*/ 1200893 h 1205099"/>
                <a:gd name="connsiteX5" fmla="*/ 86595 w 275906"/>
                <a:gd name="connsiteY5" fmla="*/ 777560 h 1205099"/>
                <a:gd name="connsiteX6" fmla="*/ 1929 w 275906"/>
                <a:gd name="connsiteY6" fmla="*/ 371160 h 1205099"/>
                <a:gd name="connsiteX7" fmla="*/ 27329 w 275906"/>
                <a:gd name="connsiteY7" fmla="*/ 354226 h 1205099"/>
                <a:gd name="connsiteX8" fmla="*/ 27329 w 275906"/>
                <a:gd name="connsiteY8" fmla="*/ 117160 h 1205099"/>
                <a:gd name="connsiteX9" fmla="*/ 52729 w 275906"/>
                <a:gd name="connsiteY9" fmla="*/ 176426 h 1205099"/>
                <a:gd name="connsiteX10" fmla="*/ 188195 w 275906"/>
                <a:gd name="connsiteY10" fmla="*/ 66360 h 1205099"/>
                <a:gd name="connsiteX11" fmla="*/ 272862 w 275906"/>
                <a:gd name="connsiteY11" fmla="*/ 7093 h 12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06" h="1205099">
                  <a:moveTo>
                    <a:pt x="272862" y="7093"/>
                  </a:moveTo>
                  <a:cubicBezTo>
                    <a:pt x="254518" y="35315"/>
                    <a:pt x="109174" y="145382"/>
                    <a:pt x="78129" y="235693"/>
                  </a:cubicBezTo>
                  <a:cubicBezTo>
                    <a:pt x="47084" y="326004"/>
                    <a:pt x="89417" y="503805"/>
                    <a:pt x="86595" y="548960"/>
                  </a:cubicBezTo>
                  <a:cubicBezTo>
                    <a:pt x="83773" y="594115"/>
                    <a:pt x="37206" y="397971"/>
                    <a:pt x="61195" y="506626"/>
                  </a:cubicBezTo>
                  <a:cubicBezTo>
                    <a:pt x="85184" y="615281"/>
                    <a:pt x="226296" y="1155737"/>
                    <a:pt x="230529" y="1200893"/>
                  </a:cubicBezTo>
                  <a:cubicBezTo>
                    <a:pt x="234762" y="1246049"/>
                    <a:pt x="124695" y="915849"/>
                    <a:pt x="86595" y="777560"/>
                  </a:cubicBezTo>
                  <a:cubicBezTo>
                    <a:pt x="48495" y="639271"/>
                    <a:pt x="11807" y="441716"/>
                    <a:pt x="1929" y="371160"/>
                  </a:cubicBezTo>
                  <a:cubicBezTo>
                    <a:pt x="-7949" y="300604"/>
                    <a:pt x="23096" y="396559"/>
                    <a:pt x="27329" y="354226"/>
                  </a:cubicBezTo>
                  <a:cubicBezTo>
                    <a:pt x="31562" y="311893"/>
                    <a:pt x="23096" y="146793"/>
                    <a:pt x="27329" y="117160"/>
                  </a:cubicBezTo>
                  <a:cubicBezTo>
                    <a:pt x="31562" y="87527"/>
                    <a:pt x="25918" y="184893"/>
                    <a:pt x="52729" y="176426"/>
                  </a:cubicBezTo>
                  <a:cubicBezTo>
                    <a:pt x="79540" y="167959"/>
                    <a:pt x="154328" y="90349"/>
                    <a:pt x="188195" y="66360"/>
                  </a:cubicBezTo>
                  <a:cubicBezTo>
                    <a:pt x="222062" y="42371"/>
                    <a:pt x="291206" y="-21129"/>
                    <a:pt x="272862" y="7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FB73C967-223D-5E73-2A68-AE2A1D26E99C}"/>
                </a:ext>
              </a:extLst>
            </p:cNvPr>
            <p:cNvSpPr/>
            <p:nvPr/>
          </p:nvSpPr>
          <p:spPr>
            <a:xfrm>
              <a:off x="2857083" y="5899866"/>
              <a:ext cx="190339" cy="1669527"/>
            </a:xfrm>
            <a:custGeom>
              <a:avLst/>
              <a:gdLst>
                <a:gd name="connsiteX0" fmla="*/ 187393 w 190339"/>
                <a:gd name="connsiteY0" fmla="*/ 9378 h 1669527"/>
                <a:gd name="connsiteX1" fmla="*/ 7685 w 190339"/>
                <a:gd name="connsiteY1" fmla="*/ 559075 h 1669527"/>
                <a:gd name="connsiteX2" fmla="*/ 34112 w 190339"/>
                <a:gd name="connsiteY2" fmla="*/ 458650 h 1669527"/>
                <a:gd name="connsiteX3" fmla="*/ 44683 w 190339"/>
                <a:gd name="connsiteY3" fmla="*/ 1172199 h 1669527"/>
                <a:gd name="connsiteX4" fmla="*/ 55255 w 190339"/>
                <a:gd name="connsiteY4" fmla="*/ 1055917 h 1669527"/>
                <a:gd name="connsiteX5" fmla="*/ 92253 w 190339"/>
                <a:gd name="connsiteY5" fmla="*/ 1669040 h 1669527"/>
                <a:gd name="connsiteX6" fmla="*/ 28827 w 190339"/>
                <a:gd name="connsiteY6" fmla="*/ 1145771 h 1669527"/>
                <a:gd name="connsiteX7" fmla="*/ 34112 w 190339"/>
                <a:gd name="connsiteY7" fmla="*/ 442793 h 1669527"/>
                <a:gd name="connsiteX8" fmla="*/ 113396 w 190339"/>
                <a:gd name="connsiteY8" fmla="*/ 226085 h 1669527"/>
                <a:gd name="connsiteX9" fmla="*/ 187393 w 190339"/>
                <a:gd name="connsiteY9" fmla="*/ 9378 h 166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339" h="1669527">
                  <a:moveTo>
                    <a:pt x="187393" y="9378"/>
                  </a:moveTo>
                  <a:cubicBezTo>
                    <a:pt x="169775" y="64876"/>
                    <a:pt x="33232" y="484196"/>
                    <a:pt x="7685" y="559075"/>
                  </a:cubicBezTo>
                  <a:cubicBezTo>
                    <a:pt x="-17862" y="633954"/>
                    <a:pt x="27946" y="356463"/>
                    <a:pt x="34112" y="458650"/>
                  </a:cubicBezTo>
                  <a:cubicBezTo>
                    <a:pt x="40278" y="560837"/>
                    <a:pt x="41159" y="1072655"/>
                    <a:pt x="44683" y="1172199"/>
                  </a:cubicBezTo>
                  <a:cubicBezTo>
                    <a:pt x="48207" y="1271743"/>
                    <a:pt x="47327" y="973110"/>
                    <a:pt x="55255" y="1055917"/>
                  </a:cubicBezTo>
                  <a:cubicBezTo>
                    <a:pt x="63183" y="1138724"/>
                    <a:pt x="96658" y="1654064"/>
                    <a:pt x="92253" y="1669040"/>
                  </a:cubicBezTo>
                  <a:cubicBezTo>
                    <a:pt x="87848" y="1684016"/>
                    <a:pt x="38517" y="1350146"/>
                    <a:pt x="28827" y="1145771"/>
                  </a:cubicBezTo>
                  <a:cubicBezTo>
                    <a:pt x="19137" y="941397"/>
                    <a:pt x="20017" y="596074"/>
                    <a:pt x="34112" y="442793"/>
                  </a:cubicBezTo>
                  <a:cubicBezTo>
                    <a:pt x="48207" y="289512"/>
                    <a:pt x="87849" y="292154"/>
                    <a:pt x="113396" y="226085"/>
                  </a:cubicBezTo>
                  <a:cubicBezTo>
                    <a:pt x="138943" y="160016"/>
                    <a:pt x="205011" y="-46120"/>
                    <a:pt x="187393" y="9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229C815-0753-24C3-F612-8CA7BD656BE6}"/>
                </a:ext>
              </a:extLst>
            </p:cNvPr>
            <p:cNvSpPr/>
            <p:nvPr/>
          </p:nvSpPr>
          <p:spPr>
            <a:xfrm>
              <a:off x="2130162" y="5980674"/>
              <a:ext cx="143711" cy="1967053"/>
            </a:xfrm>
            <a:custGeom>
              <a:avLst/>
              <a:gdLst>
                <a:gd name="connsiteX0" fmla="*/ 142624 w 143711"/>
                <a:gd name="connsiteY0" fmla="*/ 2568 h 1967053"/>
                <a:gd name="connsiteX1" fmla="*/ 5200 w 143711"/>
                <a:gd name="connsiteY1" fmla="*/ 441268 h 1967053"/>
                <a:gd name="connsiteX2" fmla="*/ 31628 w 143711"/>
                <a:gd name="connsiteY2" fmla="*/ 330272 h 1967053"/>
                <a:gd name="connsiteX3" fmla="*/ 58055 w 143711"/>
                <a:gd name="connsiteY3" fmla="*/ 1604089 h 1967053"/>
                <a:gd name="connsiteX4" fmla="*/ 89769 w 143711"/>
                <a:gd name="connsiteY4" fmla="*/ 1958221 h 1967053"/>
                <a:gd name="connsiteX5" fmla="*/ 116196 w 143711"/>
                <a:gd name="connsiteY5" fmla="*/ 1334526 h 1967053"/>
                <a:gd name="connsiteX6" fmla="*/ 26342 w 143711"/>
                <a:gd name="connsiteY6" fmla="*/ 208704 h 1967053"/>
                <a:gd name="connsiteX7" fmla="*/ 68626 w 143711"/>
                <a:gd name="connsiteY7" fmla="*/ 256274 h 1967053"/>
                <a:gd name="connsiteX8" fmla="*/ 142624 w 143711"/>
                <a:gd name="connsiteY8" fmla="*/ 2568 h 196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11" h="1967053">
                  <a:moveTo>
                    <a:pt x="142624" y="2568"/>
                  </a:moveTo>
                  <a:cubicBezTo>
                    <a:pt x="132053" y="33400"/>
                    <a:pt x="23699" y="386651"/>
                    <a:pt x="5200" y="441268"/>
                  </a:cubicBezTo>
                  <a:cubicBezTo>
                    <a:pt x="-13299" y="495885"/>
                    <a:pt x="22819" y="136469"/>
                    <a:pt x="31628" y="330272"/>
                  </a:cubicBezTo>
                  <a:cubicBezTo>
                    <a:pt x="40437" y="524075"/>
                    <a:pt x="48365" y="1332764"/>
                    <a:pt x="58055" y="1604089"/>
                  </a:cubicBezTo>
                  <a:cubicBezTo>
                    <a:pt x="67745" y="1875414"/>
                    <a:pt x="80079" y="2003148"/>
                    <a:pt x="89769" y="1958221"/>
                  </a:cubicBezTo>
                  <a:cubicBezTo>
                    <a:pt x="99459" y="1913294"/>
                    <a:pt x="126767" y="1626112"/>
                    <a:pt x="116196" y="1334526"/>
                  </a:cubicBezTo>
                  <a:cubicBezTo>
                    <a:pt x="105625" y="1042940"/>
                    <a:pt x="34270" y="388413"/>
                    <a:pt x="26342" y="208704"/>
                  </a:cubicBezTo>
                  <a:cubicBezTo>
                    <a:pt x="18414" y="28995"/>
                    <a:pt x="53650" y="284464"/>
                    <a:pt x="68626" y="256274"/>
                  </a:cubicBezTo>
                  <a:cubicBezTo>
                    <a:pt x="83602" y="228084"/>
                    <a:pt x="153195" y="-28264"/>
                    <a:pt x="142624" y="2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F58F51DB-58A0-28F8-CB6C-5CB35BD677D5}"/>
                </a:ext>
              </a:extLst>
            </p:cNvPr>
            <p:cNvSpPr/>
            <p:nvPr/>
          </p:nvSpPr>
          <p:spPr>
            <a:xfrm>
              <a:off x="2362589" y="5943766"/>
              <a:ext cx="375353" cy="1964174"/>
            </a:xfrm>
            <a:custGeom>
              <a:avLst/>
              <a:gdLst>
                <a:gd name="connsiteX0" fmla="*/ 375325 w 375353"/>
                <a:gd name="connsiteY0" fmla="*/ 2477 h 1964174"/>
                <a:gd name="connsiteX1" fmla="*/ 148047 w 375353"/>
                <a:gd name="connsiteY1" fmla="*/ 710740 h 1964174"/>
                <a:gd name="connsiteX2" fmla="*/ 185046 w 375353"/>
                <a:gd name="connsiteY2" fmla="*/ 541603 h 1964174"/>
                <a:gd name="connsiteX3" fmla="*/ 116334 w 375353"/>
                <a:gd name="connsiteY3" fmla="*/ 1640997 h 1964174"/>
                <a:gd name="connsiteX4" fmla="*/ 116334 w 375353"/>
                <a:gd name="connsiteY4" fmla="*/ 1503573 h 1964174"/>
                <a:gd name="connsiteX5" fmla="*/ 51 w 375353"/>
                <a:gd name="connsiteY5" fmla="*/ 1963416 h 1964174"/>
                <a:gd name="connsiteX6" fmla="*/ 132190 w 375353"/>
                <a:gd name="connsiteY6" fmla="*/ 1376720 h 1964174"/>
                <a:gd name="connsiteX7" fmla="*/ 174475 w 375353"/>
                <a:gd name="connsiteY7" fmla="*/ 383036 h 1964174"/>
                <a:gd name="connsiteX8" fmla="*/ 163903 w 375353"/>
                <a:gd name="connsiteY8" fmla="*/ 472891 h 1964174"/>
                <a:gd name="connsiteX9" fmla="*/ 375325 w 375353"/>
                <a:gd name="connsiteY9" fmla="*/ 2477 h 196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353" h="1964174">
                  <a:moveTo>
                    <a:pt x="375325" y="2477"/>
                  </a:moveTo>
                  <a:cubicBezTo>
                    <a:pt x="372682" y="42119"/>
                    <a:pt x="179760" y="620886"/>
                    <a:pt x="148047" y="710740"/>
                  </a:cubicBezTo>
                  <a:cubicBezTo>
                    <a:pt x="116334" y="800594"/>
                    <a:pt x="190331" y="386560"/>
                    <a:pt x="185046" y="541603"/>
                  </a:cubicBezTo>
                  <a:cubicBezTo>
                    <a:pt x="179761" y="696646"/>
                    <a:pt x="127786" y="1480669"/>
                    <a:pt x="116334" y="1640997"/>
                  </a:cubicBezTo>
                  <a:cubicBezTo>
                    <a:pt x="104882" y="1801325"/>
                    <a:pt x="135714" y="1449837"/>
                    <a:pt x="116334" y="1503573"/>
                  </a:cubicBezTo>
                  <a:cubicBezTo>
                    <a:pt x="96954" y="1557309"/>
                    <a:pt x="-2592" y="1984558"/>
                    <a:pt x="51" y="1963416"/>
                  </a:cubicBezTo>
                  <a:cubicBezTo>
                    <a:pt x="2694" y="1942274"/>
                    <a:pt x="103119" y="1640117"/>
                    <a:pt x="132190" y="1376720"/>
                  </a:cubicBezTo>
                  <a:cubicBezTo>
                    <a:pt x="161261" y="1113323"/>
                    <a:pt x="169190" y="533674"/>
                    <a:pt x="174475" y="383036"/>
                  </a:cubicBezTo>
                  <a:cubicBezTo>
                    <a:pt x="179760" y="232398"/>
                    <a:pt x="132190" y="534556"/>
                    <a:pt x="163903" y="472891"/>
                  </a:cubicBezTo>
                  <a:cubicBezTo>
                    <a:pt x="195616" y="411226"/>
                    <a:pt x="377968" y="-37165"/>
                    <a:pt x="375325" y="2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7F61CFF7-B3A2-AC67-FBB4-52FE7DB414EF}"/>
                </a:ext>
              </a:extLst>
            </p:cNvPr>
            <p:cNvSpPr/>
            <p:nvPr/>
          </p:nvSpPr>
          <p:spPr>
            <a:xfrm>
              <a:off x="1928407" y="6045158"/>
              <a:ext cx="85769" cy="1464059"/>
            </a:xfrm>
            <a:custGeom>
              <a:avLst/>
              <a:gdLst>
                <a:gd name="connsiteX0" fmla="*/ 85387 w 85769"/>
                <a:gd name="connsiteY0" fmla="*/ 1510 h 1464059"/>
                <a:gd name="connsiteX1" fmla="*/ 818 w 85769"/>
                <a:gd name="connsiteY1" fmla="*/ 604063 h 1464059"/>
                <a:gd name="connsiteX2" fmla="*/ 43103 w 85769"/>
                <a:gd name="connsiteY2" fmla="*/ 1433894 h 1464059"/>
                <a:gd name="connsiteX3" fmla="*/ 53674 w 85769"/>
                <a:gd name="connsiteY3" fmla="*/ 1275328 h 1464059"/>
                <a:gd name="connsiteX4" fmla="*/ 37817 w 85769"/>
                <a:gd name="connsiteY4" fmla="*/ 1206615 h 1464059"/>
                <a:gd name="connsiteX5" fmla="*/ 32532 w 85769"/>
                <a:gd name="connsiteY5" fmla="*/ 456067 h 1464059"/>
                <a:gd name="connsiteX6" fmla="*/ 85387 w 85769"/>
                <a:gd name="connsiteY6" fmla="*/ 1510 h 146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69" h="1464059">
                  <a:moveTo>
                    <a:pt x="85387" y="1510"/>
                  </a:moveTo>
                  <a:cubicBezTo>
                    <a:pt x="80101" y="26176"/>
                    <a:pt x="7865" y="365332"/>
                    <a:pt x="818" y="604063"/>
                  </a:cubicBezTo>
                  <a:cubicBezTo>
                    <a:pt x="-6229" y="842794"/>
                    <a:pt x="34294" y="1322017"/>
                    <a:pt x="43103" y="1433894"/>
                  </a:cubicBezTo>
                  <a:cubicBezTo>
                    <a:pt x="51912" y="1545771"/>
                    <a:pt x="54555" y="1313208"/>
                    <a:pt x="53674" y="1275328"/>
                  </a:cubicBezTo>
                  <a:cubicBezTo>
                    <a:pt x="52793" y="1237448"/>
                    <a:pt x="41341" y="1343158"/>
                    <a:pt x="37817" y="1206615"/>
                  </a:cubicBezTo>
                  <a:cubicBezTo>
                    <a:pt x="34293" y="1070072"/>
                    <a:pt x="25485" y="652513"/>
                    <a:pt x="32532" y="456067"/>
                  </a:cubicBezTo>
                  <a:cubicBezTo>
                    <a:pt x="39579" y="259621"/>
                    <a:pt x="90673" y="-23156"/>
                    <a:pt x="85387" y="1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CE108266-3ABD-CB50-9CAC-5F591EB484E3}"/>
                </a:ext>
              </a:extLst>
            </p:cNvPr>
            <p:cNvSpPr/>
            <p:nvPr/>
          </p:nvSpPr>
          <p:spPr>
            <a:xfrm>
              <a:off x="2293816" y="5718895"/>
              <a:ext cx="111246" cy="2220747"/>
            </a:xfrm>
            <a:custGeom>
              <a:avLst/>
              <a:gdLst>
                <a:gd name="connsiteX0" fmla="*/ 112 w 111246"/>
                <a:gd name="connsiteY0" fmla="*/ 69 h 2220747"/>
                <a:gd name="connsiteX1" fmla="*/ 89967 w 111246"/>
                <a:gd name="connsiteY1" fmla="*/ 586765 h 2220747"/>
                <a:gd name="connsiteX2" fmla="*/ 79396 w 111246"/>
                <a:gd name="connsiteY2" fmla="*/ 507482 h 2220747"/>
                <a:gd name="connsiteX3" fmla="*/ 31826 w 111246"/>
                <a:gd name="connsiteY3" fmla="*/ 1326742 h 2220747"/>
                <a:gd name="connsiteX4" fmla="*/ 31826 w 111246"/>
                <a:gd name="connsiteY4" fmla="*/ 1088892 h 2220747"/>
                <a:gd name="connsiteX5" fmla="*/ 5398 w 111246"/>
                <a:gd name="connsiteY5" fmla="*/ 2209429 h 2220747"/>
                <a:gd name="connsiteX6" fmla="*/ 31826 w 111246"/>
                <a:gd name="connsiteY6" fmla="*/ 1601591 h 2220747"/>
                <a:gd name="connsiteX7" fmla="*/ 111109 w 111246"/>
                <a:gd name="connsiteY7" fmla="*/ 555052 h 2220747"/>
                <a:gd name="connsiteX8" fmla="*/ 112 w 111246"/>
                <a:gd name="connsiteY8" fmla="*/ 69 h 22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46" h="2220747">
                  <a:moveTo>
                    <a:pt x="112" y="69"/>
                  </a:moveTo>
                  <a:cubicBezTo>
                    <a:pt x="-3412" y="5354"/>
                    <a:pt x="76753" y="502196"/>
                    <a:pt x="89967" y="586765"/>
                  </a:cubicBezTo>
                  <a:cubicBezTo>
                    <a:pt x="103181" y="671334"/>
                    <a:pt x="89086" y="384153"/>
                    <a:pt x="79396" y="507482"/>
                  </a:cubicBezTo>
                  <a:cubicBezTo>
                    <a:pt x="69706" y="630811"/>
                    <a:pt x="39754" y="1229840"/>
                    <a:pt x="31826" y="1326742"/>
                  </a:cubicBezTo>
                  <a:cubicBezTo>
                    <a:pt x="23898" y="1423644"/>
                    <a:pt x="36231" y="941778"/>
                    <a:pt x="31826" y="1088892"/>
                  </a:cubicBezTo>
                  <a:cubicBezTo>
                    <a:pt x="27421" y="1236006"/>
                    <a:pt x="5398" y="2123979"/>
                    <a:pt x="5398" y="2209429"/>
                  </a:cubicBezTo>
                  <a:cubicBezTo>
                    <a:pt x="5398" y="2294879"/>
                    <a:pt x="14208" y="1877320"/>
                    <a:pt x="31826" y="1601591"/>
                  </a:cubicBezTo>
                  <a:cubicBezTo>
                    <a:pt x="49444" y="1325862"/>
                    <a:pt x="114633" y="818449"/>
                    <a:pt x="111109" y="555052"/>
                  </a:cubicBezTo>
                  <a:cubicBezTo>
                    <a:pt x="107585" y="291655"/>
                    <a:pt x="3636" y="-5216"/>
                    <a:pt x="11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197B61D3-AA18-7AED-6649-21ACE503ECAE}"/>
                </a:ext>
              </a:extLst>
            </p:cNvPr>
            <p:cNvSpPr/>
            <p:nvPr/>
          </p:nvSpPr>
          <p:spPr>
            <a:xfrm>
              <a:off x="2656035" y="5934965"/>
              <a:ext cx="151434" cy="1751771"/>
            </a:xfrm>
            <a:custGeom>
              <a:avLst/>
              <a:gdLst>
                <a:gd name="connsiteX0" fmla="*/ 150592 w 151434"/>
                <a:gd name="connsiteY0" fmla="*/ 11278 h 1751771"/>
                <a:gd name="connsiteX1" fmla="*/ 2596 w 151434"/>
                <a:gd name="connsiteY1" fmla="*/ 883393 h 1751771"/>
                <a:gd name="connsiteX2" fmla="*/ 55452 w 151434"/>
                <a:gd name="connsiteY2" fmla="*/ 798825 h 1751771"/>
                <a:gd name="connsiteX3" fmla="*/ 44881 w 151434"/>
                <a:gd name="connsiteY3" fmla="*/ 1517659 h 1751771"/>
                <a:gd name="connsiteX4" fmla="*/ 2596 w 151434"/>
                <a:gd name="connsiteY4" fmla="*/ 1744938 h 1751771"/>
                <a:gd name="connsiteX5" fmla="*/ 50166 w 151434"/>
                <a:gd name="connsiteY5" fmla="*/ 1306237 h 1751771"/>
                <a:gd name="connsiteX6" fmla="*/ 7882 w 151434"/>
                <a:gd name="connsiteY6" fmla="*/ 682543 h 1751771"/>
                <a:gd name="connsiteX7" fmla="*/ 13167 w 151434"/>
                <a:gd name="connsiteY7" fmla="*/ 819967 h 1751771"/>
                <a:gd name="connsiteX8" fmla="*/ 60737 w 151434"/>
                <a:gd name="connsiteY8" fmla="*/ 412980 h 1751771"/>
                <a:gd name="connsiteX9" fmla="*/ 150592 w 151434"/>
                <a:gd name="connsiteY9" fmla="*/ 11278 h 17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434" h="1751771">
                  <a:moveTo>
                    <a:pt x="150592" y="11278"/>
                  </a:moveTo>
                  <a:cubicBezTo>
                    <a:pt x="140902" y="89680"/>
                    <a:pt x="18453" y="752135"/>
                    <a:pt x="2596" y="883393"/>
                  </a:cubicBezTo>
                  <a:cubicBezTo>
                    <a:pt x="-13261" y="1014651"/>
                    <a:pt x="48405" y="693114"/>
                    <a:pt x="55452" y="798825"/>
                  </a:cubicBezTo>
                  <a:cubicBezTo>
                    <a:pt x="62499" y="904536"/>
                    <a:pt x="53690" y="1359974"/>
                    <a:pt x="44881" y="1517659"/>
                  </a:cubicBezTo>
                  <a:cubicBezTo>
                    <a:pt x="36072" y="1675345"/>
                    <a:pt x="1715" y="1780175"/>
                    <a:pt x="2596" y="1744938"/>
                  </a:cubicBezTo>
                  <a:cubicBezTo>
                    <a:pt x="3477" y="1709701"/>
                    <a:pt x="49285" y="1483303"/>
                    <a:pt x="50166" y="1306237"/>
                  </a:cubicBezTo>
                  <a:cubicBezTo>
                    <a:pt x="51047" y="1129171"/>
                    <a:pt x="14048" y="763588"/>
                    <a:pt x="7882" y="682543"/>
                  </a:cubicBezTo>
                  <a:cubicBezTo>
                    <a:pt x="1716" y="601498"/>
                    <a:pt x="4358" y="864894"/>
                    <a:pt x="13167" y="819967"/>
                  </a:cubicBezTo>
                  <a:cubicBezTo>
                    <a:pt x="21976" y="775040"/>
                    <a:pt x="37833" y="541595"/>
                    <a:pt x="60737" y="412980"/>
                  </a:cubicBezTo>
                  <a:cubicBezTo>
                    <a:pt x="83641" y="284365"/>
                    <a:pt x="160282" y="-67124"/>
                    <a:pt x="150592" y="11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FF2AA834-A32A-E330-AFBD-BCF7B9489989}"/>
                </a:ext>
              </a:extLst>
            </p:cNvPr>
            <p:cNvSpPr/>
            <p:nvPr/>
          </p:nvSpPr>
          <p:spPr>
            <a:xfrm>
              <a:off x="3209540" y="2450609"/>
              <a:ext cx="602125" cy="1140117"/>
            </a:xfrm>
            <a:custGeom>
              <a:avLst/>
              <a:gdLst>
                <a:gd name="connsiteX0" fmla="*/ 580582 w 602125"/>
                <a:gd name="connsiteY0" fmla="*/ 1043 h 1140117"/>
                <a:gd name="connsiteX1" fmla="*/ 501069 w 602125"/>
                <a:gd name="connsiteY1" fmla="*/ 385356 h 1140117"/>
                <a:gd name="connsiteX2" fmla="*/ 434808 w 602125"/>
                <a:gd name="connsiteY2" fmla="*/ 617269 h 1140117"/>
                <a:gd name="connsiteX3" fmla="*/ 587208 w 602125"/>
                <a:gd name="connsiteY3" fmla="*/ 511252 h 1140117"/>
                <a:gd name="connsiteX4" fmla="*/ 4112 w 602125"/>
                <a:gd name="connsiteY4" fmla="*/ 1134104 h 1140117"/>
                <a:gd name="connsiteX5" fmla="*/ 328790 w 602125"/>
                <a:gd name="connsiteY5" fmla="*/ 809426 h 1140117"/>
                <a:gd name="connsiteX6" fmla="*/ 361921 w 602125"/>
                <a:gd name="connsiteY6" fmla="*/ 517878 h 1140117"/>
                <a:gd name="connsiteX7" fmla="*/ 183017 w 602125"/>
                <a:gd name="connsiteY7" fmla="*/ 80556 h 1140117"/>
                <a:gd name="connsiteX8" fmla="*/ 395051 w 602125"/>
                <a:gd name="connsiteY8" fmla="*/ 338974 h 1140117"/>
                <a:gd name="connsiteX9" fmla="*/ 395051 w 602125"/>
                <a:gd name="connsiteY9" fmla="*/ 219704 h 1140117"/>
                <a:gd name="connsiteX10" fmla="*/ 421556 w 602125"/>
                <a:gd name="connsiteY10" fmla="*/ 206452 h 1140117"/>
                <a:gd name="connsiteX11" fmla="*/ 441434 w 602125"/>
                <a:gd name="connsiteY11" fmla="*/ 1043 h 1140117"/>
                <a:gd name="connsiteX12" fmla="*/ 414930 w 602125"/>
                <a:gd name="connsiteY12" fmla="*/ 305843 h 1140117"/>
                <a:gd name="connsiteX13" fmla="*/ 580582 w 602125"/>
                <a:gd name="connsiteY13" fmla="*/ 1043 h 114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2125" h="1140117">
                  <a:moveTo>
                    <a:pt x="580582" y="1043"/>
                  </a:moveTo>
                  <a:cubicBezTo>
                    <a:pt x="594939" y="14295"/>
                    <a:pt x="525365" y="282652"/>
                    <a:pt x="501069" y="385356"/>
                  </a:cubicBezTo>
                  <a:cubicBezTo>
                    <a:pt x="476773" y="488060"/>
                    <a:pt x="420452" y="596286"/>
                    <a:pt x="434808" y="617269"/>
                  </a:cubicBezTo>
                  <a:cubicBezTo>
                    <a:pt x="449164" y="638252"/>
                    <a:pt x="658991" y="425113"/>
                    <a:pt x="587208" y="511252"/>
                  </a:cubicBezTo>
                  <a:cubicBezTo>
                    <a:pt x="515425" y="597391"/>
                    <a:pt x="47182" y="1084408"/>
                    <a:pt x="4112" y="1134104"/>
                  </a:cubicBezTo>
                  <a:cubicBezTo>
                    <a:pt x="-38958" y="1183800"/>
                    <a:pt x="269155" y="912130"/>
                    <a:pt x="328790" y="809426"/>
                  </a:cubicBezTo>
                  <a:cubicBezTo>
                    <a:pt x="388425" y="706722"/>
                    <a:pt x="386216" y="639356"/>
                    <a:pt x="361921" y="517878"/>
                  </a:cubicBezTo>
                  <a:cubicBezTo>
                    <a:pt x="337626" y="396400"/>
                    <a:pt x="177495" y="110373"/>
                    <a:pt x="183017" y="80556"/>
                  </a:cubicBezTo>
                  <a:cubicBezTo>
                    <a:pt x="188539" y="50739"/>
                    <a:pt x="359712" y="315783"/>
                    <a:pt x="395051" y="338974"/>
                  </a:cubicBezTo>
                  <a:cubicBezTo>
                    <a:pt x="430390" y="362165"/>
                    <a:pt x="390633" y="241791"/>
                    <a:pt x="395051" y="219704"/>
                  </a:cubicBezTo>
                  <a:cubicBezTo>
                    <a:pt x="399468" y="197617"/>
                    <a:pt x="413826" y="242895"/>
                    <a:pt x="421556" y="206452"/>
                  </a:cubicBezTo>
                  <a:cubicBezTo>
                    <a:pt x="429286" y="170009"/>
                    <a:pt x="442538" y="-15522"/>
                    <a:pt x="441434" y="1043"/>
                  </a:cubicBezTo>
                  <a:cubicBezTo>
                    <a:pt x="440330" y="17608"/>
                    <a:pt x="390634" y="300321"/>
                    <a:pt x="414930" y="305843"/>
                  </a:cubicBezTo>
                  <a:cubicBezTo>
                    <a:pt x="439226" y="311365"/>
                    <a:pt x="566225" y="-12209"/>
                    <a:pt x="580582" y="104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9BFD3462-89FF-22F6-65B1-2E73FB80FACB}"/>
                </a:ext>
              </a:extLst>
            </p:cNvPr>
            <p:cNvSpPr/>
            <p:nvPr/>
          </p:nvSpPr>
          <p:spPr>
            <a:xfrm>
              <a:off x="4004435" y="4733435"/>
              <a:ext cx="872961" cy="696643"/>
            </a:xfrm>
            <a:custGeom>
              <a:avLst/>
              <a:gdLst>
                <a:gd name="connsiteX0" fmla="*/ 870263 w 872961"/>
                <a:gd name="connsiteY0" fmla="*/ 2526 h 696643"/>
                <a:gd name="connsiteX1" fmla="*/ 208111 w 872961"/>
                <a:gd name="connsiteY1" fmla="*/ 261081 h 696643"/>
                <a:gd name="connsiteX2" fmla="*/ 182886 w 872961"/>
                <a:gd name="connsiteY2" fmla="*/ 431348 h 696643"/>
                <a:gd name="connsiteX3" fmla="*/ 170274 w 872961"/>
                <a:gd name="connsiteY3" fmla="*/ 393511 h 696643"/>
                <a:gd name="connsiteX4" fmla="*/ 6 w 872961"/>
                <a:gd name="connsiteY4" fmla="*/ 696209 h 696643"/>
                <a:gd name="connsiteX5" fmla="*/ 163968 w 872961"/>
                <a:gd name="connsiteY5" fmla="*/ 456573 h 696643"/>
                <a:gd name="connsiteX6" fmla="*/ 170274 w 872961"/>
                <a:gd name="connsiteY6" fmla="*/ 292612 h 696643"/>
                <a:gd name="connsiteX7" fmla="*/ 397297 w 872961"/>
                <a:gd name="connsiteY7" fmla="*/ 147569 h 696643"/>
                <a:gd name="connsiteX8" fmla="*/ 441441 w 872961"/>
                <a:gd name="connsiteY8" fmla="*/ 128651 h 696643"/>
                <a:gd name="connsiteX9" fmla="*/ 870263 w 872961"/>
                <a:gd name="connsiteY9" fmla="*/ 2526 h 69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961" h="696643">
                  <a:moveTo>
                    <a:pt x="870263" y="2526"/>
                  </a:moveTo>
                  <a:cubicBezTo>
                    <a:pt x="831375" y="24598"/>
                    <a:pt x="322674" y="189611"/>
                    <a:pt x="208111" y="261081"/>
                  </a:cubicBezTo>
                  <a:cubicBezTo>
                    <a:pt x="93548" y="332551"/>
                    <a:pt x="189192" y="409276"/>
                    <a:pt x="182886" y="431348"/>
                  </a:cubicBezTo>
                  <a:cubicBezTo>
                    <a:pt x="176580" y="453420"/>
                    <a:pt x="200754" y="349368"/>
                    <a:pt x="170274" y="393511"/>
                  </a:cubicBezTo>
                  <a:cubicBezTo>
                    <a:pt x="139794" y="437655"/>
                    <a:pt x="1057" y="685699"/>
                    <a:pt x="6" y="696209"/>
                  </a:cubicBezTo>
                  <a:cubicBezTo>
                    <a:pt x="-1045" y="706719"/>
                    <a:pt x="135590" y="523839"/>
                    <a:pt x="163968" y="456573"/>
                  </a:cubicBezTo>
                  <a:cubicBezTo>
                    <a:pt x="192346" y="389307"/>
                    <a:pt x="131386" y="344113"/>
                    <a:pt x="170274" y="292612"/>
                  </a:cubicBezTo>
                  <a:cubicBezTo>
                    <a:pt x="209162" y="241111"/>
                    <a:pt x="352103" y="174896"/>
                    <a:pt x="397297" y="147569"/>
                  </a:cubicBezTo>
                  <a:cubicBezTo>
                    <a:pt x="442491" y="120242"/>
                    <a:pt x="366817" y="147570"/>
                    <a:pt x="441441" y="128651"/>
                  </a:cubicBezTo>
                  <a:cubicBezTo>
                    <a:pt x="516064" y="109732"/>
                    <a:pt x="909151" y="-19546"/>
                    <a:pt x="870263" y="2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9AD6086D-9547-9677-90E8-448D5D313464}"/>
                </a:ext>
              </a:extLst>
            </p:cNvPr>
            <p:cNvSpPr/>
            <p:nvPr/>
          </p:nvSpPr>
          <p:spPr>
            <a:xfrm>
              <a:off x="2140879" y="2942985"/>
              <a:ext cx="630064" cy="1814611"/>
            </a:xfrm>
            <a:custGeom>
              <a:avLst/>
              <a:gdLst>
                <a:gd name="connsiteX0" fmla="*/ 625470 w 630064"/>
                <a:gd name="connsiteY0" fmla="*/ 8559 h 1814611"/>
                <a:gd name="connsiteX1" fmla="*/ 127759 w 630064"/>
                <a:gd name="connsiteY1" fmla="*/ 865086 h 1814611"/>
                <a:gd name="connsiteX2" fmla="*/ 255080 w 630064"/>
                <a:gd name="connsiteY2" fmla="*/ 679891 h 1814611"/>
                <a:gd name="connsiteX3" fmla="*/ 437 w 630064"/>
                <a:gd name="connsiteY3" fmla="*/ 1802635 h 1814611"/>
                <a:gd name="connsiteX4" fmla="*/ 197207 w 630064"/>
                <a:gd name="connsiteY4" fmla="*/ 1235476 h 1814611"/>
                <a:gd name="connsiteX5" fmla="*/ 324529 w 630064"/>
                <a:gd name="connsiteY5" fmla="*/ 656742 h 1814611"/>
                <a:gd name="connsiteX6" fmla="*/ 370827 w 630064"/>
                <a:gd name="connsiteY6" fmla="*/ 436823 h 1814611"/>
                <a:gd name="connsiteX7" fmla="*/ 625470 w 630064"/>
                <a:gd name="connsiteY7" fmla="*/ 8559 h 181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064" h="1814611">
                  <a:moveTo>
                    <a:pt x="625470" y="8559"/>
                  </a:moveTo>
                  <a:cubicBezTo>
                    <a:pt x="584959" y="79936"/>
                    <a:pt x="189491" y="753197"/>
                    <a:pt x="127759" y="865086"/>
                  </a:cubicBezTo>
                  <a:cubicBezTo>
                    <a:pt x="66027" y="976975"/>
                    <a:pt x="276300" y="523633"/>
                    <a:pt x="255080" y="679891"/>
                  </a:cubicBezTo>
                  <a:cubicBezTo>
                    <a:pt x="233860" y="836149"/>
                    <a:pt x="10082" y="1710038"/>
                    <a:pt x="437" y="1802635"/>
                  </a:cubicBezTo>
                  <a:cubicBezTo>
                    <a:pt x="-9209" y="1895233"/>
                    <a:pt x="143192" y="1426458"/>
                    <a:pt x="197207" y="1235476"/>
                  </a:cubicBezTo>
                  <a:cubicBezTo>
                    <a:pt x="251222" y="1044494"/>
                    <a:pt x="295592" y="789851"/>
                    <a:pt x="324529" y="656742"/>
                  </a:cubicBezTo>
                  <a:cubicBezTo>
                    <a:pt x="353466" y="523633"/>
                    <a:pt x="314883" y="540995"/>
                    <a:pt x="370827" y="436823"/>
                  </a:cubicBezTo>
                  <a:cubicBezTo>
                    <a:pt x="426771" y="332651"/>
                    <a:pt x="665981" y="-62818"/>
                    <a:pt x="625470" y="8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7A771E39-558F-93E1-FCA2-01915177CD01}"/>
                </a:ext>
              </a:extLst>
            </p:cNvPr>
            <p:cNvSpPr/>
            <p:nvPr/>
          </p:nvSpPr>
          <p:spPr>
            <a:xfrm>
              <a:off x="2025374" y="2814581"/>
              <a:ext cx="526240" cy="2968038"/>
            </a:xfrm>
            <a:custGeom>
              <a:avLst/>
              <a:gdLst>
                <a:gd name="connsiteX0" fmla="*/ 497907 w 526240"/>
                <a:gd name="connsiteY0" fmla="*/ 55941 h 2968038"/>
                <a:gd name="connsiteX1" fmla="*/ 115942 w 526240"/>
                <a:gd name="connsiteY1" fmla="*/ 970341 h 2968038"/>
                <a:gd name="connsiteX2" fmla="*/ 185391 w 526240"/>
                <a:gd name="connsiteY2" fmla="*/ 843019 h 2968038"/>
                <a:gd name="connsiteX3" fmla="*/ 92793 w 526240"/>
                <a:gd name="connsiteY3" fmla="*/ 1421753 h 2968038"/>
                <a:gd name="connsiteX4" fmla="*/ 196 w 526240"/>
                <a:gd name="connsiteY4" fmla="*/ 2949611 h 2968038"/>
                <a:gd name="connsiteX5" fmla="*/ 69644 w 526240"/>
                <a:gd name="connsiteY5" fmla="*/ 2197257 h 2968038"/>
                <a:gd name="connsiteX6" fmla="*/ 115942 w 526240"/>
                <a:gd name="connsiteY6" fmla="*/ 1155535 h 2968038"/>
                <a:gd name="connsiteX7" fmla="*/ 162241 w 526240"/>
                <a:gd name="connsiteY7" fmla="*/ 785146 h 2968038"/>
                <a:gd name="connsiteX8" fmla="*/ 463183 w 526240"/>
                <a:gd name="connsiteY8" fmla="*/ 171687 h 2968038"/>
                <a:gd name="connsiteX9" fmla="*/ 497907 w 526240"/>
                <a:gd name="connsiteY9" fmla="*/ 55941 h 29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240" h="2968038">
                  <a:moveTo>
                    <a:pt x="497907" y="55941"/>
                  </a:moveTo>
                  <a:cubicBezTo>
                    <a:pt x="440034" y="189050"/>
                    <a:pt x="168028" y="839161"/>
                    <a:pt x="115942" y="970341"/>
                  </a:cubicBezTo>
                  <a:cubicBezTo>
                    <a:pt x="63856" y="1101521"/>
                    <a:pt x="189249" y="767784"/>
                    <a:pt x="185391" y="843019"/>
                  </a:cubicBezTo>
                  <a:cubicBezTo>
                    <a:pt x="181533" y="918254"/>
                    <a:pt x="123659" y="1070654"/>
                    <a:pt x="92793" y="1421753"/>
                  </a:cubicBezTo>
                  <a:cubicBezTo>
                    <a:pt x="61927" y="1772852"/>
                    <a:pt x="4054" y="2820360"/>
                    <a:pt x="196" y="2949611"/>
                  </a:cubicBezTo>
                  <a:cubicBezTo>
                    <a:pt x="-3662" y="3078862"/>
                    <a:pt x="50353" y="2496270"/>
                    <a:pt x="69644" y="2197257"/>
                  </a:cubicBezTo>
                  <a:cubicBezTo>
                    <a:pt x="88935" y="1898244"/>
                    <a:pt x="100509" y="1390887"/>
                    <a:pt x="115942" y="1155535"/>
                  </a:cubicBezTo>
                  <a:cubicBezTo>
                    <a:pt x="131375" y="920183"/>
                    <a:pt x="104368" y="949121"/>
                    <a:pt x="162241" y="785146"/>
                  </a:cubicBezTo>
                  <a:cubicBezTo>
                    <a:pt x="220114" y="621171"/>
                    <a:pt x="411097" y="289363"/>
                    <a:pt x="463183" y="171687"/>
                  </a:cubicBezTo>
                  <a:cubicBezTo>
                    <a:pt x="515269" y="54011"/>
                    <a:pt x="555780" y="-77168"/>
                    <a:pt x="497907" y="55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FE18342B-72B5-7640-DEE9-BDD64151E23C}"/>
                </a:ext>
              </a:extLst>
            </p:cNvPr>
            <p:cNvSpPr/>
            <p:nvPr/>
          </p:nvSpPr>
          <p:spPr>
            <a:xfrm>
              <a:off x="2614600" y="2483100"/>
              <a:ext cx="580075" cy="794500"/>
            </a:xfrm>
            <a:custGeom>
              <a:avLst/>
              <a:gdLst>
                <a:gd name="connsiteX0" fmla="*/ 580013 w 580075"/>
                <a:gd name="connsiteY0" fmla="*/ 155928 h 794500"/>
                <a:gd name="connsiteX1" fmla="*/ 383243 w 580075"/>
                <a:gd name="connsiteY1" fmla="*/ 422146 h 794500"/>
                <a:gd name="connsiteX2" fmla="*/ 429542 w 580075"/>
                <a:gd name="connsiteY2" fmla="*/ 595766 h 794500"/>
                <a:gd name="connsiteX3" fmla="*/ 1278 w 580075"/>
                <a:gd name="connsiteY3" fmla="*/ 792535 h 794500"/>
                <a:gd name="connsiteX4" fmla="*/ 302220 w 580075"/>
                <a:gd name="connsiteY4" fmla="*/ 468444 h 794500"/>
                <a:gd name="connsiteX5" fmla="*/ 441116 w 580075"/>
                <a:gd name="connsiteY5" fmla="*/ 5457 h 794500"/>
                <a:gd name="connsiteX6" fmla="*/ 360094 w 580075"/>
                <a:gd name="connsiteY6" fmla="*/ 213801 h 794500"/>
                <a:gd name="connsiteX7" fmla="*/ 580013 w 580075"/>
                <a:gd name="connsiteY7" fmla="*/ 155928 h 7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075" h="794500">
                  <a:moveTo>
                    <a:pt x="580013" y="155928"/>
                  </a:moveTo>
                  <a:cubicBezTo>
                    <a:pt x="583871" y="190652"/>
                    <a:pt x="408321" y="348840"/>
                    <a:pt x="383243" y="422146"/>
                  </a:cubicBezTo>
                  <a:cubicBezTo>
                    <a:pt x="358165" y="495452"/>
                    <a:pt x="493203" y="534034"/>
                    <a:pt x="429542" y="595766"/>
                  </a:cubicBezTo>
                  <a:cubicBezTo>
                    <a:pt x="365881" y="657498"/>
                    <a:pt x="22498" y="813755"/>
                    <a:pt x="1278" y="792535"/>
                  </a:cubicBezTo>
                  <a:cubicBezTo>
                    <a:pt x="-19942" y="771315"/>
                    <a:pt x="228914" y="599624"/>
                    <a:pt x="302220" y="468444"/>
                  </a:cubicBezTo>
                  <a:cubicBezTo>
                    <a:pt x="375526" y="337264"/>
                    <a:pt x="431470" y="47897"/>
                    <a:pt x="441116" y="5457"/>
                  </a:cubicBezTo>
                  <a:cubicBezTo>
                    <a:pt x="450762" y="-36983"/>
                    <a:pt x="338874" y="181006"/>
                    <a:pt x="360094" y="213801"/>
                  </a:cubicBezTo>
                  <a:cubicBezTo>
                    <a:pt x="381314" y="246596"/>
                    <a:pt x="576155" y="121204"/>
                    <a:pt x="580013" y="155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FD36F9F4-FF31-D93A-53CE-71CD2A559660}"/>
                </a:ext>
              </a:extLst>
            </p:cNvPr>
            <p:cNvSpPr/>
            <p:nvPr/>
          </p:nvSpPr>
          <p:spPr>
            <a:xfrm>
              <a:off x="4975598" y="3460199"/>
              <a:ext cx="337212" cy="468141"/>
            </a:xfrm>
            <a:custGeom>
              <a:avLst/>
              <a:gdLst>
                <a:gd name="connsiteX0" fmla="*/ 24665 w 337212"/>
                <a:gd name="connsiteY0" fmla="*/ 631 h 468141"/>
                <a:gd name="connsiteX1" fmla="*/ 233010 w 337212"/>
                <a:gd name="connsiteY1" fmla="*/ 417320 h 468141"/>
                <a:gd name="connsiteX2" fmla="*/ 337182 w 337212"/>
                <a:gd name="connsiteY2" fmla="*/ 463619 h 468141"/>
                <a:gd name="connsiteX3" fmla="*/ 244584 w 337212"/>
                <a:gd name="connsiteY3" fmla="*/ 440469 h 468141"/>
                <a:gd name="connsiteX4" fmla="*/ 302458 w 337212"/>
                <a:gd name="connsiteY4" fmla="*/ 440469 h 468141"/>
                <a:gd name="connsiteX5" fmla="*/ 36240 w 337212"/>
                <a:gd name="connsiteY5" fmla="*/ 324723 h 468141"/>
                <a:gd name="connsiteX6" fmla="*/ 24665 w 337212"/>
                <a:gd name="connsiteY6" fmla="*/ 631 h 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212" h="468141">
                  <a:moveTo>
                    <a:pt x="24665" y="631"/>
                  </a:moveTo>
                  <a:cubicBezTo>
                    <a:pt x="57460" y="16064"/>
                    <a:pt x="180924" y="340155"/>
                    <a:pt x="233010" y="417320"/>
                  </a:cubicBezTo>
                  <a:cubicBezTo>
                    <a:pt x="285096" y="494485"/>
                    <a:pt x="335253" y="459761"/>
                    <a:pt x="337182" y="463619"/>
                  </a:cubicBezTo>
                  <a:cubicBezTo>
                    <a:pt x="339111" y="467477"/>
                    <a:pt x="250371" y="444327"/>
                    <a:pt x="244584" y="440469"/>
                  </a:cubicBezTo>
                  <a:cubicBezTo>
                    <a:pt x="238797" y="436611"/>
                    <a:pt x="337182" y="459760"/>
                    <a:pt x="302458" y="440469"/>
                  </a:cubicBezTo>
                  <a:cubicBezTo>
                    <a:pt x="267734" y="421178"/>
                    <a:pt x="84468" y="392242"/>
                    <a:pt x="36240" y="324723"/>
                  </a:cubicBezTo>
                  <a:cubicBezTo>
                    <a:pt x="-11988" y="257204"/>
                    <a:pt x="-8130" y="-14802"/>
                    <a:pt x="24665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D2C5213A-C488-8388-083F-895E68909E06}"/>
                </a:ext>
              </a:extLst>
            </p:cNvPr>
            <p:cNvSpPr/>
            <p:nvPr/>
          </p:nvSpPr>
          <p:spPr>
            <a:xfrm>
              <a:off x="3190981" y="2336993"/>
              <a:ext cx="614089" cy="1243792"/>
            </a:xfrm>
            <a:custGeom>
              <a:avLst/>
              <a:gdLst>
                <a:gd name="connsiteX0" fmla="*/ 605515 w 614089"/>
                <a:gd name="connsiteY0" fmla="*/ 1093 h 1243792"/>
                <a:gd name="connsiteX1" fmla="*/ 547642 w 614089"/>
                <a:gd name="connsiteY1" fmla="*/ 429356 h 1243792"/>
                <a:gd name="connsiteX2" fmla="*/ 593941 w 614089"/>
                <a:gd name="connsiteY2" fmla="*/ 660850 h 1243792"/>
                <a:gd name="connsiteX3" fmla="*/ 281424 w 614089"/>
                <a:gd name="connsiteY3" fmla="*/ 973366 h 1243792"/>
                <a:gd name="connsiteX4" fmla="*/ 570791 w 614089"/>
                <a:gd name="connsiteY4" fmla="*/ 869194 h 1243792"/>
                <a:gd name="connsiteX5" fmla="*/ 3632 w 614089"/>
                <a:gd name="connsiteY5" fmla="*/ 1239584 h 1243792"/>
                <a:gd name="connsiteX6" fmla="*/ 327723 w 614089"/>
                <a:gd name="connsiteY6" fmla="*/ 1019665 h 1243792"/>
                <a:gd name="connsiteX7" fmla="*/ 327723 w 614089"/>
                <a:gd name="connsiteY7" fmla="*/ 302035 h 1243792"/>
                <a:gd name="connsiteX8" fmla="*/ 385596 w 614089"/>
                <a:gd name="connsiteY8" fmla="*/ 545103 h 1243792"/>
                <a:gd name="connsiteX9" fmla="*/ 327723 w 614089"/>
                <a:gd name="connsiteY9" fmla="*/ 313610 h 1243792"/>
                <a:gd name="connsiteX10" fmla="*/ 605515 w 614089"/>
                <a:gd name="connsiteY10" fmla="*/ 1093 h 124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4089" h="1243792">
                  <a:moveTo>
                    <a:pt x="605515" y="1093"/>
                  </a:moveTo>
                  <a:cubicBezTo>
                    <a:pt x="642168" y="20384"/>
                    <a:pt x="549571" y="319397"/>
                    <a:pt x="547642" y="429356"/>
                  </a:cubicBezTo>
                  <a:cubicBezTo>
                    <a:pt x="545713" y="539315"/>
                    <a:pt x="638311" y="570182"/>
                    <a:pt x="593941" y="660850"/>
                  </a:cubicBezTo>
                  <a:cubicBezTo>
                    <a:pt x="549571" y="751518"/>
                    <a:pt x="285282" y="938642"/>
                    <a:pt x="281424" y="973366"/>
                  </a:cubicBezTo>
                  <a:cubicBezTo>
                    <a:pt x="277566" y="1008090"/>
                    <a:pt x="617090" y="824824"/>
                    <a:pt x="570791" y="869194"/>
                  </a:cubicBezTo>
                  <a:cubicBezTo>
                    <a:pt x="524492" y="913564"/>
                    <a:pt x="44143" y="1214506"/>
                    <a:pt x="3632" y="1239584"/>
                  </a:cubicBezTo>
                  <a:cubicBezTo>
                    <a:pt x="-36879" y="1264663"/>
                    <a:pt x="273708" y="1175923"/>
                    <a:pt x="327723" y="1019665"/>
                  </a:cubicBezTo>
                  <a:cubicBezTo>
                    <a:pt x="381738" y="863407"/>
                    <a:pt x="318077" y="381129"/>
                    <a:pt x="327723" y="302035"/>
                  </a:cubicBezTo>
                  <a:cubicBezTo>
                    <a:pt x="337368" y="222941"/>
                    <a:pt x="385596" y="543174"/>
                    <a:pt x="385596" y="545103"/>
                  </a:cubicBezTo>
                  <a:cubicBezTo>
                    <a:pt x="385596" y="547032"/>
                    <a:pt x="291070" y="404278"/>
                    <a:pt x="327723" y="313610"/>
                  </a:cubicBezTo>
                  <a:cubicBezTo>
                    <a:pt x="364376" y="222942"/>
                    <a:pt x="568862" y="-18198"/>
                    <a:pt x="605515" y="109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4135EE8B-EDBC-5763-C52C-18EAC8093B3A}"/>
                </a:ext>
              </a:extLst>
            </p:cNvPr>
            <p:cNvSpPr/>
            <p:nvPr/>
          </p:nvSpPr>
          <p:spPr>
            <a:xfrm>
              <a:off x="1883718" y="4166886"/>
              <a:ext cx="4501106" cy="2221540"/>
            </a:xfrm>
            <a:custGeom>
              <a:avLst/>
              <a:gdLst>
                <a:gd name="connsiteX0" fmla="*/ 4389760 w 4501106"/>
                <a:gd name="connsiteY0" fmla="*/ 0 h 2221540"/>
                <a:gd name="connsiteX1" fmla="*/ 2248444 w 4501106"/>
                <a:gd name="connsiteY1" fmla="*/ 462987 h 2221540"/>
                <a:gd name="connsiteX2" fmla="*/ 3081821 w 4501106"/>
                <a:gd name="connsiteY2" fmla="*/ 555585 h 2221540"/>
                <a:gd name="connsiteX3" fmla="*/ 2028525 w 4501106"/>
                <a:gd name="connsiteY3" fmla="*/ 1076446 h 2221540"/>
                <a:gd name="connsiteX4" fmla="*/ 1368768 w 4501106"/>
                <a:gd name="connsiteY4" fmla="*/ 1377387 h 2221540"/>
                <a:gd name="connsiteX5" fmla="*/ 546966 w 4501106"/>
                <a:gd name="connsiteY5" fmla="*/ 1215342 h 2221540"/>
                <a:gd name="connsiteX6" fmla="*/ 1334044 w 4501106"/>
                <a:gd name="connsiteY6" fmla="*/ 1273215 h 2221540"/>
                <a:gd name="connsiteX7" fmla="*/ 2955 w 4501106"/>
                <a:gd name="connsiteY7" fmla="*/ 1261641 h 2221540"/>
                <a:gd name="connsiteX8" fmla="*/ 1773882 w 4501106"/>
                <a:gd name="connsiteY8" fmla="*/ 2176041 h 2221540"/>
                <a:gd name="connsiteX9" fmla="*/ 3104971 w 4501106"/>
                <a:gd name="connsiteY9" fmla="*/ 1944547 h 2221540"/>
                <a:gd name="connsiteX10" fmla="*/ 4493933 w 4501106"/>
                <a:gd name="connsiteY10" fmla="*/ 752355 h 2221540"/>
                <a:gd name="connsiteX11" fmla="*/ 3672130 w 4501106"/>
                <a:gd name="connsiteY11" fmla="*/ 1076446 h 2221540"/>
                <a:gd name="connsiteX12" fmla="*/ 4216140 w 4501106"/>
                <a:gd name="connsiteY12" fmla="*/ 486137 h 2221540"/>
                <a:gd name="connsiteX13" fmla="*/ 4054095 w 4501106"/>
                <a:gd name="connsiteY13" fmla="*/ 462987 h 2221540"/>
                <a:gd name="connsiteX14" fmla="*/ 4389760 w 4501106"/>
                <a:gd name="connsiteY14" fmla="*/ 0 h 22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1106" h="2221540">
                  <a:moveTo>
                    <a:pt x="4389760" y="0"/>
                  </a:moveTo>
                  <a:cubicBezTo>
                    <a:pt x="4088818" y="0"/>
                    <a:pt x="2466434" y="370390"/>
                    <a:pt x="2248444" y="462987"/>
                  </a:cubicBezTo>
                  <a:cubicBezTo>
                    <a:pt x="2030454" y="555584"/>
                    <a:pt x="3118474" y="453342"/>
                    <a:pt x="3081821" y="555585"/>
                  </a:cubicBezTo>
                  <a:cubicBezTo>
                    <a:pt x="3045168" y="657828"/>
                    <a:pt x="2314034" y="939479"/>
                    <a:pt x="2028525" y="1076446"/>
                  </a:cubicBezTo>
                  <a:cubicBezTo>
                    <a:pt x="1743016" y="1213413"/>
                    <a:pt x="1615694" y="1354238"/>
                    <a:pt x="1368768" y="1377387"/>
                  </a:cubicBezTo>
                  <a:cubicBezTo>
                    <a:pt x="1121841" y="1400536"/>
                    <a:pt x="552753" y="1232704"/>
                    <a:pt x="546966" y="1215342"/>
                  </a:cubicBezTo>
                  <a:cubicBezTo>
                    <a:pt x="541179" y="1197980"/>
                    <a:pt x="1424712" y="1265499"/>
                    <a:pt x="1334044" y="1273215"/>
                  </a:cubicBezTo>
                  <a:cubicBezTo>
                    <a:pt x="1243376" y="1280931"/>
                    <a:pt x="-70351" y="1111170"/>
                    <a:pt x="2955" y="1261641"/>
                  </a:cubicBezTo>
                  <a:cubicBezTo>
                    <a:pt x="76261" y="1412112"/>
                    <a:pt x="1256879" y="2062223"/>
                    <a:pt x="1773882" y="2176041"/>
                  </a:cubicBezTo>
                  <a:cubicBezTo>
                    <a:pt x="2290885" y="2289859"/>
                    <a:pt x="2651629" y="2181828"/>
                    <a:pt x="3104971" y="1944547"/>
                  </a:cubicBezTo>
                  <a:cubicBezTo>
                    <a:pt x="3558313" y="1707266"/>
                    <a:pt x="4399407" y="897038"/>
                    <a:pt x="4493933" y="752355"/>
                  </a:cubicBezTo>
                  <a:cubicBezTo>
                    <a:pt x="4588459" y="607672"/>
                    <a:pt x="3718429" y="1120816"/>
                    <a:pt x="3672130" y="1076446"/>
                  </a:cubicBezTo>
                  <a:cubicBezTo>
                    <a:pt x="3625831" y="1032076"/>
                    <a:pt x="4152479" y="588380"/>
                    <a:pt x="4216140" y="486137"/>
                  </a:cubicBezTo>
                  <a:cubicBezTo>
                    <a:pt x="4279801" y="383894"/>
                    <a:pt x="4025158" y="542081"/>
                    <a:pt x="4054095" y="462987"/>
                  </a:cubicBezTo>
                  <a:cubicBezTo>
                    <a:pt x="4083032" y="383893"/>
                    <a:pt x="4690702" y="0"/>
                    <a:pt x="4389760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871C5EC3-7E75-C294-8095-9496B6DAEAE0}"/>
                </a:ext>
              </a:extLst>
            </p:cNvPr>
            <p:cNvSpPr/>
            <p:nvPr/>
          </p:nvSpPr>
          <p:spPr>
            <a:xfrm>
              <a:off x="2107091" y="4929802"/>
              <a:ext cx="4205099" cy="1395067"/>
            </a:xfrm>
            <a:custGeom>
              <a:avLst/>
              <a:gdLst>
                <a:gd name="connsiteX0" fmla="*/ 262398 w 4205099"/>
                <a:gd name="connsiteY0" fmla="*/ 318059 h 1395067"/>
                <a:gd name="connsiteX1" fmla="*/ 294203 w 4205099"/>
                <a:gd name="connsiteY1" fmla="*/ 357815 h 1395067"/>
                <a:gd name="connsiteX2" fmla="*/ 1232457 w 4205099"/>
                <a:gd name="connsiteY2" fmla="*/ 874650 h 1395067"/>
                <a:gd name="connsiteX3" fmla="*/ 1296067 w 4205099"/>
                <a:gd name="connsiteY3" fmla="*/ 723575 h 1395067"/>
                <a:gd name="connsiteX4" fmla="*/ 2433104 w 4205099"/>
                <a:gd name="connsiteY4" fmla="*/ 779235 h 1395067"/>
                <a:gd name="connsiteX5" fmla="*/ 2226370 w 4205099"/>
                <a:gd name="connsiteY5" fmla="*/ 795137 h 1395067"/>
                <a:gd name="connsiteX6" fmla="*/ 3419066 w 4205099"/>
                <a:gd name="connsiteY6" fmla="*/ 294205 h 1395067"/>
                <a:gd name="connsiteX7" fmla="*/ 3267991 w 4205099"/>
                <a:gd name="connsiteY7" fmla="*/ 310108 h 1395067"/>
                <a:gd name="connsiteX8" fmla="*/ 4198293 w 4205099"/>
                <a:gd name="connsiteY8" fmla="*/ 7 h 1395067"/>
                <a:gd name="connsiteX9" fmla="*/ 3681459 w 4205099"/>
                <a:gd name="connsiteY9" fmla="*/ 302156 h 1395067"/>
                <a:gd name="connsiteX10" fmla="*/ 3530384 w 4205099"/>
                <a:gd name="connsiteY10" fmla="*/ 699721 h 1395067"/>
                <a:gd name="connsiteX11" fmla="*/ 2671643 w 4205099"/>
                <a:gd name="connsiteY11" fmla="*/ 1144995 h 1395067"/>
                <a:gd name="connsiteX12" fmla="*/ 3204380 w 4205099"/>
                <a:gd name="connsiteY12" fmla="*/ 1057530 h 1395067"/>
                <a:gd name="connsiteX13" fmla="*/ 2608032 w 4205099"/>
                <a:gd name="connsiteY13" fmla="*/ 1351728 h 1395067"/>
                <a:gd name="connsiteX14" fmla="*/ 1256311 w 4205099"/>
                <a:gd name="connsiteY14" fmla="*/ 1343777 h 1395067"/>
                <a:gd name="connsiteX15" fmla="*/ 2051441 w 4205099"/>
                <a:gd name="connsiteY15" fmla="*/ 1359680 h 1395067"/>
                <a:gd name="connsiteX16" fmla="*/ 135177 w 4205099"/>
                <a:gd name="connsiteY16" fmla="*/ 818991 h 1395067"/>
                <a:gd name="connsiteX17" fmla="*/ 262398 w 4205099"/>
                <a:gd name="connsiteY17" fmla="*/ 890553 h 1395067"/>
                <a:gd name="connsiteX18" fmla="*/ 5 w 4205099"/>
                <a:gd name="connsiteY18" fmla="*/ 166984 h 1395067"/>
                <a:gd name="connsiteX19" fmla="*/ 270349 w 4205099"/>
                <a:gd name="connsiteY19" fmla="*/ 771283 h 1395067"/>
                <a:gd name="connsiteX20" fmla="*/ 262398 w 4205099"/>
                <a:gd name="connsiteY20" fmla="*/ 318059 h 139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05099" h="1395067">
                  <a:moveTo>
                    <a:pt x="262398" y="318059"/>
                  </a:moveTo>
                  <a:cubicBezTo>
                    <a:pt x="266374" y="249148"/>
                    <a:pt x="132526" y="265050"/>
                    <a:pt x="294203" y="357815"/>
                  </a:cubicBezTo>
                  <a:cubicBezTo>
                    <a:pt x="455880" y="450580"/>
                    <a:pt x="1065480" y="813690"/>
                    <a:pt x="1232457" y="874650"/>
                  </a:cubicBezTo>
                  <a:cubicBezTo>
                    <a:pt x="1399434" y="935610"/>
                    <a:pt x="1095959" y="739477"/>
                    <a:pt x="1296067" y="723575"/>
                  </a:cubicBezTo>
                  <a:cubicBezTo>
                    <a:pt x="1496175" y="707673"/>
                    <a:pt x="2278053" y="767308"/>
                    <a:pt x="2433104" y="779235"/>
                  </a:cubicBezTo>
                  <a:cubicBezTo>
                    <a:pt x="2588155" y="791162"/>
                    <a:pt x="2062043" y="875975"/>
                    <a:pt x="2226370" y="795137"/>
                  </a:cubicBezTo>
                  <a:cubicBezTo>
                    <a:pt x="2390697" y="714299"/>
                    <a:pt x="3245463" y="375043"/>
                    <a:pt x="3419066" y="294205"/>
                  </a:cubicBezTo>
                  <a:cubicBezTo>
                    <a:pt x="3592669" y="213367"/>
                    <a:pt x="3138120" y="359141"/>
                    <a:pt x="3267991" y="310108"/>
                  </a:cubicBezTo>
                  <a:cubicBezTo>
                    <a:pt x="3397862" y="261075"/>
                    <a:pt x="4129382" y="1332"/>
                    <a:pt x="4198293" y="7"/>
                  </a:cubicBezTo>
                  <a:cubicBezTo>
                    <a:pt x="4267204" y="-1318"/>
                    <a:pt x="3792777" y="185537"/>
                    <a:pt x="3681459" y="302156"/>
                  </a:cubicBezTo>
                  <a:cubicBezTo>
                    <a:pt x="3570141" y="418775"/>
                    <a:pt x="3698687" y="559248"/>
                    <a:pt x="3530384" y="699721"/>
                  </a:cubicBezTo>
                  <a:cubicBezTo>
                    <a:pt x="3362081" y="840194"/>
                    <a:pt x="2725977" y="1085360"/>
                    <a:pt x="2671643" y="1144995"/>
                  </a:cubicBezTo>
                  <a:cubicBezTo>
                    <a:pt x="2617309" y="1204630"/>
                    <a:pt x="3214982" y="1023075"/>
                    <a:pt x="3204380" y="1057530"/>
                  </a:cubicBezTo>
                  <a:cubicBezTo>
                    <a:pt x="3193778" y="1091986"/>
                    <a:pt x="2932710" y="1304020"/>
                    <a:pt x="2608032" y="1351728"/>
                  </a:cubicBezTo>
                  <a:cubicBezTo>
                    <a:pt x="2283354" y="1399436"/>
                    <a:pt x="1256311" y="1343777"/>
                    <a:pt x="1256311" y="1343777"/>
                  </a:cubicBezTo>
                  <a:cubicBezTo>
                    <a:pt x="1163546" y="1345102"/>
                    <a:pt x="2238297" y="1447144"/>
                    <a:pt x="2051441" y="1359680"/>
                  </a:cubicBezTo>
                  <a:cubicBezTo>
                    <a:pt x="1864585" y="1272216"/>
                    <a:pt x="433351" y="897179"/>
                    <a:pt x="135177" y="818991"/>
                  </a:cubicBezTo>
                  <a:cubicBezTo>
                    <a:pt x="-162997" y="740803"/>
                    <a:pt x="284927" y="999221"/>
                    <a:pt x="262398" y="890553"/>
                  </a:cubicBezTo>
                  <a:cubicBezTo>
                    <a:pt x="239869" y="781885"/>
                    <a:pt x="-1320" y="186862"/>
                    <a:pt x="5" y="166984"/>
                  </a:cubicBezTo>
                  <a:cubicBezTo>
                    <a:pt x="1330" y="147106"/>
                    <a:pt x="233243" y="746104"/>
                    <a:pt x="270349" y="771283"/>
                  </a:cubicBezTo>
                  <a:cubicBezTo>
                    <a:pt x="307455" y="796462"/>
                    <a:pt x="258422" y="386970"/>
                    <a:pt x="262398" y="31805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F002E850-BB81-3F78-D5A9-5F456E531A46}"/>
                </a:ext>
              </a:extLst>
            </p:cNvPr>
            <p:cNvSpPr/>
            <p:nvPr/>
          </p:nvSpPr>
          <p:spPr>
            <a:xfrm>
              <a:off x="3381392" y="6462584"/>
              <a:ext cx="489186" cy="1538498"/>
            </a:xfrm>
            <a:custGeom>
              <a:avLst/>
              <a:gdLst>
                <a:gd name="connsiteX0" fmla="*/ 195889 w 489186"/>
                <a:gd name="connsiteY0" fmla="*/ 0 h 1538498"/>
                <a:gd name="connsiteX1" fmla="*/ 22894 w 489186"/>
                <a:gd name="connsiteY1" fmla="*/ 444843 h 1538498"/>
                <a:gd name="connsiteX2" fmla="*/ 10538 w 489186"/>
                <a:gd name="connsiteY2" fmla="*/ 580767 h 1538498"/>
                <a:gd name="connsiteX3" fmla="*/ 103213 w 489186"/>
                <a:gd name="connsiteY3" fmla="*/ 722870 h 1538498"/>
                <a:gd name="connsiteX4" fmla="*/ 146462 w 489186"/>
                <a:gd name="connsiteY4" fmla="*/ 809367 h 1538498"/>
                <a:gd name="connsiteX5" fmla="*/ 276208 w 489186"/>
                <a:gd name="connsiteY5" fmla="*/ 889686 h 1538498"/>
                <a:gd name="connsiteX6" fmla="*/ 239138 w 489186"/>
                <a:gd name="connsiteY6" fmla="*/ 914400 h 1538498"/>
                <a:gd name="connsiteX7" fmla="*/ 486273 w 489186"/>
                <a:gd name="connsiteY7" fmla="*/ 970005 h 1538498"/>
                <a:gd name="connsiteX8" fmla="*/ 375062 w 489186"/>
                <a:gd name="connsiteY8" fmla="*/ 1210962 h 1538498"/>
                <a:gd name="connsiteX9" fmla="*/ 381240 w 489186"/>
                <a:gd name="connsiteY9" fmla="*/ 1538416 h 1538498"/>
                <a:gd name="connsiteX10" fmla="*/ 430667 w 489186"/>
                <a:gd name="connsiteY10" fmla="*/ 1180070 h 1538498"/>
                <a:gd name="connsiteX11" fmla="*/ 387419 w 489186"/>
                <a:gd name="connsiteY11" fmla="*/ 1007075 h 1538498"/>
                <a:gd name="connsiteX12" fmla="*/ 59965 w 489186"/>
                <a:gd name="connsiteY12" fmla="*/ 710513 h 1538498"/>
                <a:gd name="connsiteX13" fmla="*/ 47608 w 489186"/>
                <a:gd name="connsiteY13" fmla="*/ 407773 h 1538498"/>
                <a:gd name="connsiteX14" fmla="*/ 16716 w 489186"/>
                <a:gd name="connsiteY14" fmla="*/ 444843 h 1538498"/>
                <a:gd name="connsiteX15" fmla="*/ 195889 w 489186"/>
                <a:gd name="connsiteY15" fmla="*/ 0 h 153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186" h="1538498">
                  <a:moveTo>
                    <a:pt x="195889" y="0"/>
                  </a:moveTo>
                  <a:cubicBezTo>
                    <a:pt x="196919" y="0"/>
                    <a:pt x="53786" y="348049"/>
                    <a:pt x="22894" y="444843"/>
                  </a:cubicBezTo>
                  <a:cubicBezTo>
                    <a:pt x="-7998" y="541637"/>
                    <a:pt x="-2849" y="534429"/>
                    <a:pt x="10538" y="580767"/>
                  </a:cubicBezTo>
                  <a:cubicBezTo>
                    <a:pt x="23924" y="627105"/>
                    <a:pt x="80559" y="684770"/>
                    <a:pt x="103213" y="722870"/>
                  </a:cubicBezTo>
                  <a:cubicBezTo>
                    <a:pt x="125867" y="760970"/>
                    <a:pt x="117630" y="781564"/>
                    <a:pt x="146462" y="809367"/>
                  </a:cubicBezTo>
                  <a:cubicBezTo>
                    <a:pt x="175294" y="837170"/>
                    <a:pt x="260762" y="872181"/>
                    <a:pt x="276208" y="889686"/>
                  </a:cubicBezTo>
                  <a:cubicBezTo>
                    <a:pt x="291654" y="907192"/>
                    <a:pt x="204127" y="901014"/>
                    <a:pt x="239138" y="914400"/>
                  </a:cubicBezTo>
                  <a:cubicBezTo>
                    <a:pt x="274149" y="927786"/>
                    <a:pt x="463619" y="920578"/>
                    <a:pt x="486273" y="970005"/>
                  </a:cubicBezTo>
                  <a:cubicBezTo>
                    <a:pt x="508927" y="1019432"/>
                    <a:pt x="392567" y="1116227"/>
                    <a:pt x="375062" y="1210962"/>
                  </a:cubicBezTo>
                  <a:cubicBezTo>
                    <a:pt x="357557" y="1305697"/>
                    <a:pt x="371973" y="1543565"/>
                    <a:pt x="381240" y="1538416"/>
                  </a:cubicBezTo>
                  <a:cubicBezTo>
                    <a:pt x="390507" y="1533267"/>
                    <a:pt x="429637" y="1268627"/>
                    <a:pt x="430667" y="1180070"/>
                  </a:cubicBezTo>
                  <a:cubicBezTo>
                    <a:pt x="431697" y="1091513"/>
                    <a:pt x="449203" y="1085334"/>
                    <a:pt x="387419" y="1007075"/>
                  </a:cubicBezTo>
                  <a:cubicBezTo>
                    <a:pt x="325635" y="928816"/>
                    <a:pt x="116600" y="810397"/>
                    <a:pt x="59965" y="710513"/>
                  </a:cubicBezTo>
                  <a:cubicBezTo>
                    <a:pt x="3330" y="610629"/>
                    <a:pt x="54816" y="452051"/>
                    <a:pt x="47608" y="407773"/>
                  </a:cubicBezTo>
                  <a:cubicBezTo>
                    <a:pt x="40400" y="363495"/>
                    <a:pt x="-3879" y="506627"/>
                    <a:pt x="16716" y="444843"/>
                  </a:cubicBezTo>
                  <a:cubicBezTo>
                    <a:pt x="37311" y="383059"/>
                    <a:pt x="194859" y="0"/>
                    <a:pt x="1958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0B07E1A0-48AD-D4F5-3E35-8D348F5623C0}"/>
                </a:ext>
              </a:extLst>
            </p:cNvPr>
            <p:cNvSpPr/>
            <p:nvPr/>
          </p:nvSpPr>
          <p:spPr>
            <a:xfrm>
              <a:off x="2950932" y="5933182"/>
              <a:ext cx="2337997" cy="2724047"/>
            </a:xfrm>
            <a:custGeom>
              <a:avLst/>
              <a:gdLst>
                <a:gd name="connsiteX0" fmla="*/ 8511 w 2337997"/>
                <a:gd name="connsiteY0" fmla="*/ 22775 h 2724047"/>
                <a:gd name="connsiteX1" fmla="*/ 113544 w 2337997"/>
                <a:gd name="connsiteY1" fmla="*/ 35132 h 2724047"/>
                <a:gd name="connsiteX2" fmla="*/ 1448073 w 2337997"/>
                <a:gd name="connsiteY2" fmla="*/ 245196 h 2724047"/>
                <a:gd name="connsiteX3" fmla="*/ 1250365 w 2337997"/>
                <a:gd name="connsiteY3" fmla="*/ 300802 h 2724047"/>
                <a:gd name="connsiteX4" fmla="*/ 2337760 w 2337997"/>
                <a:gd name="connsiteY4" fmla="*/ 109272 h 2724047"/>
                <a:gd name="connsiteX5" fmla="*/ 1145333 w 2337997"/>
                <a:gd name="connsiteY5" fmla="*/ 541759 h 2724047"/>
                <a:gd name="connsiteX6" fmla="*/ 1151511 w 2337997"/>
                <a:gd name="connsiteY6" fmla="*/ 609721 h 2724047"/>
                <a:gd name="connsiteX7" fmla="*/ 502782 w 2337997"/>
                <a:gd name="connsiteY7" fmla="*/ 758002 h 2724047"/>
                <a:gd name="connsiteX8" fmla="*/ 527495 w 2337997"/>
                <a:gd name="connsiteY8" fmla="*/ 1221380 h 2724047"/>
                <a:gd name="connsiteX9" fmla="*/ 638706 w 2337997"/>
                <a:gd name="connsiteY9" fmla="*/ 1239915 h 2724047"/>
                <a:gd name="connsiteX10" fmla="*/ 885841 w 2337997"/>
                <a:gd name="connsiteY10" fmla="*/ 1462337 h 2724047"/>
                <a:gd name="connsiteX11" fmla="*/ 706668 w 2337997"/>
                <a:gd name="connsiteY11" fmla="*/ 2024569 h 2724047"/>
                <a:gd name="connsiteX12" fmla="*/ 836414 w 2337997"/>
                <a:gd name="connsiteY12" fmla="*/ 2722726 h 2724047"/>
                <a:gd name="connsiteX13" fmla="*/ 391571 w 2337997"/>
                <a:gd name="connsiteY13" fmla="*/ 1839218 h 2724047"/>
                <a:gd name="connsiteX14" fmla="*/ 88830 w 2337997"/>
                <a:gd name="connsiteY14" fmla="*/ 665326 h 2724047"/>
                <a:gd name="connsiteX15" fmla="*/ 212398 w 2337997"/>
                <a:gd name="connsiteY15" fmla="*/ 1036029 h 2724047"/>
                <a:gd name="connsiteX16" fmla="*/ 230933 w 2337997"/>
                <a:gd name="connsiteY16" fmla="*/ 634434 h 2724047"/>
                <a:gd name="connsiteX17" fmla="*/ 373036 w 2337997"/>
                <a:gd name="connsiteY17" fmla="*/ 646791 h 2724047"/>
                <a:gd name="connsiteX18" fmla="*/ 403927 w 2337997"/>
                <a:gd name="connsiteY18" fmla="*/ 313159 h 2724047"/>
                <a:gd name="connsiteX19" fmla="*/ 385392 w 2337997"/>
                <a:gd name="connsiteY19" fmla="*/ 381121 h 2724047"/>
                <a:gd name="connsiteX20" fmla="*/ 8511 w 2337997"/>
                <a:gd name="connsiteY20" fmla="*/ 22775 h 272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37997" h="2724047">
                  <a:moveTo>
                    <a:pt x="8511" y="22775"/>
                  </a:moveTo>
                  <a:cubicBezTo>
                    <a:pt x="-36797" y="-34890"/>
                    <a:pt x="113544" y="35132"/>
                    <a:pt x="113544" y="35132"/>
                  </a:cubicBezTo>
                  <a:cubicBezTo>
                    <a:pt x="353471" y="72202"/>
                    <a:pt x="1258603" y="200918"/>
                    <a:pt x="1448073" y="245196"/>
                  </a:cubicBezTo>
                  <a:cubicBezTo>
                    <a:pt x="1637543" y="289474"/>
                    <a:pt x="1102084" y="323456"/>
                    <a:pt x="1250365" y="300802"/>
                  </a:cubicBezTo>
                  <a:cubicBezTo>
                    <a:pt x="1398646" y="278148"/>
                    <a:pt x="2355265" y="69113"/>
                    <a:pt x="2337760" y="109272"/>
                  </a:cubicBezTo>
                  <a:cubicBezTo>
                    <a:pt x="2320255" y="149431"/>
                    <a:pt x="1343041" y="458351"/>
                    <a:pt x="1145333" y="541759"/>
                  </a:cubicBezTo>
                  <a:cubicBezTo>
                    <a:pt x="947625" y="625167"/>
                    <a:pt x="1258603" y="573681"/>
                    <a:pt x="1151511" y="609721"/>
                  </a:cubicBezTo>
                  <a:cubicBezTo>
                    <a:pt x="1044419" y="645761"/>
                    <a:pt x="606785" y="656059"/>
                    <a:pt x="502782" y="758002"/>
                  </a:cubicBezTo>
                  <a:cubicBezTo>
                    <a:pt x="398779" y="859945"/>
                    <a:pt x="504841" y="1141061"/>
                    <a:pt x="527495" y="1221380"/>
                  </a:cubicBezTo>
                  <a:cubicBezTo>
                    <a:pt x="550149" y="1301699"/>
                    <a:pt x="578982" y="1199756"/>
                    <a:pt x="638706" y="1239915"/>
                  </a:cubicBezTo>
                  <a:cubicBezTo>
                    <a:pt x="698430" y="1280074"/>
                    <a:pt x="874514" y="1331561"/>
                    <a:pt x="885841" y="1462337"/>
                  </a:cubicBezTo>
                  <a:cubicBezTo>
                    <a:pt x="897168" y="1593113"/>
                    <a:pt x="714906" y="1814504"/>
                    <a:pt x="706668" y="2024569"/>
                  </a:cubicBezTo>
                  <a:cubicBezTo>
                    <a:pt x="698430" y="2234634"/>
                    <a:pt x="888930" y="2753618"/>
                    <a:pt x="836414" y="2722726"/>
                  </a:cubicBezTo>
                  <a:cubicBezTo>
                    <a:pt x="783898" y="2691834"/>
                    <a:pt x="516168" y="2182118"/>
                    <a:pt x="391571" y="1839218"/>
                  </a:cubicBezTo>
                  <a:cubicBezTo>
                    <a:pt x="266974" y="1496318"/>
                    <a:pt x="118692" y="799191"/>
                    <a:pt x="88830" y="665326"/>
                  </a:cubicBezTo>
                  <a:cubicBezTo>
                    <a:pt x="58968" y="531461"/>
                    <a:pt x="188714" y="1041178"/>
                    <a:pt x="212398" y="1036029"/>
                  </a:cubicBezTo>
                  <a:cubicBezTo>
                    <a:pt x="236082" y="1030880"/>
                    <a:pt x="204160" y="699307"/>
                    <a:pt x="230933" y="634434"/>
                  </a:cubicBezTo>
                  <a:cubicBezTo>
                    <a:pt x="257706" y="569561"/>
                    <a:pt x="344204" y="700337"/>
                    <a:pt x="373036" y="646791"/>
                  </a:cubicBezTo>
                  <a:cubicBezTo>
                    <a:pt x="401868" y="593245"/>
                    <a:pt x="401868" y="357437"/>
                    <a:pt x="403927" y="313159"/>
                  </a:cubicBezTo>
                  <a:cubicBezTo>
                    <a:pt x="405986" y="268881"/>
                    <a:pt x="448206" y="425400"/>
                    <a:pt x="385392" y="381121"/>
                  </a:cubicBezTo>
                  <a:cubicBezTo>
                    <a:pt x="322579" y="336843"/>
                    <a:pt x="53819" y="80440"/>
                    <a:pt x="8511" y="2277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094808EC-DF33-50D5-0BF6-91921A00C8C3}"/>
                </a:ext>
              </a:extLst>
            </p:cNvPr>
            <p:cNvSpPr/>
            <p:nvPr/>
          </p:nvSpPr>
          <p:spPr>
            <a:xfrm>
              <a:off x="3666460" y="1212814"/>
              <a:ext cx="1226276" cy="1382625"/>
            </a:xfrm>
            <a:custGeom>
              <a:avLst/>
              <a:gdLst>
                <a:gd name="connsiteX0" fmla="*/ 1225580 w 1226276"/>
                <a:gd name="connsiteY0" fmla="*/ 219746 h 1382625"/>
                <a:gd name="connsiteX1" fmla="*/ 494060 w 1226276"/>
                <a:gd name="connsiteY1" fmla="*/ 610906 h 1382625"/>
                <a:gd name="connsiteX2" fmla="*/ 280700 w 1226276"/>
                <a:gd name="connsiteY2" fmla="*/ 885226 h 1382625"/>
                <a:gd name="connsiteX3" fmla="*/ 336580 w 1226276"/>
                <a:gd name="connsiteY3" fmla="*/ 702346 h 1382625"/>
                <a:gd name="connsiteX4" fmla="*/ 306100 w 1226276"/>
                <a:gd name="connsiteY4" fmla="*/ 1377986 h 1382625"/>
                <a:gd name="connsiteX5" fmla="*/ 301020 w 1226276"/>
                <a:gd name="connsiteY5" fmla="*/ 991906 h 1382625"/>
                <a:gd name="connsiteX6" fmla="*/ 158780 w 1226276"/>
                <a:gd name="connsiteY6" fmla="*/ 824266 h 1382625"/>
                <a:gd name="connsiteX7" fmla="*/ 1300 w 1226276"/>
                <a:gd name="connsiteY7" fmla="*/ 737906 h 1382625"/>
                <a:gd name="connsiteX8" fmla="*/ 250220 w 1226276"/>
                <a:gd name="connsiteY8" fmla="*/ 255306 h 1382625"/>
                <a:gd name="connsiteX9" fmla="*/ 16540 w 1226276"/>
                <a:gd name="connsiteY9" fmla="*/ 367066 h 1382625"/>
                <a:gd name="connsiteX10" fmla="*/ 803940 w 1226276"/>
                <a:gd name="connsiteY10" fmla="*/ 31786 h 1382625"/>
                <a:gd name="connsiteX11" fmla="*/ 631220 w 1226276"/>
                <a:gd name="connsiteY11" fmla="*/ 36866 h 1382625"/>
                <a:gd name="connsiteX12" fmla="*/ 1225580 w 1226276"/>
                <a:gd name="connsiteY12" fmla="*/ 219746 h 138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6276" h="1382625">
                  <a:moveTo>
                    <a:pt x="1225580" y="219746"/>
                  </a:moveTo>
                  <a:cubicBezTo>
                    <a:pt x="1202720" y="315419"/>
                    <a:pt x="651540" y="499993"/>
                    <a:pt x="494060" y="610906"/>
                  </a:cubicBezTo>
                  <a:cubicBezTo>
                    <a:pt x="336580" y="721819"/>
                    <a:pt x="306947" y="869986"/>
                    <a:pt x="280700" y="885226"/>
                  </a:cubicBezTo>
                  <a:cubicBezTo>
                    <a:pt x="254453" y="900466"/>
                    <a:pt x="332347" y="620219"/>
                    <a:pt x="336580" y="702346"/>
                  </a:cubicBezTo>
                  <a:cubicBezTo>
                    <a:pt x="340813" y="784473"/>
                    <a:pt x="312027" y="1329726"/>
                    <a:pt x="306100" y="1377986"/>
                  </a:cubicBezTo>
                  <a:cubicBezTo>
                    <a:pt x="300173" y="1426246"/>
                    <a:pt x="325573" y="1084193"/>
                    <a:pt x="301020" y="991906"/>
                  </a:cubicBezTo>
                  <a:cubicBezTo>
                    <a:pt x="276467" y="899619"/>
                    <a:pt x="208733" y="866599"/>
                    <a:pt x="158780" y="824266"/>
                  </a:cubicBezTo>
                  <a:cubicBezTo>
                    <a:pt x="108827" y="781933"/>
                    <a:pt x="-13940" y="832733"/>
                    <a:pt x="1300" y="737906"/>
                  </a:cubicBezTo>
                  <a:cubicBezTo>
                    <a:pt x="16540" y="643079"/>
                    <a:pt x="247680" y="317113"/>
                    <a:pt x="250220" y="255306"/>
                  </a:cubicBezTo>
                  <a:cubicBezTo>
                    <a:pt x="252760" y="193499"/>
                    <a:pt x="-75747" y="404319"/>
                    <a:pt x="16540" y="367066"/>
                  </a:cubicBezTo>
                  <a:cubicBezTo>
                    <a:pt x="108827" y="329813"/>
                    <a:pt x="701493" y="86819"/>
                    <a:pt x="803940" y="31786"/>
                  </a:cubicBezTo>
                  <a:cubicBezTo>
                    <a:pt x="906387" y="-23247"/>
                    <a:pt x="560947" y="2999"/>
                    <a:pt x="631220" y="36866"/>
                  </a:cubicBezTo>
                  <a:cubicBezTo>
                    <a:pt x="701493" y="70733"/>
                    <a:pt x="1248440" y="124073"/>
                    <a:pt x="1225580" y="21974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ED70F3B-82C5-6E1B-C1B9-D8C37F459653}"/>
                </a:ext>
              </a:extLst>
            </p:cNvPr>
            <p:cNvSpPr/>
            <p:nvPr/>
          </p:nvSpPr>
          <p:spPr>
            <a:xfrm>
              <a:off x="3467178" y="3196726"/>
              <a:ext cx="1336910" cy="1789486"/>
            </a:xfrm>
            <a:custGeom>
              <a:avLst/>
              <a:gdLst>
                <a:gd name="connsiteX0" fmla="*/ 519606 w 1336910"/>
                <a:gd name="connsiteY0" fmla="*/ 16 h 1789486"/>
                <a:gd name="connsiteX1" fmla="*/ 1148713 w 1336910"/>
                <a:gd name="connsiteY1" fmla="*/ 680330 h 1789486"/>
                <a:gd name="connsiteX2" fmla="*/ 973148 w 1336910"/>
                <a:gd name="connsiteY2" fmla="*/ 651069 h 1789486"/>
                <a:gd name="connsiteX3" fmla="*/ 1163344 w 1336910"/>
                <a:gd name="connsiteY3" fmla="*/ 724221 h 1789486"/>
                <a:gd name="connsiteX4" fmla="*/ 1038985 w 1336910"/>
                <a:gd name="connsiteY4" fmla="*/ 1031460 h 1789486"/>
                <a:gd name="connsiteX5" fmla="*/ 1324278 w 1336910"/>
                <a:gd name="connsiteY5" fmla="*/ 1485002 h 1789486"/>
                <a:gd name="connsiteX6" fmla="*/ 548867 w 1336910"/>
                <a:gd name="connsiteY6" fmla="*/ 1602045 h 1789486"/>
                <a:gd name="connsiteX7" fmla="*/ 504976 w 1336910"/>
                <a:gd name="connsiteY7" fmla="*/ 1784925 h 1789486"/>
                <a:gd name="connsiteX8" fmla="*/ 285520 w 1336910"/>
                <a:gd name="connsiteY8" fmla="*/ 1397220 h 1789486"/>
                <a:gd name="connsiteX9" fmla="*/ 227 w 1336910"/>
                <a:gd name="connsiteY9" fmla="*/ 665700 h 1789486"/>
                <a:gd name="connsiteX10" fmla="*/ 241628 w 1336910"/>
                <a:gd name="connsiteY10" fmla="*/ 1002199 h 1789486"/>
                <a:gd name="connsiteX11" fmla="*/ 468400 w 1336910"/>
                <a:gd name="connsiteY11" fmla="*/ 782743 h 1789486"/>
                <a:gd name="connsiteX12" fmla="*/ 541552 w 1336910"/>
                <a:gd name="connsiteY12" fmla="*/ 848580 h 1789486"/>
                <a:gd name="connsiteX13" fmla="*/ 475715 w 1336910"/>
                <a:gd name="connsiteY13" fmla="*/ 277994 h 1789486"/>
                <a:gd name="connsiteX14" fmla="*/ 512291 w 1336910"/>
                <a:gd name="connsiteY14" fmla="*/ 658384 h 1789486"/>
                <a:gd name="connsiteX15" fmla="*/ 519606 w 1336910"/>
                <a:gd name="connsiteY15" fmla="*/ 16 h 178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6910" h="1789486">
                  <a:moveTo>
                    <a:pt x="519606" y="16"/>
                  </a:moveTo>
                  <a:cubicBezTo>
                    <a:pt x="625676" y="3674"/>
                    <a:pt x="1073123" y="571821"/>
                    <a:pt x="1148713" y="680330"/>
                  </a:cubicBezTo>
                  <a:cubicBezTo>
                    <a:pt x="1224303" y="788839"/>
                    <a:pt x="970710" y="643754"/>
                    <a:pt x="973148" y="651069"/>
                  </a:cubicBezTo>
                  <a:cubicBezTo>
                    <a:pt x="975587" y="658384"/>
                    <a:pt x="1152371" y="660823"/>
                    <a:pt x="1163344" y="724221"/>
                  </a:cubicBezTo>
                  <a:cubicBezTo>
                    <a:pt x="1174317" y="787619"/>
                    <a:pt x="1012163" y="904663"/>
                    <a:pt x="1038985" y="1031460"/>
                  </a:cubicBezTo>
                  <a:cubicBezTo>
                    <a:pt x="1065807" y="1158257"/>
                    <a:pt x="1405964" y="1389905"/>
                    <a:pt x="1324278" y="1485002"/>
                  </a:cubicBezTo>
                  <a:cubicBezTo>
                    <a:pt x="1242592" y="1580099"/>
                    <a:pt x="685417" y="1552058"/>
                    <a:pt x="548867" y="1602045"/>
                  </a:cubicBezTo>
                  <a:cubicBezTo>
                    <a:pt x="412317" y="1652032"/>
                    <a:pt x="548867" y="1819062"/>
                    <a:pt x="504976" y="1784925"/>
                  </a:cubicBezTo>
                  <a:cubicBezTo>
                    <a:pt x="461085" y="1750788"/>
                    <a:pt x="369645" y="1583758"/>
                    <a:pt x="285520" y="1397220"/>
                  </a:cubicBezTo>
                  <a:cubicBezTo>
                    <a:pt x="201395" y="1210683"/>
                    <a:pt x="7542" y="731537"/>
                    <a:pt x="227" y="665700"/>
                  </a:cubicBezTo>
                  <a:cubicBezTo>
                    <a:pt x="-7088" y="599863"/>
                    <a:pt x="163599" y="982692"/>
                    <a:pt x="241628" y="1002199"/>
                  </a:cubicBezTo>
                  <a:cubicBezTo>
                    <a:pt x="319657" y="1021706"/>
                    <a:pt x="418413" y="808346"/>
                    <a:pt x="468400" y="782743"/>
                  </a:cubicBezTo>
                  <a:cubicBezTo>
                    <a:pt x="518387" y="757140"/>
                    <a:pt x="540333" y="932705"/>
                    <a:pt x="541552" y="848580"/>
                  </a:cubicBezTo>
                  <a:cubicBezTo>
                    <a:pt x="542771" y="764455"/>
                    <a:pt x="480592" y="309693"/>
                    <a:pt x="475715" y="277994"/>
                  </a:cubicBezTo>
                  <a:cubicBezTo>
                    <a:pt x="470838" y="246295"/>
                    <a:pt x="504976" y="701056"/>
                    <a:pt x="512291" y="658384"/>
                  </a:cubicBezTo>
                  <a:cubicBezTo>
                    <a:pt x="519606" y="615712"/>
                    <a:pt x="413536" y="-3642"/>
                    <a:pt x="519606" y="1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45A088F2-94DE-186A-FA0C-98699B14AFF0}"/>
                </a:ext>
              </a:extLst>
            </p:cNvPr>
            <p:cNvSpPr/>
            <p:nvPr/>
          </p:nvSpPr>
          <p:spPr>
            <a:xfrm>
              <a:off x="2969495" y="5693380"/>
              <a:ext cx="2595916" cy="2842754"/>
            </a:xfrm>
            <a:custGeom>
              <a:avLst/>
              <a:gdLst>
                <a:gd name="connsiteX0" fmla="*/ 2255648 w 2595916"/>
                <a:gd name="connsiteY0" fmla="*/ 393911 h 2842754"/>
                <a:gd name="connsiteX1" fmla="*/ 1288996 w 2595916"/>
                <a:gd name="connsiteY1" fmla="*/ 1186391 h 2842754"/>
                <a:gd name="connsiteX2" fmla="*/ 1637339 w 2595916"/>
                <a:gd name="connsiteY2" fmla="*/ 1168974 h 2842754"/>
                <a:gd name="connsiteX3" fmla="*/ 1123534 w 2595916"/>
                <a:gd name="connsiteY3" fmla="*/ 1848243 h 2842754"/>
                <a:gd name="connsiteX4" fmla="*/ 1132242 w 2595916"/>
                <a:gd name="connsiteY4" fmla="*/ 2031123 h 2842754"/>
                <a:gd name="connsiteX5" fmla="*/ 862276 w 2595916"/>
                <a:gd name="connsiteY5" fmla="*/ 2780060 h 2842754"/>
                <a:gd name="connsiteX6" fmla="*/ 801316 w 2595916"/>
                <a:gd name="connsiteY6" fmla="*/ 2632014 h 2842754"/>
                <a:gd name="connsiteX7" fmla="*/ 130756 w 2595916"/>
                <a:gd name="connsiteY7" fmla="*/ 1290894 h 2842754"/>
                <a:gd name="connsiteX8" fmla="*/ 209134 w 2595916"/>
                <a:gd name="connsiteY8" fmla="*/ 1386689 h 2842754"/>
                <a:gd name="connsiteX9" fmla="*/ 128 w 2595916"/>
                <a:gd name="connsiteY9" fmla="*/ 393911 h 2842754"/>
                <a:gd name="connsiteX10" fmla="*/ 243968 w 2595916"/>
                <a:gd name="connsiteY10" fmla="*/ 550666 h 2842754"/>
                <a:gd name="connsiteX11" fmla="*/ 252676 w 2595916"/>
                <a:gd name="connsiteY11" fmla="*/ 350369 h 2842754"/>
                <a:gd name="connsiteX12" fmla="*/ 1001614 w 2595916"/>
                <a:gd name="connsiteY12" fmla="*/ 524540 h 2842754"/>
                <a:gd name="connsiteX13" fmla="*/ 644562 w 2595916"/>
                <a:gd name="connsiteY13" fmla="*/ 341660 h 2842754"/>
                <a:gd name="connsiteX14" fmla="*/ 1698299 w 2595916"/>
                <a:gd name="connsiteY14" fmla="*/ 254574 h 2842754"/>
                <a:gd name="connsiteX15" fmla="*/ 1193202 w 2595916"/>
                <a:gd name="connsiteY15" fmla="*/ 306826 h 2842754"/>
                <a:gd name="connsiteX16" fmla="*/ 2595282 w 2595916"/>
                <a:gd name="connsiteY16" fmla="*/ 2026 h 2842754"/>
                <a:gd name="connsiteX17" fmla="*/ 1384791 w 2595916"/>
                <a:gd name="connsiteY17" fmla="*/ 480997 h 2842754"/>
                <a:gd name="connsiteX18" fmla="*/ 2255648 w 2595916"/>
                <a:gd name="connsiteY18" fmla="*/ 393911 h 284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5916" h="2842754">
                  <a:moveTo>
                    <a:pt x="2255648" y="393911"/>
                  </a:moveTo>
                  <a:cubicBezTo>
                    <a:pt x="2239682" y="511477"/>
                    <a:pt x="1392047" y="1057214"/>
                    <a:pt x="1288996" y="1186391"/>
                  </a:cubicBezTo>
                  <a:cubicBezTo>
                    <a:pt x="1185945" y="1315568"/>
                    <a:pt x="1664916" y="1058665"/>
                    <a:pt x="1637339" y="1168974"/>
                  </a:cubicBezTo>
                  <a:cubicBezTo>
                    <a:pt x="1609762" y="1279283"/>
                    <a:pt x="1207717" y="1704552"/>
                    <a:pt x="1123534" y="1848243"/>
                  </a:cubicBezTo>
                  <a:cubicBezTo>
                    <a:pt x="1039351" y="1991934"/>
                    <a:pt x="1175785" y="1875820"/>
                    <a:pt x="1132242" y="2031123"/>
                  </a:cubicBezTo>
                  <a:cubicBezTo>
                    <a:pt x="1088699" y="2186426"/>
                    <a:pt x="917430" y="2679912"/>
                    <a:pt x="862276" y="2780060"/>
                  </a:cubicBezTo>
                  <a:cubicBezTo>
                    <a:pt x="807122" y="2880208"/>
                    <a:pt x="923236" y="2880208"/>
                    <a:pt x="801316" y="2632014"/>
                  </a:cubicBezTo>
                  <a:cubicBezTo>
                    <a:pt x="679396" y="2383820"/>
                    <a:pt x="229453" y="1498448"/>
                    <a:pt x="130756" y="1290894"/>
                  </a:cubicBezTo>
                  <a:cubicBezTo>
                    <a:pt x="32059" y="1083340"/>
                    <a:pt x="230905" y="1536186"/>
                    <a:pt x="209134" y="1386689"/>
                  </a:cubicBezTo>
                  <a:cubicBezTo>
                    <a:pt x="187363" y="1237192"/>
                    <a:pt x="-5678" y="533248"/>
                    <a:pt x="128" y="393911"/>
                  </a:cubicBezTo>
                  <a:cubicBezTo>
                    <a:pt x="5934" y="254574"/>
                    <a:pt x="201877" y="557923"/>
                    <a:pt x="243968" y="550666"/>
                  </a:cubicBezTo>
                  <a:cubicBezTo>
                    <a:pt x="286059" y="543409"/>
                    <a:pt x="126402" y="354723"/>
                    <a:pt x="252676" y="350369"/>
                  </a:cubicBezTo>
                  <a:cubicBezTo>
                    <a:pt x="378950" y="346015"/>
                    <a:pt x="936300" y="525991"/>
                    <a:pt x="1001614" y="524540"/>
                  </a:cubicBezTo>
                  <a:cubicBezTo>
                    <a:pt x="1066928" y="523089"/>
                    <a:pt x="528448" y="386654"/>
                    <a:pt x="644562" y="341660"/>
                  </a:cubicBezTo>
                  <a:cubicBezTo>
                    <a:pt x="760676" y="296666"/>
                    <a:pt x="1606859" y="260380"/>
                    <a:pt x="1698299" y="254574"/>
                  </a:cubicBezTo>
                  <a:cubicBezTo>
                    <a:pt x="1789739" y="248768"/>
                    <a:pt x="1043705" y="348917"/>
                    <a:pt x="1193202" y="306826"/>
                  </a:cubicBezTo>
                  <a:cubicBezTo>
                    <a:pt x="1342699" y="264735"/>
                    <a:pt x="2563350" y="-27003"/>
                    <a:pt x="2595282" y="2026"/>
                  </a:cubicBezTo>
                  <a:cubicBezTo>
                    <a:pt x="2627214" y="31055"/>
                    <a:pt x="1442848" y="420037"/>
                    <a:pt x="1384791" y="480997"/>
                  </a:cubicBezTo>
                  <a:cubicBezTo>
                    <a:pt x="1326734" y="541957"/>
                    <a:pt x="2271614" y="276345"/>
                    <a:pt x="2255648" y="39391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0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木メイサ「安室さんは私のスーパースター」～歌姫を語る・私と安室奈美恵（１）～ - 琉球新報Style -  沖縄の毎日をちょっと楽しく新しくするウェブマガジン。">
            <a:extLst>
              <a:ext uri="{FF2B5EF4-FFF2-40B4-BE49-F238E27FC236}">
                <a16:creationId xmlns:a16="http://schemas.microsoft.com/office/drawing/2014/main" id="{7A63358B-154E-6C95-87A9-9B6888E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-14851"/>
            <a:ext cx="8641080" cy="12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0AB2D85-AD71-D089-B04F-AA4A785184DE}"/>
              </a:ext>
            </a:extLst>
          </p:cNvPr>
          <p:cNvSpPr/>
          <p:nvPr/>
        </p:nvSpPr>
        <p:spPr>
          <a:xfrm>
            <a:off x="4046863" y="2875396"/>
            <a:ext cx="615890" cy="880276"/>
          </a:xfrm>
          <a:custGeom>
            <a:avLst/>
            <a:gdLst>
              <a:gd name="connsiteX0" fmla="*/ 490236 w 615890"/>
              <a:gd name="connsiteY0" fmla="*/ 140030 h 880276"/>
              <a:gd name="connsiteX1" fmla="*/ 245931 w 615890"/>
              <a:gd name="connsiteY1" fmla="*/ 335474 h 880276"/>
              <a:gd name="connsiteX2" fmla="*/ 615879 w 615890"/>
              <a:gd name="connsiteY2" fmla="*/ 328494 h 880276"/>
              <a:gd name="connsiteX3" fmla="*/ 231971 w 615890"/>
              <a:gd name="connsiteY3" fmla="*/ 468097 h 880276"/>
              <a:gd name="connsiteX4" fmla="*/ 183110 w 615890"/>
              <a:gd name="connsiteY4" fmla="*/ 740323 h 880276"/>
              <a:gd name="connsiteX5" fmla="*/ 169149 w 615890"/>
              <a:gd name="connsiteY5" fmla="*/ 586760 h 880276"/>
              <a:gd name="connsiteX6" fmla="*/ 78407 w 615890"/>
              <a:gd name="connsiteY6" fmla="*/ 879926 h 880276"/>
              <a:gd name="connsiteX7" fmla="*/ 64447 w 615890"/>
              <a:gd name="connsiteY7" fmla="*/ 516958 h 880276"/>
              <a:gd name="connsiteX8" fmla="*/ 50487 w 615890"/>
              <a:gd name="connsiteY8" fmla="*/ 223792 h 880276"/>
              <a:gd name="connsiteX9" fmla="*/ 8606 w 615890"/>
              <a:gd name="connsiteY9" fmla="*/ 321514 h 880276"/>
              <a:gd name="connsiteX10" fmla="*/ 238951 w 615890"/>
              <a:gd name="connsiteY10" fmla="*/ 140030 h 880276"/>
              <a:gd name="connsiteX11" fmla="*/ 155189 w 615890"/>
              <a:gd name="connsiteY11" fmla="*/ 140030 h 880276"/>
              <a:gd name="connsiteX12" fmla="*/ 218010 w 615890"/>
              <a:gd name="connsiteY12" fmla="*/ 126070 h 880276"/>
              <a:gd name="connsiteX13" fmla="*/ 22566 w 615890"/>
              <a:gd name="connsiteY13" fmla="*/ 427 h 880276"/>
              <a:gd name="connsiteX14" fmla="*/ 490236 w 615890"/>
              <a:gd name="connsiteY14" fmla="*/ 140030 h 88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5890" h="880276">
                <a:moveTo>
                  <a:pt x="490236" y="140030"/>
                </a:moveTo>
                <a:cubicBezTo>
                  <a:pt x="527464" y="195871"/>
                  <a:pt x="224990" y="304063"/>
                  <a:pt x="245931" y="335474"/>
                </a:cubicBezTo>
                <a:cubicBezTo>
                  <a:pt x="266871" y="366885"/>
                  <a:pt x="618206" y="306390"/>
                  <a:pt x="615879" y="328494"/>
                </a:cubicBezTo>
                <a:cubicBezTo>
                  <a:pt x="613552" y="350598"/>
                  <a:pt x="304099" y="399459"/>
                  <a:pt x="231971" y="468097"/>
                </a:cubicBezTo>
                <a:cubicBezTo>
                  <a:pt x="159843" y="536735"/>
                  <a:pt x="193580" y="720546"/>
                  <a:pt x="183110" y="740323"/>
                </a:cubicBezTo>
                <a:cubicBezTo>
                  <a:pt x="172640" y="760100"/>
                  <a:pt x="186599" y="563493"/>
                  <a:pt x="169149" y="586760"/>
                </a:cubicBezTo>
                <a:cubicBezTo>
                  <a:pt x="151699" y="610027"/>
                  <a:pt x="95857" y="891560"/>
                  <a:pt x="78407" y="879926"/>
                </a:cubicBezTo>
                <a:cubicBezTo>
                  <a:pt x="60957" y="868292"/>
                  <a:pt x="69100" y="626314"/>
                  <a:pt x="64447" y="516958"/>
                </a:cubicBezTo>
                <a:cubicBezTo>
                  <a:pt x="59794" y="407602"/>
                  <a:pt x="59794" y="256366"/>
                  <a:pt x="50487" y="223792"/>
                </a:cubicBezTo>
                <a:cubicBezTo>
                  <a:pt x="41180" y="191218"/>
                  <a:pt x="-22805" y="335474"/>
                  <a:pt x="8606" y="321514"/>
                </a:cubicBezTo>
                <a:cubicBezTo>
                  <a:pt x="40017" y="307554"/>
                  <a:pt x="214521" y="170277"/>
                  <a:pt x="238951" y="140030"/>
                </a:cubicBezTo>
                <a:cubicBezTo>
                  <a:pt x="263381" y="109783"/>
                  <a:pt x="158679" y="142357"/>
                  <a:pt x="155189" y="140030"/>
                </a:cubicBezTo>
                <a:cubicBezTo>
                  <a:pt x="151699" y="137703"/>
                  <a:pt x="240114" y="149337"/>
                  <a:pt x="218010" y="126070"/>
                </a:cubicBezTo>
                <a:cubicBezTo>
                  <a:pt x="195906" y="102803"/>
                  <a:pt x="-16988" y="-7716"/>
                  <a:pt x="22566" y="427"/>
                </a:cubicBezTo>
                <a:cubicBezTo>
                  <a:pt x="62120" y="8570"/>
                  <a:pt x="453008" y="84189"/>
                  <a:pt x="490236" y="1400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7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木メイサ「安室さんは私のスーパースター」～歌姫を語る・私と安室奈美恵（１）～ - 琉球新報Style -  沖縄の毎日をちょっと楽しく新しくするウェブマガジン。" hidden="1">
            <a:extLst>
              <a:ext uri="{FF2B5EF4-FFF2-40B4-BE49-F238E27FC236}">
                <a16:creationId xmlns:a16="http://schemas.microsoft.com/office/drawing/2014/main" id="{7A63358B-154E-6C95-87A9-9B6888E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-14851"/>
            <a:ext cx="8641080" cy="12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BD75E8A-30E9-B798-ED05-2785E4044199}"/>
              </a:ext>
            </a:extLst>
          </p:cNvPr>
          <p:cNvSpPr/>
          <p:nvPr/>
        </p:nvSpPr>
        <p:spPr>
          <a:xfrm>
            <a:off x="4132612" y="3324279"/>
            <a:ext cx="462816" cy="123939"/>
          </a:xfrm>
          <a:custGeom>
            <a:avLst/>
            <a:gdLst>
              <a:gd name="connsiteX0" fmla="*/ 1238 w 462816"/>
              <a:gd name="connsiteY0" fmla="*/ 123771 h 123939"/>
              <a:gd name="connsiteX1" fmla="*/ 239363 w 462816"/>
              <a:gd name="connsiteY1" fmla="*/ 9471 h 123939"/>
              <a:gd name="connsiteX2" fmla="*/ 175863 w 462816"/>
              <a:gd name="connsiteY2" fmla="*/ 6296 h 123939"/>
              <a:gd name="connsiteX3" fmla="*/ 356838 w 462816"/>
              <a:gd name="connsiteY3" fmla="*/ 6296 h 123939"/>
              <a:gd name="connsiteX4" fmla="*/ 461613 w 462816"/>
              <a:gd name="connsiteY4" fmla="*/ 18996 h 123939"/>
              <a:gd name="connsiteX5" fmla="*/ 290163 w 462816"/>
              <a:gd name="connsiteY5" fmla="*/ 15821 h 123939"/>
              <a:gd name="connsiteX6" fmla="*/ 198088 w 462816"/>
              <a:gd name="connsiteY6" fmla="*/ 12646 h 123939"/>
              <a:gd name="connsiteX7" fmla="*/ 147288 w 462816"/>
              <a:gd name="connsiteY7" fmla="*/ 34871 h 123939"/>
              <a:gd name="connsiteX8" fmla="*/ 1238 w 462816"/>
              <a:gd name="connsiteY8" fmla="*/ 123771 h 12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816" h="123939">
                <a:moveTo>
                  <a:pt x="1238" y="123771"/>
                </a:moveTo>
                <a:cubicBezTo>
                  <a:pt x="16584" y="119538"/>
                  <a:pt x="210259" y="29050"/>
                  <a:pt x="239363" y="9471"/>
                </a:cubicBezTo>
                <a:cubicBezTo>
                  <a:pt x="268467" y="-10108"/>
                  <a:pt x="156284" y="6825"/>
                  <a:pt x="175863" y="6296"/>
                </a:cubicBezTo>
                <a:cubicBezTo>
                  <a:pt x="195442" y="5767"/>
                  <a:pt x="309213" y="4179"/>
                  <a:pt x="356838" y="6296"/>
                </a:cubicBezTo>
                <a:cubicBezTo>
                  <a:pt x="404463" y="8413"/>
                  <a:pt x="472725" y="17409"/>
                  <a:pt x="461613" y="18996"/>
                </a:cubicBezTo>
                <a:cubicBezTo>
                  <a:pt x="450501" y="20583"/>
                  <a:pt x="334084" y="16879"/>
                  <a:pt x="290163" y="15821"/>
                </a:cubicBezTo>
                <a:cubicBezTo>
                  <a:pt x="246242" y="14763"/>
                  <a:pt x="221901" y="9471"/>
                  <a:pt x="198088" y="12646"/>
                </a:cubicBezTo>
                <a:cubicBezTo>
                  <a:pt x="174276" y="15821"/>
                  <a:pt x="176921" y="18467"/>
                  <a:pt x="147288" y="34871"/>
                </a:cubicBezTo>
                <a:cubicBezTo>
                  <a:pt x="117655" y="51275"/>
                  <a:pt x="-14108" y="128004"/>
                  <a:pt x="1238" y="123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338A103-E170-DC07-BDC2-BA4881337814}"/>
              </a:ext>
            </a:extLst>
          </p:cNvPr>
          <p:cNvSpPr/>
          <p:nvPr/>
        </p:nvSpPr>
        <p:spPr>
          <a:xfrm>
            <a:off x="4181475" y="3319593"/>
            <a:ext cx="984441" cy="513155"/>
          </a:xfrm>
          <a:custGeom>
            <a:avLst/>
            <a:gdLst>
              <a:gd name="connsiteX0" fmla="*/ 0 w 984441"/>
              <a:gd name="connsiteY0" fmla="*/ 122107 h 513155"/>
              <a:gd name="connsiteX1" fmla="*/ 161925 w 984441"/>
              <a:gd name="connsiteY1" fmla="*/ 90357 h 513155"/>
              <a:gd name="connsiteX2" fmla="*/ 133350 w 984441"/>
              <a:gd name="connsiteY2" fmla="*/ 74482 h 513155"/>
              <a:gd name="connsiteX3" fmla="*/ 200025 w 984441"/>
              <a:gd name="connsiteY3" fmla="*/ 74482 h 513155"/>
              <a:gd name="connsiteX4" fmla="*/ 171450 w 984441"/>
              <a:gd name="connsiteY4" fmla="*/ 49082 h 513155"/>
              <a:gd name="connsiteX5" fmla="*/ 307975 w 984441"/>
              <a:gd name="connsiteY5" fmla="*/ 49082 h 513155"/>
              <a:gd name="connsiteX6" fmla="*/ 333375 w 984441"/>
              <a:gd name="connsiteY6" fmla="*/ 33207 h 513155"/>
              <a:gd name="connsiteX7" fmla="*/ 333375 w 984441"/>
              <a:gd name="connsiteY7" fmla="*/ 55432 h 513155"/>
              <a:gd name="connsiteX8" fmla="*/ 425450 w 984441"/>
              <a:gd name="connsiteY8" fmla="*/ 80832 h 513155"/>
              <a:gd name="connsiteX9" fmla="*/ 412750 w 984441"/>
              <a:gd name="connsiteY9" fmla="*/ 1457 h 513155"/>
              <a:gd name="connsiteX10" fmla="*/ 422275 w 984441"/>
              <a:gd name="connsiteY10" fmla="*/ 33207 h 513155"/>
              <a:gd name="connsiteX11" fmla="*/ 460375 w 984441"/>
              <a:gd name="connsiteY11" fmla="*/ 80832 h 513155"/>
              <a:gd name="connsiteX12" fmla="*/ 473075 w 984441"/>
              <a:gd name="connsiteY12" fmla="*/ 74482 h 513155"/>
              <a:gd name="connsiteX13" fmla="*/ 485775 w 984441"/>
              <a:gd name="connsiteY13" fmla="*/ 30032 h 513155"/>
              <a:gd name="connsiteX14" fmla="*/ 508000 w 984441"/>
              <a:gd name="connsiteY14" fmla="*/ 93532 h 513155"/>
              <a:gd name="connsiteX15" fmla="*/ 590550 w 984441"/>
              <a:gd name="connsiteY15" fmla="*/ 144332 h 513155"/>
              <a:gd name="connsiteX16" fmla="*/ 635000 w 984441"/>
              <a:gd name="connsiteY16" fmla="*/ 103057 h 513155"/>
              <a:gd name="connsiteX17" fmla="*/ 647700 w 984441"/>
              <a:gd name="connsiteY17" fmla="*/ 64957 h 513155"/>
              <a:gd name="connsiteX18" fmla="*/ 619125 w 984441"/>
              <a:gd name="connsiteY18" fmla="*/ 131632 h 513155"/>
              <a:gd name="connsiteX19" fmla="*/ 657225 w 984441"/>
              <a:gd name="connsiteY19" fmla="*/ 195132 h 513155"/>
              <a:gd name="connsiteX20" fmla="*/ 723900 w 984441"/>
              <a:gd name="connsiteY20" fmla="*/ 268157 h 513155"/>
              <a:gd name="connsiteX21" fmla="*/ 695325 w 984441"/>
              <a:gd name="connsiteY21" fmla="*/ 245932 h 513155"/>
              <a:gd name="connsiteX22" fmla="*/ 771525 w 984441"/>
              <a:gd name="connsiteY22" fmla="*/ 382457 h 513155"/>
              <a:gd name="connsiteX23" fmla="*/ 717550 w 984441"/>
              <a:gd name="connsiteY23" fmla="*/ 258632 h 513155"/>
              <a:gd name="connsiteX24" fmla="*/ 781050 w 984441"/>
              <a:gd name="connsiteY24" fmla="*/ 385632 h 513155"/>
              <a:gd name="connsiteX25" fmla="*/ 825500 w 984441"/>
              <a:gd name="connsiteY25" fmla="*/ 445957 h 513155"/>
              <a:gd name="connsiteX26" fmla="*/ 984250 w 984441"/>
              <a:gd name="connsiteY26" fmla="*/ 512632 h 513155"/>
              <a:gd name="connsiteX27" fmla="*/ 857250 w 984441"/>
              <a:gd name="connsiteY27" fmla="*/ 477707 h 513155"/>
              <a:gd name="connsiteX28" fmla="*/ 825500 w 984441"/>
              <a:gd name="connsiteY28" fmla="*/ 490407 h 513155"/>
              <a:gd name="connsiteX29" fmla="*/ 800100 w 984441"/>
              <a:gd name="connsiteY29" fmla="*/ 449132 h 513155"/>
              <a:gd name="connsiteX30" fmla="*/ 762000 w 984441"/>
              <a:gd name="connsiteY30" fmla="*/ 395157 h 513155"/>
              <a:gd name="connsiteX31" fmla="*/ 746125 w 984441"/>
              <a:gd name="connsiteY31" fmla="*/ 347532 h 513155"/>
              <a:gd name="connsiteX32" fmla="*/ 739775 w 984441"/>
              <a:gd name="connsiteY32" fmla="*/ 357057 h 513155"/>
              <a:gd name="connsiteX33" fmla="*/ 682625 w 984441"/>
              <a:gd name="connsiteY33" fmla="*/ 255457 h 513155"/>
              <a:gd name="connsiteX34" fmla="*/ 603250 w 984441"/>
              <a:gd name="connsiteY34" fmla="*/ 176082 h 513155"/>
              <a:gd name="connsiteX35" fmla="*/ 377825 w 984441"/>
              <a:gd name="connsiteY35" fmla="*/ 99882 h 513155"/>
              <a:gd name="connsiteX36" fmla="*/ 422275 w 984441"/>
              <a:gd name="connsiteY36" fmla="*/ 106232 h 513155"/>
              <a:gd name="connsiteX37" fmla="*/ 320675 w 984441"/>
              <a:gd name="connsiteY37" fmla="*/ 84007 h 513155"/>
              <a:gd name="connsiteX38" fmla="*/ 263525 w 984441"/>
              <a:gd name="connsiteY38" fmla="*/ 84007 h 513155"/>
              <a:gd name="connsiteX39" fmla="*/ 190500 w 984441"/>
              <a:gd name="connsiteY39" fmla="*/ 87182 h 513155"/>
              <a:gd name="connsiteX40" fmla="*/ 288925 w 984441"/>
              <a:gd name="connsiteY40" fmla="*/ 64957 h 513155"/>
              <a:gd name="connsiteX41" fmla="*/ 184150 w 984441"/>
              <a:gd name="connsiteY41" fmla="*/ 87182 h 513155"/>
              <a:gd name="connsiteX42" fmla="*/ 0 w 984441"/>
              <a:gd name="connsiteY42" fmla="*/ 122107 h 51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4441" h="513155">
                <a:moveTo>
                  <a:pt x="0" y="122107"/>
                </a:moveTo>
                <a:cubicBezTo>
                  <a:pt x="69850" y="110200"/>
                  <a:pt x="139700" y="98294"/>
                  <a:pt x="161925" y="90357"/>
                </a:cubicBezTo>
                <a:cubicBezTo>
                  <a:pt x="184150" y="82419"/>
                  <a:pt x="127000" y="77128"/>
                  <a:pt x="133350" y="74482"/>
                </a:cubicBezTo>
                <a:cubicBezTo>
                  <a:pt x="139700" y="71836"/>
                  <a:pt x="193675" y="78715"/>
                  <a:pt x="200025" y="74482"/>
                </a:cubicBezTo>
                <a:cubicBezTo>
                  <a:pt x="206375" y="70249"/>
                  <a:pt x="153458" y="53315"/>
                  <a:pt x="171450" y="49082"/>
                </a:cubicBezTo>
                <a:cubicBezTo>
                  <a:pt x="189442" y="44849"/>
                  <a:pt x="280988" y="51728"/>
                  <a:pt x="307975" y="49082"/>
                </a:cubicBezTo>
                <a:cubicBezTo>
                  <a:pt x="334963" y="46436"/>
                  <a:pt x="329142" y="32149"/>
                  <a:pt x="333375" y="33207"/>
                </a:cubicBezTo>
                <a:cubicBezTo>
                  <a:pt x="337608" y="34265"/>
                  <a:pt x="318029" y="47495"/>
                  <a:pt x="333375" y="55432"/>
                </a:cubicBezTo>
                <a:cubicBezTo>
                  <a:pt x="348721" y="63369"/>
                  <a:pt x="412221" y="89828"/>
                  <a:pt x="425450" y="80832"/>
                </a:cubicBezTo>
                <a:cubicBezTo>
                  <a:pt x="438679" y="71836"/>
                  <a:pt x="413279" y="9394"/>
                  <a:pt x="412750" y="1457"/>
                </a:cubicBezTo>
                <a:cubicBezTo>
                  <a:pt x="412221" y="-6481"/>
                  <a:pt x="414338" y="19978"/>
                  <a:pt x="422275" y="33207"/>
                </a:cubicBezTo>
                <a:cubicBezTo>
                  <a:pt x="430212" y="46436"/>
                  <a:pt x="460375" y="80832"/>
                  <a:pt x="460375" y="80832"/>
                </a:cubicBezTo>
                <a:cubicBezTo>
                  <a:pt x="468842" y="87711"/>
                  <a:pt x="468842" y="82949"/>
                  <a:pt x="473075" y="74482"/>
                </a:cubicBezTo>
                <a:cubicBezTo>
                  <a:pt x="477308" y="66015"/>
                  <a:pt x="479954" y="26857"/>
                  <a:pt x="485775" y="30032"/>
                </a:cubicBezTo>
                <a:cubicBezTo>
                  <a:pt x="491596" y="33207"/>
                  <a:pt x="490538" y="74482"/>
                  <a:pt x="508000" y="93532"/>
                </a:cubicBezTo>
                <a:cubicBezTo>
                  <a:pt x="525462" y="112582"/>
                  <a:pt x="569383" y="142745"/>
                  <a:pt x="590550" y="144332"/>
                </a:cubicBezTo>
                <a:cubicBezTo>
                  <a:pt x="611717" y="145919"/>
                  <a:pt x="625475" y="116286"/>
                  <a:pt x="635000" y="103057"/>
                </a:cubicBezTo>
                <a:cubicBezTo>
                  <a:pt x="644525" y="89828"/>
                  <a:pt x="650346" y="60195"/>
                  <a:pt x="647700" y="64957"/>
                </a:cubicBezTo>
                <a:cubicBezTo>
                  <a:pt x="645054" y="69719"/>
                  <a:pt x="617538" y="109936"/>
                  <a:pt x="619125" y="131632"/>
                </a:cubicBezTo>
                <a:cubicBezTo>
                  <a:pt x="620712" y="153328"/>
                  <a:pt x="639763" y="172378"/>
                  <a:pt x="657225" y="195132"/>
                </a:cubicBezTo>
                <a:cubicBezTo>
                  <a:pt x="674688" y="217886"/>
                  <a:pt x="717550" y="259690"/>
                  <a:pt x="723900" y="268157"/>
                </a:cubicBezTo>
                <a:cubicBezTo>
                  <a:pt x="730250" y="276624"/>
                  <a:pt x="687388" y="226882"/>
                  <a:pt x="695325" y="245932"/>
                </a:cubicBezTo>
                <a:cubicBezTo>
                  <a:pt x="703262" y="264982"/>
                  <a:pt x="767821" y="380340"/>
                  <a:pt x="771525" y="382457"/>
                </a:cubicBezTo>
                <a:cubicBezTo>
                  <a:pt x="775229" y="384574"/>
                  <a:pt x="715963" y="258103"/>
                  <a:pt x="717550" y="258632"/>
                </a:cubicBezTo>
                <a:cubicBezTo>
                  <a:pt x="719137" y="259161"/>
                  <a:pt x="763058" y="354411"/>
                  <a:pt x="781050" y="385632"/>
                </a:cubicBezTo>
                <a:cubicBezTo>
                  <a:pt x="799042" y="416853"/>
                  <a:pt x="791633" y="424790"/>
                  <a:pt x="825500" y="445957"/>
                </a:cubicBezTo>
                <a:cubicBezTo>
                  <a:pt x="859367" y="467124"/>
                  <a:pt x="978958" y="507340"/>
                  <a:pt x="984250" y="512632"/>
                </a:cubicBezTo>
                <a:cubicBezTo>
                  <a:pt x="989542" y="517924"/>
                  <a:pt x="883708" y="481411"/>
                  <a:pt x="857250" y="477707"/>
                </a:cubicBezTo>
                <a:cubicBezTo>
                  <a:pt x="830792" y="474003"/>
                  <a:pt x="835025" y="495170"/>
                  <a:pt x="825500" y="490407"/>
                </a:cubicBezTo>
                <a:cubicBezTo>
                  <a:pt x="815975" y="485644"/>
                  <a:pt x="810683" y="465007"/>
                  <a:pt x="800100" y="449132"/>
                </a:cubicBezTo>
                <a:cubicBezTo>
                  <a:pt x="789517" y="433257"/>
                  <a:pt x="770996" y="412090"/>
                  <a:pt x="762000" y="395157"/>
                </a:cubicBezTo>
                <a:cubicBezTo>
                  <a:pt x="753004" y="378224"/>
                  <a:pt x="746125" y="347532"/>
                  <a:pt x="746125" y="347532"/>
                </a:cubicBezTo>
                <a:cubicBezTo>
                  <a:pt x="742421" y="341182"/>
                  <a:pt x="750358" y="372403"/>
                  <a:pt x="739775" y="357057"/>
                </a:cubicBezTo>
                <a:cubicBezTo>
                  <a:pt x="729192" y="341711"/>
                  <a:pt x="705379" y="285619"/>
                  <a:pt x="682625" y="255457"/>
                </a:cubicBezTo>
                <a:cubicBezTo>
                  <a:pt x="659871" y="225295"/>
                  <a:pt x="654050" y="202011"/>
                  <a:pt x="603250" y="176082"/>
                </a:cubicBezTo>
                <a:cubicBezTo>
                  <a:pt x="552450" y="150153"/>
                  <a:pt x="407987" y="111524"/>
                  <a:pt x="377825" y="99882"/>
                </a:cubicBezTo>
                <a:cubicBezTo>
                  <a:pt x="347663" y="88240"/>
                  <a:pt x="431800" y="108878"/>
                  <a:pt x="422275" y="106232"/>
                </a:cubicBezTo>
                <a:cubicBezTo>
                  <a:pt x="412750" y="103586"/>
                  <a:pt x="347133" y="87711"/>
                  <a:pt x="320675" y="84007"/>
                </a:cubicBezTo>
                <a:cubicBezTo>
                  <a:pt x="294217" y="80303"/>
                  <a:pt x="285221" y="83478"/>
                  <a:pt x="263525" y="84007"/>
                </a:cubicBezTo>
                <a:cubicBezTo>
                  <a:pt x="241829" y="84536"/>
                  <a:pt x="186267" y="90357"/>
                  <a:pt x="190500" y="87182"/>
                </a:cubicBezTo>
                <a:cubicBezTo>
                  <a:pt x="194733" y="84007"/>
                  <a:pt x="289983" y="64957"/>
                  <a:pt x="288925" y="64957"/>
                </a:cubicBezTo>
                <a:cubicBezTo>
                  <a:pt x="287867" y="64957"/>
                  <a:pt x="184150" y="87182"/>
                  <a:pt x="184150" y="87182"/>
                </a:cubicBezTo>
                <a:lnTo>
                  <a:pt x="0" y="1221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3EE74ED-A25D-F9A4-1F07-7EEA3DF1A1CB}"/>
              </a:ext>
            </a:extLst>
          </p:cNvPr>
          <p:cNvSpPr/>
          <p:nvPr/>
        </p:nvSpPr>
        <p:spPr>
          <a:xfrm>
            <a:off x="4428647" y="3349028"/>
            <a:ext cx="511698" cy="222862"/>
          </a:xfrm>
          <a:custGeom>
            <a:avLst/>
            <a:gdLst>
              <a:gd name="connsiteX0" fmla="*/ 478 w 511698"/>
              <a:gd name="connsiteY0" fmla="*/ 597 h 222862"/>
              <a:gd name="connsiteX1" fmla="*/ 286228 w 511698"/>
              <a:gd name="connsiteY1" fmla="*/ 22822 h 222862"/>
              <a:gd name="connsiteX2" fmla="*/ 273528 w 511698"/>
              <a:gd name="connsiteY2" fmla="*/ 29172 h 222862"/>
              <a:gd name="connsiteX3" fmla="*/ 378303 w 511698"/>
              <a:gd name="connsiteY3" fmla="*/ 89497 h 222862"/>
              <a:gd name="connsiteX4" fmla="*/ 346553 w 511698"/>
              <a:gd name="connsiteY4" fmla="*/ 64097 h 222862"/>
              <a:gd name="connsiteX5" fmla="*/ 435453 w 511698"/>
              <a:gd name="connsiteY5" fmla="*/ 143472 h 222862"/>
              <a:gd name="connsiteX6" fmla="*/ 511653 w 511698"/>
              <a:gd name="connsiteY6" fmla="*/ 222847 h 222862"/>
              <a:gd name="connsiteX7" fmla="*/ 444978 w 511698"/>
              <a:gd name="connsiteY7" fmla="*/ 137122 h 222862"/>
              <a:gd name="connsiteX8" fmla="*/ 343378 w 511698"/>
              <a:gd name="connsiteY8" fmla="*/ 45047 h 222862"/>
              <a:gd name="connsiteX9" fmla="*/ 283053 w 511698"/>
              <a:gd name="connsiteY9" fmla="*/ 16472 h 222862"/>
              <a:gd name="connsiteX10" fmla="*/ 219553 w 511698"/>
              <a:gd name="connsiteY10" fmla="*/ 6947 h 222862"/>
              <a:gd name="connsiteX11" fmla="*/ 478 w 511698"/>
              <a:gd name="connsiteY11" fmla="*/ 597 h 22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698" h="222862">
                <a:moveTo>
                  <a:pt x="478" y="597"/>
                </a:moveTo>
                <a:cubicBezTo>
                  <a:pt x="11591" y="3243"/>
                  <a:pt x="240720" y="18060"/>
                  <a:pt x="286228" y="22822"/>
                </a:cubicBezTo>
                <a:cubicBezTo>
                  <a:pt x="331736" y="27584"/>
                  <a:pt x="258182" y="18060"/>
                  <a:pt x="273528" y="29172"/>
                </a:cubicBezTo>
                <a:cubicBezTo>
                  <a:pt x="288874" y="40284"/>
                  <a:pt x="366132" y="83676"/>
                  <a:pt x="378303" y="89497"/>
                </a:cubicBezTo>
                <a:cubicBezTo>
                  <a:pt x="390474" y="95318"/>
                  <a:pt x="337028" y="55101"/>
                  <a:pt x="346553" y="64097"/>
                </a:cubicBezTo>
                <a:cubicBezTo>
                  <a:pt x="356078" y="73093"/>
                  <a:pt x="407936" y="117014"/>
                  <a:pt x="435453" y="143472"/>
                </a:cubicBezTo>
                <a:cubicBezTo>
                  <a:pt x="462970" y="169930"/>
                  <a:pt x="510065" y="223905"/>
                  <a:pt x="511653" y="222847"/>
                </a:cubicBezTo>
                <a:cubicBezTo>
                  <a:pt x="513241" y="221789"/>
                  <a:pt x="473024" y="166755"/>
                  <a:pt x="444978" y="137122"/>
                </a:cubicBezTo>
                <a:cubicBezTo>
                  <a:pt x="416932" y="107489"/>
                  <a:pt x="370366" y="65155"/>
                  <a:pt x="343378" y="45047"/>
                </a:cubicBezTo>
                <a:cubicBezTo>
                  <a:pt x="316391" y="24939"/>
                  <a:pt x="303690" y="22822"/>
                  <a:pt x="283053" y="16472"/>
                </a:cubicBezTo>
                <a:cubicBezTo>
                  <a:pt x="262416" y="10122"/>
                  <a:pt x="264003" y="9064"/>
                  <a:pt x="219553" y="6947"/>
                </a:cubicBezTo>
                <a:cubicBezTo>
                  <a:pt x="175103" y="4830"/>
                  <a:pt x="-10635" y="-2049"/>
                  <a:pt x="478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D94115A-2800-304C-0331-456BCE868938}"/>
              </a:ext>
            </a:extLst>
          </p:cNvPr>
          <p:cNvSpPr/>
          <p:nvPr/>
        </p:nvSpPr>
        <p:spPr>
          <a:xfrm>
            <a:off x="4809969" y="3511071"/>
            <a:ext cx="206571" cy="257898"/>
          </a:xfrm>
          <a:custGeom>
            <a:avLst/>
            <a:gdLst>
              <a:gd name="connsiteX0" fmla="*/ 156 w 206571"/>
              <a:gd name="connsiteY0" fmla="*/ 51279 h 257898"/>
              <a:gd name="connsiteX1" fmla="*/ 123981 w 206571"/>
              <a:gd name="connsiteY1" fmla="*/ 479 h 257898"/>
              <a:gd name="connsiteX2" fmla="*/ 63656 w 206571"/>
              <a:gd name="connsiteY2" fmla="*/ 29054 h 257898"/>
              <a:gd name="connsiteX3" fmla="*/ 57306 w 206571"/>
              <a:gd name="connsiteY3" fmla="*/ 83029 h 257898"/>
              <a:gd name="connsiteX4" fmla="*/ 76356 w 206571"/>
              <a:gd name="connsiteY4" fmla="*/ 105254 h 257898"/>
              <a:gd name="connsiteX5" fmla="*/ 184306 w 206571"/>
              <a:gd name="connsiteY5" fmla="*/ 25879 h 257898"/>
              <a:gd name="connsiteX6" fmla="*/ 133506 w 206571"/>
              <a:gd name="connsiteY6" fmla="*/ 86204 h 257898"/>
              <a:gd name="connsiteX7" fmla="*/ 139856 w 206571"/>
              <a:gd name="connsiteY7" fmla="*/ 133829 h 257898"/>
              <a:gd name="connsiteX8" fmla="*/ 177956 w 206571"/>
              <a:gd name="connsiteY8" fmla="*/ 92554 h 257898"/>
              <a:gd name="connsiteX9" fmla="*/ 158906 w 206571"/>
              <a:gd name="connsiteY9" fmla="*/ 133829 h 257898"/>
              <a:gd name="connsiteX10" fmla="*/ 168431 w 206571"/>
              <a:gd name="connsiteY10" fmla="*/ 200504 h 257898"/>
              <a:gd name="connsiteX11" fmla="*/ 155731 w 206571"/>
              <a:gd name="connsiteY11" fmla="*/ 162404 h 257898"/>
              <a:gd name="connsiteX12" fmla="*/ 206531 w 206571"/>
              <a:gd name="connsiteY12" fmla="*/ 257654 h 257898"/>
              <a:gd name="connsiteX13" fmla="*/ 146206 w 206571"/>
              <a:gd name="connsiteY13" fmla="*/ 187804 h 257898"/>
              <a:gd name="connsiteX14" fmla="*/ 98581 w 206571"/>
              <a:gd name="connsiteY14" fmla="*/ 124304 h 257898"/>
              <a:gd name="connsiteX15" fmla="*/ 156 w 206571"/>
              <a:gd name="connsiteY15" fmla="*/ 51279 h 2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6571" h="257898">
                <a:moveTo>
                  <a:pt x="156" y="51279"/>
                </a:moveTo>
                <a:cubicBezTo>
                  <a:pt x="4389" y="30642"/>
                  <a:pt x="113398" y="4183"/>
                  <a:pt x="123981" y="479"/>
                </a:cubicBezTo>
                <a:cubicBezTo>
                  <a:pt x="134564" y="-3225"/>
                  <a:pt x="74769" y="15296"/>
                  <a:pt x="63656" y="29054"/>
                </a:cubicBezTo>
                <a:cubicBezTo>
                  <a:pt x="52543" y="42812"/>
                  <a:pt x="55189" y="70329"/>
                  <a:pt x="57306" y="83029"/>
                </a:cubicBezTo>
                <a:cubicBezTo>
                  <a:pt x="59423" y="95729"/>
                  <a:pt x="55189" y="114779"/>
                  <a:pt x="76356" y="105254"/>
                </a:cubicBezTo>
                <a:cubicBezTo>
                  <a:pt x="97523" y="95729"/>
                  <a:pt x="174781" y="29054"/>
                  <a:pt x="184306" y="25879"/>
                </a:cubicBezTo>
                <a:cubicBezTo>
                  <a:pt x="193831" y="22704"/>
                  <a:pt x="140914" y="68212"/>
                  <a:pt x="133506" y="86204"/>
                </a:cubicBezTo>
                <a:cubicBezTo>
                  <a:pt x="126098" y="104196"/>
                  <a:pt x="132448" y="132771"/>
                  <a:pt x="139856" y="133829"/>
                </a:cubicBezTo>
                <a:cubicBezTo>
                  <a:pt x="147264" y="134887"/>
                  <a:pt x="174781" y="92554"/>
                  <a:pt x="177956" y="92554"/>
                </a:cubicBezTo>
                <a:cubicBezTo>
                  <a:pt x="181131" y="92554"/>
                  <a:pt x="160494" y="115837"/>
                  <a:pt x="158906" y="133829"/>
                </a:cubicBezTo>
                <a:cubicBezTo>
                  <a:pt x="157319" y="151821"/>
                  <a:pt x="168960" y="195742"/>
                  <a:pt x="168431" y="200504"/>
                </a:cubicBezTo>
                <a:cubicBezTo>
                  <a:pt x="167902" y="205267"/>
                  <a:pt x="149381" y="152879"/>
                  <a:pt x="155731" y="162404"/>
                </a:cubicBezTo>
                <a:cubicBezTo>
                  <a:pt x="162081" y="171929"/>
                  <a:pt x="208118" y="253421"/>
                  <a:pt x="206531" y="257654"/>
                </a:cubicBezTo>
                <a:cubicBezTo>
                  <a:pt x="204944" y="261887"/>
                  <a:pt x="164198" y="210029"/>
                  <a:pt x="146206" y="187804"/>
                </a:cubicBezTo>
                <a:cubicBezTo>
                  <a:pt x="128214" y="165579"/>
                  <a:pt x="118160" y="146000"/>
                  <a:pt x="98581" y="124304"/>
                </a:cubicBezTo>
                <a:cubicBezTo>
                  <a:pt x="79002" y="102608"/>
                  <a:pt x="-4077" y="71916"/>
                  <a:pt x="156" y="5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BAA6298-3F25-33B9-7494-021AF337D322}"/>
              </a:ext>
            </a:extLst>
          </p:cNvPr>
          <p:cNvSpPr/>
          <p:nvPr/>
        </p:nvSpPr>
        <p:spPr>
          <a:xfrm>
            <a:off x="4175125" y="3390645"/>
            <a:ext cx="450318" cy="66930"/>
          </a:xfrm>
          <a:custGeom>
            <a:avLst/>
            <a:gdLst>
              <a:gd name="connsiteX0" fmla="*/ 0 w 450318"/>
              <a:gd name="connsiteY0" fmla="*/ 66930 h 66930"/>
              <a:gd name="connsiteX1" fmla="*/ 333375 w 450318"/>
              <a:gd name="connsiteY1" fmla="*/ 25655 h 66930"/>
              <a:gd name="connsiteX2" fmla="*/ 257175 w 450318"/>
              <a:gd name="connsiteY2" fmla="*/ 28830 h 66930"/>
              <a:gd name="connsiteX3" fmla="*/ 444500 w 450318"/>
              <a:gd name="connsiteY3" fmla="*/ 51055 h 66930"/>
              <a:gd name="connsiteX4" fmla="*/ 396875 w 450318"/>
              <a:gd name="connsiteY4" fmla="*/ 25655 h 66930"/>
              <a:gd name="connsiteX5" fmla="*/ 336550 w 450318"/>
              <a:gd name="connsiteY5" fmla="*/ 255 h 66930"/>
              <a:gd name="connsiteX6" fmla="*/ 273050 w 450318"/>
              <a:gd name="connsiteY6" fmla="*/ 12955 h 66930"/>
              <a:gd name="connsiteX7" fmla="*/ 190500 w 450318"/>
              <a:gd name="connsiteY7" fmla="*/ 19305 h 66930"/>
              <a:gd name="connsiteX8" fmla="*/ 247650 w 450318"/>
              <a:gd name="connsiteY8" fmla="*/ 6605 h 66930"/>
              <a:gd name="connsiteX9" fmla="*/ 0 w 450318"/>
              <a:gd name="connsiteY9" fmla="*/ 66930 h 6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318" h="66930">
                <a:moveTo>
                  <a:pt x="0" y="66930"/>
                </a:moveTo>
                <a:lnTo>
                  <a:pt x="333375" y="25655"/>
                </a:lnTo>
                <a:cubicBezTo>
                  <a:pt x="376237" y="19305"/>
                  <a:pt x="238654" y="24597"/>
                  <a:pt x="257175" y="28830"/>
                </a:cubicBezTo>
                <a:cubicBezTo>
                  <a:pt x="275696" y="33063"/>
                  <a:pt x="421217" y="51584"/>
                  <a:pt x="444500" y="51055"/>
                </a:cubicBezTo>
                <a:cubicBezTo>
                  <a:pt x="467783" y="50526"/>
                  <a:pt x="414867" y="34122"/>
                  <a:pt x="396875" y="25655"/>
                </a:cubicBezTo>
                <a:cubicBezTo>
                  <a:pt x="378883" y="17188"/>
                  <a:pt x="357187" y="2372"/>
                  <a:pt x="336550" y="255"/>
                </a:cubicBezTo>
                <a:cubicBezTo>
                  <a:pt x="315913" y="-1862"/>
                  <a:pt x="297392" y="9780"/>
                  <a:pt x="273050" y="12955"/>
                </a:cubicBezTo>
                <a:cubicBezTo>
                  <a:pt x="248708" y="16130"/>
                  <a:pt x="194733" y="20363"/>
                  <a:pt x="190500" y="19305"/>
                </a:cubicBezTo>
                <a:cubicBezTo>
                  <a:pt x="186267" y="18247"/>
                  <a:pt x="247650" y="6605"/>
                  <a:pt x="247650" y="6605"/>
                </a:cubicBezTo>
                <a:lnTo>
                  <a:pt x="0" y="669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2635D41-D2DE-9F3E-C834-125DAC6CDA4A}"/>
              </a:ext>
            </a:extLst>
          </p:cNvPr>
          <p:cNvSpPr/>
          <p:nvPr/>
        </p:nvSpPr>
        <p:spPr>
          <a:xfrm>
            <a:off x="4197311" y="3454357"/>
            <a:ext cx="349659" cy="247952"/>
          </a:xfrm>
          <a:custGeom>
            <a:avLst/>
            <a:gdLst>
              <a:gd name="connsiteX0" fmla="*/ 39 w 349659"/>
              <a:gd name="connsiteY0" fmla="*/ 43 h 247952"/>
              <a:gd name="connsiteX1" fmla="*/ 95289 w 349659"/>
              <a:gd name="connsiteY1" fmla="*/ 50843 h 247952"/>
              <a:gd name="connsiteX2" fmla="*/ 133389 w 349659"/>
              <a:gd name="connsiteY2" fmla="*/ 57193 h 247952"/>
              <a:gd name="connsiteX3" fmla="*/ 76239 w 349659"/>
              <a:gd name="connsiteY3" fmla="*/ 82593 h 247952"/>
              <a:gd name="connsiteX4" fmla="*/ 181014 w 349659"/>
              <a:gd name="connsiteY4" fmla="*/ 88943 h 247952"/>
              <a:gd name="connsiteX5" fmla="*/ 117514 w 349659"/>
              <a:gd name="connsiteY5" fmla="*/ 155618 h 247952"/>
              <a:gd name="connsiteX6" fmla="*/ 219114 w 349659"/>
              <a:gd name="connsiteY6" fmla="*/ 120693 h 247952"/>
              <a:gd name="connsiteX7" fmla="*/ 174664 w 349659"/>
              <a:gd name="connsiteY7" fmla="*/ 187368 h 247952"/>
              <a:gd name="connsiteX8" fmla="*/ 241339 w 349659"/>
              <a:gd name="connsiteY8" fmla="*/ 158793 h 247952"/>
              <a:gd name="connsiteX9" fmla="*/ 298489 w 349659"/>
              <a:gd name="connsiteY9" fmla="*/ 241343 h 247952"/>
              <a:gd name="connsiteX10" fmla="*/ 269914 w 349659"/>
              <a:gd name="connsiteY10" fmla="*/ 174668 h 247952"/>
              <a:gd name="connsiteX11" fmla="*/ 349289 w 349659"/>
              <a:gd name="connsiteY11" fmla="*/ 247693 h 247952"/>
              <a:gd name="connsiteX12" fmla="*/ 231814 w 349659"/>
              <a:gd name="connsiteY12" fmla="*/ 142918 h 247952"/>
              <a:gd name="connsiteX13" fmla="*/ 146089 w 349659"/>
              <a:gd name="connsiteY13" fmla="*/ 88943 h 247952"/>
              <a:gd name="connsiteX14" fmla="*/ 206414 w 349659"/>
              <a:gd name="connsiteY14" fmla="*/ 114343 h 247952"/>
              <a:gd name="connsiteX15" fmla="*/ 73064 w 349659"/>
              <a:gd name="connsiteY15" fmla="*/ 60368 h 247952"/>
              <a:gd name="connsiteX16" fmla="*/ 19089 w 349659"/>
              <a:gd name="connsiteY16" fmla="*/ 47668 h 247952"/>
              <a:gd name="connsiteX17" fmla="*/ 82589 w 349659"/>
              <a:gd name="connsiteY17" fmla="*/ 60368 h 247952"/>
              <a:gd name="connsiteX18" fmla="*/ 39 w 349659"/>
              <a:gd name="connsiteY18" fmla="*/ 43 h 2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9659" h="247952">
                <a:moveTo>
                  <a:pt x="39" y="43"/>
                </a:moveTo>
                <a:cubicBezTo>
                  <a:pt x="2156" y="-1545"/>
                  <a:pt x="73064" y="41318"/>
                  <a:pt x="95289" y="50843"/>
                </a:cubicBezTo>
                <a:cubicBezTo>
                  <a:pt x="117514" y="60368"/>
                  <a:pt x="136564" y="51901"/>
                  <a:pt x="133389" y="57193"/>
                </a:cubicBezTo>
                <a:cubicBezTo>
                  <a:pt x="130214" y="62485"/>
                  <a:pt x="68302" y="77301"/>
                  <a:pt x="76239" y="82593"/>
                </a:cubicBezTo>
                <a:cubicBezTo>
                  <a:pt x="84176" y="87885"/>
                  <a:pt x="174135" y="76772"/>
                  <a:pt x="181014" y="88943"/>
                </a:cubicBezTo>
                <a:cubicBezTo>
                  <a:pt x="187893" y="101114"/>
                  <a:pt x="111164" y="150326"/>
                  <a:pt x="117514" y="155618"/>
                </a:cubicBezTo>
                <a:cubicBezTo>
                  <a:pt x="123864" y="160910"/>
                  <a:pt x="209589" y="115401"/>
                  <a:pt x="219114" y="120693"/>
                </a:cubicBezTo>
                <a:cubicBezTo>
                  <a:pt x="228639" y="125985"/>
                  <a:pt x="170960" y="181018"/>
                  <a:pt x="174664" y="187368"/>
                </a:cubicBezTo>
                <a:cubicBezTo>
                  <a:pt x="178368" y="193718"/>
                  <a:pt x="220702" y="149797"/>
                  <a:pt x="241339" y="158793"/>
                </a:cubicBezTo>
                <a:cubicBezTo>
                  <a:pt x="261977" y="167789"/>
                  <a:pt x="293727" y="238697"/>
                  <a:pt x="298489" y="241343"/>
                </a:cubicBezTo>
                <a:cubicBezTo>
                  <a:pt x="303251" y="243989"/>
                  <a:pt x="261447" y="173610"/>
                  <a:pt x="269914" y="174668"/>
                </a:cubicBezTo>
                <a:cubicBezTo>
                  <a:pt x="278381" y="175726"/>
                  <a:pt x="355639" y="252985"/>
                  <a:pt x="349289" y="247693"/>
                </a:cubicBezTo>
                <a:cubicBezTo>
                  <a:pt x="342939" y="242401"/>
                  <a:pt x="265681" y="169376"/>
                  <a:pt x="231814" y="142918"/>
                </a:cubicBezTo>
                <a:cubicBezTo>
                  <a:pt x="197947" y="116460"/>
                  <a:pt x="150322" y="93705"/>
                  <a:pt x="146089" y="88943"/>
                </a:cubicBezTo>
                <a:cubicBezTo>
                  <a:pt x="141856" y="84181"/>
                  <a:pt x="218585" y="119105"/>
                  <a:pt x="206414" y="114343"/>
                </a:cubicBezTo>
                <a:cubicBezTo>
                  <a:pt x="194243" y="109581"/>
                  <a:pt x="104285" y="71480"/>
                  <a:pt x="73064" y="60368"/>
                </a:cubicBezTo>
                <a:cubicBezTo>
                  <a:pt x="41843" y="49256"/>
                  <a:pt x="17502" y="47668"/>
                  <a:pt x="19089" y="47668"/>
                </a:cubicBezTo>
                <a:cubicBezTo>
                  <a:pt x="20676" y="47668"/>
                  <a:pt x="83647" y="65130"/>
                  <a:pt x="82589" y="60368"/>
                </a:cubicBezTo>
                <a:cubicBezTo>
                  <a:pt x="81531" y="55606"/>
                  <a:pt x="-2078" y="1631"/>
                  <a:pt x="3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FEEE97-9AAB-5D29-B15D-1D5B76A10807}"/>
              </a:ext>
            </a:extLst>
          </p:cNvPr>
          <p:cNvSpPr/>
          <p:nvPr/>
        </p:nvSpPr>
        <p:spPr>
          <a:xfrm>
            <a:off x="4444952" y="3657572"/>
            <a:ext cx="359392" cy="155695"/>
          </a:xfrm>
          <a:custGeom>
            <a:avLst/>
            <a:gdLst>
              <a:gd name="connsiteX0" fmla="*/ 48 w 359392"/>
              <a:gd name="connsiteY0" fmla="*/ 3203 h 155695"/>
              <a:gd name="connsiteX1" fmla="*/ 177848 w 359392"/>
              <a:gd name="connsiteY1" fmla="*/ 60353 h 155695"/>
              <a:gd name="connsiteX2" fmla="*/ 82598 w 359392"/>
              <a:gd name="connsiteY2" fmla="*/ 34953 h 155695"/>
              <a:gd name="connsiteX3" fmla="*/ 260398 w 359392"/>
              <a:gd name="connsiteY3" fmla="*/ 76228 h 155695"/>
              <a:gd name="connsiteX4" fmla="*/ 336598 w 359392"/>
              <a:gd name="connsiteY4" fmla="*/ 155603 h 155695"/>
              <a:gd name="connsiteX5" fmla="*/ 295323 w 359392"/>
              <a:gd name="connsiteY5" fmla="*/ 92103 h 155695"/>
              <a:gd name="connsiteX6" fmla="*/ 358823 w 359392"/>
              <a:gd name="connsiteY6" fmla="*/ 88928 h 155695"/>
              <a:gd name="connsiteX7" fmla="*/ 250873 w 359392"/>
              <a:gd name="connsiteY7" fmla="*/ 66703 h 155695"/>
              <a:gd name="connsiteX8" fmla="*/ 146098 w 359392"/>
              <a:gd name="connsiteY8" fmla="*/ 38128 h 155695"/>
              <a:gd name="connsiteX9" fmla="*/ 76248 w 359392"/>
              <a:gd name="connsiteY9" fmla="*/ 28 h 155695"/>
              <a:gd name="connsiteX10" fmla="*/ 158798 w 359392"/>
              <a:gd name="connsiteY10" fmla="*/ 31778 h 155695"/>
              <a:gd name="connsiteX11" fmla="*/ 48 w 359392"/>
              <a:gd name="connsiteY11" fmla="*/ 3203 h 15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392" h="155695">
                <a:moveTo>
                  <a:pt x="48" y="3203"/>
                </a:moveTo>
                <a:cubicBezTo>
                  <a:pt x="3223" y="7965"/>
                  <a:pt x="164090" y="55061"/>
                  <a:pt x="177848" y="60353"/>
                </a:cubicBezTo>
                <a:cubicBezTo>
                  <a:pt x="191606" y="65645"/>
                  <a:pt x="68840" y="32307"/>
                  <a:pt x="82598" y="34953"/>
                </a:cubicBezTo>
                <a:cubicBezTo>
                  <a:pt x="96356" y="37599"/>
                  <a:pt x="218065" y="56120"/>
                  <a:pt x="260398" y="76228"/>
                </a:cubicBezTo>
                <a:cubicBezTo>
                  <a:pt x="302731" y="96336"/>
                  <a:pt x="330777" y="152957"/>
                  <a:pt x="336598" y="155603"/>
                </a:cubicBezTo>
                <a:cubicBezTo>
                  <a:pt x="342419" y="158249"/>
                  <a:pt x="291619" y="103215"/>
                  <a:pt x="295323" y="92103"/>
                </a:cubicBezTo>
                <a:cubicBezTo>
                  <a:pt x="299027" y="80991"/>
                  <a:pt x="366231" y="93161"/>
                  <a:pt x="358823" y="88928"/>
                </a:cubicBezTo>
                <a:cubicBezTo>
                  <a:pt x="351415" y="84695"/>
                  <a:pt x="286327" y="75170"/>
                  <a:pt x="250873" y="66703"/>
                </a:cubicBezTo>
                <a:cubicBezTo>
                  <a:pt x="215419" y="58236"/>
                  <a:pt x="175202" y="49241"/>
                  <a:pt x="146098" y="38128"/>
                </a:cubicBezTo>
                <a:cubicBezTo>
                  <a:pt x="116994" y="27016"/>
                  <a:pt x="74131" y="1086"/>
                  <a:pt x="76248" y="28"/>
                </a:cubicBezTo>
                <a:cubicBezTo>
                  <a:pt x="78365" y="-1030"/>
                  <a:pt x="167265" y="28074"/>
                  <a:pt x="158798" y="31778"/>
                </a:cubicBezTo>
                <a:cubicBezTo>
                  <a:pt x="150331" y="35482"/>
                  <a:pt x="-3127" y="-1559"/>
                  <a:pt x="48" y="3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3C2BDCE-B889-DE98-F56C-EA073AA178EB}"/>
              </a:ext>
            </a:extLst>
          </p:cNvPr>
          <p:cNvSpPr/>
          <p:nvPr/>
        </p:nvSpPr>
        <p:spPr>
          <a:xfrm>
            <a:off x="4755941" y="3581311"/>
            <a:ext cx="209715" cy="203641"/>
          </a:xfrm>
          <a:custGeom>
            <a:avLst/>
            <a:gdLst>
              <a:gd name="connsiteX0" fmla="*/ 104984 w 209715"/>
              <a:gd name="connsiteY0" fmla="*/ 89 h 203641"/>
              <a:gd name="connsiteX1" fmla="*/ 139909 w 209715"/>
              <a:gd name="connsiteY1" fmla="*/ 111214 h 203641"/>
              <a:gd name="connsiteX2" fmla="*/ 206584 w 209715"/>
              <a:gd name="connsiteY2" fmla="*/ 193764 h 203641"/>
              <a:gd name="connsiteX3" fmla="*/ 178009 w 209715"/>
              <a:gd name="connsiteY3" fmla="*/ 152489 h 203641"/>
              <a:gd name="connsiteX4" fmla="*/ 209 w 209715"/>
              <a:gd name="connsiteY4" fmla="*/ 177889 h 203641"/>
              <a:gd name="connsiteX5" fmla="*/ 143084 w 209715"/>
              <a:gd name="connsiteY5" fmla="*/ 158839 h 203641"/>
              <a:gd name="connsiteX6" fmla="*/ 190709 w 209715"/>
              <a:gd name="connsiteY6" fmla="*/ 203289 h 203641"/>
              <a:gd name="connsiteX7" fmla="*/ 174834 w 209715"/>
              <a:gd name="connsiteY7" fmla="*/ 130264 h 203641"/>
              <a:gd name="connsiteX8" fmla="*/ 104984 w 209715"/>
              <a:gd name="connsiteY8" fmla="*/ 89 h 20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15" h="203641">
                <a:moveTo>
                  <a:pt x="104984" y="89"/>
                </a:moveTo>
                <a:cubicBezTo>
                  <a:pt x="99163" y="-3086"/>
                  <a:pt x="122976" y="78935"/>
                  <a:pt x="139909" y="111214"/>
                </a:cubicBezTo>
                <a:cubicBezTo>
                  <a:pt x="156842" y="143493"/>
                  <a:pt x="200234" y="186885"/>
                  <a:pt x="206584" y="193764"/>
                </a:cubicBezTo>
                <a:cubicBezTo>
                  <a:pt x="212934" y="200643"/>
                  <a:pt x="212405" y="155135"/>
                  <a:pt x="178009" y="152489"/>
                </a:cubicBezTo>
                <a:cubicBezTo>
                  <a:pt x="143613" y="149843"/>
                  <a:pt x="6030" y="176831"/>
                  <a:pt x="209" y="177889"/>
                </a:cubicBezTo>
                <a:cubicBezTo>
                  <a:pt x="-5612" y="178947"/>
                  <a:pt x="111334" y="154606"/>
                  <a:pt x="143084" y="158839"/>
                </a:cubicBezTo>
                <a:cubicBezTo>
                  <a:pt x="174834" y="163072"/>
                  <a:pt x="185417" y="208052"/>
                  <a:pt x="190709" y="203289"/>
                </a:cubicBezTo>
                <a:cubicBezTo>
                  <a:pt x="196001" y="198527"/>
                  <a:pt x="187534" y="158310"/>
                  <a:pt x="174834" y="130264"/>
                </a:cubicBezTo>
                <a:cubicBezTo>
                  <a:pt x="162134" y="102218"/>
                  <a:pt x="110805" y="3264"/>
                  <a:pt x="10498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A034237-F3C7-0313-4834-D7CEA0F43A79}"/>
              </a:ext>
            </a:extLst>
          </p:cNvPr>
          <p:cNvSpPr/>
          <p:nvPr/>
        </p:nvSpPr>
        <p:spPr>
          <a:xfrm>
            <a:off x="4498776" y="3401640"/>
            <a:ext cx="117674" cy="5735"/>
          </a:xfrm>
          <a:custGeom>
            <a:avLst/>
            <a:gdLst>
              <a:gd name="connsiteX0" fmla="*/ 117674 w 117674"/>
              <a:gd name="connsiteY0" fmla="*/ 5135 h 5735"/>
              <a:gd name="connsiteX1" fmla="*/ 199 w 117674"/>
              <a:gd name="connsiteY1" fmla="*/ 1960 h 5735"/>
              <a:gd name="connsiteX2" fmla="*/ 117674 w 117674"/>
              <a:gd name="connsiteY2" fmla="*/ 5135 h 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74" h="5735">
                <a:moveTo>
                  <a:pt x="117674" y="5135"/>
                </a:moveTo>
                <a:cubicBezTo>
                  <a:pt x="117674" y="5135"/>
                  <a:pt x="6020" y="-3861"/>
                  <a:pt x="199" y="1960"/>
                </a:cubicBezTo>
                <a:cubicBezTo>
                  <a:pt x="-5622" y="7781"/>
                  <a:pt x="117674" y="5135"/>
                  <a:pt x="117674" y="5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FB1C3B1-E7E6-FB6B-AA9F-B7E85C7A6878}"/>
              </a:ext>
            </a:extLst>
          </p:cNvPr>
          <p:cNvSpPr/>
          <p:nvPr/>
        </p:nvSpPr>
        <p:spPr>
          <a:xfrm>
            <a:off x="4543143" y="3412748"/>
            <a:ext cx="351967" cy="286514"/>
          </a:xfrm>
          <a:custGeom>
            <a:avLst/>
            <a:gdLst>
              <a:gd name="connsiteX0" fmla="*/ 3457 w 351967"/>
              <a:gd name="connsiteY0" fmla="*/ 377 h 286514"/>
              <a:gd name="connsiteX1" fmla="*/ 76482 w 351967"/>
              <a:gd name="connsiteY1" fmla="*/ 28952 h 286514"/>
              <a:gd name="connsiteX2" fmla="*/ 22507 w 351967"/>
              <a:gd name="connsiteY2" fmla="*/ 86102 h 286514"/>
              <a:gd name="connsiteX3" fmla="*/ 9807 w 351967"/>
              <a:gd name="connsiteY3" fmla="*/ 136902 h 286514"/>
              <a:gd name="connsiteX4" fmla="*/ 16157 w 351967"/>
              <a:gd name="connsiteY4" fmla="*/ 190877 h 286514"/>
              <a:gd name="connsiteX5" fmla="*/ 51082 w 351967"/>
              <a:gd name="connsiteY5" fmla="*/ 238502 h 286514"/>
              <a:gd name="connsiteX6" fmla="*/ 139982 w 351967"/>
              <a:gd name="connsiteY6" fmla="*/ 273427 h 286514"/>
              <a:gd name="connsiteX7" fmla="*/ 260632 w 351967"/>
              <a:gd name="connsiteY7" fmla="*/ 286127 h 286514"/>
              <a:gd name="connsiteX8" fmla="*/ 301907 w 351967"/>
              <a:gd name="connsiteY8" fmla="*/ 260727 h 286514"/>
              <a:gd name="connsiteX9" fmla="*/ 349532 w 351967"/>
              <a:gd name="connsiteY9" fmla="*/ 222627 h 286514"/>
              <a:gd name="connsiteX10" fmla="*/ 336832 w 351967"/>
              <a:gd name="connsiteY10" fmla="*/ 165477 h 286514"/>
              <a:gd name="connsiteX11" fmla="*/ 266982 w 351967"/>
              <a:gd name="connsiteY11" fmla="*/ 82927 h 286514"/>
              <a:gd name="connsiteX12" fmla="*/ 209832 w 351967"/>
              <a:gd name="connsiteY12" fmla="*/ 48002 h 286514"/>
              <a:gd name="connsiteX13" fmla="*/ 3457 w 351967"/>
              <a:gd name="connsiteY13" fmla="*/ 377 h 2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967" h="286514">
                <a:moveTo>
                  <a:pt x="3457" y="377"/>
                </a:moveTo>
                <a:cubicBezTo>
                  <a:pt x="-18768" y="-2798"/>
                  <a:pt x="73307" y="14665"/>
                  <a:pt x="76482" y="28952"/>
                </a:cubicBezTo>
                <a:cubicBezTo>
                  <a:pt x="79657" y="43239"/>
                  <a:pt x="33619" y="68111"/>
                  <a:pt x="22507" y="86102"/>
                </a:cubicBezTo>
                <a:cubicBezTo>
                  <a:pt x="11395" y="104093"/>
                  <a:pt x="10865" y="119440"/>
                  <a:pt x="9807" y="136902"/>
                </a:cubicBezTo>
                <a:cubicBezTo>
                  <a:pt x="8749" y="154364"/>
                  <a:pt x="9278" y="173944"/>
                  <a:pt x="16157" y="190877"/>
                </a:cubicBezTo>
                <a:cubicBezTo>
                  <a:pt x="23036" y="207810"/>
                  <a:pt x="30444" y="224744"/>
                  <a:pt x="51082" y="238502"/>
                </a:cubicBezTo>
                <a:cubicBezTo>
                  <a:pt x="71720" y="252260"/>
                  <a:pt x="105057" y="265490"/>
                  <a:pt x="139982" y="273427"/>
                </a:cubicBezTo>
                <a:cubicBezTo>
                  <a:pt x="174907" y="281364"/>
                  <a:pt x="233645" y="288244"/>
                  <a:pt x="260632" y="286127"/>
                </a:cubicBezTo>
                <a:cubicBezTo>
                  <a:pt x="287620" y="284010"/>
                  <a:pt x="287090" y="271310"/>
                  <a:pt x="301907" y="260727"/>
                </a:cubicBezTo>
                <a:cubicBezTo>
                  <a:pt x="316724" y="250144"/>
                  <a:pt x="343711" y="238502"/>
                  <a:pt x="349532" y="222627"/>
                </a:cubicBezTo>
                <a:cubicBezTo>
                  <a:pt x="355353" y="206752"/>
                  <a:pt x="350590" y="188760"/>
                  <a:pt x="336832" y="165477"/>
                </a:cubicBezTo>
                <a:cubicBezTo>
                  <a:pt x="323074" y="142194"/>
                  <a:pt x="288149" y="102506"/>
                  <a:pt x="266982" y="82927"/>
                </a:cubicBezTo>
                <a:cubicBezTo>
                  <a:pt x="245815" y="63348"/>
                  <a:pt x="247932" y="61760"/>
                  <a:pt x="209832" y="48002"/>
                </a:cubicBezTo>
                <a:cubicBezTo>
                  <a:pt x="171732" y="34244"/>
                  <a:pt x="25682" y="3552"/>
                  <a:pt x="3457" y="3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512BFF0-3888-6FE3-15A1-A0991EF74B01}"/>
              </a:ext>
            </a:extLst>
          </p:cNvPr>
          <p:cNvSpPr/>
          <p:nvPr/>
        </p:nvSpPr>
        <p:spPr>
          <a:xfrm rot="1674313">
            <a:off x="4669436" y="3516337"/>
            <a:ext cx="130498" cy="88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5C9CB49-0646-62ED-8936-A4290E72A18D}"/>
              </a:ext>
            </a:extLst>
          </p:cNvPr>
          <p:cNvSpPr/>
          <p:nvPr/>
        </p:nvSpPr>
        <p:spPr>
          <a:xfrm>
            <a:off x="4149659" y="3479791"/>
            <a:ext cx="645112" cy="400741"/>
          </a:xfrm>
          <a:custGeom>
            <a:avLst/>
            <a:gdLst>
              <a:gd name="connsiteX0" fmla="*/ 25466 w 645112"/>
              <a:gd name="connsiteY0" fmla="*/ 9 h 400741"/>
              <a:gd name="connsiteX1" fmla="*/ 66 w 645112"/>
              <a:gd name="connsiteY1" fmla="*/ 114309 h 400741"/>
              <a:gd name="connsiteX2" fmla="*/ 25466 w 645112"/>
              <a:gd name="connsiteY2" fmla="*/ 114309 h 400741"/>
              <a:gd name="connsiteX3" fmla="*/ 168341 w 645112"/>
              <a:gd name="connsiteY3" fmla="*/ 219084 h 400741"/>
              <a:gd name="connsiteX4" fmla="*/ 165166 w 645112"/>
              <a:gd name="connsiteY4" fmla="*/ 177809 h 400741"/>
              <a:gd name="connsiteX5" fmla="*/ 228666 w 645112"/>
              <a:gd name="connsiteY5" fmla="*/ 285759 h 400741"/>
              <a:gd name="connsiteX6" fmla="*/ 244541 w 645112"/>
              <a:gd name="connsiteY6" fmla="*/ 260359 h 400741"/>
              <a:gd name="connsiteX7" fmla="*/ 358841 w 645112"/>
              <a:gd name="connsiteY7" fmla="*/ 355609 h 400741"/>
              <a:gd name="connsiteX8" fmla="*/ 358841 w 645112"/>
              <a:gd name="connsiteY8" fmla="*/ 339734 h 400741"/>
              <a:gd name="connsiteX9" fmla="*/ 431866 w 645112"/>
              <a:gd name="connsiteY9" fmla="*/ 400059 h 400741"/>
              <a:gd name="connsiteX10" fmla="*/ 431866 w 645112"/>
              <a:gd name="connsiteY10" fmla="*/ 371484 h 400741"/>
              <a:gd name="connsiteX11" fmla="*/ 520766 w 645112"/>
              <a:gd name="connsiteY11" fmla="*/ 358784 h 400741"/>
              <a:gd name="connsiteX12" fmla="*/ 644591 w 645112"/>
              <a:gd name="connsiteY12" fmla="*/ 390534 h 400741"/>
              <a:gd name="connsiteX13" fmla="*/ 469966 w 645112"/>
              <a:gd name="connsiteY13" fmla="*/ 342909 h 400741"/>
              <a:gd name="connsiteX14" fmla="*/ 362016 w 645112"/>
              <a:gd name="connsiteY14" fmla="*/ 320684 h 400741"/>
              <a:gd name="connsiteX15" fmla="*/ 400116 w 645112"/>
              <a:gd name="connsiteY15" fmla="*/ 349259 h 400741"/>
              <a:gd name="connsiteX16" fmla="*/ 241366 w 645112"/>
              <a:gd name="connsiteY16" fmla="*/ 244484 h 400741"/>
              <a:gd name="connsiteX17" fmla="*/ 47691 w 645112"/>
              <a:gd name="connsiteY17" fmla="*/ 130184 h 400741"/>
              <a:gd name="connsiteX18" fmla="*/ 54041 w 645112"/>
              <a:gd name="connsiteY18" fmla="*/ 155584 h 400741"/>
              <a:gd name="connsiteX19" fmla="*/ 15941 w 645112"/>
              <a:gd name="connsiteY19" fmla="*/ 107959 h 400741"/>
              <a:gd name="connsiteX20" fmla="*/ 25466 w 645112"/>
              <a:gd name="connsiteY20" fmla="*/ 9 h 40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5112" h="400741">
                <a:moveTo>
                  <a:pt x="25466" y="9"/>
                </a:moveTo>
                <a:cubicBezTo>
                  <a:pt x="22820" y="1067"/>
                  <a:pt x="66" y="95259"/>
                  <a:pt x="66" y="114309"/>
                </a:cubicBezTo>
                <a:cubicBezTo>
                  <a:pt x="66" y="133359"/>
                  <a:pt x="-2580" y="96847"/>
                  <a:pt x="25466" y="114309"/>
                </a:cubicBezTo>
                <a:cubicBezTo>
                  <a:pt x="53512" y="131772"/>
                  <a:pt x="145058" y="208501"/>
                  <a:pt x="168341" y="219084"/>
                </a:cubicBezTo>
                <a:cubicBezTo>
                  <a:pt x="191624" y="229667"/>
                  <a:pt x="155112" y="166697"/>
                  <a:pt x="165166" y="177809"/>
                </a:cubicBezTo>
                <a:cubicBezTo>
                  <a:pt x="175220" y="188921"/>
                  <a:pt x="215437" y="272001"/>
                  <a:pt x="228666" y="285759"/>
                </a:cubicBezTo>
                <a:cubicBezTo>
                  <a:pt x="241895" y="299517"/>
                  <a:pt x="222845" y="248717"/>
                  <a:pt x="244541" y="260359"/>
                </a:cubicBezTo>
                <a:cubicBezTo>
                  <a:pt x="266237" y="272001"/>
                  <a:pt x="339791" y="342380"/>
                  <a:pt x="358841" y="355609"/>
                </a:cubicBezTo>
                <a:cubicBezTo>
                  <a:pt x="377891" y="368838"/>
                  <a:pt x="346670" y="332326"/>
                  <a:pt x="358841" y="339734"/>
                </a:cubicBezTo>
                <a:cubicBezTo>
                  <a:pt x="371012" y="347142"/>
                  <a:pt x="419695" y="394767"/>
                  <a:pt x="431866" y="400059"/>
                </a:cubicBezTo>
                <a:cubicBezTo>
                  <a:pt x="444037" y="405351"/>
                  <a:pt x="417049" y="378363"/>
                  <a:pt x="431866" y="371484"/>
                </a:cubicBezTo>
                <a:cubicBezTo>
                  <a:pt x="446683" y="364605"/>
                  <a:pt x="485312" y="355609"/>
                  <a:pt x="520766" y="358784"/>
                </a:cubicBezTo>
                <a:cubicBezTo>
                  <a:pt x="556220" y="361959"/>
                  <a:pt x="653058" y="393180"/>
                  <a:pt x="644591" y="390534"/>
                </a:cubicBezTo>
                <a:cubicBezTo>
                  <a:pt x="636124" y="387888"/>
                  <a:pt x="517062" y="354551"/>
                  <a:pt x="469966" y="342909"/>
                </a:cubicBezTo>
                <a:cubicBezTo>
                  <a:pt x="422870" y="331267"/>
                  <a:pt x="373658" y="319626"/>
                  <a:pt x="362016" y="320684"/>
                </a:cubicBezTo>
                <a:cubicBezTo>
                  <a:pt x="350374" y="321742"/>
                  <a:pt x="420224" y="361959"/>
                  <a:pt x="400116" y="349259"/>
                </a:cubicBezTo>
                <a:cubicBezTo>
                  <a:pt x="380008" y="336559"/>
                  <a:pt x="300103" y="280996"/>
                  <a:pt x="241366" y="244484"/>
                </a:cubicBezTo>
                <a:cubicBezTo>
                  <a:pt x="182629" y="207972"/>
                  <a:pt x="78912" y="145001"/>
                  <a:pt x="47691" y="130184"/>
                </a:cubicBezTo>
                <a:cubicBezTo>
                  <a:pt x="16470" y="115367"/>
                  <a:pt x="59333" y="159288"/>
                  <a:pt x="54041" y="155584"/>
                </a:cubicBezTo>
                <a:cubicBezTo>
                  <a:pt x="48749" y="151880"/>
                  <a:pt x="21233" y="129655"/>
                  <a:pt x="15941" y="107959"/>
                </a:cubicBezTo>
                <a:cubicBezTo>
                  <a:pt x="10649" y="86263"/>
                  <a:pt x="28112" y="-1049"/>
                  <a:pt x="2546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CC1D69B-7892-634B-A8C1-51432ED31738}"/>
              </a:ext>
            </a:extLst>
          </p:cNvPr>
          <p:cNvSpPr/>
          <p:nvPr/>
        </p:nvSpPr>
        <p:spPr>
          <a:xfrm>
            <a:off x="4260679" y="3609544"/>
            <a:ext cx="492347" cy="251371"/>
          </a:xfrm>
          <a:custGeom>
            <a:avLst/>
            <a:gdLst>
              <a:gd name="connsiteX0" fmla="*/ 171 w 492347"/>
              <a:gd name="connsiteY0" fmla="*/ 431 h 251371"/>
              <a:gd name="connsiteX1" fmla="*/ 209721 w 492347"/>
              <a:gd name="connsiteY1" fmla="*/ 92506 h 251371"/>
              <a:gd name="connsiteX2" fmla="*/ 266871 w 492347"/>
              <a:gd name="connsiteY2" fmla="*/ 130606 h 251371"/>
              <a:gd name="connsiteX3" fmla="*/ 304971 w 492347"/>
              <a:gd name="connsiteY3" fmla="*/ 194106 h 251371"/>
              <a:gd name="connsiteX4" fmla="*/ 320846 w 492347"/>
              <a:gd name="connsiteY4" fmla="*/ 162356 h 251371"/>
              <a:gd name="connsiteX5" fmla="*/ 349421 w 492347"/>
              <a:gd name="connsiteY5" fmla="*/ 190931 h 251371"/>
              <a:gd name="connsiteX6" fmla="*/ 403396 w 492347"/>
              <a:gd name="connsiteY6" fmla="*/ 178231 h 251371"/>
              <a:gd name="connsiteX7" fmla="*/ 492296 w 492347"/>
              <a:gd name="connsiteY7" fmla="*/ 251256 h 251371"/>
              <a:gd name="connsiteX8" fmla="*/ 412921 w 492347"/>
              <a:gd name="connsiteY8" fmla="*/ 194106 h 251371"/>
              <a:gd name="connsiteX9" fmla="*/ 219246 w 492347"/>
              <a:gd name="connsiteY9" fmla="*/ 152831 h 251371"/>
              <a:gd name="connsiteX10" fmla="*/ 298621 w 492347"/>
              <a:gd name="connsiteY10" fmla="*/ 187756 h 251371"/>
              <a:gd name="connsiteX11" fmla="*/ 247821 w 492347"/>
              <a:gd name="connsiteY11" fmla="*/ 133781 h 251371"/>
              <a:gd name="connsiteX12" fmla="*/ 171 w 492347"/>
              <a:gd name="connsiteY12" fmla="*/ 431 h 25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347" h="251371">
                <a:moveTo>
                  <a:pt x="171" y="431"/>
                </a:moveTo>
                <a:cubicBezTo>
                  <a:pt x="-6179" y="-6448"/>
                  <a:pt x="165271" y="70810"/>
                  <a:pt x="209721" y="92506"/>
                </a:cubicBezTo>
                <a:cubicBezTo>
                  <a:pt x="254171" y="114202"/>
                  <a:pt x="250996" y="113673"/>
                  <a:pt x="266871" y="130606"/>
                </a:cubicBezTo>
                <a:cubicBezTo>
                  <a:pt x="282746" y="147539"/>
                  <a:pt x="295975" y="188814"/>
                  <a:pt x="304971" y="194106"/>
                </a:cubicBezTo>
                <a:cubicBezTo>
                  <a:pt x="313967" y="199398"/>
                  <a:pt x="313438" y="162885"/>
                  <a:pt x="320846" y="162356"/>
                </a:cubicBezTo>
                <a:cubicBezTo>
                  <a:pt x="328254" y="161827"/>
                  <a:pt x="335663" y="188285"/>
                  <a:pt x="349421" y="190931"/>
                </a:cubicBezTo>
                <a:cubicBezTo>
                  <a:pt x="363179" y="193577"/>
                  <a:pt x="379584" y="168177"/>
                  <a:pt x="403396" y="178231"/>
                </a:cubicBezTo>
                <a:cubicBezTo>
                  <a:pt x="427208" y="188285"/>
                  <a:pt x="490709" y="248610"/>
                  <a:pt x="492296" y="251256"/>
                </a:cubicBezTo>
                <a:cubicBezTo>
                  <a:pt x="493884" y="253902"/>
                  <a:pt x="458429" y="210510"/>
                  <a:pt x="412921" y="194106"/>
                </a:cubicBezTo>
                <a:cubicBezTo>
                  <a:pt x="367413" y="177702"/>
                  <a:pt x="238296" y="153889"/>
                  <a:pt x="219246" y="152831"/>
                </a:cubicBezTo>
                <a:cubicBezTo>
                  <a:pt x="200196" y="151773"/>
                  <a:pt x="293859" y="190931"/>
                  <a:pt x="298621" y="187756"/>
                </a:cubicBezTo>
                <a:cubicBezTo>
                  <a:pt x="303383" y="184581"/>
                  <a:pt x="294388" y="164473"/>
                  <a:pt x="247821" y="133781"/>
                </a:cubicBezTo>
                <a:cubicBezTo>
                  <a:pt x="201254" y="103089"/>
                  <a:pt x="6521" y="7310"/>
                  <a:pt x="171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A65E6DC-B205-7636-55EF-76414286C468}"/>
              </a:ext>
            </a:extLst>
          </p:cNvPr>
          <p:cNvSpPr/>
          <p:nvPr/>
        </p:nvSpPr>
        <p:spPr>
          <a:xfrm>
            <a:off x="4698657" y="3752848"/>
            <a:ext cx="441817" cy="158875"/>
          </a:xfrm>
          <a:custGeom>
            <a:avLst/>
            <a:gdLst>
              <a:gd name="connsiteX0" fmla="*/ 343 w 441817"/>
              <a:gd name="connsiteY0" fmla="*/ 2 h 158875"/>
              <a:gd name="connsiteX1" fmla="*/ 133693 w 441817"/>
              <a:gd name="connsiteY1" fmla="*/ 82552 h 158875"/>
              <a:gd name="connsiteX2" fmla="*/ 54318 w 441817"/>
              <a:gd name="connsiteY2" fmla="*/ 73027 h 158875"/>
              <a:gd name="connsiteX3" fmla="*/ 260693 w 441817"/>
              <a:gd name="connsiteY3" fmla="*/ 44452 h 158875"/>
              <a:gd name="connsiteX4" fmla="*/ 203543 w 441817"/>
              <a:gd name="connsiteY4" fmla="*/ 66677 h 158875"/>
              <a:gd name="connsiteX5" fmla="*/ 308318 w 441817"/>
              <a:gd name="connsiteY5" fmla="*/ 82552 h 158875"/>
              <a:gd name="connsiteX6" fmla="*/ 289268 w 441817"/>
              <a:gd name="connsiteY6" fmla="*/ 92077 h 158875"/>
              <a:gd name="connsiteX7" fmla="*/ 441668 w 441817"/>
              <a:gd name="connsiteY7" fmla="*/ 158752 h 158875"/>
              <a:gd name="connsiteX8" fmla="*/ 314668 w 441817"/>
              <a:gd name="connsiteY8" fmla="*/ 107952 h 158875"/>
              <a:gd name="connsiteX9" fmla="*/ 174968 w 441817"/>
              <a:gd name="connsiteY9" fmla="*/ 82552 h 158875"/>
              <a:gd name="connsiteX10" fmla="*/ 136868 w 441817"/>
              <a:gd name="connsiteY10" fmla="*/ 85727 h 158875"/>
              <a:gd name="connsiteX11" fmla="*/ 181318 w 441817"/>
              <a:gd name="connsiteY11" fmla="*/ 85727 h 158875"/>
              <a:gd name="connsiteX12" fmla="*/ 343 w 441817"/>
              <a:gd name="connsiteY12" fmla="*/ 2 h 1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1817" h="158875">
                <a:moveTo>
                  <a:pt x="343" y="2"/>
                </a:moveTo>
                <a:cubicBezTo>
                  <a:pt x="-7595" y="-527"/>
                  <a:pt x="124697" y="70381"/>
                  <a:pt x="133693" y="82552"/>
                </a:cubicBezTo>
                <a:cubicBezTo>
                  <a:pt x="142689" y="94723"/>
                  <a:pt x="33151" y="79377"/>
                  <a:pt x="54318" y="73027"/>
                </a:cubicBezTo>
                <a:cubicBezTo>
                  <a:pt x="75485" y="66677"/>
                  <a:pt x="235822" y="45510"/>
                  <a:pt x="260693" y="44452"/>
                </a:cubicBezTo>
                <a:cubicBezTo>
                  <a:pt x="285564" y="43394"/>
                  <a:pt x="195606" y="60327"/>
                  <a:pt x="203543" y="66677"/>
                </a:cubicBezTo>
                <a:cubicBezTo>
                  <a:pt x="211480" y="73027"/>
                  <a:pt x="294031" y="78319"/>
                  <a:pt x="308318" y="82552"/>
                </a:cubicBezTo>
                <a:cubicBezTo>
                  <a:pt x="322605" y="86785"/>
                  <a:pt x="267043" y="79377"/>
                  <a:pt x="289268" y="92077"/>
                </a:cubicBezTo>
                <a:cubicBezTo>
                  <a:pt x="311493" y="104777"/>
                  <a:pt x="437435" y="156106"/>
                  <a:pt x="441668" y="158752"/>
                </a:cubicBezTo>
                <a:cubicBezTo>
                  <a:pt x="445901" y="161398"/>
                  <a:pt x="359118" y="120652"/>
                  <a:pt x="314668" y="107952"/>
                </a:cubicBezTo>
                <a:cubicBezTo>
                  <a:pt x="270218" y="95252"/>
                  <a:pt x="204601" y="86256"/>
                  <a:pt x="174968" y="82552"/>
                </a:cubicBezTo>
                <a:cubicBezTo>
                  <a:pt x="145335" y="78848"/>
                  <a:pt x="135810" y="85198"/>
                  <a:pt x="136868" y="85727"/>
                </a:cubicBezTo>
                <a:cubicBezTo>
                  <a:pt x="137926" y="86256"/>
                  <a:pt x="198781" y="96310"/>
                  <a:pt x="181318" y="85727"/>
                </a:cubicBezTo>
                <a:cubicBezTo>
                  <a:pt x="163856" y="75144"/>
                  <a:pt x="8281" y="531"/>
                  <a:pt x="3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7EEE2A6-7F27-87E0-0F58-B1B02ECEBADB}"/>
              </a:ext>
            </a:extLst>
          </p:cNvPr>
          <p:cNvSpPr/>
          <p:nvPr/>
        </p:nvSpPr>
        <p:spPr>
          <a:xfrm>
            <a:off x="4562225" y="3717919"/>
            <a:ext cx="426319" cy="60646"/>
          </a:xfrm>
          <a:custGeom>
            <a:avLst/>
            <a:gdLst>
              <a:gd name="connsiteX0" fmla="*/ 250 w 426319"/>
              <a:gd name="connsiteY0" fmla="*/ 6 h 60646"/>
              <a:gd name="connsiteX1" fmla="*/ 301875 w 426319"/>
              <a:gd name="connsiteY1" fmla="*/ 38106 h 60646"/>
              <a:gd name="connsiteX2" fmla="*/ 368550 w 426319"/>
              <a:gd name="connsiteY2" fmla="*/ 31756 h 60646"/>
              <a:gd name="connsiteX3" fmla="*/ 298700 w 426319"/>
              <a:gd name="connsiteY3" fmla="*/ 44456 h 60646"/>
              <a:gd name="connsiteX4" fmla="*/ 425700 w 426319"/>
              <a:gd name="connsiteY4" fmla="*/ 60331 h 60646"/>
              <a:gd name="connsiteX5" fmla="*/ 343150 w 426319"/>
              <a:gd name="connsiteY5" fmla="*/ 53981 h 60646"/>
              <a:gd name="connsiteX6" fmla="*/ 251075 w 426319"/>
              <a:gd name="connsiteY6" fmla="*/ 41281 h 60646"/>
              <a:gd name="connsiteX7" fmla="*/ 250 w 426319"/>
              <a:gd name="connsiteY7" fmla="*/ 6 h 6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319" h="60646">
                <a:moveTo>
                  <a:pt x="250" y="6"/>
                </a:moveTo>
                <a:cubicBezTo>
                  <a:pt x="8717" y="-523"/>
                  <a:pt x="240492" y="32814"/>
                  <a:pt x="301875" y="38106"/>
                </a:cubicBezTo>
                <a:cubicBezTo>
                  <a:pt x="363258" y="43398"/>
                  <a:pt x="369079" y="30698"/>
                  <a:pt x="368550" y="31756"/>
                </a:cubicBezTo>
                <a:cubicBezTo>
                  <a:pt x="368021" y="32814"/>
                  <a:pt x="289175" y="39693"/>
                  <a:pt x="298700" y="44456"/>
                </a:cubicBezTo>
                <a:cubicBezTo>
                  <a:pt x="308225" y="49219"/>
                  <a:pt x="418292" y="58744"/>
                  <a:pt x="425700" y="60331"/>
                </a:cubicBezTo>
                <a:cubicBezTo>
                  <a:pt x="433108" y="61918"/>
                  <a:pt x="372254" y="57156"/>
                  <a:pt x="343150" y="53981"/>
                </a:cubicBezTo>
                <a:cubicBezTo>
                  <a:pt x="314046" y="50806"/>
                  <a:pt x="301875" y="47102"/>
                  <a:pt x="251075" y="41281"/>
                </a:cubicBezTo>
                <a:cubicBezTo>
                  <a:pt x="200275" y="35460"/>
                  <a:pt x="-8217" y="535"/>
                  <a:pt x="25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B979F47-B1B9-AE74-1F2B-806270E2E4B1}"/>
              </a:ext>
            </a:extLst>
          </p:cNvPr>
          <p:cNvSpPr/>
          <p:nvPr/>
        </p:nvSpPr>
        <p:spPr>
          <a:xfrm>
            <a:off x="4903777" y="3485354"/>
            <a:ext cx="277823" cy="404061"/>
          </a:xfrm>
          <a:custGeom>
            <a:avLst/>
            <a:gdLst>
              <a:gd name="connsiteX0" fmla="*/ 1598 w 277823"/>
              <a:gd name="connsiteY0" fmla="*/ 796 h 404061"/>
              <a:gd name="connsiteX1" fmla="*/ 176223 w 277823"/>
              <a:gd name="connsiteY1" fmla="*/ 238921 h 404061"/>
              <a:gd name="connsiteX2" fmla="*/ 163523 w 277823"/>
              <a:gd name="connsiteY2" fmla="*/ 203996 h 404061"/>
              <a:gd name="connsiteX3" fmla="*/ 201623 w 277823"/>
              <a:gd name="connsiteY3" fmla="*/ 311946 h 404061"/>
              <a:gd name="connsiteX4" fmla="*/ 277823 w 277823"/>
              <a:gd name="connsiteY4" fmla="*/ 404021 h 404061"/>
              <a:gd name="connsiteX5" fmla="*/ 201623 w 277823"/>
              <a:gd name="connsiteY5" fmla="*/ 321471 h 404061"/>
              <a:gd name="connsiteX6" fmla="*/ 90498 w 277823"/>
              <a:gd name="connsiteY6" fmla="*/ 172246 h 404061"/>
              <a:gd name="connsiteX7" fmla="*/ 125423 w 277823"/>
              <a:gd name="connsiteY7" fmla="*/ 216696 h 404061"/>
              <a:gd name="connsiteX8" fmla="*/ 90498 w 277823"/>
              <a:gd name="connsiteY8" fmla="*/ 162721 h 404061"/>
              <a:gd name="connsiteX9" fmla="*/ 1598 w 277823"/>
              <a:gd name="connsiteY9" fmla="*/ 796 h 40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823" h="404061">
                <a:moveTo>
                  <a:pt x="1598" y="796"/>
                </a:moveTo>
                <a:cubicBezTo>
                  <a:pt x="15886" y="13496"/>
                  <a:pt x="149236" y="205054"/>
                  <a:pt x="176223" y="238921"/>
                </a:cubicBezTo>
                <a:cubicBezTo>
                  <a:pt x="203210" y="272788"/>
                  <a:pt x="159290" y="191825"/>
                  <a:pt x="163523" y="203996"/>
                </a:cubicBezTo>
                <a:cubicBezTo>
                  <a:pt x="167756" y="216167"/>
                  <a:pt x="182573" y="278609"/>
                  <a:pt x="201623" y="311946"/>
                </a:cubicBezTo>
                <a:cubicBezTo>
                  <a:pt x="220673" y="345284"/>
                  <a:pt x="277823" y="402434"/>
                  <a:pt x="277823" y="404021"/>
                </a:cubicBezTo>
                <a:cubicBezTo>
                  <a:pt x="277823" y="405608"/>
                  <a:pt x="232844" y="360100"/>
                  <a:pt x="201623" y="321471"/>
                </a:cubicBezTo>
                <a:cubicBezTo>
                  <a:pt x="170402" y="282842"/>
                  <a:pt x="103198" y="189709"/>
                  <a:pt x="90498" y="172246"/>
                </a:cubicBezTo>
                <a:cubicBezTo>
                  <a:pt x="77798" y="154784"/>
                  <a:pt x="125423" y="218283"/>
                  <a:pt x="125423" y="216696"/>
                </a:cubicBezTo>
                <a:cubicBezTo>
                  <a:pt x="125423" y="215109"/>
                  <a:pt x="107960" y="194471"/>
                  <a:pt x="90498" y="162721"/>
                </a:cubicBezTo>
                <a:cubicBezTo>
                  <a:pt x="73036" y="130971"/>
                  <a:pt x="-12690" y="-11904"/>
                  <a:pt x="1598" y="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192B70D-F7A6-9C9A-5D60-271B372F3D4A}"/>
              </a:ext>
            </a:extLst>
          </p:cNvPr>
          <p:cNvSpPr/>
          <p:nvPr/>
        </p:nvSpPr>
        <p:spPr>
          <a:xfrm>
            <a:off x="4139502" y="3253667"/>
            <a:ext cx="434089" cy="124731"/>
          </a:xfrm>
          <a:custGeom>
            <a:avLst/>
            <a:gdLst>
              <a:gd name="connsiteX0" fmla="*/ 698 w 434089"/>
              <a:gd name="connsiteY0" fmla="*/ 124533 h 124731"/>
              <a:gd name="connsiteX1" fmla="*/ 248348 w 434089"/>
              <a:gd name="connsiteY1" fmla="*/ 19758 h 124731"/>
              <a:gd name="connsiteX2" fmla="*/ 181673 w 434089"/>
              <a:gd name="connsiteY2" fmla="*/ 26108 h 124731"/>
              <a:gd name="connsiteX3" fmla="*/ 432498 w 434089"/>
              <a:gd name="connsiteY3" fmla="*/ 708 h 124731"/>
              <a:gd name="connsiteX4" fmla="*/ 283273 w 434089"/>
              <a:gd name="connsiteY4" fmla="*/ 7058 h 124731"/>
              <a:gd name="connsiteX5" fmla="*/ 172148 w 434089"/>
              <a:gd name="connsiteY5" fmla="*/ 7058 h 124731"/>
              <a:gd name="connsiteX6" fmla="*/ 292798 w 434089"/>
              <a:gd name="connsiteY6" fmla="*/ 7058 h 124731"/>
              <a:gd name="connsiteX7" fmla="*/ 178498 w 434089"/>
              <a:gd name="connsiteY7" fmla="*/ 45158 h 124731"/>
              <a:gd name="connsiteX8" fmla="*/ 698 w 434089"/>
              <a:gd name="connsiteY8" fmla="*/ 124533 h 12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089" h="124731">
                <a:moveTo>
                  <a:pt x="698" y="124533"/>
                </a:moveTo>
                <a:cubicBezTo>
                  <a:pt x="12340" y="120300"/>
                  <a:pt x="218186" y="36162"/>
                  <a:pt x="248348" y="19758"/>
                </a:cubicBezTo>
                <a:cubicBezTo>
                  <a:pt x="278510" y="3354"/>
                  <a:pt x="181673" y="26108"/>
                  <a:pt x="181673" y="26108"/>
                </a:cubicBezTo>
                <a:lnTo>
                  <a:pt x="432498" y="708"/>
                </a:lnTo>
                <a:cubicBezTo>
                  <a:pt x="449431" y="-2467"/>
                  <a:pt x="326665" y="6000"/>
                  <a:pt x="283273" y="7058"/>
                </a:cubicBezTo>
                <a:cubicBezTo>
                  <a:pt x="239881" y="8116"/>
                  <a:pt x="172148" y="7058"/>
                  <a:pt x="172148" y="7058"/>
                </a:cubicBezTo>
                <a:cubicBezTo>
                  <a:pt x="173735" y="7058"/>
                  <a:pt x="291740" y="708"/>
                  <a:pt x="292798" y="7058"/>
                </a:cubicBezTo>
                <a:cubicBezTo>
                  <a:pt x="293856" y="13408"/>
                  <a:pt x="230886" y="26108"/>
                  <a:pt x="178498" y="45158"/>
                </a:cubicBezTo>
                <a:cubicBezTo>
                  <a:pt x="126111" y="64208"/>
                  <a:pt x="-10944" y="128766"/>
                  <a:pt x="698" y="12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89BEE83-9414-0274-521C-30AA1F465CB3}"/>
              </a:ext>
            </a:extLst>
          </p:cNvPr>
          <p:cNvSpPr/>
          <p:nvPr/>
        </p:nvSpPr>
        <p:spPr>
          <a:xfrm>
            <a:off x="4968495" y="3809997"/>
            <a:ext cx="232167" cy="130492"/>
          </a:xfrm>
          <a:custGeom>
            <a:avLst/>
            <a:gdLst>
              <a:gd name="connsiteX0" fmla="*/ 380 w 232167"/>
              <a:gd name="connsiteY0" fmla="*/ 3 h 130492"/>
              <a:gd name="connsiteX1" fmla="*/ 127380 w 232167"/>
              <a:gd name="connsiteY1" fmla="*/ 76203 h 130492"/>
              <a:gd name="connsiteX2" fmla="*/ 232155 w 232167"/>
              <a:gd name="connsiteY2" fmla="*/ 117478 h 130492"/>
              <a:gd name="connsiteX3" fmla="*/ 121030 w 232167"/>
              <a:gd name="connsiteY3" fmla="*/ 101603 h 130492"/>
              <a:gd name="connsiteX4" fmla="*/ 222630 w 232167"/>
              <a:gd name="connsiteY4" fmla="*/ 130178 h 130492"/>
              <a:gd name="connsiteX5" fmla="*/ 92455 w 232167"/>
              <a:gd name="connsiteY5" fmla="*/ 79378 h 130492"/>
              <a:gd name="connsiteX6" fmla="*/ 380 w 232167"/>
              <a:gd name="connsiteY6" fmla="*/ 3 h 1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67" h="130492">
                <a:moveTo>
                  <a:pt x="380" y="3"/>
                </a:moveTo>
                <a:cubicBezTo>
                  <a:pt x="6201" y="-526"/>
                  <a:pt x="88751" y="56624"/>
                  <a:pt x="127380" y="76203"/>
                </a:cubicBezTo>
                <a:cubicBezTo>
                  <a:pt x="166009" y="95782"/>
                  <a:pt x="233213" y="113245"/>
                  <a:pt x="232155" y="117478"/>
                </a:cubicBezTo>
                <a:cubicBezTo>
                  <a:pt x="231097" y="121711"/>
                  <a:pt x="122618" y="99486"/>
                  <a:pt x="121030" y="101603"/>
                </a:cubicBezTo>
                <a:cubicBezTo>
                  <a:pt x="119442" y="103720"/>
                  <a:pt x="227392" y="133882"/>
                  <a:pt x="222630" y="130178"/>
                </a:cubicBezTo>
                <a:cubicBezTo>
                  <a:pt x="217868" y="126474"/>
                  <a:pt x="127909" y="98428"/>
                  <a:pt x="92455" y="79378"/>
                </a:cubicBezTo>
                <a:cubicBezTo>
                  <a:pt x="57001" y="60328"/>
                  <a:pt x="-5441" y="532"/>
                  <a:pt x="3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F04FADE-617A-0D5C-5FB2-6224167398C6}"/>
              </a:ext>
            </a:extLst>
          </p:cNvPr>
          <p:cNvSpPr/>
          <p:nvPr/>
        </p:nvSpPr>
        <p:spPr>
          <a:xfrm>
            <a:off x="4149626" y="2628405"/>
            <a:ext cx="184678" cy="330755"/>
          </a:xfrm>
          <a:custGeom>
            <a:avLst/>
            <a:gdLst>
              <a:gd name="connsiteX0" fmla="*/ 73124 w 184678"/>
              <a:gd name="connsiteY0" fmla="*/ 495 h 330755"/>
              <a:gd name="connsiteX1" fmla="*/ 15974 w 184678"/>
              <a:gd name="connsiteY1" fmla="*/ 156070 h 330755"/>
              <a:gd name="connsiteX2" fmla="*/ 28674 w 184678"/>
              <a:gd name="connsiteY2" fmla="*/ 267195 h 330755"/>
              <a:gd name="connsiteX3" fmla="*/ 35024 w 184678"/>
              <a:gd name="connsiteY3" fmla="*/ 238620 h 330755"/>
              <a:gd name="connsiteX4" fmla="*/ 99 w 184678"/>
              <a:gd name="connsiteY4" fmla="*/ 314820 h 330755"/>
              <a:gd name="connsiteX5" fmla="*/ 47724 w 184678"/>
              <a:gd name="connsiteY5" fmla="*/ 279895 h 330755"/>
              <a:gd name="connsiteX6" fmla="*/ 95349 w 184678"/>
              <a:gd name="connsiteY6" fmla="*/ 317995 h 330755"/>
              <a:gd name="connsiteX7" fmla="*/ 98524 w 184678"/>
              <a:gd name="connsiteY7" fmla="*/ 276720 h 330755"/>
              <a:gd name="connsiteX8" fmla="*/ 184249 w 184678"/>
              <a:gd name="connsiteY8" fmla="*/ 330695 h 330755"/>
              <a:gd name="connsiteX9" fmla="*/ 57249 w 184678"/>
              <a:gd name="connsiteY9" fmla="*/ 264020 h 330755"/>
              <a:gd name="connsiteX10" fmla="*/ 25499 w 184678"/>
              <a:gd name="connsiteY10" fmla="*/ 251320 h 330755"/>
              <a:gd name="connsiteX11" fmla="*/ 15974 w 184678"/>
              <a:gd name="connsiteY11" fmla="*/ 187820 h 330755"/>
              <a:gd name="connsiteX12" fmla="*/ 12799 w 184678"/>
              <a:gd name="connsiteY12" fmla="*/ 89395 h 330755"/>
              <a:gd name="connsiteX13" fmla="*/ 15974 w 184678"/>
              <a:gd name="connsiteY13" fmla="*/ 105270 h 330755"/>
              <a:gd name="connsiteX14" fmla="*/ 73124 w 184678"/>
              <a:gd name="connsiteY14" fmla="*/ 495 h 33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678" h="330755">
                <a:moveTo>
                  <a:pt x="73124" y="495"/>
                </a:moveTo>
                <a:cubicBezTo>
                  <a:pt x="73124" y="8962"/>
                  <a:pt x="23382" y="111620"/>
                  <a:pt x="15974" y="156070"/>
                </a:cubicBezTo>
                <a:cubicBezTo>
                  <a:pt x="8566" y="200520"/>
                  <a:pt x="25499" y="253437"/>
                  <a:pt x="28674" y="267195"/>
                </a:cubicBezTo>
                <a:cubicBezTo>
                  <a:pt x="31849" y="280953"/>
                  <a:pt x="39786" y="230683"/>
                  <a:pt x="35024" y="238620"/>
                </a:cubicBezTo>
                <a:cubicBezTo>
                  <a:pt x="30261" y="246558"/>
                  <a:pt x="-2018" y="307941"/>
                  <a:pt x="99" y="314820"/>
                </a:cubicBezTo>
                <a:cubicBezTo>
                  <a:pt x="2216" y="321699"/>
                  <a:pt x="31849" y="279366"/>
                  <a:pt x="47724" y="279895"/>
                </a:cubicBezTo>
                <a:cubicBezTo>
                  <a:pt x="63599" y="280424"/>
                  <a:pt x="86882" y="318524"/>
                  <a:pt x="95349" y="317995"/>
                </a:cubicBezTo>
                <a:cubicBezTo>
                  <a:pt x="103816" y="317466"/>
                  <a:pt x="83707" y="274603"/>
                  <a:pt x="98524" y="276720"/>
                </a:cubicBezTo>
                <a:cubicBezTo>
                  <a:pt x="113341" y="278837"/>
                  <a:pt x="191128" y="332812"/>
                  <a:pt x="184249" y="330695"/>
                </a:cubicBezTo>
                <a:cubicBezTo>
                  <a:pt x="177370" y="328578"/>
                  <a:pt x="83707" y="277249"/>
                  <a:pt x="57249" y="264020"/>
                </a:cubicBezTo>
                <a:cubicBezTo>
                  <a:pt x="30791" y="250791"/>
                  <a:pt x="32378" y="264020"/>
                  <a:pt x="25499" y="251320"/>
                </a:cubicBezTo>
                <a:cubicBezTo>
                  <a:pt x="18620" y="238620"/>
                  <a:pt x="18091" y="214808"/>
                  <a:pt x="15974" y="187820"/>
                </a:cubicBezTo>
                <a:cubicBezTo>
                  <a:pt x="13857" y="160833"/>
                  <a:pt x="12799" y="103153"/>
                  <a:pt x="12799" y="89395"/>
                </a:cubicBezTo>
                <a:cubicBezTo>
                  <a:pt x="12799" y="75637"/>
                  <a:pt x="8566" y="115853"/>
                  <a:pt x="15974" y="105270"/>
                </a:cubicBezTo>
                <a:cubicBezTo>
                  <a:pt x="23382" y="94687"/>
                  <a:pt x="73124" y="-7972"/>
                  <a:pt x="7312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C8EA3676-8D1A-4344-CD02-5517C91CA5AF}"/>
              </a:ext>
            </a:extLst>
          </p:cNvPr>
          <p:cNvSpPr/>
          <p:nvPr/>
        </p:nvSpPr>
        <p:spPr>
          <a:xfrm>
            <a:off x="4226892" y="2672748"/>
            <a:ext cx="380110" cy="165847"/>
          </a:xfrm>
          <a:custGeom>
            <a:avLst/>
            <a:gdLst>
              <a:gd name="connsiteX0" fmla="*/ 40308 w 380110"/>
              <a:gd name="connsiteY0" fmla="*/ 16477 h 165847"/>
              <a:gd name="connsiteX1" fmla="*/ 81583 w 380110"/>
              <a:gd name="connsiteY1" fmla="*/ 111727 h 165847"/>
              <a:gd name="connsiteX2" fmla="*/ 56183 w 380110"/>
              <a:gd name="connsiteY2" fmla="*/ 118077 h 165847"/>
              <a:gd name="connsiteX3" fmla="*/ 2208 w 380110"/>
              <a:gd name="connsiteY3" fmla="*/ 162527 h 165847"/>
              <a:gd name="connsiteX4" fmla="*/ 138733 w 380110"/>
              <a:gd name="connsiteY4" fmla="*/ 16477 h 165847"/>
              <a:gd name="connsiteX5" fmla="*/ 170483 w 380110"/>
              <a:gd name="connsiteY5" fmla="*/ 6952 h 165847"/>
              <a:gd name="connsiteX6" fmla="*/ 221283 w 380110"/>
              <a:gd name="connsiteY6" fmla="*/ 48227 h 165847"/>
              <a:gd name="connsiteX7" fmla="*/ 380033 w 380110"/>
              <a:gd name="connsiteY7" fmla="*/ 102202 h 165847"/>
              <a:gd name="connsiteX8" fmla="*/ 240333 w 380110"/>
              <a:gd name="connsiteY8" fmla="*/ 29177 h 165847"/>
              <a:gd name="connsiteX9" fmla="*/ 94283 w 380110"/>
              <a:gd name="connsiteY9" fmla="*/ 32352 h 165847"/>
              <a:gd name="connsiteX10" fmla="*/ 40308 w 380110"/>
              <a:gd name="connsiteY10" fmla="*/ 16477 h 16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110" h="165847">
                <a:moveTo>
                  <a:pt x="40308" y="16477"/>
                </a:moveTo>
                <a:cubicBezTo>
                  <a:pt x="38191" y="29706"/>
                  <a:pt x="78937" y="94794"/>
                  <a:pt x="81583" y="111727"/>
                </a:cubicBezTo>
                <a:cubicBezTo>
                  <a:pt x="84229" y="128660"/>
                  <a:pt x="69412" y="109610"/>
                  <a:pt x="56183" y="118077"/>
                </a:cubicBezTo>
                <a:cubicBezTo>
                  <a:pt x="42954" y="126544"/>
                  <a:pt x="-11550" y="179460"/>
                  <a:pt x="2208" y="162527"/>
                </a:cubicBezTo>
                <a:cubicBezTo>
                  <a:pt x="15966" y="145594"/>
                  <a:pt x="110687" y="42406"/>
                  <a:pt x="138733" y="16477"/>
                </a:cubicBezTo>
                <a:cubicBezTo>
                  <a:pt x="166779" y="-9452"/>
                  <a:pt x="156725" y="1660"/>
                  <a:pt x="170483" y="6952"/>
                </a:cubicBezTo>
                <a:cubicBezTo>
                  <a:pt x="184241" y="12244"/>
                  <a:pt x="186358" y="32352"/>
                  <a:pt x="221283" y="48227"/>
                </a:cubicBezTo>
                <a:cubicBezTo>
                  <a:pt x="256208" y="64102"/>
                  <a:pt x="376858" y="105377"/>
                  <a:pt x="380033" y="102202"/>
                </a:cubicBezTo>
                <a:cubicBezTo>
                  <a:pt x="383208" y="99027"/>
                  <a:pt x="287958" y="40819"/>
                  <a:pt x="240333" y="29177"/>
                </a:cubicBezTo>
                <a:cubicBezTo>
                  <a:pt x="192708" y="17535"/>
                  <a:pt x="126562" y="33410"/>
                  <a:pt x="94283" y="32352"/>
                </a:cubicBezTo>
                <a:cubicBezTo>
                  <a:pt x="62004" y="31294"/>
                  <a:pt x="42425" y="3248"/>
                  <a:pt x="40308" y="16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C0B5C5F-7FEF-DA93-BC36-279B5A3FC69E}"/>
              </a:ext>
            </a:extLst>
          </p:cNvPr>
          <p:cNvSpPr/>
          <p:nvPr/>
        </p:nvSpPr>
        <p:spPr>
          <a:xfrm>
            <a:off x="4348080" y="2793956"/>
            <a:ext cx="684385" cy="210775"/>
          </a:xfrm>
          <a:custGeom>
            <a:avLst/>
            <a:gdLst>
              <a:gd name="connsiteX0" fmla="*/ 1670 w 684385"/>
              <a:gd name="connsiteY0" fmla="*/ 104819 h 210775"/>
              <a:gd name="connsiteX1" fmla="*/ 360445 w 684385"/>
              <a:gd name="connsiteY1" fmla="*/ 63544 h 210775"/>
              <a:gd name="connsiteX2" fmla="*/ 322345 w 684385"/>
              <a:gd name="connsiteY2" fmla="*/ 25444 h 210775"/>
              <a:gd name="connsiteX3" fmla="*/ 519195 w 684385"/>
              <a:gd name="connsiteY3" fmla="*/ 92119 h 210775"/>
              <a:gd name="connsiteX4" fmla="*/ 681120 w 684385"/>
              <a:gd name="connsiteY4" fmla="*/ 209594 h 210775"/>
              <a:gd name="connsiteX5" fmla="*/ 608095 w 684385"/>
              <a:gd name="connsiteY5" fmla="*/ 146094 h 210775"/>
              <a:gd name="connsiteX6" fmla="*/ 379495 w 684385"/>
              <a:gd name="connsiteY6" fmla="*/ 41319 h 210775"/>
              <a:gd name="connsiteX7" fmla="*/ 287420 w 684385"/>
              <a:gd name="connsiteY7" fmla="*/ 44 h 210775"/>
              <a:gd name="connsiteX8" fmla="*/ 350920 w 684385"/>
              <a:gd name="connsiteY8" fmla="*/ 47669 h 210775"/>
              <a:gd name="connsiteX9" fmla="*/ 230270 w 684385"/>
              <a:gd name="connsiteY9" fmla="*/ 60369 h 210775"/>
              <a:gd name="connsiteX10" fmla="*/ 1670 w 684385"/>
              <a:gd name="connsiteY10" fmla="*/ 104819 h 21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385" h="210775">
                <a:moveTo>
                  <a:pt x="1670" y="104819"/>
                </a:moveTo>
                <a:cubicBezTo>
                  <a:pt x="23366" y="105348"/>
                  <a:pt x="306999" y="76773"/>
                  <a:pt x="360445" y="63544"/>
                </a:cubicBezTo>
                <a:cubicBezTo>
                  <a:pt x="413891" y="50315"/>
                  <a:pt x="295887" y="20682"/>
                  <a:pt x="322345" y="25444"/>
                </a:cubicBezTo>
                <a:cubicBezTo>
                  <a:pt x="348803" y="30206"/>
                  <a:pt x="459399" y="61427"/>
                  <a:pt x="519195" y="92119"/>
                </a:cubicBezTo>
                <a:cubicBezTo>
                  <a:pt x="578991" y="122811"/>
                  <a:pt x="666303" y="200598"/>
                  <a:pt x="681120" y="209594"/>
                </a:cubicBezTo>
                <a:cubicBezTo>
                  <a:pt x="695937" y="218590"/>
                  <a:pt x="658366" y="174140"/>
                  <a:pt x="608095" y="146094"/>
                </a:cubicBezTo>
                <a:cubicBezTo>
                  <a:pt x="557824" y="118048"/>
                  <a:pt x="379495" y="41319"/>
                  <a:pt x="379495" y="41319"/>
                </a:cubicBezTo>
                <a:cubicBezTo>
                  <a:pt x="326049" y="16977"/>
                  <a:pt x="292182" y="-1014"/>
                  <a:pt x="287420" y="44"/>
                </a:cubicBezTo>
                <a:cubicBezTo>
                  <a:pt x="282658" y="1102"/>
                  <a:pt x="360445" y="37615"/>
                  <a:pt x="350920" y="47669"/>
                </a:cubicBezTo>
                <a:cubicBezTo>
                  <a:pt x="341395" y="57723"/>
                  <a:pt x="284774" y="52961"/>
                  <a:pt x="230270" y="60369"/>
                </a:cubicBezTo>
                <a:cubicBezTo>
                  <a:pt x="175766" y="67777"/>
                  <a:pt x="-20026" y="104290"/>
                  <a:pt x="1670" y="104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81CABC7-D34A-988A-CFD4-38598E4EB44B}"/>
              </a:ext>
            </a:extLst>
          </p:cNvPr>
          <p:cNvSpPr/>
          <p:nvPr/>
        </p:nvSpPr>
        <p:spPr>
          <a:xfrm>
            <a:off x="4376993" y="2987494"/>
            <a:ext cx="551136" cy="115030"/>
          </a:xfrm>
          <a:custGeom>
            <a:avLst/>
            <a:gdLst>
              <a:gd name="connsiteX0" fmla="*/ 4507 w 551136"/>
              <a:gd name="connsiteY0" fmla="*/ 181 h 115030"/>
              <a:gd name="connsiteX1" fmla="*/ 544257 w 551136"/>
              <a:gd name="connsiteY1" fmla="*/ 50981 h 115030"/>
              <a:gd name="connsiteX2" fmla="*/ 318832 w 551136"/>
              <a:gd name="connsiteY2" fmla="*/ 54156 h 115030"/>
              <a:gd name="connsiteX3" fmla="*/ 458532 w 551136"/>
              <a:gd name="connsiteY3" fmla="*/ 92256 h 115030"/>
              <a:gd name="connsiteX4" fmla="*/ 534732 w 551136"/>
              <a:gd name="connsiteY4" fmla="*/ 114481 h 115030"/>
              <a:gd name="connsiteX5" fmla="*/ 388682 w 551136"/>
              <a:gd name="connsiteY5" fmla="*/ 70031 h 115030"/>
              <a:gd name="connsiteX6" fmla="*/ 290257 w 551136"/>
              <a:gd name="connsiteY6" fmla="*/ 35106 h 115030"/>
              <a:gd name="connsiteX7" fmla="*/ 4507 w 551136"/>
              <a:gd name="connsiteY7" fmla="*/ 181 h 11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136" h="115030">
                <a:moveTo>
                  <a:pt x="4507" y="181"/>
                </a:moveTo>
                <a:cubicBezTo>
                  <a:pt x="46840" y="2827"/>
                  <a:pt x="491870" y="41985"/>
                  <a:pt x="544257" y="50981"/>
                </a:cubicBezTo>
                <a:cubicBezTo>
                  <a:pt x="596644" y="59977"/>
                  <a:pt x="333120" y="47277"/>
                  <a:pt x="318832" y="54156"/>
                </a:cubicBezTo>
                <a:cubicBezTo>
                  <a:pt x="304545" y="61035"/>
                  <a:pt x="422549" y="82202"/>
                  <a:pt x="458532" y="92256"/>
                </a:cubicBezTo>
                <a:cubicBezTo>
                  <a:pt x="494515" y="102310"/>
                  <a:pt x="546374" y="118185"/>
                  <a:pt x="534732" y="114481"/>
                </a:cubicBezTo>
                <a:cubicBezTo>
                  <a:pt x="523090" y="110777"/>
                  <a:pt x="429428" y="83260"/>
                  <a:pt x="388682" y="70031"/>
                </a:cubicBezTo>
                <a:cubicBezTo>
                  <a:pt x="347936" y="56802"/>
                  <a:pt x="350053" y="45689"/>
                  <a:pt x="290257" y="35106"/>
                </a:cubicBezTo>
                <a:cubicBezTo>
                  <a:pt x="230461" y="24523"/>
                  <a:pt x="-37826" y="-2465"/>
                  <a:pt x="4507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721CAFE-E02D-25A1-1B3A-20F7C877E432}"/>
              </a:ext>
            </a:extLst>
          </p:cNvPr>
          <p:cNvSpPr/>
          <p:nvPr/>
        </p:nvSpPr>
        <p:spPr>
          <a:xfrm>
            <a:off x="4869787" y="2946053"/>
            <a:ext cx="430355" cy="320445"/>
          </a:xfrm>
          <a:custGeom>
            <a:avLst/>
            <a:gdLst>
              <a:gd name="connsiteX0" fmla="*/ 663 w 430355"/>
              <a:gd name="connsiteY0" fmla="*/ 347 h 320445"/>
              <a:gd name="connsiteX1" fmla="*/ 254663 w 430355"/>
              <a:gd name="connsiteY1" fmla="*/ 178147 h 320445"/>
              <a:gd name="connsiteX2" fmla="*/ 241963 w 430355"/>
              <a:gd name="connsiteY2" fmla="*/ 105122 h 320445"/>
              <a:gd name="connsiteX3" fmla="*/ 286413 w 430355"/>
              <a:gd name="connsiteY3" fmla="*/ 165447 h 320445"/>
              <a:gd name="connsiteX4" fmla="*/ 426113 w 430355"/>
              <a:gd name="connsiteY4" fmla="*/ 314672 h 320445"/>
              <a:gd name="connsiteX5" fmla="*/ 381663 w 430355"/>
              <a:gd name="connsiteY5" fmla="*/ 276572 h 320445"/>
              <a:gd name="connsiteX6" fmla="*/ 254663 w 430355"/>
              <a:gd name="connsiteY6" fmla="*/ 152747 h 320445"/>
              <a:gd name="connsiteX7" fmla="*/ 175288 w 430355"/>
              <a:gd name="connsiteY7" fmla="*/ 73372 h 320445"/>
              <a:gd name="connsiteX8" fmla="*/ 251488 w 430355"/>
              <a:gd name="connsiteY8" fmla="*/ 140047 h 320445"/>
              <a:gd name="connsiteX9" fmla="*/ 127663 w 430355"/>
              <a:gd name="connsiteY9" fmla="*/ 63847 h 320445"/>
              <a:gd name="connsiteX10" fmla="*/ 178463 w 430355"/>
              <a:gd name="connsiteY10" fmla="*/ 130522 h 320445"/>
              <a:gd name="connsiteX11" fmla="*/ 663 w 430355"/>
              <a:gd name="connsiteY11" fmla="*/ 347 h 3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355" h="320445">
                <a:moveTo>
                  <a:pt x="663" y="347"/>
                </a:moveTo>
                <a:cubicBezTo>
                  <a:pt x="13363" y="8284"/>
                  <a:pt x="214446" y="160685"/>
                  <a:pt x="254663" y="178147"/>
                </a:cubicBezTo>
                <a:cubicBezTo>
                  <a:pt x="294880" y="195609"/>
                  <a:pt x="236671" y="107239"/>
                  <a:pt x="241963" y="105122"/>
                </a:cubicBezTo>
                <a:cubicBezTo>
                  <a:pt x="247255" y="103005"/>
                  <a:pt x="255721" y="130522"/>
                  <a:pt x="286413" y="165447"/>
                </a:cubicBezTo>
                <a:cubicBezTo>
                  <a:pt x="317105" y="200372"/>
                  <a:pt x="410238" y="296151"/>
                  <a:pt x="426113" y="314672"/>
                </a:cubicBezTo>
                <a:cubicBezTo>
                  <a:pt x="441988" y="333193"/>
                  <a:pt x="410238" y="303560"/>
                  <a:pt x="381663" y="276572"/>
                </a:cubicBezTo>
                <a:cubicBezTo>
                  <a:pt x="353088" y="249585"/>
                  <a:pt x="289059" y="186614"/>
                  <a:pt x="254663" y="152747"/>
                </a:cubicBezTo>
                <a:cubicBezTo>
                  <a:pt x="220267" y="118880"/>
                  <a:pt x="175817" y="75489"/>
                  <a:pt x="175288" y="73372"/>
                </a:cubicBezTo>
                <a:cubicBezTo>
                  <a:pt x="174759" y="71255"/>
                  <a:pt x="259426" y="141635"/>
                  <a:pt x="251488" y="140047"/>
                </a:cubicBezTo>
                <a:cubicBezTo>
                  <a:pt x="243550" y="138459"/>
                  <a:pt x="139834" y="65434"/>
                  <a:pt x="127663" y="63847"/>
                </a:cubicBezTo>
                <a:cubicBezTo>
                  <a:pt x="115492" y="62260"/>
                  <a:pt x="195396" y="137930"/>
                  <a:pt x="178463" y="130522"/>
                </a:cubicBezTo>
                <a:cubicBezTo>
                  <a:pt x="161530" y="123114"/>
                  <a:pt x="-12037" y="-7590"/>
                  <a:pt x="663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38595FD-5A59-C5FD-A489-A80EB8AE383D}"/>
              </a:ext>
            </a:extLst>
          </p:cNvPr>
          <p:cNvSpPr/>
          <p:nvPr/>
        </p:nvSpPr>
        <p:spPr>
          <a:xfrm>
            <a:off x="4481115" y="3037860"/>
            <a:ext cx="658094" cy="211422"/>
          </a:xfrm>
          <a:custGeom>
            <a:avLst/>
            <a:gdLst>
              <a:gd name="connsiteX0" fmla="*/ 8335 w 658094"/>
              <a:gd name="connsiteY0" fmla="*/ 615 h 211422"/>
              <a:gd name="connsiteX1" fmla="*/ 443310 w 658094"/>
              <a:gd name="connsiteY1" fmla="*/ 51415 h 211422"/>
              <a:gd name="connsiteX2" fmla="*/ 335360 w 658094"/>
              <a:gd name="connsiteY2" fmla="*/ 67290 h 211422"/>
              <a:gd name="connsiteX3" fmla="*/ 544910 w 658094"/>
              <a:gd name="connsiteY3" fmla="*/ 102215 h 211422"/>
              <a:gd name="connsiteX4" fmla="*/ 570310 w 658094"/>
              <a:gd name="connsiteY4" fmla="*/ 114915 h 211422"/>
              <a:gd name="connsiteX5" fmla="*/ 433785 w 658094"/>
              <a:gd name="connsiteY5" fmla="*/ 92690 h 211422"/>
              <a:gd name="connsiteX6" fmla="*/ 579835 w 658094"/>
              <a:gd name="connsiteY6" fmla="*/ 153015 h 211422"/>
              <a:gd name="connsiteX7" fmla="*/ 652860 w 658094"/>
              <a:gd name="connsiteY7" fmla="*/ 210165 h 211422"/>
              <a:gd name="connsiteX8" fmla="*/ 440135 w 658094"/>
              <a:gd name="connsiteY8" fmla="*/ 95865 h 211422"/>
              <a:gd name="connsiteX9" fmla="*/ 243285 w 658094"/>
              <a:gd name="connsiteY9" fmla="*/ 3790 h 211422"/>
              <a:gd name="connsiteX10" fmla="*/ 262335 w 658094"/>
              <a:gd name="connsiteY10" fmla="*/ 19665 h 211422"/>
              <a:gd name="connsiteX11" fmla="*/ 163910 w 658094"/>
              <a:gd name="connsiteY11" fmla="*/ 22840 h 211422"/>
              <a:gd name="connsiteX12" fmla="*/ 8335 w 658094"/>
              <a:gd name="connsiteY12" fmla="*/ 615 h 21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094" h="211422">
                <a:moveTo>
                  <a:pt x="8335" y="615"/>
                </a:moveTo>
                <a:cubicBezTo>
                  <a:pt x="54902" y="5377"/>
                  <a:pt x="388806" y="40303"/>
                  <a:pt x="443310" y="51415"/>
                </a:cubicBezTo>
                <a:cubicBezTo>
                  <a:pt x="497814" y="62527"/>
                  <a:pt x="318427" y="58823"/>
                  <a:pt x="335360" y="67290"/>
                </a:cubicBezTo>
                <a:cubicBezTo>
                  <a:pt x="352293" y="75757"/>
                  <a:pt x="505752" y="94278"/>
                  <a:pt x="544910" y="102215"/>
                </a:cubicBezTo>
                <a:cubicBezTo>
                  <a:pt x="584068" y="110152"/>
                  <a:pt x="588831" y="116502"/>
                  <a:pt x="570310" y="114915"/>
                </a:cubicBezTo>
                <a:cubicBezTo>
                  <a:pt x="551789" y="113328"/>
                  <a:pt x="432198" y="86340"/>
                  <a:pt x="433785" y="92690"/>
                </a:cubicBezTo>
                <a:cubicBezTo>
                  <a:pt x="435373" y="99040"/>
                  <a:pt x="543323" y="133436"/>
                  <a:pt x="579835" y="153015"/>
                </a:cubicBezTo>
                <a:cubicBezTo>
                  <a:pt x="616348" y="172594"/>
                  <a:pt x="676143" y="219690"/>
                  <a:pt x="652860" y="210165"/>
                </a:cubicBezTo>
                <a:cubicBezTo>
                  <a:pt x="629577" y="200640"/>
                  <a:pt x="508398" y="130261"/>
                  <a:pt x="440135" y="95865"/>
                </a:cubicBezTo>
                <a:cubicBezTo>
                  <a:pt x="371872" y="61469"/>
                  <a:pt x="272918" y="16490"/>
                  <a:pt x="243285" y="3790"/>
                </a:cubicBezTo>
                <a:cubicBezTo>
                  <a:pt x="213652" y="-8910"/>
                  <a:pt x="275564" y="16490"/>
                  <a:pt x="262335" y="19665"/>
                </a:cubicBezTo>
                <a:cubicBezTo>
                  <a:pt x="249106" y="22840"/>
                  <a:pt x="204127" y="25486"/>
                  <a:pt x="163910" y="22840"/>
                </a:cubicBezTo>
                <a:cubicBezTo>
                  <a:pt x="123693" y="20194"/>
                  <a:pt x="-38232" y="-4147"/>
                  <a:pt x="8335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4584218-9CE2-1DD7-CE0A-2F2DF0D19CDE}"/>
              </a:ext>
            </a:extLst>
          </p:cNvPr>
          <p:cNvSpPr/>
          <p:nvPr/>
        </p:nvSpPr>
        <p:spPr>
          <a:xfrm>
            <a:off x="5073495" y="3162237"/>
            <a:ext cx="298780" cy="339917"/>
          </a:xfrm>
          <a:custGeom>
            <a:avLst/>
            <a:gdLst>
              <a:gd name="connsiteX0" fmla="*/ 155 w 298780"/>
              <a:gd name="connsiteY0" fmla="*/ 63 h 339917"/>
              <a:gd name="connsiteX1" fmla="*/ 114455 w 298780"/>
              <a:gd name="connsiteY1" fmla="*/ 127063 h 339917"/>
              <a:gd name="connsiteX2" fmla="*/ 76355 w 298780"/>
              <a:gd name="connsiteY2" fmla="*/ 95313 h 339917"/>
              <a:gd name="connsiteX3" fmla="*/ 143030 w 298780"/>
              <a:gd name="connsiteY3" fmla="*/ 130238 h 339917"/>
              <a:gd name="connsiteX4" fmla="*/ 127155 w 298780"/>
              <a:gd name="connsiteY4" fmla="*/ 76263 h 339917"/>
              <a:gd name="connsiteX5" fmla="*/ 263680 w 298780"/>
              <a:gd name="connsiteY5" fmla="*/ 241363 h 339917"/>
              <a:gd name="connsiteX6" fmla="*/ 216055 w 298780"/>
              <a:gd name="connsiteY6" fmla="*/ 206438 h 339917"/>
              <a:gd name="connsiteX7" fmla="*/ 298605 w 298780"/>
              <a:gd name="connsiteY7" fmla="*/ 339788 h 339917"/>
              <a:gd name="connsiteX8" fmla="*/ 235105 w 298780"/>
              <a:gd name="connsiteY8" fmla="*/ 228663 h 339917"/>
              <a:gd name="connsiteX9" fmla="*/ 143030 w 298780"/>
              <a:gd name="connsiteY9" fmla="*/ 111188 h 339917"/>
              <a:gd name="connsiteX10" fmla="*/ 155 w 298780"/>
              <a:gd name="connsiteY10" fmla="*/ 63 h 3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780" h="339917">
                <a:moveTo>
                  <a:pt x="155" y="63"/>
                </a:moveTo>
                <a:cubicBezTo>
                  <a:pt x="-4607" y="2709"/>
                  <a:pt x="101755" y="111188"/>
                  <a:pt x="114455" y="127063"/>
                </a:cubicBezTo>
                <a:cubicBezTo>
                  <a:pt x="127155" y="142938"/>
                  <a:pt x="71593" y="94784"/>
                  <a:pt x="76355" y="95313"/>
                </a:cubicBezTo>
                <a:cubicBezTo>
                  <a:pt x="81118" y="95842"/>
                  <a:pt x="134563" y="133413"/>
                  <a:pt x="143030" y="130238"/>
                </a:cubicBezTo>
                <a:cubicBezTo>
                  <a:pt x="151497" y="127063"/>
                  <a:pt x="107047" y="57742"/>
                  <a:pt x="127155" y="76263"/>
                </a:cubicBezTo>
                <a:cubicBezTo>
                  <a:pt x="147263" y="94784"/>
                  <a:pt x="248863" y="219667"/>
                  <a:pt x="263680" y="241363"/>
                </a:cubicBezTo>
                <a:cubicBezTo>
                  <a:pt x="278497" y="263059"/>
                  <a:pt x="210234" y="190034"/>
                  <a:pt x="216055" y="206438"/>
                </a:cubicBezTo>
                <a:cubicBezTo>
                  <a:pt x="221876" y="222842"/>
                  <a:pt x="295430" y="336084"/>
                  <a:pt x="298605" y="339788"/>
                </a:cubicBezTo>
                <a:cubicBezTo>
                  <a:pt x="301780" y="343492"/>
                  <a:pt x="261034" y="266763"/>
                  <a:pt x="235105" y="228663"/>
                </a:cubicBezTo>
                <a:cubicBezTo>
                  <a:pt x="209176" y="190563"/>
                  <a:pt x="181659" y="143996"/>
                  <a:pt x="143030" y="111188"/>
                </a:cubicBezTo>
                <a:cubicBezTo>
                  <a:pt x="104401" y="78380"/>
                  <a:pt x="4917" y="-2583"/>
                  <a:pt x="15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818B823-0E17-48CC-0A05-B3CE8E611D83}"/>
              </a:ext>
            </a:extLst>
          </p:cNvPr>
          <p:cNvSpPr/>
          <p:nvPr/>
        </p:nvSpPr>
        <p:spPr>
          <a:xfrm>
            <a:off x="5152986" y="3184353"/>
            <a:ext cx="267941" cy="337075"/>
          </a:xfrm>
          <a:custGeom>
            <a:avLst/>
            <a:gdLst>
              <a:gd name="connsiteX0" fmla="*/ 39 w 267941"/>
              <a:gd name="connsiteY0" fmla="*/ 172 h 337075"/>
              <a:gd name="connsiteX1" fmla="*/ 155614 w 267941"/>
              <a:gd name="connsiteY1" fmla="*/ 130347 h 337075"/>
              <a:gd name="connsiteX2" fmla="*/ 161964 w 267941"/>
              <a:gd name="connsiteY2" fmla="*/ 104947 h 337075"/>
              <a:gd name="connsiteX3" fmla="*/ 266739 w 267941"/>
              <a:gd name="connsiteY3" fmla="*/ 333547 h 337075"/>
              <a:gd name="connsiteX4" fmla="*/ 215939 w 267941"/>
              <a:gd name="connsiteY4" fmla="*/ 238297 h 337075"/>
              <a:gd name="connsiteX5" fmla="*/ 171489 w 267941"/>
              <a:gd name="connsiteY5" fmla="*/ 162097 h 337075"/>
              <a:gd name="connsiteX6" fmla="*/ 39 w 267941"/>
              <a:gd name="connsiteY6" fmla="*/ 172 h 33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941" h="337075">
                <a:moveTo>
                  <a:pt x="39" y="172"/>
                </a:moveTo>
                <a:cubicBezTo>
                  <a:pt x="-2607" y="-5120"/>
                  <a:pt x="128626" y="112884"/>
                  <a:pt x="155614" y="130347"/>
                </a:cubicBezTo>
                <a:cubicBezTo>
                  <a:pt x="182602" y="147810"/>
                  <a:pt x="143443" y="71080"/>
                  <a:pt x="161964" y="104947"/>
                </a:cubicBezTo>
                <a:cubicBezTo>
                  <a:pt x="180485" y="138814"/>
                  <a:pt x="257743" y="311322"/>
                  <a:pt x="266739" y="333547"/>
                </a:cubicBezTo>
                <a:cubicBezTo>
                  <a:pt x="275735" y="355772"/>
                  <a:pt x="231814" y="266872"/>
                  <a:pt x="215939" y="238297"/>
                </a:cubicBezTo>
                <a:cubicBezTo>
                  <a:pt x="200064" y="209722"/>
                  <a:pt x="203768" y="199139"/>
                  <a:pt x="171489" y="162097"/>
                </a:cubicBezTo>
                <a:cubicBezTo>
                  <a:pt x="139210" y="125055"/>
                  <a:pt x="2685" y="5464"/>
                  <a:pt x="39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E57C9AA-57A1-EF58-ED8D-A2046EDCC097}"/>
              </a:ext>
            </a:extLst>
          </p:cNvPr>
          <p:cNvSpPr/>
          <p:nvPr/>
        </p:nvSpPr>
        <p:spPr>
          <a:xfrm>
            <a:off x="2889064" y="2724099"/>
            <a:ext cx="466916" cy="168514"/>
          </a:xfrm>
          <a:custGeom>
            <a:avLst/>
            <a:gdLst>
              <a:gd name="connsiteX0" fmla="*/ 466911 w 466916"/>
              <a:gd name="connsiteY0" fmla="*/ 168326 h 168514"/>
              <a:gd name="connsiteX1" fmla="*/ 397061 w 466916"/>
              <a:gd name="connsiteY1" fmla="*/ 136576 h 168514"/>
              <a:gd name="connsiteX2" fmla="*/ 279586 w 466916"/>
              <a:gd name="connsiteY2" fmla="*/ 117526 h 168514"/>
              <a:gd name="connsiteX3" fmla="*/ 136711 w 466916"/>
              <a:gd name="connsiteY3" fmla="*/ 51 h 168514"/>
              <a:gd name="connsiteX4" fmla="*/ 216086 w 466916"/>
              <a:gd name="connsiteY4" fmla="*/ 101651 h 168514"/>
              <a:gd name="connsiteX5" fmla="*/ 82736 w 466916"/>
              <a:gd name="connsiteY5" fmla="*/ 25451 h 168514"/>
              <a:gd name="connsiteX6" fmla="*/ 181161 w 466916"/>
              <a:gd name="connsiteY6" fmla="*/ 101651 h 168514"/>
              <a:gd name="connsiteX7" fmla="*/ 25586 w 466916"/>
              <a:gd name="connsiteY7" fmla="*/ 34976 h 168514"/>
              <a:gd name="connsiteX8" fmla="*/ 162111 w 466916"/>
              <a:gd name="connsiteY8" fmla="*/ 136576 h 168514"/>
              <a:gd name="connsiteX9" fmla="*/ 186 w 466916"/>
              <a:gd name="connsiteY9" fmla="*/ 69901 h 168514"/>
              <a:gd name="connsiteX10" fmla="*/ 130361 w 466916"/>
              <a:gd name="connsiteY10" fmla="*/ 152451 h 168514"/>
              <a:gd name="connsiteX11" fmla="*/ 158936 w 466916"/>
              <a:gd name="connsiteY11" fmla="*/ 127051 h 168514"/>
              <a:gd name="connsiteX12" fmla="*/ 212911 w 466916"/>
              <a:gd name="connsiteY12" fmla="*/ 66726 h 168514"/>
              <a:gd name="connsiteX13" fmla="*/ 311336 w 466916"/>
              <a:gd name="connsiteY13" fmla="*/ 104826 h 168514"/>
              <a:gd name="connsiteX14" fmla="*/ 266886 w 466916"/>
              <a:gd name="connsiteY14" fmla="*/ 76251 h 168514"/>
              <a:gd name="connsiteX15" fmla="*/ 400236 w 466916"/>
              <a:gd name="connsiteY15" fmla="*/ 120701 h 168514"/>
              <a:gd name="connsiteX16" fmla="*/ 466911 w 466916"/>
              <a:gd name="connsiteY16" fmla="*/ 168326 h 1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6916" h="168514">
                <a:moveTo>
                  <a:pt x="466911" y="168326"/>
                </a:moveTo>
                <a:cubicBezTo>
                  <a:pt x="466382" y="170972"/>
                  <a:pt x="428282" y="145043"/>
                  <a:pt x="397061" y="136576"/>
                </a:cubicBezTo>
                <a:cubicBezTo>
                  <a:pt x="365840" y="128109"/>
                  <a:pt x="322978" y="140280"/>
                  <a:pt x="279586" y="117526"/>
                </a:cubicBezTo>
                <a:cubicBezTo>
                  <a:pt x="236194" y="94772"/>
                  <a:pt x="147294" y="2697"/>
                  <a:pt x="136711" y="51"/>
                </a:cubicBezTo>
                <a:cubicBezTo>
                  <a:pt x="126128" y="-2595"/>
                  <a:pt x="225082" y="97418"/>
                  <a:pt x="216086" y="101651"/>
                </a:cubicBezTo>
                <a:cubicBezTo>
                  <a:pt x="207090" y="105884"/>
                  <a:pt x="88557" y="25451"/>
                  <a:pt x="82736" y="25451"/>
                </a:cubicBezTo>
                <a:cubicBezTo>
                  <a:pt x="76915" y="25451"/>
                  <a:pt x="190686" y="100063"/>
                  <a:pt x="181161" y="101651"/>
                </a:cubicBezTo>
                <a:cubicBezTo>
                  <a:pt x="171636" y="103238"/>
                  <a:pt x="28761" y="29155"/>
                  <a:pt x="25586" y="34976"/>
                </a:cubicBezTo>
                <a:cubicBezTo>
                  <a:pt x="22411" y="40797"/>
                  <a:pt x="166344" y="130755"/>
                  <a:pt x="162111" y="136576"/>
                </a:cubicBezTo>
                <a:cubicBezTo>
                  <a:pt x="157878" y="142397"/>
                  <a:pt x="5478" y="67255"/>
                  <a:pt x="186" y="69901"/>
                </a:cubicBezTo>
                <a:cubicBezTo>
                  <a:pt x="-5106" y="72547"/>
                  <a:pt x="103903" y="142926"/>
                  <a:pt x="130361" y="152451"/>
                </a:cubicBezTo>
                <a:cubicBezTo>
                  <a:pt x="156819" y="161976"/>
                  <a:pt x="145178" y="141339"/>
                  <a:pt x="158936" y="127051"/>
                </a:cubicBezTo>
                <a:cubicBezTo>
                  <a:pt x="172694" y="112763"/>
                  <a:pt x="187511" y="70430"/>
                  <a:pt x="212911" y="66726"/>
                </a:cubicBezTo>
                <a:cubicBezTo>
                  <a:pt x="238311" y="63022"/>
                  <a:pt x="302340" y="103239"/>
                  <a:pt x="311336" y="104826"/>
                </a:cubicBezTo>
                <a:cubicBezTo>
                  <a:pt x="320332" y="106413"/>
                  <a:pt x="252069" y="73605"/>
                  <a:pt x="266886" y="76251"/>
                </a:cubicBezTo>
                <a:cubicBezTo>
                  <a:pt x="281703" y="78897"/>
                  <a:pt x="370603" y="107472"/>
                  <a:pt x="400236" y="120701"/>
                </a:cubicBezTo>
                <a:cubicBezTo>
                  <a:pt x="429869" y="133930"/>
                  <a:pt x="467440" y="165680"/>
                  <a:pt x="466911" y="168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1074901-0D5D-CA46-D75D-19DEB4A58CD5}"/>
              </a:ext>
            </a:extLst>
          </p:cNvPr>
          <p:cNvSpPr/>
          <p:nvPr/>
        </p:nvSpPr>
        <p:spPr>
          <a:xfrm>
            <a:off x="3103865" y="2761891"/>
            <a:ext cx="417364" cy="479618"/>
          </a:xfrm>
          <a:custGeom>
            <a:avLst/>
            <a:gdLst>
              <a:gd name="connsiteX0" fmla="*/ 1285 w 417364"/>
              <a:gd name="connsiteY0" fmla="*/ 359 h 479618"/>
              <a:gd name="connsiteX1" fmla="*/ 236235 w 417364"/>
              <a:gd name="connsiteY1" fmla="*/ 76559 h 479618"/>
              <a:gd name="connsiteX2" fmla="*/ 198135 w 417364"/>
              <a:gd name="connsiteY2" fmla="*/ 63859 h 479618"/>
              <a:gd name="connsiteX3" fmla="*/ 302910 w 417364"/>
              <a:gd name="connsiteY3" fmla="*/ 133709 h 479618"/>
              <a:gd name="connsiteX4" fmla="*/ 302910 w 417364"/>
              <a:gd name="connsiteY4" fmla="*/ 124184 h 479618"/>
              <a:gd name="connsiteX5" fmla="*/ 385460 w 417364"/>
              <a:gd name="connsiteY5" fmla="*/ 219434 h 479618"/>
              <a:gd name="connsiteX6" fmla="*/ 394985 w 417364"/>
              <a:gd name="connsiteY6" fmla="*/ 216259 h 479618"/>
              <a:gd name="connsiteX7" fmla="*/ 417210 w 417364"/>
              <a:gd name="connsiteY7" fmla="*/ 324209 h 479618"/>
              <a:gd name="connsiteX8" fmla="*/ 404510 w 417364"/>
              <a:gd name="connsiteY8" fmla="*/ 422634 h 479618"/>
              <a:gd name="connsiteX9" fmla="*/ 398160 w 417364"/>
              <a:gd name="connsiteY9" fmla="*/ 476609 h 479618"/>
              <a:gd name="connsiteX10" fmla="*/ 407685 w 417364"/>
              <a:gd name="connsiteY10" fmla="*/ 333734 h 479618"/>
              <a:gd name="connsiteX11" fmla="*/ 353710 w 417364"/>
              <a:gd name="connsiteY11" fmla="*/ 225784 h 479618"/>
              <a:gd name="connsiteX12" fmla="*/ 245760 w 417364"/>
              <a:gd name="connsiteY12" fmla="*/ 136884 h 479618"/>
              <a:gd name="connsiteX13" fmla="*/ 182260 w 417364"/>
              <a:gd name="connsiteY13" fmla="*/ 114659 h 479618"/>
              <a:gd name="connsiteX14" fmla="*/ 90185 w 417364"/>
              <a:gd name="connsiteY14" fmla="*/ 51159 h 479618"/>
              <a:gd name="connsiteX15" fmla="*/ 140985 w 417364"/>
              <a:gd name="connsiteY15" fmla="*/ 47984 h 479618"/>
              <a:gd name="connsiteX16" fmla="*/ 1285 w 417364"/>
              <a:gd name="connsiteY16" fmla="*/ 359 h 47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7364" h="479618">
                <a:moveTo>
                  <a:pt x="1285" y="359"/>
                </a:moveTo>
                <a:cubicBezTo>
                  <a:pt x="17160" y="5121"/>
                  <a:pt x="203427" y="65976"/>
                  <a:pt x="236235" y="76559"/>
                </a:cubicBezTo>
                <a:cubicBezTo>
                  <a:pt x="269043" y="87142"/>
                  <a:pt x="187023" y="54334"/>
                  <a:pt x="198135" y="63859"/>
                </a:cubicBezTo>
                <a:cubicBezTo>
                  <a:pt x="209248" y="73384"/>
                  <a:pt x="302910" y="133709"/>
                  <a:pt x="302910" y="133709"/>
                </a:cubicBezTo>
                <a:cubicBezTo>
                  <a:pt x="320372" y="143763"/>
                  <a:pt x="289152" y="109896"/>
                  <a:pt x="302910" y="124184"/>
                </a:cubicBezTo>
                <a:cubicBezTo>
                  <a:pt x="316668" y="138472"/>
                  <a:pt x="385460" y="219434"/>
                  <a:pt x="385460" y="219434"/>
                </a:cubicBezTo>
                <a:cubicBezTo>
                  <a:pt x="400806" y="234780"/>
                  <a:pt x="389693" y="198797"/>
                  <a:pt x="394985" y="216259"/>
                </a:cubicBezTo>
                <a:cubicBezTo>
                  <a:pt x="400277" y="233721"/>
                  <a:pt x="415623" y="289813"/>
                  <a:pt x="417210" y="324209"/>
                </a:cubicBezTo>
                <a:cubicBezTo>
                  <a:pt x="418798" y="358605"/>
                  <a:pt x="407685" y="397234"/>
                  <a:pt x="404510" y="422634"/>
                </a:cubicBezTo>
                <a:cubicBezTo>
                  <a:pt x="401335" y="448034"/>
                  <a:pt x="397631" y="491426"/>
                  <a:pt x="398160" y="476609"/>
                </a:cubicBezTo>
                <a:cubicBezTo>
                  <a:pt x="398689" y="461792"/>
                  <a:pt x="415093" y="375538"/>
                  <a:pt x="407685" y="333734"/>
                </a:cubicBezTo>
                <a:cubicBezTo>
                  <a:pt x="400277" y="291930"/>
                  <a:pt x="380698" y="258592"/>
                  <a:pt x="353710" y="225784"/>
                </a:cubicBezTo>
                <a:cubicBezTo>
                  <a:pt x="326723" y="192976"/>
                  <a:pt x="274335" y="155405"/>
                  <a:pt x="245760" y="136884"/>
                </a:cubicBezTo>
                <a:cubicBezTo>
                  <a:pt x="217185" y="118363"/>
                  <a:pt x="208189" y="128946"/>
                  <a:pt x="182260" y="114659"/>
                </a:cubicBezTo>
                <a:cubicBezTo>
                  <a:pt x="156331" y="100372"/>
                  <a:pt x="97064" y="62271"/>
                  <a:pt x="90185" y="51159"/>
                </a:cubicBezTo>
                <a:cubicBezTo>
                  <a:pt x="83306" y="40047"/>
                  <a:pt x="160564" y="56451"/>
                  <a:pt x="140985" y="47984"/>
                </a:cubicBezTo>
                <a:cubicBezTo>
                  <a:pt x="121406" y="39517"/>
                  <a:pt x="-14590" y="-4403"/>
                  <a:pt x="1285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7591006-AEAD-B65C-7922-AFE2B2D010AD}"/>
              </a:ext>
            </a:extLst>
          </p:cNvPr>
          <p:cNvSpPr/>
          <p:nvPr/>
        </p:nvSpPr>
        <p:spPr>
          <a:xfrm>
            <a:off x="3002901" y="2813045"/>
            <a:ext cx="118465" cy="251566"/>
          </a:xfrm>
          <a:custGeom>
            <a:avLst/>
            <a:gdLst>
              <a:gd name="connsiteX0" fmla="*/ 111774 w 118465"/>
              <a:gd name="connsiteY0" fmla="*/ 5 h 251566"/>
              <a:gd name="connsiteX1" fmla="*/ 64149 w 118465"/>
              <a:gd name="connsiteY1" fmla="*/ 66680 h 251566"/>
              <a:gd name="connsiteX2" fmla="*/ 70499 w 118465"/>
              <a:gd name="connsiteY2" fmla="*/ 161930 h 251566"/>
              <a:gd name="connsiteX3" fmla="*/ 649 w 118465"/>
              <a:gd name="connsiteY3" fmla="*/ 171455 h 251566"/>
              <a:gd name="connsiteX4" fmla="*/ 118124 w 118465"/>
              <a:gd name="connsiteY4" fmla="*/ 250830 h 251566"/>
              <a:gd name="connsiteX5" fmla="*/ 35574 w 118465"/>
              <a:gd name="connsiteY5" fmla="*/ 209555 h 251566"/>
              <a:gd name="connsiteX6" fmla="*/ 10174 w 118465"/>
              <a:gd name="connsiteY6" fmla="*/ 184155 h 251566"/>
              <a:gd name="connsiteX7" fmla="*/ 26049 w 118465"/>
              <a:gd name="connsiteY7" fmla="*/ 111130 h 251566"/>
              <a:gd name="connsiteX8" fmla="*/ 19699 w 118465"/>
              <a:gd name="connsiteY8" fmla="*/ 47630 h 251566"/>
              <a:gd name="connsiteX9" fmla="*/ 38749 w 118465"/>
              <a:gd name="connsiteY9" fmla="*/ 104780 h 251566"/>
              <a:gd name="connsiteX10" fmla="*/ 51449 w 118465"/>
              <a:gd name="connsiteY10" fmla="*/ 69855 h 251566"/>
              <a:gd name="connsiteX11" fmla="*/ 111774 w 118465"/>
              <a:gd name="connsiteY11" fmla="*/ 5 h 25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465" h="251566">
                <a:moveTo>
                  <a:pt x="111774" y="5"/>
                </a:moveTo>
                <a:cubicBezTo>
                  <a:pt x="113891" y="-524"/>
                  <a:pt x="71028" y="39693"/>
                  <a:pt x="64149" y="66680"/>
                </a:cubicBezTo>
                <a:cubicBezTo>
                  <a:pt x="57270" y="93667"/>
                  <a:pt x="81082" y="144468"/>
                  <a:pt x="70499" y="161930"/>
                </a:cubicBezTo>
                <a:cubicBezTo>
                  <a:pt x="59916" y="179393"/>
                  <a:pt x="-7289" y="156638"/>
                  <a:pt x="649" y="171455"/>
                </a:cubicBezTo>
                <a:cubicBezTo>
                  <a:pt x="8586" y="186272"/>
                  <a:pt x="112303" y="244480"/>
                  <a:pt x="118124" y="250830"/>
                </a:cubicBezTo>
                <a:cubicBezTo>
                  <a:pt x="123945" y="257180"/>
                  <a:pt x="53565" y="220667"/>
                  <a:pt x="35574" y="209555"/>
                </a:cubicBezTo>
                <a:cubicBezTo>
                  <a:pt x="17583" y="198443"/>
                  <a:pt x="11761" y="200559"/>
                  <a:pt x="10174" y="184155"/>
                </a:cubicBezTo>
                <a:cubicBezTo>
                  <a:pt x="8587" y="167751"/>
                  <a:pt x="24462" y="133884"/>
                  <a:pt x="26049" y="111130"/>
                </a:cubicBezTo>
                <a:cubicBezTo>
                  <a:pt x="27636" y="88376"/>
                  <a:pt x="17582" y="48688"/>
                  <a:pt x="19699" y="47630"/>
                </a:cubicBezTo>
                <a:cubicBezTo>
                  <a:pt x="21816" y="46572"/>
                  <a:pt x="33457" y="101076"/>
                  <a:pt x="38749" y="104780"/>
                </a:cubicBezTo>
                <a:cubicBezTo>
                  <a:pt x="44041" y="108484"/>
                  <a:pt x="43512" y="85730"/>
                  <a:pt x="51449" y="69855"/>
                </a:cubicBezTo>
                <a:cubicBezTo>
                  <a:pt x="59386" y="53980"/>
                  <a:pt x="109657" y="534"/>
                  <a:pt x="1117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7032878-F5BA-DA70-A641-12E173A18776}"/>
              </a:ext>
            </a:extLst>
          </p:cNvPr>
          <p:cNvSpPr/>
          <p:nvPr/>
        </p:nvSpPr>
        <p:spPr>
          <a:xfrm>
            <a:off x="3054294" y="2816301"/>
            <a:ext cx="280225" cy="77654"/>
          </a:xfrm>
          <a:custGeom>
            <a:avLst/>
            <a:gdLst>
              <a:gd name="connsiteX0" fmla="*/ 56 w 280225"/>
              <a:gd name="connsiteY0" fmla="*/ 9449 h 77654"/>
              <a:gd name="connsiteX1" fmla="*/ 139756 w 280225"/>
              <a:gd name="connsiteY1" fmla="*/ 60249 h 77654"/>
              <a:gd name="connsiteX2" fmla="*/ 63556 w 280225"/>
              <a:gd name="connsiteY2" fmla="*/ 50724 h 77654"/>
              <a:gd name="connsiteX3" fmla="*/ 203256 w 280225"/>
              <a:gd name="connsiteY3" fmla="*/ 69774 h 77654"/>
              <a:gd name="connsiteX4" fmla="*/ 279456 w 280225"/>
              <a:gd name="connsiteY4" fmla="*/ 72949 h 77654"/>
              <a:gd name="connsiteX5" fmla="*/ 158806 w 280225"/>
              <a:gd name="connsiteY5" fmla="*/ 6274 h 77654"/>
              <a:gd name="connsiteX6" fmla="*/ 56 w 280225"/>
              <a:gd name="connsiteY6" fmla="*/ 9449 h 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25" h="77654">
                <a:moveTo>
                  <a:pt x="56" y="9449"/>
                </a:moveTo>
                <a:cubicBezTo>
                  <a:pt x="-3119" y="18445"/>
                  <a:pt x="129173" y="53370"/>
                  <a:pt x="139756" y="60249"/>
                </a:cubicBezTo>
                <a:cubicBezTo>
                  <a:pt x="150339" y="67128"/>
                  <a:pt x="52973" y="49137"/>
                  <a:pt x="63556" y="50724"/>
                </a:cubicBezTo>
                <a:cubicBezTo>
                  <a:pt x="74139" y="52312"/>
                  <a:pt x="167273" y="66070"/>
                  <a:pt x="203256" y="69774"/>
                </a:cubicBezTo>
                <a:cubicBezTo>
                  <a:pt x="239239" y="73478"/>
                  <a:pt x="286864" y="83532"/>
                  <a:pt x="279456" y="72949"/>
                </a:cubicBezTo>
                <a:cubicBezTo>
                  <a:pt x="272048" y="62366"/>
                  <a:pt x="206960" y="17387"/>
                  <a:pt x="158806" y="6274"/>
                </a:cubicBezTo>
                <a:cubicBezTo>
                  <a:pt x="110652" y="-4839"/>
                  <a:pt x="3231" y="453"/>
                  <a:pt x="56" y="9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5EE1095-0BD1-7B67-4952-56C9B4ADDBC1}"/>
              </a:ext>
            </a:extLst>
          </p:cNvPr>
          <p:cNvSpPr/>
          <p:nvPr/>
        </p:nvSpPr>
        <p:spPr>
          <a:xfrm>
            <a:off x="3060518" y="2841625"/>
            <a:ext cx="101804" cy="217946"/>
          </a:xfrm>
          <a:custGeom>
            <a:avLst/>
            <a:gdLst>
              <a:gd name="connsiteX0" fmla="*/ 101782 w 101804"/>
              <a:gd name="connsiteY0" fmla="*/ 0 h 217946"/>
              <a:gd name="connsiteX1" fmla="*/ 19232 w 101804"/>
              <a:gd name="connsiteY1" fmla="*/ 82550 h 217946"/>
              <a:gd name="connsiteX2" fmla="*/ 182 w 101804"/>
              <a:gd name="connsiteY2" fmla="*/ 101600 h 217946"/>
              <a:gd name="connsiteX3" fmla="*/ 25582 w 101804"/>
              <a:gd name="connsiteY3" fmla="*/ 101600 h 217946"/>
              <a:gd name="connsiteX4" fmla="*/ 22407 w 101804"/>
              <a:gd name="connsiteY4" fmla="*/ 158750 h 217946"/>
              <a:gd name="connsiteX5" fmla="*/ 60507 w 101804"/>
              <a:gd name="connsiteY5" fmla="*/ 215900 h 217946"/>
              <a:gd name="connsiteX6" fmla="*/ 35107 w 101804"/>
              <a:gd name="connsiteY6" fmla="*/ 193675 h 217946"/>
              <a:gd name="connsiteX7" fmla="*/ 3357 w 101804"/>
              <a:gd name="connsiteY7" fmla="*/ 85725 h 217946"/>
              <a:gd name="connsiteX8" fmla="*/ 22407 w 101804"/>
              <a:gd name="connsiteY8" fmla="*/ 117475 h 217946"/>
              <a:gd name="connsiteX9" fmla="*/ 50982 w 101804"/>
              <a:gd name="connsiteY9" fmla="*/ 57150 h 217946"/>
              <a:gd name="connsiteX10" fmla="*/ 9707 w 101804"/>
              <a:gd name="connsiteY10" fmla="*/ 82550 h 217946"/>
              <a:gd name="connsiteX11" fmla="*/ 101782 w 101804"/>
              <a:gd name="connsiteY11" fmla="*/ 0 h 2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804" h="217946">
                <a:moveTo>
                  <a:pt x="101782" y="0"/>
                </a:moveTo>
                <a:cubicBezTo>
                  <a:pt x="103369" y="0"/>
                  <a:pt x="19232" y="82550"/>
                  <a:pt x="19232" y="82550"/>
                </a:cubicBezTo>
                <a:cubicBezTo>
                  <a:pt x="2299" y="99483"/>
                  <a:pt x="-876" y="98425"/>
                  <a:pt x="182" y="101600"/>
                </a:cubicBezTo>
                <a:cubicBezTo>
                  <a:pt x="1240" y="104775"/>
                  <a:pt x="21878" y="92075"/>
                  <a:pt x="25582" y="101600"/>
                </a:cubicBezTo>
                <a:cubicBezTo>
                  <a:pt x="29286" y="111125"/>
                  <a:pt x="16586" y="139700"/>
                  <a:pt x="22407" y="158750"/>
                </a:cubicBezTo>
                <a:cubicBezTo>
                  <a:pt x="28228" y="177800"/>
                  <a:pt x="60507" y="215900"/>
                  <a:pt x="60507" y="215900"/>
                </a:cubicBezTo>
                <a:cubicBezTo>
                  <a:pt x="62624" y="221721"/>
                  <a:pt x="44632" y="215371"/>
                  <a:pt x="35107" y="193675"/>
                </a:cubicBezTo>
                <a:cubicBezTo>
                  <a:pt x="25582" y="171979"/>
                  <a:pt x="5474" y="98425"/>
                  <a:pt x="3357" y="85725"/>
                </a:cubicBezTo>
                <a:cubicBezTo>
                  <a:pt x="1240" y="73025"/>
                  <a:pt x="14469" y="122238"/>
                  <a:pt x="22407" y="117475"/>
                </a:cubicBezTo>
                <a:cubicBezTo>
                  <a:pt x="30344" y="112713"/>
                  <a:pt x="53099" y="62971"/>
                  <a:pt x="50982" y="57150"/>
                </a:cubicBezTo>
                <a:cubicBezTo>
                  <a:pt x="48865" y="51329"/>
                  <a:pt x="4415" y="88371"/>
                  <a:pt x="9707" y="82550"/>
                </a:cubicBezTo>
                <a:cubicBezTo>
                  <a:pt x="14999" y="76729"/>
                  <a:pt x="100195" y="0"/>
                  <a:pt x="1017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80EB2F7D-3D46-FB32-0761-F1B44926A130}"/>
              </a:ext>
            </a:extLst>
          </p:cNvPr>
          <p:cNvSpPr/>
          <p:nvPr/>
        </p:nvSpPr>
        <p:spPr>
          <a:xfrm>
            <a:off x="2993930" y="2892001"/>
            <a:ext cx="282772" cy="276884"/>
          </a:xfrm>
          <a:custGeom>
            <a:avLst/>
            <a:gdLst>
              <a:gd name="connsiteX0" fmla="*/ 38195 w 282772"/>
              <a:gd name="connsiteY0" fmla="*/ 424 h 276884"/>
              <a:gd name="connsiteX1" fmla="*/ 6445 w 282772"/>
              <a:gd name="connsiteY1" fmla="*/ 124249 h 276884"/>
              <a:gd name="connsiteX2" fmla="*/ 69945 w 282772"/>
              <a:gd name="connsiteY2" fmla="*/ 238549 h 276884"/>
              <a:gd name="connsiteX3" fmla="*/ 35020 w 282772"/>
              <a:gd name="connsiteY3" fmla="*/ 200449 h 276884"/>
              <a:gd name="connsiteX4" fmla="*/ 139795 w 282772"/>
              <a:gd name="connsiteY4" fmla="*/ 232199 h 276884"/>
              <a:gd name="connsiteX5" fmla="*/ 111220 w 282772"/>
              <a:gd name="connsiteY5" fmla="*/ 235374 h 276884"/>
              <a:gd name="connsiteX6" fmla="*/ 181070 w 282772"/>
              <a:gd name="connsiteY6" fmla="*/ 244899 h 276884"/>
              <a:gd name="connsiteX7" fmla="*/ 165195 w 282772"/>
              <a:gd name="connsiteY7" fmla="*/ 260774 h 276884"/>
              <a:gd name="connsiteX8" fmla="*/ 282670 w 282772"/>
              <a:gd name="connsiteY8" fmla="*/ 276649 h 276884"/>
              <a:gd name="connsiteX9" fmla="*/ 184245 w 282772"/>
              <a:gd name="connsiteY9" fmla="*/ 248074 h 276884"/>
              <a:gd name="connsiteX10" fmla="*/ 101695 w 282772"/>
              <a:gd name="connsiteY10" fmla="*/ 203624 h 276884"/>
              <a:gd name="connsiteX11" fmla="*/ 181070 w 282772"/>
              <a:gd name="connsiteY11" fmla="*/ 225849 h 276884"/>
              <a:gd name="connsiteX12" fmla="*/ 108045 w 282772"/>
              <a:gd name="connsiteY12" fmla="*/ 203624 h 276884"/>
              <a:gd name="connsiteX13" fmla="*/ 35020 w 282772"/>
              <a:gd name="connsiteY13" fmla="*/ 197274 h 276884"/>
              <a:gd name="connsiteX14" fmla="*/ 95 w 282772"/>
              <a:gd name="connsiteY14" fmla="*/ 168699 h 276884"/>
              <a:gd name="connsiteX15" fmla="*/ 38195 w 282772"/>
              <a:gd name="connsiteY15" fmla="*/ 424 h 2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772" h="276884">
                <a:moveTo>
                  <a:pt x="38195" y="424"/>
                </a:moveTo>
                <a:cubicBezTo>
                  <a:pt x="39253" y="-6984"/>
                  <a:pt x="1153" y="84562"/>
                  <a:pt x="6445" y="124249"/>
                </a:cubicBezTo>
                <a:cubicBezTo>
                  <a:pt x="11737" y="163937"/>
                  <a:pt x="65182" y="225849"/>
                  <a:pt x="69945" y="238549"/>
                </a:cubicBezTo>
                <a:cubicBezTo>
                  <a:pt x="74708" y="251249"/>
                  <a:pt x="23378" y="201507"/>
                  <a:pt x="35020" y="200449"/>
                </a:cubicBezTo>
                <a:cubicBezTo>
                  <a:pt x="46662" y="199391"/>
                  <a:pt x="127095" y="226378"/>
                  <a:pt x="139795" y="232199"/>
                </a:cubicBezTo>
                <a:cubicBezTo>
                  <a:pt x="152495" y="238020"/>
                  <a:pt x="104341" y="233257"/>
                  <a:pt x="111220" y="235374"/>
                </a:cubicBezTo>
                <a:cubicBezTo>
                  <a:pt x="118099" y="237491"/>
                  <a:pt x="172074" y="240666"/>
                  <a:pt x="181070" y="244899"/>
                </a:cubicBezTo>
                <a:cubicBezTo>
                  <a:pt x="190066" y="249132"/>
                  <a:pt x="148262" y="255482"/>
                  <a:pt x="165195" y="260774"/>
                </a:cubicBezTo>
                <a:cubicBezTo>
                  <a:pt x="182128" y="266066"/>
                  <a:pt x="279495" y="278766"/>
                  <a:pt x="282670" y="276649"/>
                </a:cubicBezTo>
                <a:cubicBezTo>
                  <a:pt x="285845" y="274532"/>
                  <a:pt x="214407" y="260245"/>
                  <a:pt x="184245" y="248074"/>
                </a:cubicBezTo>
                <a:cubicBezTo>
                  <a:pt x="154083" y="235903"/>
                  <a:pt x="102224" y="207328"/>
                  <a:pt x="101695" y="203624"/>
                </a:cubicBezTo>
                <a:cubicBezTo>
                  <a:pt x="101166" y="199920"/>
                  <a:pt x="180012" y="225849"/>
                  <a:pt x="181070" y="225849"/>
                </a:cubicBezTo>
                <a:cubicBezTo>
                  <a:pt x="182128" y="225849"/>
                  <a:pt x="132387" y="208386"/>
                  <a:pt x="108045" y="203624"/>
                </a:cubicBezTo>
                <a:cubicBezTo>
                  <a:pt x="83703" y="198862"/>
                  <a:pt x="53012" y="203095"/>
                  <a:pt x="35020" y="197274"/>
                </a:cubicBezTo>
                <a:cubicBezTo>
                  <a:pt x="17028" y="191453"/>
                  <a:pt x="-1492" y="197803"/>
                  <a:pt x="95" y="168699"/>
                </a:cubicBezTo>
                <a:cubicBezTo>
                  <a:pt x="1682" y="139595"/>
                  <a:pt x="37137" y="7832"/>
                  <a:pt x="38195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A18FD1CB-7F7C-6FEC-E0F3-6A7D262B6045}"/>
              </a:ext>
            </a:extLst>
          </p:cNvPr>
          <p:cNvSpPr/>
          <p:nvPr/>
        </p:nvSpPr>
        <p:spPr>
          <a:xfrm>
            <a:off x="3211818" y="3127167"/>
            <a:ext cx="283388" cy="95458"/>
          </a:xfrm>
          <a:custGeom>
            <a:avLst/>
            <a:gdLst>
              <a:gd name="connsiteX0" fmla="*/ 1282 w 283388"/>
              <a:gd name="connsiteY0" fmla="*/ 208 h 95458"/>
              <a:gd name="connsiteX1" fmla="*/ 166382 w 283388"/>
              <a:gd name="connsiteY1" fmla="*/ 25608 h 95458"/>
              <a:gd name="connsiteX2" fmla="*/ 150507 w 283388"/>
              <a:gd name="connsiteY2" fmla="*/ 28783 h 95458"/>
              <a:gd name="connsiteX3" fmla="*/ 217182 w 283388"/>
              <a:gd name="connsiteY3" fmla="*/ 54183 h 95458"/>
              <a:gd name="connsiteX4" fmla="*/ 188607 w 283388"/>
              <a:gd name="connsiteY4" fmla="*/ 85933 h 95458"/>
              <a:gd name="connsiteX5" fmla="*/ 280682 w 283388"/>
              <a:gd name="connsiteY5" fmla="*/ 95458 h 95458"/>
              <a:gd name="connsiteX6" fmla="*/ 252107 w 283388"/>
              <a:gd name="connsiteY6" fmla="*/ 73233 h 95458"/>
              <a:gd name="connsiteX7" fmla="*/ 182257 w 283388"/>
              <a:gd name="connsiteY7" fmla="*/ 47833 h 95458"/>
              <a:gd name="connsiteX8" fmla="*/ 93357 w 283388"/>
              <a:gd name="connsiteY8" fmla="*/ 41483 h 95458"/>
              <a:gd name="connsiteX9" fmla="*/ 1282 w 283388"/>
              <a:gd name="connsiteY9" fmla="*/ 208 h 9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388" h="95458">
                <a:moveTo>
                  <a:pt x="1282" y="208"/>
                </a:moveTo>
                <a:cubicBezTo>
                  <a:pt x="13453" y="-2438"/>
                  <a:pt x="141511" y="20846"/>
                  <a:pt x="166382" y="25608"/>
                </a:cubicBezTo>
                <a:cubicBezTo>
                  <a:pt x="191253" y="30370"/>
                  <a:pt x="142040" y="24020"/>
                  <a:pt x="150507" y="28783"/>
                </a:cubicBezTo>
                <a:cubicBezTo>
                  <a:pt x="158974" y="33546"/>
                  <a:pt x="210832" y="44658"/>
                  <a:pt x="217182" y="54183"/>
                </a:cubicBezTo>
                <a:cubicBezTo>
                  <a:pt x="223532" y="63708"/>
                  <a:pt x="178024" y="79054"/>
                  <a:pt x="188607" y="85933"/>
                </a:cubicBezTo>
                <a:cubicBezTo>
                  <a:pt x="199190" y="92812"/>
                  <a:pt x="280682" y="95458"/>
                  <a:pt x="280682" y="95458"/>
                </a:cubicBezTo>
                <a:cubicBezTo>
                  <a:pt x="291265" y="93341"/>
                  <a:pt x="268511" y="81171"/>
                  <a:pt x="252107" y="73233"/>
                </a:cubicBezTo>
                <a:cubicBezTo>
                  <a:pt x="235703" y="65296"/>
                  <a:pt x="208715" y="53125"/>
                  <a:pt x="182257" y="47833"/>
                </a:cubicBezTo>
                <a:cubicBezTo>
                  <a:pt x="155799" y="42541"/>
                  <a:pt x="119815" y="46775"/>
                  <a:pt x="93357" y="41483"/>
                </a:cubicBezTo>
                <a:cubicBezTo>
                  <a:pt x="66899" y="36191"/>
                  <a:pt x="-10889" y="2854"/>
                  <a:pt x="1282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8FE24BA-7F6C-622B-4E93-ADB7B41F22A5}"/>
              </a:ext>
            </a:extLst>
          </p:cNvPr>
          <p:cNvSpPr/>
          <p:nvPr/>
        </p:nvSpPr>
        <p:spPr>
          <a:xfrm>
            <a:off x="3063864" y="3012982"/>
            <a:ext cx="265276" cy="162096"/>
          </a:xfrm>
          <a:custGeom>
            <a:avLst/>
            <a:gdLst>
              <a:gd name="connsiteX0" fmla="*/ 11 w 265276"/>
              <a:gd name="connsiteY0" fmla="*/ 93 h 162096"/>
              <a:gd name="connsiteX1" fmla="*/ 98436 w 265276"/>
              <a:gd name="connsiteY1" fmla="*/ 79468 h 162096"/>
              <a:gd name="connsiteX2" fmla="*/ 63511 w 265276"/>
              <a:gd name="connsiteY2" fmla="*/ 82643 h 162096"/>
              <a:gd name="connsiteX3" fmla="*/ 158761 w 265276"/>
              <a:gd name="connsiteY3" fmla="*/ 120743 h 162096"/>
              <a:gd name="connsiteX4" fmla="*/ 263536 w 265276"/>
              <a:gd name="connsiteY4" fmla="*/ 162018 h 162096"/>
              <a:gd name="connsiteX5" fmla="*/ 219086 w 265276"/>
              <a:gd name="connsiteY5" fmla="*/ 130268 h 162096"/>
              <a:gd name="connsiteX6" fmla="*/ 152411 w 265276"/>
              <a:gd name="connsiteY6" fmla="*/ 98518 h 162096"/>
              <a:gd name="connsiteX7" fmla="*/ 92086 w 265276"/>
              <a:gd name="connsiteY7" fmla="*/ 63593 h 162096"/>
              <a:gd name="connsiteX8" fmla="*/ 11 w 265276"/>
              <a:gd name="connsiteY8" fmla="*/ 93 h 1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276" h="162096">
                <a:moveTo>
                  <a:pt x="11" y="93"/>
                </a:moveTo>
                <a:cubicBezTo>
                  <a:pt x="1069" y="2739"/>
                  <a:pt x="87853" y="65710"/>
                  <a:pt x="98436" y="79468"/>
                </a:cubicBezTo>
                <a:cubicBezTo>
                  <a:pt x="109019" y="93226"/>
                  <a:pt x="53457" y="75764"/>
                  <a:pt x="63511" y="82643"/>
                </a:cubicBezTo>
                <a:cubicBezTo>
                  <a:pt x="73565" y="89522"/>
                  <a:pt x="158761" y="120743"/>
                  <a:pt x="158761" y="120743"/>
                </a:cubicBezTo>
                <a:cubicBezTo>
                  <a:pt x="192098" y="133972"/>
                  <a:pt x="253482" y="160431"/>
                  <a:pt x="263536" y="162018"/>
                </a:cubicBezTo>
                <a:cubicBezTo>
                  <a:pt x="273590" y="163605"/>
                  <a:pt x="237607" y="140851"/>
                  <a:pt x="219086" y="130268"/>
                </a:cubicBezTo>
                <a:cubicBezTo>
                  <a:pt x="200565" y="119685"/>
                  <a:pt x="173578" y="109631"/>
                  <a:pt x="152411" y="98518"/>
                </a:cubicBezTo>
                <a:cubicBezTo>
                  <a:pt x="131244" y="87406"/>
                  <a:pt x="114840" y="75235"/>
                  <a:pt x="92086" y="63593"/>
                </a:cubicBezTo>
                <a:cubicBezTo>
                  <a:pt x="69332" y="51951"/>
                  <a:pt x="-1047" y="-2553"/>
                  <a:pt x="11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B056316-3C41-4644-01BC-8CA6CEA29D6B}"/>
              </a:ext>
            </a:extLst>
          </p:cNvPr>
          <p:cNvSpPr/>
          <p:nvPr/>
        </p:nvSpPr>
        <p:spPr>
          <a:xfrm>
            <a:off x="3066020" y="2834964"/>
            <a:ext cx="261701" cy="63461"/>
          </a:xfrm>
          <a:custGeom>
            <a:avLst/>
            <a:gdLst>
              <a:gd name="connsiteX0" fmla="*/ 1030 w 261701"/>
              <a:gd name="connsiteY0" fmla="*/ 22536 h 63461"/>
              <a:gd name="connsiteX1" fmla="*/ 143905 w 261701"/>
              <a:gd name="connsiteY1" fmla="*/ 60636 h 63461"/>
              <a:gd name="connsiteX2" fmla="*/ 261380 w 261701"/>
              <a:gd name="connsiteY2" fmla="*/ 57461 h 63461"/>
              <a:gd name="connsiteX3" fmla="*/ 175655 w 261701"/>
              <a:gd name="connsiteY3" fmla="*/ 32061 h 63461"/>
              <a:gd name="connsiteX4" fmla="*/ 83580 w 261701"/>
              <a:gd name="connsiteY4" fmla="*/ 311 h 63461"/>
              <a:gd name="connsiteX5" fmla="*/ 1030 w 261701"/>
              <a:gd name="connsiteY5" fmla="*/ 22536 h 6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701" h="63461">
                <a:moveTo>
                  <a:pt x="1030" y="22536"/>
                </a:moveTo>
                <a:cubicBezTo>
                  <a:pt x="11084" y="32590"/>
                  <a:pt x="100513" y="54815"/>
                  <a:pt x="143905" y="60636"/>
                </a:cubicBezTo>
                <a:cubicBezTo>
                  <a:pt x="187297" y="66457"/>
                  <a:pt x="256088" y="62224"/>
                  <a:pt x="261380" y="57461"/>
                </a:cubicBezTo>
                <a:cubicBezTo>
                  <a:pt x="266672" y="52699"/>
                  <a:pt x="205288" y="41586"/>
                  <a:pt x="175655" y="32061"/>
                </a:cubicBezTo>
                <a:cubicBezTo>
                  <a:pt x="146022" y="22536"/>
                  <a:pt x="110038" y="2957"/>
                  <a:pt x="83580" y="311"/>
                </a:cubicBezTo>
                <a:cubicBezTo>
                  <a:pt x="57122" y="-2335"/>
                  <a:pt x="-9024" y="12482"/>
                  <a:pt x="1030" y="2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7FB6178-DFE6-231C-60C6-BFAE75C66CD8}"/>
              </a:ext>
            </a:extLst>
          </p:cNvPr>
          <p:cNvSpPr/>
          <p:nvPr/>
        </p:nvSpPr>
        <p:spPr>
          <a:xfrm>
            <a:off x="3209624" y="2864083"/>
            <a:ext cx="311451" cy="371690"/>
          </a:xfrm>
          <a:custGeom>
            <a:avLst/>
            <a:gdLst>
              <a:gd name="connsiteX0" fmla="*/ 95551 w 311451"/>
              <a:gd name="connsiteY0" fmla="*/ 2942 h 371690"/>
              <a:gd name="connsiteX1" fmla="*/ 301 w 311451"/>
              <a:gd name="connsiteY1" fmla="*/ 9292 h 371690"/>
              <a:gd name="connsiteX2" fmla="*/ 63801 w 311451"/>
              <a:gd name="connsiteY2" fmla="*/ 56917 h 371690"/>
              <a:gd name="connsiteX3" fmla="*/ 16176 w 311451"/>
              <a:gd name="connsiteY3" fmla="*/ 129942 h 371690"/>
              <a:gd name="connsiteX4" fmla="*/ 35226 w 311451"/>
              <a:gd name="connsiteY4" fmla="*/ 206142 h 371690"/>
              <a:gd name="connsiteX5" fmla="*/ 301 w 311451"/>
              <a:gd name="connsiteY5" fmla="*/ 164867 h 371690"/>
              <a:gd name="connsiteX6" fmla="*/ 57451 w 311451"/>
              <a:gd name="connsiteY6" fmla="*/ 250592 h 371690"/>
              <a:gd name="connsiteX7" fmla="*/ 197151 w 311451"/>
              <a:gd name="connsiteY7" fmla="*/ 304567 h 371690"/>
              <a:gd name="connsiteX8" fmla="*/ 273351 w 311451"/>
              <a:gd name="connsiteY8" fmla="*/ 371242 h 371690"/>
              <a:gd name="connsiteX9" fmla="*/ 311451 w 311451"/>
              <a:gd name="connsiteY9" fmla="*/ 269642 h 371690"/>
              <a:gd name="connsiteX10" fmla="*/ 273351 w 311451"/>
              <a:gd name="connsiteY10" fmla="*/ 126767 h 371690"/>
              <a:gd name="connsiteX11" fmla="*/ 181276 w 311451"/>
              <a:gd name="connsiteY11" fmla="*/ 44217 h 371690"/>
              <a:gd name="connsiteX12" fmla="*/ 95551 w 311451"/>
              <a:gd name="connsiteY12" fmla="*/ 2942 h 3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451" h="371690">
                <a:moveTo>
                  <a:pt x="95551" y="2942"/>
                </a:moveTo>
                <a:cubicBezTo>
                  <a:pt x="65388" y="-2879"/>
                  <a:pt x="5593" y="296"/>
                  <a:pt x="301" y="9292"/>
                </a:cubicBezTo>
                <a:cubicBezTo>
                  <a:pt x="-4991" y="18288"/>
                  <a:pt x="61155" y="36809"/>
                  <a:pt x="63801" y="56917"/>
                </a:cubicBezTo>
                <a:cubicBezTo>
                  <a:pt x="66447" y="77025"/>
                  <a:pt x="20938" y="105071"/>
                  <a:pt x="16176" y="129942"/>
                </a:cubicBezTo>
                <a:cubicBezTo>
                  <a:pt x="11414" y="154813"/>
                  <a:pt x="37872" y="200321"/>
                  <a:pt x="35226" y="206142"/>
                </a:cubicBezTo>
                <a:cubicBezTo>
                  <a:pt x="32580" y="211963"/>
                  <a:pt x="-3403" y="157459"/>
                  <a:pt x="301" y="164867"/>
                </a:cubicBezTo>
                <a:cubicBezTo>
                  <a:pt x="4005" y="172275"/>
                  <a:pt x="24643" y="227309"/>
                  <a:pt x="57451" y="250592"/>
                </a:cubicBezTo>
                <a:cubicBezTo>
                  <a:pt x="90259" y="273875"/>
                  <a:pt x="161168" y="284459"/>
                  <a:pt x="197151" y="304567"/>
                </a:cubicBezTo>
                <a:cubicBezTo>
                  <a:pt x="233134" y="324675"/>
                  <a:pt x="254301" y="377063"/>
                  <a:pt x="273351" y="371242"/>
                </a:cubicBezTo>
                <a:cubicBezTo>
                  <a:pt x="292401" y="365421"/>
                  <a:pt x="311451" y="310388"/>
                  <a:pt x="311451" y="269642"/>
                </a:cubicBezTo>
                <a:cubicBezTo>
                  <a:pt x="311451" y="228896"/>
                  <a:pt x="295047" y="164338"/>
                  <a:pt x="273351" y="126767"/>
                </a:cubicBezTo>
                <a:cubicBezTo>
                  <a:pt x="251655" y="89196"/>
                  <a:pt x="205088" y="63267"/>
                  <a:pt x="181276" y="44217"/>
                </a:cubicBezTo>
                <a:cubicBezTo>
                  <a:pt x="157464" y="25167"/>
                  <a:pt x="125714" y="8763"/>
                  <a:pt x="95551" y="29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EC746B2C-D07B-5B79-743F-48D998F57A32}"/>
              </a:ext>
            </a:extLst>
          </p:cNvPr>
          <p:cNvSpPr/>
          <p:nvPr/>
        </p:nvSpPr>
        <p:spPr>
          <a:xfrm rot="2826224">
            <a:off x="3344068" y="2983920"/>
            <a:ext cx="130498" cy="62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36D5D77-3660-9899-4740-5B4D3F31CCF0}"/>
              </a:ext>
            </a:extLst>
          </p:cNvPr>
          <p:cNvSpPr/>
          <p:nvPr/>
        </p:nvSpPr>
        <p:spPr>
          <a:xfrm>
            <a:off x="3440800" y="2431904"/>
            <a:ext cx="229539" cy="212884"/>
          </a:xfrm>
          <a:custGeom>
            <a:avLst/>
            <a:gdLst>
              <a:gd name="connsiteX0" fmla="*/ 229500 w 229539"/>
              <a:gd name="connsiteY0" fmla="*/ 146 h 212884"/>
              <a:gd name="connsiteX1" fmla="*/ 207275 w 229539"/>
              <a:gd name="connsiteY1" fmla="*/ 69996 h 212884"/>
              <a:gd name="connsiteX2" fmla="*/ 213625 w 229539"/>
              <a:gd name="connsiteY2" fmla="*/ 143021 h 212884"/>
              <a:gd name="connsiteX3" fmla="*/ 223150 w 229539"/>
              <a:gd name="connsiteY3" fmla="*/ 111271 h 212884"/>
              <a:gd name="connsiteX4" fmla="*/ 185050 w 229539"/>
              <a:gd name="connsiteY4" fmla="*/ 181121 h 212884"/>
              <a:gd name="connsiteX5" fmla="*/ 181875 w 229539"/>
              <a:gd name="connsiteY5" fmla="*/ 212871 h 212884"/>
              <a:gd name="connsiteX6" fmla="*/ 194575 w 229539"/>
              <a:gd name="connsiteY6" fmla="*/ 177946 h 212884"/>
              <a:gd name="connsiteX7" fmla="*/ 134250 w 229539"/>
              <a:gd name="connsiteY7" fmla="*/ 133496 h 212884"/>
              <a:gd name="connsiteX8" fmla="*/ 900 w 229539"/>
              <a:gd name="connsiteY8" fmla="*/ 117621 h 212884"/>
              <a:gd name="connsiteX9" fmla="*/ 77100 w 229539"/>
              <a:gd name="connsiteY9" fmla="*/ 155721 h 212884"/>
              <a:gd name="connsiteX10" fmla="*/ 102500 w 229539"/>
              <a:gd name="connsiteY10" fmla="*/ 127146 h 212884"/>
              <a:gd name="connsiteX11" fmla="*/ 175525 w 229539"/>
              <a:gd name="connsiteY11" fmla="*/ 190646 h 212884"/>
              <a:gd name="connsiteX12" fmla="*/ 185050 w 229539"/>
              <a:gd name="connsiteY12" fmla="*/ 162071 h 212884"/>
              <a:gd name="connsiteX13" fmla="*/ 200925 w 229539"/>
              <a:gd name="connsiteY13" fmla="*/ 89046 h 212884"/>
              <a:gd name="connsiteX14" fmla="*/ 229500 w 229539"/>
              <a:gd name="connsiteY14" fmla="*/ 146 h 21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39" h="212884">
                <a:moveTo>
                  <a:pt x="229500" y="146"/>
                </a:moveTo>
                <a:cubicBezTo>
                  <a:pt x="230558" y="-3029"/>
                  <a:pt x="209921" y="46184"/>
                  <a:pt x="207275" y="69996"/>
                </a:cubicBezTo>
                <a:cubicBezTo>
                  <a:pt x="204629" y="93808"/>
                  <a:pt x="210979" y="136142"/>
                  <a:pt x="213625" y="143021"/>
                </a:cubicBezTo>
                <a:cubicBezTo>
                  <a:pt x="216271" y="149900"/>
                  <a:pt x="227912" y="104921"/>
                  <a:pt x="223150" y="111271"/>
                </a:cubicBezTo>
                <a:cubicBezTo>
                  <a:pt x="218388" y="117621"/>
                  <a:pt x="191929" y="164188"/>
                  <a:pt x="185050" y="181121"/>
                </a:cubicBezTo>
                <a:cubicBezTo>
                  <a:pt x="178171" y="198054"/>
                  <a:pt x="180288" y="213400"/>
                  <a:pt x="181875" y="212871"/>
                </a:cubicBezTo>
                <a:cubicBezTo>
                  <a:pt x="183462" y="212342"/>
                  <a:pt x="202512" y="191175"/>
                  <a:pt x="194575" y="177946"/>
                </a:cubicBezTo>
                <a:cubicBezTo>
                  <a:pt x="186638" y="164717"/>
                  <a:pt x="166529" y="143550"/>
                  <a:pt x="134250" y="133496"/>
                </a:cubicBezTo>
                <a:cubicBezTo>
                  <a:pt x="101971" y="123442"/>
                  <a:pt x="10425" y="113917"/>
                  <a:pt x="900" y="117621"/>
                </a:cubicBezTo>
                <a:cubicBezTo>
                  <a:pt x="-8625" y="121325"/>
                  <a:pt x="60167" y="154134"/>
                  <a:pt x="77100" y="155721"/>
                </a:cubicBezTo>
                <a:cubicBezTo>
                  <a:pt x="94033" y="157309"/>
                  <a:pt x="86096" y="121325"/>
                  <a:pt x="102500" y="127146"/>
                </a:cubicBezTo>
                <a:cubicBezTo>
                  <a:pt x="118904" y="132967"/>
                  <a:pt x="161767" y="184825"/>
                  <a:pt x="175525" y="190646"/>
                </a:cubicBezTo>
                <a:cubicBezTo>
                  <a:pt x="189283" y="196467"/>
                  <a:pt x="180817" y="179004"/>
                  <a:pt x="185050" y="162071"/>
                </a:cubicBezTo>
                <a:cubicBezTo>
                  <a:pt x="189283" y="145138"/>
                  <a:pt x="196163" y="110213"/>
                  <a:pt x="200925" y="89046"/>
                </a:cubicBezTo>
                <a:cubicBezTo>
                  <a:pt x="205687" y="67879"/>
                  <a:pt x="228442" y="3321"/>
                  <a:pt x="22950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4C4EC44-197E-CFA1-85B5-1FB36ADEE5DC}"/>
              </a:ext>
            </a:extLst>
          </p:cNvPr>
          <p:cNvSpPr/>
          <p:nvPr/>
        </p:nvSpPr>
        <p:spPr>
          <a:xfrm>
            <a:off x="3174785" y="2273726"/>
            <a:ext cx="365478" cy="107524"/>
          </a:xfrm>
          <a:custGeom>
            <a:avLst/>
            <a:gdLst>
              <a:gd name="connsiteX0" fmla="*/ 215 w 365478"/>
              <a:gd name="connsiteY0" fmla="*/ 63074 h 107524"/>
              <a:gd name="connsiteX1" fmla="*/ 212940 w 365478"/>
              <a:gd name="connsiteY1" fmla="*/ 21799 h 107524"/>
              <a:gd name="connsiteX2" fmla="*/ 155790 w 365478"/>
              <a:gd name="connsiteY2" fmla="*/ 44024 h 107524"/>
              <a:gd name="connsiteX3" fmla="*/ 270090 w 365478"/>
              <a:gd name="connsiteY3" fmla="*/ 34499 h 107524"/>
              <a:gd name="connsiteX4" fmla="*/ 206590 w 365478"/>
              <a:gd name="connsiteY4" fmla="*/ 59899 h 107524"/>
              <a:gd name="connsiteX5" fmla="*/ 365340 w 365478"/>
              <a:gd name="connsiteY5" fmla="*/ 44024 h 107524"/>
              <a:gd name="connsiteX6" fmla="*/ 174840 w 365478"/>
              <a:gd name="connsiteY6" fmla="*/ 107524 h 107524"/>
              <a:gd name="connsiteX7" fmla="*/ 343115 w 365478"/>
              <a:gd name="connsiteY7" fmla="*/ 44024 h 107524"/>
              <a:gd name="connsiteX8" fmla="*/ 197065 w 365478"/>
              <a:gd name="connsiteY8" fmla="*/ 40849 h 107524"/>
              <a:gd name="connsiteX9" fmla="*/ 228815 w 365478"/>
              <a:gd name="connsiteY9" fmla="*/ 15449 h 107524"/>
              <a:gd name="connsiteX10" fmla="*/ 114515 w 365478"/>
              <a:gd name="connsiteY10" fmla="*/ 5924 h 107524"/>
              <a:gd name="connsiteX11" fmla="*/ 171665 w 365478"/>
              <a:gd name="connsiteY11" fmla="*/ 2749 h 107524"/>
              <a:gd name="connsiteX12" fmla="*/ 215 w 365478"/>
              <a:gd name="connsiteY12" fmla="*/ 63074 h 10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8" h="107524">
                <a:moveTo>
                  <a:pt x="215" y="63074"/>
                </a:moveTo>
                <a:cubicBezTo>
                  <a:pt x="7094" y="66249"/>
                  <a:pt x="187011" y="24974"/>
                  <a:pt x="212940" y="21799"/>
                </a:cubicBezTo>
                <a:cubicBezTo>
                  <a:pt x="238869" y="18624"/>
                  <a:pt x="146265" y="41907"/>
                  <a:pt x="155790" y="44024"/>
                </a:cubicBezTo>
                <a:cubicBezTo>
                  <a:pt x="165315" y="46141"/>
                  <a:pt x="261623" y="31853"/>
                  <a:pt x="270090" y="34499"/>
                </a:cubicBezTo>
                <a:cubicBezTo>
                  <a:pt x="278557" y="37145"/>
                  <a:pt x="190715" y="58311"/>
                  <a:pt x="206590" y="59899"/>
                </a:cubicBezTo>
                <a:cubicBezTo>
                  <a:pt x="222465" y="61486"/>
                  <a:pt x="370632" y="36087"/>
                  <a:pt x="365340" y="44024"/>
                </a:cubicBezTo>
                <a:cubicBezTo>
                  <a:pt x="360048" y="51961"/>
                  <a:pt x="178544" y="107524"/>
                  <a:pt x="174840" y="107524"/>
                </a:cubicBezTo>
                <a:cubicBezTo>
                  <a:pt x="171136" y="107524"/>
                  <a:pt x="339411" y="55136"/>
                  <a:pt x="343115" y="44024"/>
                </a:cubicBezTo>
                <a:cubicBezTo>
                  <a:pt x="346819" y="32912"/>
                  <a:pt x="216115" y="45611"/>
                  <a:pt x="197065" y="40849"/>
                </a:cubicBezTo>
                <a:cubicBezTo>
                  <a:pt x="178015" y="36087"/>
                  <a:pt x="242573" y="21270"/>
                  <a:pt x="228815" y="15449"/>
                </a:cubicBezTo>
                <a:cubicBezTo>
                  <a:pt x="215057" y="9628"/>
                  <a:pt x="124040" y="8041"/>
                  <a:pt x="114515" y="5924"/>
                </a:cubicBezTo>
                <a:cubicBezTo>
                  <a:pt x="104990" y="3807"/>
                  <a:pt x="189657" y="-4130"/>
                  <a:pt x="171665" y="2749"/>
                </a:cubicBezTo>
                <a:cubicBezTo>
                  <a:pt x="153673" y="9628"/>
                  <a:pt x="-6664" y="59899"/>
                  <a:pt x="215" y="63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C938C226-AA1E-9F8A-47F0-F2DAFC079077}"/>
              </a:ext>
            </a:extLst>
          </p:cNvPr>
          <p:cNvSpPr/>
          <p:nvPr/>
        </p:nvSpPr>
        <p:spPr>
          <a:xfrm>
            <a:off x="3333670" y="2348613"/>
            <a:ext cx="319404" cy="194739"/>
          </a:xfrm>
          <a:custGeom>
            <a:avLst/>
            <a:gdLst>
              <a:gd name="connsiteX0" fmla="*/ 80 w 319404"/>
              <a:gd name="connsiteY0" fmla="*/ 13587 h 194739"/>
              <a:gd name="connsiteX1" fmla="*/ 219155 w 319404"/>
              <a:gd name="connsiteY1" fmla="*/ 10412 h 194739"/>
              <a:gd name="connsiteX2" fmla="*/ 165180 w 319404"/>
              <a:gd name="connsiteY2" fmla="*/ 29462 h 194739"/>
              <a:gd name="connsiteX3" fmla="*/ 260430 w 319404"/>
              <a:gd name="connsiteY3" fmla="*/ 29462 h 194739"/>
              <a:gd name="connsiteX4" fmla="*/ 254080 w 319404"/>
              <a:gd name="connsiteY4" fmla="*/ 73912 h 194739"/>
              <a:gd name="connsiteX5" fmla="*/ 273130 w 319404"/>
              <a:gd name="connsiteY5" fmla="*/ 58037 h 194739"/>
              <a:gd name="connsiteX6" fmla="*/ 304880 w 319404"/>
              <a:gd name="connsiteY6" fmla="*/ 115187 h 194739"/>
              <a:gd name="connsiteX7" fmla="*/ 314405 w 319404"/>
              <a:gd name="connsiteY7" fmla="*/ 73912 h 194739"/>
              <a:gd name="connsiteX8" fmla="*/ 317580 w 319404"/>
              <a:gd name="connsiteY8" fmla="*/ 194562 h 194739"/>
              <a:gd name="connsiteX9" fmla="*/ 285830 w 319404"/>
              <a:gd name="connsiteY9" fmla="*/ 99312 h 194739"/>
              <a:gd name="connsiteX10" fmla="*/ 238205 w 319404"/>
              <a:gd name="connsiteY10" fmla="*/ 32637 h 194739"/>
              <a:gd name="connsiteX11" fmla="*/ 193755 w 319404"/>
              <a:gd name="connsiteY11" fmla="*/ 887 h 194739"/>
              <a:gd name="connsiteX12" fmla="*/ 80 w 319404"/>
              <a:gd name="connsiteY12" fmla="*/ 13587 h 19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04" h="194739">
                <a:moveTo>
                  <a:pt x="80" y="13587"/>
                </a:moveTo>
                <a:cubicBezTo>
                  <a:pt x="4313" y="15174"/>
                  <a:pt x="191638" y="7766"/>
                  <a:pt x="219155" y="10412"/>
                </a:cubicBezTo>
                <a:cubicBezTo>
                  <a:pt x="246672" y="13058"/>
                  <a:pt x="158301" y="26287"/>
                  <a:pt x="165180" y="29462"/>
                </a:cubicBezTo>
                <a:cubicBezTo>
                  <a:pt x="172059" y="32637"/>
                  <a:pt x="245613" y="22054"/>
                  <a:pt x="260430" y="29462"/>
                </a:cubicBezTo>
                <a:cubicBezTo>
                  <a:pt x="275247" y="36870"/>
                  <a:pt x="254080" y="73912"/>
                  <a:pt x="254080" y="73912"/>
                </a:cubicBezTo>
                <a:cubicBezTo>
                  <a:pt x="256197" y="78674"/>
                  <a:pt x="264663" y="51158"/>
                  <a:pt x="273130" y="58037"/>
                </a:cubicBezTo>
                <a:cubicBezTo>
                  <a:pt x="281597" y="64916"/>
                  <a:pt x="298001" y="112541"/>
                  <a:pt x="304880" y="115187"/>
                </a:cubicBezTo>
                <a:cubicBezTo>
                  <a:pt x="311759" y="117833"/>
                  <a:pt x="312288" y="60683"/>
                  <a:pt x="314405" y="73912"/>
                </a:cubicBezTo>
                <a:cubicBezTo>
                  <a:pt x="316522" y="87141"/>
                  <a:pt x="322342" y="190329"/>
                  <a:pt x="317580" y="194562"/>
                </a:cubicBezTo>
                <a:cubicBezTo>
                  <a:pt x="312818" y="198795"/>
                  <a:pt x="299059" y="126300"/>
                  <a:pt x="285830" y="99312"/>
                </a:cubicBezTo>
                <a:cubicBezTo>
                  <a:pt x="272601" y="72325"/>
                  <a:pt x="253551" y="49041"/>
                  <a:pt x="238205" y="32637"/>
                </a:cubicBezTo>
                <a:cubicBezTo>
                  <a:pt x="222859" y="16233"/>
                  <a:pt x="227622" y="5649"/>
                  <a:pt x="193755" y="887"/>
                </a:cubicBezTo>
                <a:cubicBezTo>
                  <a:pt x="159888" y="-3875"/>
                  <a:pt x="-4153" y="12000"/>
                  <a:pt x="80" y="1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6DE19E1-FE7A-524F-1206-09DE09EAB332}"/>
              </a:ext>
            </a:extLst>
          </p:cNvPr>
          <p:cNvSpPr/>
          <p:nvPr/>
        </p:nvSpPr>
        <p:spPr>
          <a:xfrm>
            <a:off x="3101970" y="2406629"/>
            <a:ext cx="408951" cy="143268"/>
          </a:xfrm>
          <a:custGeom>
            <a:avLst/>
            <a:gdLst>
              <a:gd name="connsiteX0" fmla="*/ 5 w 408951"/>
              <a:gd name="connsiteY0" fmla="*/ 38121 h 143268"/>
              <a:gd name="connsiteX1" fmla="*/ 168280 w 408951"/>
              <a:gd name="connsiteY1" fmla="*/ 21 h 143268"/>
              <a:gd name="connsiteX2" fmla="*/ 142880 w 408951"/>
              <a:gd name="connsiteY2" fmla="*/ 44471 h 143268"/>
              <a:gd name="connsiteX3" fmla="*/ 234955 w 408951"/>
              <a:gd name="connsiteY3" fmla="*/ 25421 h 143268"/>
              <a:gd name="connsiteX4" fmla="*/ 206380 w 408951"/>
              <a:gd name="connsiteY4" fmla="*/ 53996 h 143268"/>
              <a:gd name="connsiteX5" fmla="*/ 269880 w 408951"/>
              <a:gd name="connsiteY5" fmla="*/ 57171 h 143268"/>
              <a:gd name="connsiteX6" fmla="*/ 247655 w 408951"/>
              <a:gd name="connsiteY6" fmla="*/ 79396 h 143268"/>
              <a:gd name="connsiteX7" fmla="*/ 406405 w 408951"/>
              <a:gd name="connsiteY7" fmla="*/ 57171 h 143268"/>
              <a:gd name="connsiteX8" fmla="*/ 349255 w 408951"/>
              <a:gd name="connsiteY8" fmla="*/ 88921 h 143268"/>
              <a:gd name="connsiteX9" fmla="*/ 400055 w 408951"/>
              <a:gd name="connsiteY9" fmla="*/ 142896 h 143268"/>
              <a:gd name="connsiteX10" fmla="*/ 361955 w 408951"/>
              <a:gd name="connsiteY10" fmla="*/ 111146 h 143268"/>
              <a:gd name="connsiteX11" fmla="*/ 247655 w 408951"/>
              <a:gd name="connsiteY11" fmla="*/ 79396 h 143268"/>
              <a:gd name="connsiteX12" fmla="*/ 307980 w 408951"/>
              <a:gd name="connsiteY12" fmla="*/ 85746 h 143268"/>
              <a:gd name="connsiteX13" fmla="*/ 203205 w 408951"/>
              <a:gd name="connsiteY13" fmla="*/ 9546 h 143268"/>
              <a:gd name="connsiteX14" fmla="*/ 222255 w 408951"/>
              <a:gd name="connsiteY14" fmla="*/ 38121 h 143268"/>
              <a:gd name="connsiteX15" fmla="*/ 174630 w 408951"/>
              <a:gd name="connsiteY15" fmla="*/ 9546 h 143268"/>
              <a:gd name="connsiteX16" fmla="*/ 5 w 408951"/>
              <a:gd name="connsiteY16" fmla="*/ 38121 h 1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8951" h="143268">
                <a:moveTo>
                  <a:pt x="5" y="38121"/>
                </a:moveTo>
                <a:cubicBezTo>
                  <a:pt x="-1053" y="36533"/>
                  <a:pt x="144468" y="-1037"/>
                  <a:pt x="168280" y="21"/>
                </a:cubicBezTo>
                <a:cubicBezTo>
                  <a:pt x="192092" y="1079"/>
                  <a:pt x="131768" y="40238"/>
                  <a:pt x="142880" y="44471"/>
                </a:cubicBezTo>
                <a:cubicBezTo>
                  <a:pt x="153993" y="48704"/>
                  <a:pt x="224372" y="23833"/>
                  <a:pt x="234955" y="25421"/>
                </a:cubicBezTo>
                <a:cubicBezTo>
                  <a:pt x="245538" y="27008"/>
                  <a:pt x="200559" y="48704"/>
                  <a:pt x="206380" y="53996"/>
                </a:cubicBezTo>
                <a:cubicBezTo>
                  <a:pt x="212201" y="59288"/>
                  <a:pt x="263001" y="52938"/>
                  <a:pt x="269880" y="57171"/>
                </a:cubicBezTo>
                <a:cubicBezTo>
                  <a:pt x="276759" y="61404"/>
                  <a:pt x="224901" y="79396"/>
                  <a:pt x="247655" y="79396"/>
                </a:cubicBezTo>
                <a:cubicBezTo>
                  <a:pt x="270409" y="79396"/>
                  <a:pt x="389472" y="55584"/>
                  <a:pt x="406405" y="57171"/>
                </a:cubicBezTo>
                <a:cubicBezTo>
                  <a:pt x="423338" y="58759"/>
                  <a:pt x="350313" y="74634"/>
                  <a:pt x="349255" y="88921"/>
                </a:cubicBezTo>
                <a:cubicBezTo>
                  <a:pt x="348197" y="103208"/>
                  <a:pt x="397938" y="139192"/>
                  <a:pt x="400055" y="142896"/>
                </a:cubicBezTo>
                <a:cubicBezTo>
                  <a:pt x="402172" y="146600"/>
                  <a:pt x="387355" y="121729"/>
                  <a:pt x="361955" y="111146"/>
                </a:cubicBezTo>
                <a:cubicBezTo>
                  <a:pt x="336555" y="100563"/>
                  <a:pt x="256651" y="83629"/>
                  <a:pt x="247655" y="79396"/>
                </a:cubicBezTo>
                <a:cubicBezTo>
                  <a:pt x="238659" y="75163"/>
                  <a:pt x="315388" y="97388"/>
                  <a:pt x="307980" y="85746"/>
                </a:cubicBezTo>
                <a:cubicBezTo>
                  <a:pt x="300572" y="74104"/>
                  <a:pt x="217492" y="17483"/>
                  <a:pt x="203205" y="9546"/>
                </a:cubicBezTo>
                <a:cubicBezTo>
                  <a:pt x="188918" y="1609"/>
                  <a:pt x="227017" y="38121"/>
                  <a:pt x="222255" y="38121"/>
                </a:cubicBezTo>
                <a:cubicBezTo>
                  <a:pt x="217493" y="38121"/>
                  <a:pt x="207967" y="11133"/>
                  <a:pt x="174630" y="9546"/>
                </a:cubicBezTo>
                <a:cubicBezTo>
                  <a:pt x="141293" y="7959"/>
                  <a:pt x="1063" y="39709"/>
                  <a:pt x="5" y="3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F37CA26-D8F9-A26A-7155-9DB8C1B2A912}"/>
              </a:ext>
            </a:extLst>
          </p:cNvPr>
          <p:cNvSpPr/>
          <p:nvPr/>
        </p:nvSpPr>
        <p:spPr>
          <a:xfrm>
            <a:off x="3418529" y="2685994"/>
            <a:ext cx="318446" cy="664920"/>
          </a:xfrm>
          <a:custGeom>
            <a:avLst/>
            <a:gdLst>
              <a:gd name="connsiteX0" fmla="*/ 318446 w 318446"/>
              <a:gd name="connsiteY0" fmla="*/ 56 h 664920"/>
              <a:gd name="connsiteX1" fmla="*/ 267646 w 318446"/>
              <a:gd name="connsiteY1" fmla="*/ 333431 h 664920"/>
              <a:gd name="connsiteX2" fmla="*/ 289871 w 318446"/>
              <a:gd name="connsiteY2" fmla="*/ 257231 h 664920"/>
              <a:gd name="connsiteX3" fmla="*/ 146996 w 318446"/>
              <a:gd name="connsiteY3" fmla="*/ 527106 h 664920"/>
              <a:gd name="connsiteX4" fmla="*/ 67621 w 318446"/>
              <a:gd name="connsiteY4" fmla="*/ 593781 h 664920"/>
              <a:gd name="connsiteX5" fmla="*/ 118421 w 318446"/>
              <a:gd name="connsiteY5" fmla="*/ 549331 h 664920"/>
              <a:gd name="connsiteX6" fmla="*/ 946 w 318446"/>
              <a:gd name="connsiteY6" fmla="*/ 663631 h 664920"/>
              <a:gd name="connsiteX7" fmla="*/ 194621 w 318446"/>
              <a:gd name="connsiteY7" fmla="*/ 460431 h 664920"/>
              <a:gd name="connsiteX8" fmla="*/ 267646 w 318446"/>
              <a:gd name="connsiteY8" fmla="*/ 362006 h 664920"/>
              <a:gd name="connsiteX9" fmla="*/ 318446 w 318446"/>
              <a:gd name="connsiteY9" fmla="*/ 56 h 6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46" h="664920">
                <a:moveTo>
                  <a:pt x="318446" y="56"/>
                </a:moveTo>
                <a:cubicBezTo>
                  <a:pt x="318446" y="-4706"/>
                  <a:pt x="272408" y="290569"/>
                  <a:pt x="267646" y="333431"/>
                </a:cubicBezTo>
                <a:cubicBezTo>
                  <a:pt x="262883" y="376294"/>
                  <a:pt x="309979" y="224952"/>
                  <a:pt x="289871" y="257231"/>
                </a:cubicBezTo>
                <a:cubicBezTo>
                  <a:pt x="269763" y="289510"/>
                  <a:pt x="184038" y="471014"/>
                  <a:pt x="146996" y="527106"/>
                </a:cubicBezTo>
                <a:cubicBezTo>
                  <a:pt x="109954" y="583198"/>
                  <a:pt x="72383" y="590077"/>
                  <a:pt x="67621" y="593781"/>
                </a:cubicBezTo>
                <a:cubicBezTo>
                  <a:pt x="62859" y="597485"/>
                  <a:pt x="129533" y="537689"/>
                  <a:pt x="118421" y="549331"/>
                </a:cubicBezTo>
                <a:cubicBezTo>
                  <a:pt x="107308" y="560973"/>
                  <a:pt x="-11754" y="678448"/>
                  <a:pt x="946" y="663631"/>
                </a:cubicBezTo>
                <a:cubicBezTo>
                  <a:pt x="13646" y="648814"/>
                  <a:pt x="150171" y="510702"/>
                  <a:pt x="194621" y="460431"/>
                </a:cubicBezTo>
                <a:cubicBezTo>
                  <a:pt x="239071" y="410160"/>
                  <a:pt x="247538" y="433973"/>
                  <a:pt x="267646" y="362006"/>
                </a:cubicBezTo>
                <a:cubicBezTo>
                  <a:pt x="287754" y="290039"/>
                  <a:pt x="318446" y="4818"/>
                  <a:pt x="31844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E909BBF-A3FF-E51E-36F0-7E472A105AFF}"/>
              </a:ext>
            </a:extLst>
          </p:cNvPr>
          <p:cNvSpPr/>
          <p:nvPr/>
        </p:nvSpPr>
        <p:spPr>
          <a:xfrm>
            <a:off x="2922155" y="3486103"/>
            <a:ext cx="424828" cy="293591"/>
          </a:xfrm>
          <a:custGeom>
            <a:avLst/>
            <a:gdLst>
              <a:gd name="connsiteX0" fmla="*/ 424295 w 424828"/>
              <a:gd name="connsiteY0" fmla="*/ 47 h 293591"/>
              <a:gd name="connsiteX1" fmla="*/ 265545 w 424828"/>
              <a:gd name="connsiteY1" fmla="*/ 95297 h 293591"/>
              <a:gd name="connsiteX2" fmla="*/ 138545 w 424828"/>
              <a:gd name="connsiteY2" fmla="*/ 165147 h 293591"/>
              <a:gd name="connsiteX3" fmla="*/ 71870 w 424828"/>
              <a:gd name="connsiteY3" fmla="*/ 203247 h 293591"/>
              <a:gd name="connsiteX4" fmla="*/ 5195 w 424828"/>
              <a:gd name="connsiteY4" fmla="*/ 292147 h 293591"/>
              <a:gd name="connsiteX5" fmla="*/ 33770 w 424828"/>
              <a:gd name="connsiteY5" fmla="*/ 244522 h 293591"/>
              <a:gd name="connsiteX6" fmla="*/ 265545 w 424828"/>
              <a:gd name="connsiteY6" fmla="*/ 73072 h 293591"/>
              <a:gd name="connsiteX7" fmla="*/ 208395 w 424828"/>
              <a:gd name="connsiteY7" fmla="*/ 107997 h 293591"/>
              <a:gd name="connsiteX8" fmla="*/ 424295 w 424828"/>
              <a:gd name="connsiteY8" fmla="*/ 47 h 2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828" h="293591">
                <a:moveTo>
                  <a:pt x="424295" y="47"/>
                </a:moveTo>
                <a:cubicBezTo>
                  <a:pt x="433820" y="-2070"/>
                  <a:pt x="313170" y="67780"/>
                  <a:pt x="265545" y="95297"/>
                </a:cubicBezTo>
                <a:cubicBezTo>
                  <a:pt x="217920" y="122814"/>
                  <a:pt x="170824" y="147155"/>
                  <a:pt x="138545" y="165147"/>
                </a:cubicBezTo>
                <a:cubicBezTo>
                  <a:pt x="106266" y="183139"/>
                  <a:pt x="94095" y="182080"/>
                  <a:pt x="71870" y="203247"/>
                </a:cubicBezTo>
                <a:cubicBezTo>
                  <a:pt x="49645" y="224414"/>
                  <a:pt x="11545" y="285268"/>
                  <a:pt x="5195" y="292147"/>
                </a:cubicBezTo>
                <a:cubicBezTo>
                  <a:pt x="-1155" y="299026"/>
                  <a:pt x="-9622" y="281035"/>
                  <a:pt x="33770" y="244522"/>
                </a:cubicBezTo>
                <a:cubicBezTo>
                  <a:pt x="77162" y="208009"/>
                  <a:pt x="236441" y="95826"/>
                  <a:pt x="265545" y="73072"/>
                </a:cubicBezTo>
                <a:cubicBezTo>
                  <a:pt x="294649" y="50318"/>
                  <a:pt x="185641" y="115405"/>
                  <a:pt x="208395" y="107997"/>
                </a:cubicBezTo>
                <a:cubicBezTo>
                  <a:pt x="231149" y="100589"/>
                  <a:pt x="414770" y="2164"/>
                  <a:pt x="42429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94A8CE8-391E-800C-8151-8C7C54B4C076}"/>
              </a:ext>
            </a:extLst>
          </p:cNvPr>
          <p:cNvSpPr/>
          <p:nvPr/>
        </p:nvSpPr>
        <p:spPr>
          <a:xfrm>
            <a:off x="2914404" y="3809702"/>
            <a:ext cx="125658" cy="245241"/>
          </a:xfrm>
          <a:custGeom>
            <a:avLst/>
            <a:gdLst>
              <a:gd name="connsiteX0" fmla="*/ 25646 w 125658"/>
              <a:gd name="connsiteY0" fmla="*/ 298 h 245241"/>
              <a:gd name="connsiteX1" fmla="*/ 246 w 125658"/>
              <a:gd name="connsiteY1" fmla="*/ 70148 h 245241"/>
              <a:gd name="connsiteX2" fmla="*/ 44696 w 125658"/>
              <a:gd name="connsiteY2" fmla="*/ 127298 h 245241"/>
              <a:gd name="connsiteX3" fmla="*/ 16121 w 125658"/>
              <a:gd name="connsiteY3" fmla="*/ 127298 h 245241"/>
              <a:gd name="connsiteX4" fmla="*/ 85971 w 125658"/>
              <a:gd name="connsiteY4" fmla="*/ 174923 h 245241"/>
              <a:gd name="connsiteX5" fmla="*/ 124071 w 125658"/>
              <a:gd name="connsiteY5" fmla="*/ 244773 h 245241"/>
              <a:gd name="connsiteX6" fmla="*/ 111371 w 125658"/>
              <a:gd name="connsiteY6" fmla="*/ 203498 h 245241"/>
              <a:gd name="connsiteX7" fmla="*/ 47871 w 125658"/>
              <a:gd name="connsiteY7" fmla="*/ 165398 h 245241"/>
              <a:gd name="connsiteX8" fmla="*/ 22471 w 125658"/>
              <a:gd name="connsiteY8" fmla="*/ 136823 h 245241"/>
              <a:gd name="connsiteX9" fmla="*/ 246 w 125658"/>
              <a:gd name="connsiteY9" fmla="*/ 98723 h 245241"/>
              <a:gd name="connsiteX10" fmla="*/ 25646 w 125658"/>
              <a:gd name="connsiteY10" fmla="*/ 298 h 24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58" h="245241">
                <a:moveTo>
                  <a:pt x="25646" y="298"/>
                </a:moveTo>
                <a:cubicBezTo>
                  <a:pt x="25646" y="-4464"/>
                  <a:pt x="-2929" y="48981"/>
                  <a:pt x="246" y="70148"/>
                </a:cubicBezTo>
                <a:cubicBezTo>
                  <a:pt x="3421" y="91315"/>
                  <a:pt x="42050" y="117773"/>
                  <a:pt x="44696" y="127298"/>
                </a:cubicBezTo>
                <a:cubicBezTo>
                  <a:pt x="47342" y="136823"/>
                  <a:pt x="9242" y="119360"/>
                  <a:pt x="16121" y="127298"/>
                </a:cubicBezTo>
                <a:cubicBezTo>
                  <a:pt x="23000" y="135236"/>
                  <a:pt x="67979" y="155344"/>
                  <a:pt x="85971" y="174923"/>
                </a:cubicBezTo>
                <a:cubicBezTo>
                  <a:pt x="103963" y="194502"/>
                  <a:pt x="119838" y="240011"/>
                  <a:pt x="124071" y="244773"/>
                </a:cubicBezTo>
                <a:cubicBezTo>
                  <a:pt x="128304" y="249535"/>
                  <a:pt x="124071" y="216727"/>
                  <a:pt x="111371" y="203498"/>
                </a:cubicBezTo>
                <a:cubicBezTo>
                  <a:pt x="98671" y="190269"/>
                  <a:pt x="62687" y="176510"/>
                  <a:pt x="47871" y="165398"/>
                </a:cubicBezTo>
                <a:cubicBezTo>
                  <a:pt x="33055" y="154286"/>
                  <a:pt x="30409" y="147936"/>
                  <a:pt x="22471" y="136823"/>
                </a:cubicBezTo>
                <a:cubicBezTo>
                  <a:pt x="14533" y="125711"/>
                  <a:pt x="775" y="116715"/>
                  <a:pt x="246" y="98723"/>
                </a:cubicBezTo>
                <a:cubicBezTo>
                  <a:pt x="-283" y="80731"/>
                  <a:pt x="25646" y="5060"/>
                  <a:pt x="25646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1DE16D7-20E6-311F-AF66-444B1DA726A6}"/>
              </a:ext>
            </a:extLst>
          </p:cNvPr>
          <p:cNvSpPr/>
          <p:nvPr/>
        </p:nvSpPr>
        <p:spPr>
          <a:xfrm>
            <a:off x="2862677" y="3825829"/>
            <a:ext cx="111039" cy="316430"/>
          </a:xfrm>
          <a:custGeom>
            <a:avLst/>
            <a:gdLst>
              <a:gd name="connsiteX0" fmla="*/ 29748 w 111039"/>
              <a:gd name="connsiteY0" fmla="*/ 46 h 316430"/>
              <a:gd name="connsiteX1" fmla="*/ 17048 w 111039"/>
              <a:gd name="connsiteY1" fmla="*/ 146096 h 316430"/>
              <a:gd name="connsiteX2" fmla="*/ 29748 w 111039"/>
              <a:gd name="connsiteY2" fmla="*/ 225471 h 316430"/>
              <a:gd name="connsiteX3" fmla="*/ 4348 w 111039"/>
              <a:gd name="connsiteY3" fmla="*/ 190546 h 316430"/>
              <a:gd name="connsiteX4" fmla="*/ 109123 w 111039"/>
              <a:gd name="connsiteY4" fmla="*/ 314371 h 316430"/>
              <a:gd name="connsiteX5" fmla="*/ 67848 w 111039"/>
              <a:gd name="connsiteY5" fmla="*/ 263571 h 316430"/>
              <a:gd name="connsiteX6" fmla="*/ 13873 w 111039"/>
              <a:gd name="connsiteY6" fmla="*/ 206421 h 316430"/>
              <a:gd name="connsiteX7" fmla="*/ 1173 w 111039"/>
              <a:gd name="connsiteY7" fmla="*/ 161971 h 316430"/>
              <a:gd name="connsiteX8" fmla="*/ 29748 w 111039"/>
              <a:gd name="connsiteY8" fmla="*/ 46 h 31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39" h="316430">
                <a:moveTo>
                  <a:pt x="29748" y="46"/>
                </a:moveTo>
                <a:cubicBezTo>
                  <a:pt x="32394" y="-2600"/>
                  <a:pt x="17048" y="108525"/>
                  <a:pt x="17048" y="146096"/>
                </a:cubicBezTo>
                <a:cubicBezTo>
                  <a:pt x="17048" y="183667"/>
                  <a:pt x="31865" y="218063"/>
                  <a:pt x="29748" y="225471"/>
                </a:cubicBezTo>
                <a:cubicBezTo>
                  <a:pt x="27631" y="232879"/>
                  <a:pt x="-8881" y="175729"/>
                  <a:pt x="4348" y="190546"/>
                </a:cubicBezTo>
                <a:cubicBezTo>
                  <a:pt x="17577" y="205363"/>
                  <a:pt x="98540" y="302200"/>
                  <a:pt x="109123" y="314371"/>
                </a:cubicBezTo>
                <a:cubicBezTo>
                  <a:pt x="119706" y="326542"/>
                  <a:pt x="83723" y="281563"/>
                  <a:pt x="67848" y="263571"/>
                </a:cubicBezTo>
                <a:cubicBezTo>
                  <a:pt x="51973" y="245579"/>
                  <a:pt x="24985" y="223354"/>
                  <a:pt x="13873" y="206421"/>
                </a:cubicBezTo>
                <a:cubicBezTo>
                  <a:pt x="2761" y="189488"/>
                  <a:pt x="-2531" y="189488"/>
                  <a:pt x="1173" y="161971"/>
                </a:cubicBezTo>
                <a:cubicBezTo>
                  <a:pt x="4877" y="134454"/>
                  <a:pt x="27102" y="2692"/>
                  <a:pt x="2974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48DBAA8-14C1-4DB2-CCF6-ECE3FACAD82C}"/>
              </a:ext>
            </a:extLst>
          </p:cNvPr>
          <p:cNvSpPr/>
          <p:nvPr/>
        </p:nvSpPr>
        <p:spPr>
          <a:xfrm>
            <a:off x="3085846" y="3960009"/>
            <a:ext cx="448524" cy="333542"/>
          </a:xfrm>
          <a:custGeom>
            <a:avLst/>
            <a:gdLst>
              <a:gd name="connsiteX0" fmla="*/ 254 w 448524"/>
              <a:gd name="connsiteY0" fmla="*/ 2391 h 333542"/>
              <a:gd name="connsiteX1" fmla="*/ 222504 w 448524"/>
              <a:gd name="connsiteY1" fmla="*/ 15091 h 333542"/>
              <a:gd name="connsiteX2" fmla="*/ 301879 w 448524"/>
              <a:gd name="connsiteY2" fmla="*/ 91291 h 333542"/>
              <a:gd name="connsiteX3" fmla="*/ 317754 w 448524"/>
              <a:gd name="connsiteY3" fmla="*/ 62716 h 333542"/>
              <a:gd name="connsiteX4" fmla="*/ 416179 w 448524"/>
              <a:gd name="connsiteY4" fmla="*/ 221466 h 333542"/>
              <a:gd name="connsiteX5" fmla="*/ 387604 w 448524"/>
              <a:gd name="connsiteY5" fmla="*/ 167491 h 333542"/>
              <a:gd name="connsiteX6" fmla="*/ 447929 w 448524"/>
              <a:gd name="connsiteY6" fmla="*/ 332591 h 333542"/>
              <a:gd name="connsiteX7" fmla="*/ 413004 w 448524"/>
              <a:gd name="connsiteY7" fmla="*/ 227816 h 333542"/>
              <a:gd name="connsiteX8" fmla="*/ 327279 w 448524"/>
              <a:gd name="connsiteY8" fmla="*/ 75416 h 333542"/>
              <a:gd name="connsiteX9" fmla="*/ 270129 w 448524"/>
              <a:gd name="connsiteY9" fmla="*/ 46841 h 333542"/>
              <a:gd name="connsiteX10" fmla="*/ 254 w 448524"/>
              <a:gd name="connsiteY10" fmla="*/ 2391 h 33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524" h="333542">
                <a:moveTo>
                  <a:pt x="254" y="2391"/>
                </a:moveTo>
                <a:cubicBezTo>
                  <a:pt x="-7683" y="-2901"/>
                  <a:pt x="172233" y="274"/>
                  <a:pt x="222504" y="15091"/>
                </a:cubicBezTo>
                <a:cubicBezTo>
                  <a:pt x="272775" y="29908"/>
                  <a:pt x="286004" y="83354"/>
                  <a:pt x="301879" y="91291"/>
                </a:cubicBezTo>
                <a:cubicBezTo>
                  <a:pt x="317754" y="99228"/>
                  <a:pt x="298704" y="41020"/>
                  <a:pt x="317754" y="62716"/>
                </a:cubicBezTo>
                <a:cubicBezTo>
                  <a:pt x="336804" y="84412"/>
                  <a:pt x="404537" y="204004"/>
                  <a:pt x="416179" y="221466"/>
                </a:cubicBezTo>
                <a:cubicBezTo>
                  <a:pt x="427821" y="238928"/>
                  <a:pt x="382312" y="148970"/>
                  <a:pt x="387604" y="167491"/>
                </a:cubicBezTo>
                <a:cubicBezTo>
                  <a:pt x="392896" y="186012"/>
                  <a:pt x="443696" y="322537"/>
                  <a:pt x="447929" y="332591"/>
                </a:cubicBezTo>
                <a:cubicBezTo>
                  <a:pt x="452162" y="342645"/>
                  <a:pt x="433112" y="270678"/>
                  <a:pt x="413004" y="227816"/>
                </a:cubicBezTo>
                <a:cubicBezTo>
                  <a:pt x="392896" y="184954"/>
                  <a:pt x="351091" y="105578"/>
                  <a:pt x="327279" y="75416"/>
                </a:cubicBezTo>
                <a:cubicBezTo>
                  <a:pt x="303467" y="45254"/>
                  <a:pt x="318812" y="62187"/>
                  <a:pt x="270129" y="46841"/>
                </a:cubicBezTo>
                <a:cubicBezTo>
                  <a:pt x="221446" y="31495"/>
                  <a:pt x="8191" y="7683"/>
                  <a:pt x="254" y="2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6EF1CAC-D079-644B-F02D-FEA35BDDA398}"/>
              </a:ext>
            </a:extLst>
          </p:cNvPr>
          <p:cNvSpPr/>
          <p:nvPr/>
        </p:nvSpPr>
        <p:spPr>
          <a:xfrm>
            <a:off x="3530145" y="3895702"/>
            <a:ext cx="127470" cy="429062"/>
          </a:xfrm>
          <a:custGeom>
            <a:avLst/>
            <a:gdLst>
              <a:gd name="connsiteX0" fmla="*/ 51255 w 127470"/>
              <a:gd name="connsiteY0" fmla="*/ 23 h 429062"/>
              <a:gd name="connsiteX1" fmla="*/ 124280 w 127470"/>
              <a:gd name="connsiteY1" fmla="*/ 161948 h 429062"/>
              <a:gd name="connsiteX2" fmla="*/ 114755 w 127470"/>
              <a:gd name="connsiteY2" fmla="*/ 146073 h 429062"/>
              <a:gd name="connsiteX3" fmla="*/ 117930 w 127470"/>
              <a:gd name="connsiteY3" fmla="*/ 244498 h 429062"/>
              <a:gd name="connsiteX4" fmla="*/ 102055 w 127470"/>
              <a:gd name="connsiteY4" fmla="*/ 317523 h 429062"/>
              <a:gd name="connsiteX5" fmla="*/ 111580 w 127470"/>
              <a:gd name="connsiteY5" fmla="*/ 327048 h 429062"/>
              <a:gd name="connsiteX6" fmla="*/ 455 w 127470"/>
              <a:gd name="connsiteY6" fmla="*/ 428648 h 429062"/>
              <a:gd name="connsiteX7" fmla="*/ 73480 w 127470"/>
              <a:gd name="connsiteY7" fmla="*/ 358798 h 429062"/>
              <a:gd name="connsiteX8" fmla="*/ 105230 w 127470"/>
              <a:gd name="connsiteY8" fmla="*/ 257198 h 429062"/>
              <a:gd name="connsiteX9" fmla="*/ 105230 w 127470"/>
              <a:gd name="connsiteY9" fmla="*/ 174648 h 429062"/>
              <a:gd name="connsiteX10" fmla="*/ 51255 w 127470"/>
              <a:gd name="connsiteY10" fmla="*/ 23 h 4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70" h="429062">
                <a:moveTo>
                  <a:pt x="51255" y="23"/>
                </a:moveTo>
                <a:cubicBezTo>
                  <a:pt x="54430" y="-2094"/>
                  <a:pt x="113697" y="137606"/>
                  <a:pt x="124280" y="161948"/>
                </a:cubicBezTo>
                <a:cubicBezTo>
                  <a:pt x="134863" y="186290"/>
                  <a:pt x="115813" y="132315"/>
                  <a:pt x="114755" y="146073"/>
                </a:cubicBezTo>
                <a:cubicBezTo>
                  <a:pt x="113697" y="159831"/>
                  <a:pt x="120047" y="215923"/>
                  <a:pt x="117930" y="244498"/>
                </a:cubicBezTo>
                <a:cubicBezTo>
                  <a:pt x="115813" y="273073"/>
                  <a:pt x="103113" y="303765"/>
                  <a:pt x="102055" y="317523"/>
                </a:cubicBezTo>
                <a:cubicBezTo>
                  <a:pt x="100997" y="331281"/>
                  <a:pt x="128513" y="308527"/>
                  <a:pt x="111580" y="327048"/>
                </a:cubicBezTo>
                <a:cubicBezTo>
                  <a:pt x="94647" y="345569"/>
                  <a:pt x="6805" y="423356"/>
                  <a:pt x="455" y="428648"/>
                </a:cubicBezTo>
                <a:cubicBezTo>
                  <a:pt x="-5895" y="433940"/>
                  <a:pt x="56018" y="387373"/>
                  <a:pt x="73480" y="358798"/>
                </a:cubicBezTo>
                <a:cubicBezTo>
                  <a:pt x="90942" y="330223"/>
                  <a:pt x="99938" y="287890"/>
                  <a:pt x="105230" y="257198"/>
                </a:cubicBezTo>
                <a:cubicBezTo>
                  <a:pt x="110522" y="226506"/>
                  <a:pt x="115284" y="218040"/>
                  <a:pt x="105230" y="174648"/>
                </a:cubicBezTo>
                <a:cubicBezTo>
                  <a:pt x="95176" y="131256"/>
                  <a:pt x="48080" y="2140"/>
                  <a:pt x="5125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972312A-B88A-0EF4-A4E4-0B4B1DDA8E32}"/>
              </a:ext>
            </a:extLst>
          </p:cNvPr>
          <p:cNvSpPr/>
          <p:nvPr/>
        </p:nvSpPr>
        <p:spPr>
          <a:xfrm>
            <a:off x="3323171" y="3101255"/>
            <a:ext cx="545749" cy="520349"/>
          </a:xfrm>
          <a:custGeom>
            <a:avLst/>
            <a:gdLst>
              <a:gd name="connsiteX0" fmla="*/ 540804 w 545749"/>
              <a:gd name="connsiteY0" fmla="*/ 3895 h 520349"/>
              <a:gd name="connsiteX1" fmla="*/ 197904 w 545749"/>
              <a:gd name="connsiteY1" fmla="*/ 295995 h 520349"/>
              <a:gd name="connsiteX2" fmla="*/ 267754 w 545749"/>
              <a:gd name="connsiteY2" fmla="*/ 248370 h 520349"/>
              <a:gd name="connsiteX3" fmla="*/ 99479 w 545749"/>
              <a:gd name="connsiteY3" fmla="*/ 438870 h 520349"/>
              <a:gd name="connsiteX4" fmla="*/ 1054 w 545749"/>
              <a:gd name="connsiteY4" fmla="*/ 518245 h 520349"/>
              <a:gd name="connsiteX5" fmla="*/ 159804 w 545749"/>
              <a:gd name="connsiteY5" fmla="*/ 362670 h 520349"/>
              <a:gd name="connsiteX6" fmla="*/ 131229 w 545749"/>
              <a:gd name="connsiteY6" fmla="*/ 349970 h 520349"/>
              <a:gd name="connsiteX7" fmla="*/ 385229 w 545749"/>
              <a:gd name="connsiteY7" fmla="*/ 140420 h 520349"/>
              <a:gd name="connsiteX8" fmla="*/ 540804 w 545749"/>
              <a:gd name="connsiteY8" fmla="*/ 3895 h 52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749" h="520349">
                <a:moveTo>
                  <a:pt x="540804" y="3895"/>
                </a:moveTo>
                <a:cubicBezTo>
                  <a:pt x="509583" y="29824"/>
                  <a:pt x="243412" y="255249"/>
                  <a:pt x="197904" y="295995"/>
                </a:cubicBezTo>
                <a:cubicBezTo>
                  <a:pt x="152396" y="336741"/>
                  <a:pt x="284158" y="224558"/>
                  <a:pt x="267754" y="248370"/>
                </a:cubicBezTo>
                <a:cubicBezTo>
                  <a:pt x="251350" y="272182"/>
                  <a:pt x="143929" y="393891"/>
                  <a:pt x="99479" y="438870"/>
                </a:cubicBezTo>
                <a:cubicBezTo>
                  <a:pt x="55029" y="483849"/>
                  <a:pt x="-9000" y="530945"/>
                  <a:pt x="1054" y="518245"/>
                </a:cubicBezTo>
                <a:cubicBezTo>
                  <a:pt x="11108" y="505545"/>
                  <a:pt x="138108" y="390716"/>
                  <a:pt x="159804" y="362670"/>
                </a:cubicBezTo>
                <a:cubicBezTo>
                  <a:pt x="181500" y="334624"/>
                  <a:pt x="93658" y="387012"/>
                  <a:pt x="131229" y="349970"/>
                </a:cubicBezTo>
                <a:cubicBezTo>
                  <a:pt x="168800" y="312928"/>
                  <a:pt x="322787" y="192807"/>
                  <a:pt x="385229" y="140420"/>
                </a:cubicBezTo>
                <a:cubicBezTo>
                  <a:pt x="447671" y="88033"/>
                  <a:pt x="572025" y="-22034"/>
                  <a:pt x="540804" y="3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0FE68C9-BE76-C06B-40CF-6BE867C24964}"/>
              </a:ext>
            </a:extLst>
          </p:cNvPr>
          <p:cNvSpPr/>
          <p:nvPr/>
        </p:nvSpPr>
        <p:spPr>
          <a:xfrm>
            <a:off x="3027982" y="3724266"/>
            <a:ext cx="315484" cy="203612"/>
          </a:xfrm>
          <a:custGeom>
            <a:avLst/>
            <a:gdLst>
              <a:gd name="connsiteX0" fmla="*/ 315293 w 315484"/>
              <a:gd name="connsiteY0" fmla="*/ 9 h 203612"/>
              <a:gd name="connsiteX1" fmla="*/ 207343 w 315484"/>
              <a:gd name="connsiteY1" fmla="*/ 107959 h 203612"/>
              <a:gd name="connsiteX2" fmla="*/ 150193 w 315484"/>
              <a:gd name="connsiteY2" fmla="*/ 107959 h 203612"/>
              <a:gd name="connsiteX3" fmla="*/ 968 w 315484"/>
              <a:gd name="connsiteY3" fmla="*/ 98434 h 203612"/>
              <a:gd name="connsiteX4" fmla="*/ 93043 w 315484"/>
              <a:gd name="connsiteY4" fmla="*/ 111134 h 203612"/>
              <a:gd name="connsiteX5" fmla="*/ 232743 w 315484"/>
              <a:gd name="connsiteY5" fmla="*/ 203209 h 203612"/>
              <a:gd name="connsiteX6" fmla="*/ 156543 w 315484"/>
              <a:gd name="connsiteY6" fmla="*/ 142884 h 203612"/>
              <a:gd name="connsiteX7" fmla="*/ 118443 w 315484"/>
              <a:gd name="connsiteY7" fmla="*/ 98434 h 203612"/>
              <a:gd name="connsiteX8" fmla="*/ 178768 w 315484"/>
              <a:gd name="connsiteY8" fmla="*/ 101609 h 203612"/>
              <a:gd name="connsiteX9" fmla="*/ 315293 w 315484"/>
              <a:gd name="connsiteY9" fmla="*/ 9 h 2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484" h="203612">
                <a:moveTo>
                  <a:pt x="315293" y="9"/>
                </a:moveTo>
                <a:cubicBezTo>
                  <a:pt x="320055" y="1067"/>
                  <a:pt x="234860" y="89967"/>
                  <a:pt x="207343" y="107959"/>
                </a:cubicBezTo>
                <a:cubicBezTo>
                  <a:pt x="179826" y="125951"/>
                  <a:pt x="184589" y="109547"/>
                  <a:pt x="150193" y="107959"/>
                </a:cubicBezTo>
                <a:cubicBezTo>
                  <a:pt x="115797" y="106372"/>
                  <a:pt x="10493" y="97905"/>
                  <a:pt x="968" y="98434"/>
                </a:cubicBezTo>
                <a:cubicBezTo>
                  <a:pt x="-8557" y="98963"/>
                  <a:pt x="54414" y="93672"/>
                  <a:pt x="93043" y="111134"/>
                </a:cubicBezTo>
                <a:cubicBezTo>
                  <a:pt x="131672" y="128596"/>
                  <a:pt x="222160" y="197917"/>
                  <a:pt x="232743" y="203209"/>
                </a:cubicBezTo>
                <a:cubicBezTo>
                  <a:pt x="243326" y="208501"/>
                  <a:pt x="175593" y="160346"/>
                  <a:pt x="156543" y="142884"/>
                </a:cubicBezTo>
                <a:cubicBezTo>
                  <a:pt x="137493" y="125422"/>
                  <a:pt x="114739" y="105313"/>
                  <a:pt x="118443" y="98434"/>
                </a:cubicBezTo>
                <a:cubicBezTo>
                  <a:pt x="122147" y="91555"/>
                  <a:pt x="143314" y="113780"/>
                  <a:pt x="178768" y="101609"/>
                </a:cubicBezTo>
                <a:cubicBezTo>
                  <a:pt x="214222" y="89438"/>
                  <a:pt x="310531" y="-1049"/>
                  <a:pt x="31529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8CEAA54-B0EA-07BA-BE1E-93F5A8A4DAB3}"/>
              </a:ext>
            </a:extLst>
          </p:cNvPr>
          <p:cNvSpPr/>
          <p:nvPr/>
        </p:nvSpPr>
        <p:spPr>
          <a:xfrm>
            <a:off x="3384501" y="3689156"/>
            <a:ext cx="89096" cy="254252"/>
          </a:xfrm>
          <a:custGeom>
            <a:avLst/>
            <a:gdLst>
              <a:gd name="connsiteX0" fmla="*/ 22274 w 89096"/>
              <a:gd name="connsiteY0" fmla="*/ 194 h 254252"/>
              <a:gd name="connsiteX1" fmla="*/ 88949 w 89096"/>
              <a:gd name="connsiteY1" fmla="*/ 127194 h 254252"/>
              <a:gd name="connsiteX2" fmla="*/ 49 w 89096"/>
              <a:gd name="connsiteY2" fmla="*/ 254194 h 254252"/>
              <a:gd name="connsiteX3" fmla="*/ 76249 w 89096"/>
              <a:gd name="connsiteY3" fmla="*/ 143069 h 254252"/>
              <a:gd name="connsiteX4" fmla="*/ 69899 w 89096"/>
              <a:gd name="connsiteY4" fmla="*/ 98619 h 254252"/>
              <a:gd name="connsiteX5" fmla="*/ 22274 w 89096"/>
              <a:gd name="connsiteY5" fmla="*/ 194 h 25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96" h="254252">
                <a:moveTo>
                  <a:pt x="22274" y="194"/>
                </a:moveTo>
                <a:cubicBezTo>
                  <a:pt x="25449" y="4956"/>
                  <a:pt x="92653" y="84861"/>
                  <a:pt x="88949" y="127194"/>
                </a:cubicBezTo>
                <a:cubicBezTo>
                  <a:pt x="85245" y="169527"/>
                  <a:pt x="2166" y="251548"/>
                  <a:pt x="49" y="254194"/>
                </a:cubicBezTo>
                <a:cubicBezTo>
                  <a:pt x="-2068" y="256840"/>
                  <a:pt x="64607" y="168998"/>
                  <a:pt x="76249" y="143069"/>
                </a:cubicBezTo>
                <a:cubicBezTo>
                  <a:pt x="87891" y="117140"/>
                  <a:pt x="78366" y="117669"/>
                  <a:pt x="69899" y="98619"/>
                </a:cubicBezTo>
                <a:cubicBezTo>
                  <a:pt x="61432" y="79569"/>
                  <a:pt x="19099" y="-4568"/>
                  <a:pt x="22274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C95AA33-2AB2-9F99-D477-AFB86FCB45B8}"/>
              </a:ext>
            </a:extLst>
          </p:cNvPr>
          <p:cNvSpPr/>
          <p:nvPr/>
        </p:nvSpPr>
        <p:spPr>
          <a:xfrm>
            <a:off x="3809502" y="2546311"/>
            <a:ext cx="191232" cy="460864"/>
          </a:xfrm>
          <a:custGeom>
            <a:avLst/>
            <a:gdLst>
              <a:gd name="connsiteX0" fmla="*/ 190998 w 191232"/>
              <a:gd name="connsiteY0" fmla="*/ 39 h 460864"/>
              <a:gd name="connsiteX1" fmla="*/ 121148 w 191232"/>
              <a:gd name="connsiteY1" fmla="*/ 161964 h 460864"/>
              <a:gd name="connsiteX2" fmla="*/ 156073 w 191232"/>
              <a:gd name="connsiteY2" fmla="*/ 193714 h 460864"/>
              <a:gd name="connsiteX3" fmla="*/ 498 w 191232"/>
              <a:gd name="connsiteY3" fmla="*/ 393739 h 460864"/>
              <a:gd name="connsiteX4" fmla="*/ 105273 w 191232"/>
              <a:gd name="connsiteY4" fmla="*/ 314364 h 460864"/>
              <a:gd name="connsiteX5" fmla="*/ 67173 w 191232"/>
              <a:gd name="connsiteY5" fmla="*/ 460414 h 460864"/>
              <a:gd name="connsiteX6" fmla="*/ 98923 w 191232"/>
              <a:gd name="connsiteY6" fmla="*/ 355639 h 460864"/>
              <a:gd name="connsiteX7" fmla="*/ 130673 w 191232"/>
              <a:gd name="connsiteY7" fmla="*/ 231814 h 460864"/>
              <a:gd name="connsiteX8" fmla="*/ 143373 w 191232"/>
              <a:gd name="connsiteY8" fmla="*/ 177839 h 460864"/>
              <a:gd name="connsiteX9" fmla="*/ 190998 w 191232"/>
              <a:gd name="connsiteY9" fmla="*/ 39 h 46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232" h="460864">
                <a:moveTo>
                  <a:pt x="190998" y="39"/>
                </a:moveTo>
                <a:cubicBezTo>
                  <a:pt x="187294" y="-2607"/>
                  <a:pt x="126969" y="129685"/>
                  <a:pt x="121148" y="161964"/>
                </a:cubicBezTo>
                <a:cubicBezTo>
                  <a:pt x="115327" y="194243"/>
                  <a:pt x="176181" y="155085"/>
                  <a:pt x="156073" y="193714"/>
                </a:cubicBezTo>
                <a:cubicBezTo>
                  <a:pt x="135965" y="232343"/>
                  <a:pt x="8965" y="373631"/>
                  <a:pt x="498" y="393739"/>
                </a:cubicBezTo>
                <a:cubicBezTo>
                  <a:pt x="-7969" y="413847"/>
                  <a:pt x="94161" y="303252"/>
                  <a:pt x="105273" y="314364"/>
                </a:cubicBezTo>
                <a:cubicBezTo>
                  <a:pt x="116385" y="325476"/>
                  <a:pt x="68231" y="453535"/>
                  <a:pt x="67173" y="460414"/>
                </a:cubicBezTo>
                <a:cubicBezTo>
                  <a:pt x="66115" y="467293"/>
                  <a:pt x="88340" y="393739"/>
                  <a:pt x="98923" y="355639"/>
                </a:cubicBezTo>
                <a:cubicBezTo>
                  <a:pt x="109506" y="317539"/>
                  <a:pt x="123265" y="261447"/>
                  <a:pt x="130673" y="231814"/>
                </a:cubicBezTo>
                <a:cubicBezTo>
                  <a:pt x="138081" y="202181"/>
                  <a:pt x="133319" y="214881"/>
                  <a:pt x="143373" y="177839"/>
                </a:cubicBezTo>
                <a:cubicBezTo>
                  <a:pt x="153427" y="140797"/>
                  <a:pt x="194702" y="2685"/>
                  <a:pt x="19099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827A469-AFDB-6310-144F-10166182925A}"/>
              </a:ext>
            </a:extLst>
          </p:cNvPr>
          <p:cNvSpPr/>
          <p:nvPr/>
        </p:nvSpPr>
        <p:spPr>
          <a:xfrm>
            <a:off x="3120042" y="4044290"/>
            <a:ext cx="250264" cy="73967"/>
          </a:xfrm>
          <a:custGeom>
            <a:avLst/>
            <a:gdLst>
              <a:gd name="connsiteX0" fmla="*/ 983 w 250264"/>
              <a:gd name="connsiteY0" fmla="*/ 660 h 73967"/>
              <a:gd name="connsiteX1" fmla="*/ 124808 w 250264"/>
              <a:gd name="connsiteY1" fmla="*/ 13360 h 73967"/>
              <a:gd name="connsiteX2" fmla="*/ 245458 w 250264"/>
              <a:gd name="connsiteY2" fmla="*/ 73685 h 73967"/>
              <a:gd name="connsiteX3" fmla="*/ 223233 w 250264"/>
              <a:gd name="connsiteY3" fmla="*/ 35585 h 73967"/>
              <a:gd name="connsiteX4" fmla="*/ 194658 w 250264"/>
              <a:gd name="connsiteY4" fmla="*/ 26060 h 73967"/>
              <a:gd name="connsiteX5" fmla="*/ 983 w 250264"/>
              <a:gd name="connsiteY5" fmla="*/ 660 h 7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264" h="73967">
                <a:moveTo>
                  <a:pt x="983" y="660"/>
                </a:moveTo>
                <a:cubicBezTo>
                  <a:pt x="-10659" y="-1457"/>
                  <a:pt x="84062" y="1189"/>
                  <a:pt x="124808" y="13360"/>
                </a:cubicBezTo>
                <a:cubicBezTo>
                  <a:pt x="165554" y="25531"/>
                  <a:pt x="229054" y="69981"/>
                  <a:pt x="245458" y="73685"/>
                </a:cubicBezTo>
                <a:cubicBezTo>
                  <a:pt x="261862" y="77389"/>
                  <a:pt x="231700" y="43523"/>
                  <a:pt x="223233" y="35585"/>
                </a:cubicBezTo>
                <a:cubicBezTo>
                  <a:pt x="214766" y="27648"/>
                  <a:pt x="229583" y="31881"/>
                  <a:pt x="194658" y="26060"/>
                </a:cubicBezTo>
                <a:cubicBezTo>
                  <a:pt x="159733" y="20239"/>
                  <a:pt x="12625" y="2777"/>
                  <a:pt x="983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C09FAC4-C47C-F63C-39C3-923FE2DFBBB3}"/>
              </a:ext>
            </a:extLst>
          </p:cNvPr>
          <p:cNvSpPr/>
          <p:nvPr/>
        </p:nvSpPr>
        <p:spPr>
          <a:xfrm>
            <a:off x="2906296" y="4177093"/>
            <a:ext cx="130716" cy="107928"/>
          </a:xfrm>
          <a:custGeom>
            <a:avLst/>
            <a:gdLst>
              <a:gd name="connsiteX0" fmla="*/ 125829 w 130716"/>
              <a:gd name="connsiteY0" fmla="*/ 1207 h 107928"/>
              <a:gd name="connsiteX1" fmla="*/ 2004 w 130716"/>
              <a:gd name="connsiteY1" fmla="*/ 105982 h 107928"/>
              <a:gd name="connsiteX2" fmla="*/ 52804 w 130716"/>
              <a:gd name="connsiteY2" fmla="*/ 67882 h 107928"/>
              <a:gd name="connsiteX3" fmla="*/ 100429 w 130716"/>
              <a:gd name="connsiteY3" fmla="*/ 48832 h 107928"/>
              <a:gd name="connsiteX4" fmla="*/ 125829 w 130716"/>
              <a:gd name="connsiteY4" fmla="*/ 1207 h 1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16" h="107928">
                <a:moveTo>
                  <a:pt x="125829" y="1207"/>
                </a:moveTo>
                <a:cubicBezTo>
                  <a:pt x="109425" y="10732"/>
                  <a:pt x="14175" y="94869"/>
                  <a:pt x="2004" y="105982"/>
                </a:cubicBezTo>
                <a:cubicBezTo>
                  <a:pt x="-10167" y="117095"/>
                  <a:pt x="36400" y="77407"/>
                  <a:pt x="52804" y="67882"/>
                </a:cubicBezTo>
                <a:cubicBezTo>
                  <a:pt x="69208" y="58357"/>
                  <a:pt x="87729" y="56240"/>
                  <a:pt x="100429" y="48832"/>
                </a:cubicBezTo>
                <a:cubicBezTo>
                  <a:pt x="113129" y="41424"/>
                  <a:pt x="142233" y="-8318"/>
                  <a:pt x="125829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1D26D67-8684-74E1-8B19-BE3B67788549}"/>
              </a:ext>
            </a:extLst>
          </p:cNvPr>
          <p:cNvSpPr/>
          <p:nvPr/>
        </p:nvSpPr>
        <p:spPr>
          <a:xfrm>
            <a:off x="2990838" y="4181266"/>
            <a:ext cx="153293" cy="190709"/>
          </a:xfrm>
          <a:custGeom>
            <a:avLst/>
            <a:gdLst>
              <a:gd name="connsiteX0" fmla="*/ 152412 w 153293"/>
              <a:gd name="connsiteY0" fmla="*/ 209 h 190709"/>
              <a:gd name="connsiteX1" fmla="*/ 117487 w 153293"/>
              <a:gd name="connsiteY1" fmla="*/ 98634 h 190709"/>
              <a:gd name="connsiteX2" fmla="*/ 82562 w 153293"/>
              <a:gd name="connsiteY2" fmla="*/ 152609 h 190709"/>
              <a:gd name="connsiteX3" fmla="*/ 12 w 153293"/>
              <a:gd name="connsiteY3" fmla="*/ 190709 h 190709"/>
              <a:gd name="connsiteX4" fmla="*/ 88912 w 153293"/>
              <a:gd name="connsiteY4" fmla="*/ 152609 h 190709"/>
              <a:gd name="connsiteX5" fmla="*/ 79387 w 153293"/>
              <a:gd name="connsiteY5" fmla="*/ 127209 h 190709"/>
              <a:gd name="connsiteX6" fmla="*/ 152412 w 153293"/>
              <a:gd name="connsiteY6" fmla="*/ 209 h 19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293" h="190709">
                <a:moveTo>
                  <a:pt x="152412" y="209"/>
                </a:moveTo>
                <a:cubicBezTo>
                  <a:pt x="158762" y="-4553"/>
                  <a:pt x="129129" y="73234"/>
                  <a:pt x="117487" y="98634"/>
                </a:cubicBezTo>
                <a:cubicBezTo>
                  <a:pt x="105845" y="124034"/>
                  <a:pt x="102141" y="137263"/>
                  <a:pt x="82562" y="152609"/>
                </a:cubicBezTo>
                <a:cubicBezTo>
                  <a:pt x="62983" y="167955"/>
                  <a:pt x="-1046" y="190709"/>
                  <a:pt x="12" y="190709"/>
                </a:cubicBezTo>
                <a:cubicBezTo>
                  <a:pt x="1070" y="190709"/>
                  <a:pt x="75683" y="163192"/>
                  <a:pt x="88912" y="152609"/>
                </a:cubicBezTo>
                <a:cubicBezTo>
                  <a:pt x="102141" y="142026"/>
                  <a:pt x="67216" y="147317"/>
                  <a:pt x="79387" y="127209"/>
                </a:cubicBezTo>
                <a:cubicBezTo>
                  <a:pt x="91558" y="107101"/>
                  <a:pt x="146062" y="4971"/>
                  <a:pt x="152412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37B5CF2-A472-8D19-55A1-99B4597655BB}"/>
              </a:ext>
            </a:extLst>
          </p:cNvPr>
          <p:cNvSpPr/>
          <p:nvPr/>
        </p:nvSpPr>
        <p:spPr>
          <a:xfrm>
            <a:off x="2552663" y="4379791"/>
            <a:ext cx="336587" cy="230717"/>
          </a:xfrm>
          <a:custGeom>
            <a:avLst/>
            <a:gdLst>
              <a:gd name="connsiteX0" fmla="*/ 336587 w 336587"/>
              <a:gd name="connsiteY0" fmla="*/ 30284 h 230717"/>
              <a:gd name="connsiteX1" fmla="*/ 241337 w 336587"/>
              <a:gd name="connsiteY1" fmla="*/ 1709 h 230717"/>
              <a:gd name="connsiteX2" fmla="*/ 104812 w 336587"/>
              <a:gd name="connsiteY2" fmla="*/ 74734 h 230717"/>
              <a:gd name="connsiteX3" fmla="*/ 171487 w 336587"/>
              <a:gd name="connsiteY3" fmla="*/ 46159 h 230717"/>
              <a:gd name="connsiteX4" fmla="*/ 85762 w 336587"/>
              <a:gd name="connsiteY4" fmla="*/ 116009 h 230717"/>
              <a:gd name="connsiteX5" fmla="*/ 92112 w 336587"/>
              <a:gd name="connsiteY5" fmla="*/ 93784 h 230717"/>
              <a:gd name="connsiteX6" fmla="*/ 37 w 336587"/>
              <a:gd name="connsiteY6" fmla="*/ 230309 h 230717"/>
              <a:gd name="connsiteX7" fmla="*/ 82587 w 336587"/>
              <a:gd name="connsiteY7" fmla="*/ 131884 h 230717"/>
              <a:gd name="connsiteX8" fmla="*/ 206412 w 336587"/>
              <a:gd name="connsiteY8" fmla="*/ 17584 h 230717"/>
              <a:gd name="connsiteX9" fmla="*/ 168312 w 336587"/>
              <a:gd name="connsiteY9" fmla="*/ 23934 h 230717"/>
              <a:gd name="connsiteX10" fmla="*/ 336587 w 336587"/>
              <a:gd name="connsiteY10" fmla="*/ 30284 h 23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587" h="230717">
                <a:moveTo>
                  <a:pt x="336587" y="30284"/>
                </a:moveTo>
                <a:cubicBezTo>
                  <a:pt x="308276" y="12292"/>
                  <a:pt x="279966" y="-5699"/>
                  <a:pt x="241337" y="1709"/>
                </a:cubicBezTo>
                <a:cubicBezTo>
                  <a:pt x="202708" y="9117"/>
                  <a:pt x="116454" y="67326"/>
                  <a:pt x="104812" y="74734"/>
                </a:cubicBezTo>
                <a:cubicBezTo>
                  <a:pt x="93170" y="82142"/>
                  <a:pt x="174662" y="39280"/>
                  <a:pt x="171487" y="46159"/>
                </a:cubicBezTo>
                <a:cubicBezTo>
                  <a:pt x="168312" y="53038"/>
                  <a:pt x="85762" y="116009"/>
                  <a:pt x="85762" y="116009"/>
                </a:cubicBezTo>
                <a:cubicBezTo>
                  <a:pt x="72533" y="123946"/>
                  <a:pt x="106399" y="74734"/>
                  <a:pt x="92112" y="93784"/>
                </a:cubicBezTo>
                <a:cubicBezTo>
                  <a:pt x="77824" y="112834"/>
                  <a:pt x="1624" y="223959"/>
                  <a:pt x="37" y="230309"/>
                </a:cubicBezTo>
                <a:cubicBezTo>
                  <a:pt x="-1551" y="236659"/>
                  <a:pt x="48191" y="167338"/>
                  <a:pt x="82587" y="131884"/>
                </a:cubicBezTo>
                <a:cubicBezTo>
                  <a:pt x="116983" y="96430"/>
                  <a:pt x="192124" y="35576"/>
                  <a:pt x="206412" y="17584"/>
                </a:cubicBezTo>
                <a:cubicBezTo>
                  <a:pt x="220700" y="-408"/>
                  <a:pt x="168312" y="23934"/>
                  <a:pt x="168312" y="23934"/>
                </a:cubicBezTo>
                <a:lnTo>
                  <a:pt x="336587" y="30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F700537-F35B-2011-7C14-C0D065100243}"/>
              </a:ext>
            </a:extLst>
          </p:cNvPr>
          <p:cNvSpPr/>
          <p:nvPr/>
        </p:nvSpPr>
        <p:spPr>
          <a:xfrm>
            <a:off x="2955328" y="4423775"/>
            <a:ext cx="350726" cy="435956"/>
          </a:xfrm>
          <a:custGeom>
            <a:avLst/>
            <a:gdLst>
              <a:gd name="connsiteX0" fmla="*/ 597 w 350726"/>
              <a:gd name="connsiteY0" fmla="*/ 2175 h 435956"/>
              <a:gd name="connsiteX1" fmla="*/ 143472 w 350726"/>
              <a:gd name="connsiteY1" fmla="*/ 126000 h 435956"/>
              <a:gd name="connsiteX2" fmla="*/ 121247 w 350726"/>
              <a:gd name="connsiteY2" fmla="*/ 113300 h 435956"/>
              <a:gd name="connsiteX3" fmla="*/ 238722 w 350726"/>
              <a:gd name="connsiteY3" fmla="*/ 284750 h 435956"/>
              <a:gd name="connsiteX4" fmla="*/ 260947 w 350726"/>
              <a:gd name="connsiteY4" fmla="*/ 316500 h 435956"/>
              <a:gd name="connsiteX5" fmla="*/ 254597 w 350726"/>
              <a:gd name="connsiteY5" fmla="*/ 306975 h 435956"/>
              <a:gd name="connsiteX6" fmla="*/ 349847 w 350726"/>
              <a:gd name="connsiteY6" fmla="*/ 433975 h 435956"/>
              <a:gd name="connsiteX7" fmla="*/ 295872 w 350726"/>
              <a:gd name="connsiteY7" fmla="*/ 376825 h 435956"/>
              <a:gd name="connsiteX8" fmla="*/ 194272 w 350726"/>
              <a:gd name="connsiteY8" fmla="*/ 275225 h 435956"/>
              <a:gd name="connsiteX9" fmla="*/ 108547 w 350726"/>
              <a:gd name="connsiteY9" fmla="*/ 132350 h 435956"/>
              <a:gd name="connsiteX10" fmla="*/ 206972 w 350726"/>
              <a:gd name="connsiteY10" fmla="*/ 246650 h 435956"/>
              <a:gd name="connsiteX11" fmla="*/ 597 w 350726"/>
              <a:gd name="connsiteY11" fmla="*/ 2175 h 43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726" h="435956">
                <a:moveTo>
                  <a:pt x="597" y="2175"/>
                </a:moveTo>
                <a:cubicBezTo>
                  <a:pt x="-9986" y="-17933"/>
                  <a:pt x="123364" y="107479"/>
                  <a:pt x="143472" y="126000"/>
                </a:cubicBezTo>
                <a:cubicBezTo>
                  <a:pt x="163580" y="144521"/>
                  <a:pt x="105372" y="86842"/>
                  <a:pt x="121247" y="113300"/>
                </a:cubicBezTo>
                <a:cubicBezTo>
                  <a:pt x="137122" y="139758"/>
                  <a:pt x="215439" y="250883"/>
                  <a:pt x="238722" y="284750"/>
                </a:cubicBezTo>
                <a:cubicBezTo>
                  <a:pt x="262005" y="318617"/>
                  <a:pt x="258301" y="312796"/>
                  <a:pt x="260947" y="316500"/>
                </a:cubicBezTo>
                <a:cubicBezTo>
                  <a:pt x="263593" y="320204"/>
                  <a:pt x="239780" y="287396"/>
                  <a:pt x="254597" y="306975"/>
                </a:cubicBezTo>
                <a:cubicBezTo>
                  <a:pt x="269414" y="326554"/>
                  <a:pt x="342968" y="422333"/>
                  <a:pt x="349847" y="433975"/>
                </a:cubicBezTo>
                <a:cubicBezTo>
                  <a:pt x="356726" y="445617"/>
                  <a:pt x="321801" y="403283"/>
                  <a:pt x="295872" y="376825"/>
                </a:cubicBezTo>
                <a:cubicBezTo>
                  <a:pt x="269943" y="350367"/>
                  <a:pt x="225493" y="315971"/>
                  <a:pt x="194272" y="275225"/>
                </a:cubicBezTo>
                <a:cubicBezTo>
                  <a:pt x="163051" y="234479"/>
                  <a:pt x="106430" y="137112"/>
                  <a:pt x="108547" y="132350"/>
                </a:cubicBezTo>
                <a:cubicBezTo>
                  <a:pt x="110664" y="127588"/>
                  <a:pt x="219672" y="265700"/>
                  <a:pt x="206972" y="246650"/>
                </a:cubicBezTo>
                <a:cubicBezTo>
                  <a:pt x="194272" y="227600"/>
                  <a:pt x="11180" y="22283"/>
                  <a:pt x="597" y="2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4264BA3-74EF-8305-D1B4-2D215A51EAE4}"/>
              </a:ext>
            </a:extLst>
          </p:cNvPr>
          <p:cNvSpPr/>
          <p:nvPr/>
        </p:nvSpPr>
        <p:spPr>
          <a:xfrm>
            <a:off x="2578014" y="4557955"/>
            <a:ext cx="312201" cy="77694"/>
          </a:xfrm>
          <a:custGeom>
            <a:avLst/>
            <a:gdLst>
              <a:gd name="connsiteX0" fmla="*/ 86 w 312201"/>
              <a:gd name="connsiteY0" fmla="*/ 77545 h 77694"/>
              <a:gd name="connsiteX1" fmla="*/ 206461 w 312201"/>
              <a:gd name="connsiteY1" fmla="*/ 20395 h 77694"/>
              <a:gd name="connsiteX2" fmla="*/ 152486 w 312201"/>
              <a:gd name="connsiteY2" fmla="*/ 4520 h 77694"/>
              <a:gd name="connsiteX3" fmla="*/ 146136 w 312201"/>
              <a:gd name="connsiteY3" fmla="*/ 4520 h 77694"/>
              <a:gd name="connsiteX4" fmla="*/ 298536 w 312201"/>
              <a:gd name="connsiteY4" fmla="*/ 48970 h 77694"/>
              <a:gd name="connsiteX5" fmla="*/ 304886 w 312201"/>
              <a:gd name="connsiteY5" fmla="*/ 14045 h 77694"/>
              <a:gd name="connsiteX6" fmla="*/ 298536 w 312201"/>
              <a:gd name="connsiteY6" fmla="*/ 26745 h 77694"/>
              <a:gd name="connsiteX7" fmla="*/ 212811 w 312201"/>
              <a:gd name="connsiteY7" fmla="*/ 23570 h 77694"/>
              <a:gd name="connsiteX8" fmla="*/ 181061 w 312201"/>
              <a:gd name="connsiteY8" fmla="*/ 1345 h 77694"/>
              <a:gd name="connsiteX9" fmla="*/ 86 w 312201"/>
              <a:gd name="connsiteY9" fmla="*/ 77545 h 7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201" h="77694">
                <a:moveTo>
                  <a:pt x="86" y="77545"/>
                </a:moveTo>
                <a:cubicBezTo>
                  <a:pt x="4319" y="80720"/>
                  <a:pt x="181061" y="32566"/>
                  <a:pt x="206461" y="20395"/>
                </a:cubicBezTo>
                <a:cubicBezTo>
                  <a:pt x="231861" y="8224"/>
                  <a:pt x="162540" y="7166"/>
                  <a:pt x="152486" y="4520"/>
                </a:cubicBezTo>
                <a:cubicBezTo>
                  <a:pt x="142432" y="1874"/>
                  <a:pt x="121794" y="-2888"/>
                  <a:pt x="146136" y="4520"/>
                </a:cubicBezTo>
                <a:cubicBezTo>
                  <a:pt x="170478" y="11928"/>
                  <a:pt x="272078" y="47382"/>
                  <a:pt x="298536" y="48970"/>
                </a:cubicBezTo>
                <a:cubicBezTo>
                  <a:pt x="324994" y="50557"/>
                  <a:pt x="304886" y="17749"/>
                  <a:pt x="304886" y="14045"/>
                </a:cubicBezTo>
                <a:cubicBezTo>
                  <a:pt x="304886" y="10341"/>
                  <a:pt x="313882" y="25157"/>
                  <a:pt x="298536" y="26745"/>
                </a:cubicBezTo>
                <a:cubicBezTo>
                  <a:pt x="283190" y="28332"/>
                  <a:pt x="232390" y="27803"/>
                  <a:pt x="212811" y="23570"/>
                </a:cubicBezTo>
                <a:cubicBezTo>
                  <a:pt x="193232" y="19337"/>
                  <a:pt x="213340" y="-6063"/>
                  <a:pt x="181061" y="1345"/>
                </a:cubicBezTo>
                <a:cubicBezTo>
                  <a:pt x="148782" y="8753"/>
                  <a:pt x="-4147" y="74370"/>
                  <a:pt x="86" y="77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0864166-8DB4-7A4A-7116-A032298A0209}"/>
              </a:ext>
            </a:extLst>
          </p:cNvPr>
          <p:cNvSpPr/>
          <p:nvPr/>
        </p:nvSpPr>
        <p:spPr>
          <a:xfrm>
            <a:off x="2831255" y="4511434"/>
            <a:ext cx="432527" cy="353237"/>
          </a:xfrm>
          <a:custGeom>
            <a:avLst/>
            <a:gdLst>
              <a:gd name="connsiteX0" fmla="*/ 845 w 432527"/>
              <a:gd name="connsiteY0" fmla="*/ 241 h 353237"/>
              <a:gd name="connsiteX1" fmla="*/ 153245 w 432527"/>
              <a:gd name="connsiteY1" fmla="*/ 143116 h 353237"/>
              <a:gd name="connsiteX2" fmla="*/ 131020 w 432527"/>
              <a:gd name="connsiteY2" fmla="*/ 127241 h 353237"/>
              <a:gd name="connsiteX3" fmla="*/ 356445 w 432527"/>
              <a:gd name="connsiteY3" fmla="*/ 232016 h 353237"/>
              <a:gd name="connsiteX4" fmla="*/ 299295 w 432527"/>
              <a:gd name="connsiteY4" fmla="*/ 225666 h 353237"/>
              <a:gd name="connsiteX5" fmla="*/ 410420 w 432527"/>
              <a:gd name="connsiteY5" fmla="*/ 327266 h 353237"/>
              <a:gd name="connsiteX6" fmla="*/ 426295 w 432527"/>
              <a:gd name="connsiteY6" fmla="*/ 346316 h 353237"/>
              <a:gd name="connsiteX7" fmla="*/ 334220 w 432527"/>
              <a:gd name="connsiteY7" fmla="*/ 228841 h 353237"/>
              <a:gd name="connsiteX8" fmla="*/ 146895 w 432527"/>
              <a:gd name="connsiteY8" fmla="*/ 139941 h 353237"/>
              <a:gd name="connsiteX9" fmla="*/ 83395 w 432527"/>
              <a:gd name="connsiteY9" fmla="*/ 108191 h 353237"/>
              <a:gd name="connsiteX10" fmla="*/ 89745 w 432527"/>
              <a:gd name="connsiteY10" fmla="*/ 108191 h 353237"/>
              <a:gd name="connsiteX11" fmla="*/ 845 w 432527"/>
              <a:gd name="connsiteY11" fmla="*/ 241 h 3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527" h="353237">
                <a:moveTo>
                  <a:pt x="845" y="241"/>
                </a:moveTo>
                <a:cubicBezTo>
                  <a:pt x="11428" y="6062"/>
                  <a:pt x="131549" y="121949"/>
                  <a:pt x="153245" y="143116"/>
                </a:cubicBezTo>
                <a:cubicBezTo>
                  <a:pt x="174941" y="164283"/>
                  <a:pt x="97153" y="112424"/>
                  <a:pt x="131020" y="127241"/>
                </a:cubicBezTo>
                <a:cubicBezTo>
                  <a:pt x="164887" y="142058"/>
                  <a:pt x="328399" y="215612"/>
                  <a:pt x="356445" y="232016"/>
                </a:cubicBezTo>
                <a:cubicBezTo>
                  <a:pt x="384491" y="248420"/>
                  <a:pt x="290299" y="209791"/>
                  <a:pt x="299295" y="225666"/>
                </a:cubicBezTo>
                <a:cubicBezTo>
                  <a:pt x="308291" y="241541"/>
                  <a:pt x="389253" y="307158"/>
                  <a:pt x="410420" y="327266"/>
                </a:cubicBezTo>
                <a:cubicBezTo>
                  <a:pt x="431587" y="347374"/>
                  <a:pt x="438995" y="362720"/>
                  <a:pt x="426295" y="346316"/>
                </a:cubicBezTo>
                <a:cubicBezTo>
                  <a:pt x="413595" y="329912"/>
                  <a:pt x="380787" y="263237"/>
                  <a:pt x="334220" y="228841"/>
                </a:cubicBezTo>
                <a:cubicBezTo>
                  <a:pt x="287653" y="194445"/>
                  <a:pt x="188699" y="160049"/>
                  <a:pt x="146895" y="139941"/>
                </a:cubicBezTo>
                <a:cubicBezTo>
                  <a:pt x="105091" y="119833"/>
                  <a:pt x="92920" y="113483"/>
                  <a:pt x="83395" y="108191"/>
                </a:cubicBezTo>
                <a:cubicBezTo>
                  <a:pt x="73870" y="102899"/>
                  <a:pt x="97153" y="120891"/>
                  <a:pt x="89745" y="108191"/>
                </a:cubicBezTo>
                <a:cubicBezTo>
                  <a:pt x="82337" y="95491"/>
                  <a:pt x="-9738" y="-5580"/>
                  <a:pt x="845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221A631-E765-2948-71B9-996D9926B0E8}"/>
              </a:ext>
            </a:extLst>
          </p:cNvPr>
          <p:cNvSpPr/>
          <p:nvPr/>
        </p:nvSpPr>
        <p:spPr>
          <a:xfrm>
            <a:off x="2538927" y="4612174"/>
            <a:ext cx="89973" cy="306665"/>
          </a:xfrm>
          <a:custGeom>
            <a:avLst/>
            <a:gdLst>
              <a:gd name="connsiteX0" fmla="*/ 26473 w 89973"/>
              <a:gd name="connsiteY0" fmla="*/ 4276 h 306665"/>
              <a:gd name="connsiteX1" fmla="*/ 32823 w 89973"/>
              <a:gd name="connsiteY1" fmla="*/ 169376 h 306665"/>
              <a:gd name="connsiteX2" fmla="*/ 89973 w 89973"/>
              <a:gd name="connsiteY2" fmla="*/ 305901 h 306665"/>
              <a:gd name="connsiteX3" fmla="*/ 32823 w 89973"/>
              <a:gd name="connsiteY3" fmla="*/ 223351 h 306665"/>
              <a:gd name="connsiteX4" fmla="*/ 1073 w 89973"/>
              <a:gd name="connsiteY4" fmla="*/ 194776 h 306665"/>
              <a:gd name="connsiteX5" fmla="*/ 70923 w 89973"/>
              <a:gd name="connsiteY5" fmla="*/ 261451 h 306665"/>
              <a:gd name="connsiteX6" fmla="*/ 13773 w 89973"/>
              <a:gd name="connsiteY6" fmla="*/ 156676 h 306665"/>
              <a:gd name="connsiteX7" fmla="*/ 26473 w 89973"/>
              <a:gd name="connsiteY7" fmla="*/ 58251 h 306665"/>
              <a:gd name="connsiteX8" fmla="*/ 26473 w 89973"/>
              <a:gd name="connsiteY8" fmla="*/ 4276 h 30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73" h="306665">
                <a:moveTo>
                  <a:pt x="26473" y="4276"/>
                </a:moveTo>
                <a:cubicBezTo>
                  <a:pt x="27531" y="22797"/>
                  <a:pt x="22240" y="119105"/>
                  <a:pt x="32823" y="169376"/>
                </a:cubicBezTo>
                <a:cubicBezTo>
                  <a:pt x="43406" y="219647"/>
                  <a:pt x="89973" y="296905"/>
                  <a:pt x="89973" y="305901"/>
                </a:cubicBezTo>
                <a:cubicBezTo>
                  <a:pt x="89973" y="314897"/>
                  <a:pt x="47640" y="241872"/>
                  <a:pt x="32823" y="223351"/>
                </a:cubicBezTo>
                <a:cubicBezTo>
                  <a:pt x="18006" y="204830"/>
                  <a:pt x="-5277" y="188426"/>
                  <a:pt x="1073" y="194776"/>
                </a:cubicBezTo>
                <a:cubicBezTo>
                  <a:pt x="7423" y="201126"/>
                  <a:pt x="68806" y="267801"/>
                  <a:pt x="70923" y="261451"/>
                </a:cubicBezTo>
                <a:cubicBezTo>
                  <a:pt x="73040" y="255101"/>
                  <a:pt x="21181" y="190543"/>
                  <a:pt x="13773" y="156676"/>
                </a:cubicBezTo>
                <a:cubicBezTo>
                  <a:pt x="6365" y="122809"/>
                  <a:pt x="23298" y="84709"/>
                  <a:pt x="26473" y="58251"/>
                </a:cubicBezTo>
                <a:cubicBezTo>
                  <a:pt x="29648" y="31793"/>
                  <a:pt x="25415" y="-14245"/>
                  <a:pt x="26473" y="4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F2CAD17-3F17-5DBF-4F8B-DB2916FE6DE4}"/>
              </a:ext>
            </a:extLst>
          </p:cNvPr>
          <p:cNvSpPr/>
          <p:nvPr/>
        </p:nvSpPr>
        <p:spPr>
          <a:xfrm>
            <a:off x="2692399" y="4911723"/>
            <a:ext cx="778359" cy="260352"/>
          </a:xfrm>
          <a:custGeom>
            <a:avLst/>
            <a:gdLst>
              <a:gd name="connsiteX0" fmla="*/ 1 w 778359"/>
              <a:gd name="connsiteY0" fmla="*/ 2 h 260352"/>
              <a:gd name="connsiteX1" fmla="*/ 161926 w 778359"/>
              <a:gd name="connsiteY1" fmla="*/ 85727 h 260352"/>
              <a:gd name="connsiteX2" fmla="*/ 171451 w 778359"/>
              <a:gd name="connsiteY2" fmla="*/ 66677 h 260352"/>
              <a:gd name="connsiteX3" fmla="*/ 454026 w 778359"/>
              <a:gd name="connsiteY3" fmla="*/ 133352 h 260352"/>
              <a:gd name="connsiteX4" fmla="*/ 396876 w 778359"/>
              <a:gd name="connsiteY4" fmla="*/ 107952 h 260352"/>
              <a:gd name="connsiteX5" fmla="*/ 638176 w 778359"/>
              <a:gd name="connsiteY5" fmla="*/ 168277 h 260352"/>
              <a:gd name="connsiteX6" fmla="*/ 730251 w 778359"/>
              <a:gd name="connsiteY6" fmla="*/ 190502 h 260352"/>
              <a:gd name="connsiteX7" fmla="*/ 777876 w 778359"/>
              <a:gd name="connsiteY7" fmla="*/ 260352 h 260352"/>
              <a:gd name="connsiteX8" fmla="*/ 736601 w 778359"/>
              <a:gd name="connsiteY8" fmla="*/ 190502 h 260352"/>
              <a:gd name="connsiteX9" fmla="*/ 504826 w 778359"/>
              <a:gd name="connsiteY9" fmla="*/ 139702 h 260352"/>
              <a:gd name="connsiteX10" fmla="*/ 295276 w 778359"/>
              <a:gd name="connsiteY10" fmla="*/ 85727 h 260352"/>
              <a:gd name="connsiteX11" fmla="*/ 301626 w 778359"/>
              <a:gd name="connsiteY11" fmla="*/ 107952 h 260352"/>
              <a:gd name="connsiteX12" fmla="*/ 165101 w 778359"/>
              <a:gd name="connsiteY12" fmla="*/ 88902 h 260352"/>
              <a:gd name="connsiteX13" fmla="*/ 1 w 778359"/>
              <a:gd name="connsiteY13" fmla="*/ 2 h 2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8359" h="260352">
                <a:moveTo>
                  <a:pt x="1" y="2"/>
                </a:moveTo>
                <a:cubicBezTo>
                  <a:pt x="-528" y="-527"/>
                  <a:pt x="133351" y="74615"/>
                  <a:pt x="161926" y="85727"/>
                </a:cubicBezTo>
                <a:cubicBezTo>
                  <a:pt x="190501" y="96839"/>
                  <a:pt x="122768" y="58740"/>
                  <a:pt x="171451" y="66677"/>
                </a:cubicBezTo>
                <a:cubicBezTo>
                  <a:pt x="220134" y="74614"/>
                  <a:pt x="416455" y="126473"/>
                  <a:pt x="454026" y="133352"/>
                </a:cubicBezTo>
                <a:cubicBezTo>
                  <a:pt x="491597" y="140231"/>
                  <a:pt x="366184" y="102131"/>
                  <a:pt x="396876" y="107952"/>
                </a:cubicBezTo>
                <a:cubicBezTo>
                  <a:pt x="427568" y="113773"/>
                  <a:pt x="638176" y="168277"/>
                  <a:pt x="638176" y="168277"/>
                </a:cubicBezTo>
                <a:cubicBezTo>
                  <a:pt x="693739" y="182035"/>
                  <a:pt x="706968" y="175156"/>
                  <a:pt x="730251" y="190502"/>
                </a:cubicBezTo>
                <a:cubicBezTo>
                  <a:pt x="753534" y="205848"/>
                  <a:pt x="776818" y="260352"/>
                  <a:pt x="777876" y="260352"/>
                </a:cubicBezTo>
                <a:cubicBezTo>
                  <a:pt x="778934" y="260352"/>
                  <a:pt x="782109" y="210610"/>
                  <a:pt x="736601" y="190502"/>
                </a:cubicBezTo>
                <a:cubicBezTo>
                  <a:pt x="691093" y="170394"/>
                  <a:pt x="578380" y="157164"/>
                  <a:pt x="504826" y="139702"/>
                </a:cubicBezTo>
                <a:cubicBezTo>
                  <a:pt x="431272" y="122240"/>
                  <a:pt x="329143" y="91019"/>
                  <a:pt x="295276" y="85727"/>
                </a:cubicBezTo>
                <a:cubicBezTo>
                  <a:pt x="261409" y="80435"/>
                  <a:pt x="323322" y="107423"/>
                  <a:pt x="301626" y="107952"/>
                </a:cubicBezTo>
                <a:cubicBezTo>
                  <a:pt x="279930" y="108481"/>
                  <a:pt x="208493" y="106364"/>
                  <a:pt x="165101" y="88902"/>
                </a:cubicBezTo>
                <a:cubicBezTo>
                  <a:pt x="121709" y="71440"/>
                  <a:pt x="530" y="531"/>
                  <a:pt x="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0B6809D-AFBA-1DDF-C670-8455E90E723D}"/>
              </a:ext>
            </a:extLst>
          </p:cNvPr>
          <p:cNvSpPr/>
          <p:nvPr/>
        </p:nvSpPr>
        <p:spPr>
          <a:xfrm>
            <a:off x="2591672" y="4714148"/>
            <a:ext cx="357910" cy="258314"/>
          </a:xfrm>
          <a:custGeom>
            <a:avLst/>
            <a:gdLst>
              <a:gd name="connsiteX0" fmla="*/ 2303 w 357910"/>
              <a:gd name="connsiteY0" fmla="*/ 727 h 258314"/>
              <a:gd name="connsiteX1" fmla="*/ 221378 w 357910"/>
              <a:gd name="connsiteY1" fmla="*/ 153127 h 258314"/>
              <a:gd name="connsiteX2" fmla="*/ 148353 w 357910"/>
              <a:gd name="connsiteY2" fmla="*/ 124552 h 258314"/>
              <a:gd name="connsiteX3" fmla="*/ 129303 w 357910"/>
              <a:gd name="connsiteY3" fmla="*/ 156302 h 258314"/>
              <a:gd name="connsiteX4" fmla="*/ 211853 w 357910"/>
              <a:gd name="connsiteY4" fmla="*/ 178527 h 258314"/>
              <a:gd name="connsiteX5" fmla="*/ 357903 w 357910"/>
              <a:gd name="connsiteY5" fmla="*/ 257902 h 258314"/>
              <a:gd name="connsiteX6" fmla="*/ 205503 w 357910"/>
              <a:gd name="connsiteY6" fmla="*/ 140427 h 258314"/>
              <a:gd name="connsiteX7" fmla="*/ 110253 w 357910"/>
              <a:gd name="connsiteY7" fmla="*/ 95977 h 258314"/>
              <a:gd name="connsiteX8" fmla="*/ 2303 w 357910"/>
              <a:gd name="connsiteY8" fmla="*/ 727 h 2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910" h="258314">
                <a:moveTo>
                  <a:pt x="2303" y="727"/>
                </a:moveTo>
                <a:cubicBezTo>
                  <a:pt x="20824" y="10252"/>
                  <a:pt x="197036" y="132490"/>
                  <a:pt x="221378" y="153127"/>
                </a:cubicBezTo>
                <a:cubicBezTo>
                  <a:pt x="245720" y="173764"/>
                  <a:pt x="163699" y="124023"/>
                  <a:pt x="148353" y="124552"/>
                </a:cubicBezTo>
                <a:cubicBezTo>
                  <a:pt x="133007" y="125081"/>
                  <a:pt x="118720" y="147306"/>
                  <a:pt x="129303" y="156302"/>
                </a:cubicBezTo>
                <a:cubicBezTo>
                  <a:pt x="139886" y="165298"/>
                  <a:pt x="173753" y="161594"/>
                  <a:pt x="211853" y="178527"/>
                </a:cubicBezTo>
                <a:cubicBezTo>
                  <a:pt x="249953" y="195460"/>
                  <a:pt x="358961" y="264252"/>
                  <a:pt x="357903" y="257902"/>
                </a:cubicBezTo>
                <a:cubicBezTo>
                  <a:pt x="356845" y="251552"/>
                  <a:pt x="246778" y="167414"/>
                  <a:pt x="205503" y="140427"/>
                </a:cubicBezTo>
                <a:cubicBezTo>
                  <a:pt x="164228" y="113440"/>
                  <a:pt x="138299" y="113969"/>
                  <a:pt x="110253" y="95977"/>
                </a:cubicBezTo>
                <a:cubicBezTo>
                  <a:pt x="82207" y="77985"/>
                  <a:pt x="-16218" y="-8798"/>
                  <a:pt x="2303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6A0491-7F50-38BB-3F8D-0A99061D889B}"/>
              </a:ext>
            </a:extLst>
          </p:cNvPr>
          <p:cNvSpPr/>
          <p:nvPr/>
        </p:nvSpPr>
        <p:spPr>
          <a:xfrm>
            <a:off x="2632060" y="4670398"/>
            <a:ext cx="762547" cy="354142"/>
          </a:xfrm>
          <a:custGeom>
            <a:avLst/>
            <a:gdLst>
              <a:gd name="connsiteX0" fmla="*/ 15 w 762547"/>
              <a:gd name="connsiteY0" fmla="*/ 27 h 354142"/>
              <a:gd name="connsiteX1" fmla="*/ 247665 w 762547"/>
              <a:gd name="connsiteY1" fmla="*/ 139727 h 354142"/>
              <a:gd name="connsiteX2" fmla="*/ 209565 w 762547"/>
              <a:gd name="connsiteY2" fmla="*/ 127027 h 354142"/>
              <a:gd name="connsiteX3" fmla="*/ 441340 w 762547"/>
              <a:gd name="connsiteY3" fmla="*/ 215927 h 354142"/>
              <a:gd name="connsiteX4" fmla="*/ 390540 w 762547"/>
              <a:gd name="connsiteY4" fmla="*/ 219102 h 354142"/>
              <a:gd name="connsiteX5" fmla="*/ 549290 w 762547"/>
              <a:gd name="connsiteY5" fmla="*/ 257202 h 354142"/>
              <a:gd name="connsiteX6" fmla="*/ 577865 w 762547"/>
              <a:gd name="connsiteY6" fmla="*/ 266727 h 354142"/>
              <a:gd name="connsiteX7" fmla="*/ 730265 w 762547"/>
              <a:gd name="connsiteY7" fmla="*/ 342927 h 354142"/>
              <a:gd name="connsiteX8" fmla="*/ 755665 w 762547"/>
              <a:gd name="connsiteY8" fmla="*/ 346102 h 354142"/>
              <a:gd name="connsiteX9" fmla="*/ 638190 w 762547"/>
              <a:gd name="connsiteY9" fmla="*/ 269902 h 354142"/>
              <a:gd name="connsiteX10" fmla="*/ 374665 w 762547"/>
              <a:gd name="connsiteY10" fmla="*/ 215927 h 354142"/>
              <a:gd name="connsiteX11" fmla="*/ 260365 w 762547"/>
              <a:gd name="connsiteY11" fmla="*/ 152427 h 354142"/>
              <a:gd name="connsiteX12" fmla="*/ 15 w 762547"/>
              <a:gd name="connsiteY12" fmla="*/ 27 h 35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547" h="354142">
                <a:moveTo>
                  <a:pt x="15" y="27"/>
                </a:moveTo>
                <a:cubicBezTo>
                  <a:pt x="-2102" y="-2090"/>
                  <a:pt x="212740" y="118560"/>
                  <a:pt x="247665" y="139727"/>
                </a:cubicBezTo>
                <a:cubicBezTo>
                  <a:pt x="282590" y="160894"/>
                  <a:pt x="209565" y="127027"/>
                  <a:pt x="209565" y="127027"/>
                </a:cubicBezTo>
                <a:cubicBezTo>
                  <a:pt x="241844" y="139727"/>
                  <a:pt x="411178" y="200581"/>
                  <a:pt x="441340" y="215927"/>
                </a:cubicBezTo>
                <a:cubicBezTo>
                  <a:pt x="471503" y="231273"/>
                  <a:pt x="372548" y="212223"/>
                  <a:pt x="390540" y="219102"/>
                </a:cubicBezTo>
                <a:cubicBezTo>
                  <a:pt x="408532" y="225981"/>
                  <a:pt x="518069" y="249265"/>
                  <a:pt x="549290" y="257202"/>
                </a:cubicBezTo>
                <a:cubicBezTo>
                  <a:pt x="580511" y="265139"/>
                  <a:pt x="547703" y="252440"/>
                  <a:pt x="577865" y="266727"/>
                </a:cubicBezTo>
                <a:cubicBezTo>
                  <a:pt x="608027" y="281014"/>
                  <a:pt x="700632" y="329698"/>
                  <a:pt x="730265" y="342927"/>
                </a:cubicBezTo>
                <a:cubicBezTo>
                  <a:pt x="759898" y="356156"/>
                  <a:pt x="771011" y="358273"/>
                  <a:pt x="755665" y="346102"/>
                </a:cubicBezTo>
                <a:cubicBezTo>
                  <a:pt x="740319" y="333931"/>
                  <a:pt x="701690" y="291598"/>
                  <a:pt x="638190" y="269902"/>
                </a:cubicBezTo>
                <a:cubicBezTo>
                  <a:pt x="574690" y="248206"/>
                  <a:pt x="437636" y="235506"/>
                  <a:pt x="374665" y="215927"/>
                </a:cubicBezTo>
                <a:cubicBezTo>
                  <a:pt x="311694" y="196348"/>
                  <a:pt x="318044" y="187352"/>
                  <a:pt x="260365" y="152427"/>
                </a:cubicBezTo>
                <a:cubicBezTo>
                  <a:pt x="202686" y="117502"/>
                  <a:pt x="2132" y="2144"/>
                  <a:pt x="1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07BCC1DE-059B-CCCB-4B86-0DDFDB593C50}"/>
              </a:ext>
            </a:extLst>
          </p:cNvPr>
          <p:cNvSpPr/>
          <p:nvPr/>
        </p:nvSpPr>
        <p:spPr>
          <a:xfrm>
            <a:off x="3254109" y="4787593"/>
            <a:ext cx="277368" cy="389504"/>
          </a:xfrm>
          <a:custGeom>
            <a:avLst/>
            <a:gdLst>
              <a:gd name="connsiteX0" fmla="*/ 266 w 277368"/>
              <a:gd name="connsiteY0" fmla="*/ 307 h 389504"/>
              <a:gd name="connsiteX1" fmla="*/ 184416 w 277368"/>
              <a:gd name="connsiteY1" fmla="*/ 155882 h 389504"/>
              <a:gd name="connsiteX2" fmla="*/ 254266 w 277368"/>
              <a:gd name="connsiteY2" fmla="*/ 206682 h 389504"/>
              <a:gd name="connsiteX3" fmla="*/ 235216 w 277368"/>
              <a:gd name="connsiteY3" fmla="*/ 387657 h 389504"/>
              <a:gd name="connsiteX4" fmla="*/ 260616 w 277368"/>
              <a:gd name="connsiteY4" fmla="*/ 295582 h 389504"/>
              <a:gd name="connsiteX5" fmla="*/ 273316 w 277368"/>
              <a:gd name="connsiteY5" fmla="*/ 216207 h 389504"/>
              <a:gd name="connsiteX6" fmla="*/ 187591 w 277368"/>
              <a:gd name="connsiteY6" fmla="*/ 149532 h 389504"/>
              <a:gd name="connsiteX7" fmla="*/ 79641 w 277368"/>
              <a:gd name="connsiteY7" fmla="*/ 89207 h 389504"/>
              <a:gd name="connsiteX8" fmla="*/ 228866 w 277368"/>
              <a:gd name="connsiteY8" fmla="*/ 200332 h 389504"/>
              <a:gd name="connsiteX9" fmla="*/ 266 w 277368"/>
              <a:gd name="connsiteY9" fmla="*/ 307 h 3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68" h="389504">
                <a:moveTo>
                  <a:pt x="266" y="307"/>
                </a:moveTo>
                <a:cubicBezTo>
                  <a:pt x="-7142" y="-7101"/>
                  <a:pt x="142083" y="121486"/>
                  <a:pt x="184416" y="155882"/>
                </a:cubicBezTo>
                <a:cubicBezTo>
                  <a:pt x="226749" y="190278"/>
                  <a:pt x="245799" y="168053"/>
                  <a:pt x="254266" y="206682"/>
                </a:cubicBezTo>
                <a:cubicBezTo>
                  <a:pt x="262733" y="245311"/>
                  <a:pt x="234158" y="372840"/>
                  <a:pt x="235216" y="387657"/>
                </a:cubicBezTo>
                <a:cubicBezTo>
                  <a:pt x="236274" y="402474"/>
                  <a:pt x="254266" y="324157"/>
                  <a:pt x="260616" y="295582"/>
                </a:cubicBezTo>
                <a:cubicBezTo>
                  <a:pt x="266966" y="267007"/>
                  <a:pt x="285487" y="240549"/>
                  <a:pt x="273316" y="216207"/>
                </a:cubicBezTo>
                <a:cubicBezTo>
                  <a:pt x="261145" y="191865"/>
                  <a:pt x="219870" y="170699"/>
                  <a:pt x="187591" y="149532"/>
                </a:cubicBezTo>
                <a:cubicBezTo>
                  <a:pt x="155312" y="128365"/>
                  <a:pt x="72762" y="80740"/>
                  <a:pt x="79641" y="89207"/>
                </a:cubicBezTo>
                <a:cubicBezTo>
                  <a:pt x="86520" y="97674"/>
                  <a:pt x="236804" y="215149"/>
                  <a:pt x="228866" y="200332"/>
                </a:cubicBezTo>
                <a:cubicBezTo>
                  <a:pt x="220929" y="185515"/>
                  <a:pt x="7674" y="7715"/>
                  <a:pt x="266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E5AF549-3473-1FD2-7B41-1B37081ABEE9}"/>
              </a:ext>
            </a:extLst>
          </p:cNvPr>
          <p:cNvSpPr/>
          <p:nvPr/>
        </p:nvSpPr>
        <p:spPr>
          <a:xfrm>
            <a:off x="2581238" y="4618776"/>
            <a:ext cx="884119" cy="521570"/>
          </a:xfrm>
          <a:custGeom>
            <a:avLst/>
            <a:gdLst>
              <a:gd name="connsiteX0" fmla="*/ 37 w 884119"/>
              <a:gd name="connsiteY0" fmla="*/ 849 h 521570"/>
              <a:gd name="connsiteX1" fmla="*/ 231812 w 884119"/>
              <a:gd name="connsiteY1" fmla="*/ 70699 h 521570"/>
              <a:gd name="connsiteX2" fmla="*/ 212762 w 884119"/>
              <a:gd name="connsiteY2" fmla="*/ 83399 h 521570"/>
              <a:gd name="connsiteX3" fmla="*/ 520737 w 884119"/>
              <a:gd name="connsiteY3" fmla="*/ 235799 h 521570"/>
              <a:gd name="connsiteX4" fmla="*/ 527087 w 884119"/>
              <a:gd name="connsiteY4" fmla="*/ 251674 h 521570"/>
              <a:gd name="connsiteX5" fmla="*/ 596937 w 884119"/>
              <a:gd name="connsiteY5" fmla="*/ 226274 h 521570"/>
              <a:gd name="connsiteX6" fmla="*/ 619162 w 884119"/>
              <a:gd name="connsiteY6" fmla="*/ 248499 h 521570"/>
              <a:gd name="connsiteX7" fmla="*/ 742987 w 884119"/>
              <a:gd name="connsiteY7" fmla="*/ 334224 h 521570"/>
              <a:gd name="connsiteX8" fmla="*/ 733462 w 884119"/>
              <a:gd name="connsiteY8" fmla="*/ 308824 h 521570"/>
              <a:gd name="connsiteX9" fmla="*/ 854112 w 884119"/>
              <a:gd name="connsiteY9" fmla="*/ 400899 h 521570"/>
              <a:gd name="connsiteX10" fmla="*/ 882687 w 884119"/>
              <a:gd name="connsiteY10" fmla="*/ 521549 h 521570"/>
              <a:gd name="connsiteX11" fmla="*/ 854112 w 884119"/>
              <a:gd name="connsiteY11" fmla="*/ 391374 h 521570"/>
              <a:gd name="connsiteX12" fmla="*/ 644562 w 884119"/>
              <a:gd name="connsiteY12" fmla="*/ 258024 h 521570"/>
              <a:gd name="connsiteX13" fmla="*/ 669962 w 884119"/>
              <a:gd name="connsiteY13" fmla="*/ 286599 h 521570"/>
              <a:gd name="connsiteX14" fmla="*/ 403262 w 884119"/>
              <a:gd name="connsiteY14" fmla="*/ 175474 h 521570"/>
              <a:gd name="connsiteX15" fmla="*/ 209587 w 884119"/>
              <a:gd name="connsiteY15" fmla="*/ 96099 h 521570"/>
              <a:gd name="connsiteX16" fmla="*/ 250862 w 884119"/>
              <a:gd name="connsiteY16" fmla="*/ 124674 h 521570"/>
              <a:gd name="connsiteX17" fmla="*/ 37 w 884119"/>
              <a:gd name="connsiteY17" fmla="*/ 849 h 52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4119" h="521570">
                <a:moveTo>
                  <a:pt x="37" y="849"/>
                </a:moveTo>
                <a:cubicBezTo>
                  <a:pt x="-3138" y="-8147"/>
                  <a:pt x="196358" y="56941"/>
                  <a:pt x="231812" y="70699"/>
                </a:cubicBezTo>
                <a:cubicBezTo>
                  <a:pt x="267266" y="84457"/>
                  <a:pt x="164608" y="55882"/>
                  <a:pt x="212762" y="83399"/>
                </a:cubicBezTo>
                <a:cubicBezTo>
                  <a:pt x="260916" y="110916"/>
                  <a:pt x="468350" y="207753"/>
                  <a:pt x="520737" y="235799"/>
                </a:cubicBezTo>
                <a:cubicBezTo>
                  <a:pt x="573124" y="263845"/>
                  <a:pt x="514387" y="253261"/>
                  <a:pt x="527087" y="251674"/>
                </a:cubicBezTo>
                <a:cubicBezTo>
                  <a:pt x="539787" y="250087"/>
                  <a:pt x="596937" y="226274"/>
                  <a:pt x="596937" y="226274"/>
                </a:cubicBezTo>
                <a:cubicBezTo>
                  <a:pt x="612283" y="225745"/>
                  <a:pt x="594820" y="230507"/>
                  <a:pt x="619162" y="248499"/>
                </a:cubicBezTo>
                <a:cubicBezTo>
                  <a:pt x="643504" y="266491"/>
                  <a:pt x="723937" y="324170"/>
                  <a:pt x="742987" y="334224"/>
                </a:cubicBezTo>
                <a:cubicBezTo>
                  <a:pt x="762037" y="344278"/>
                  <a:pt x="714941" y="297712"/>
                  <a:pt x="733462" y="308824"/>
                </a:cubicBezTo>
                <a:cubicBezTo>
                  <a:pt x="751983" y="319937"/>
                  <a:pt x="829241" y="365445"/>
                  <a:pt x="854112" y="400899"/>
                </a:cubicBezTo>
                <a:cubicBezTo>
                  <a:pt x="878983" y="436353"/>
                  <a:pt x="882687" y="523136"/>
                  <a:pt x="882687" y="521549"/>
                </a:cubicBezTo>
                <a:cubicBezTo>
                  <a:pt x="882687" y="519962"/>
                  <a:pt x="893800" y="435295"/>
                  <a:pt x="854112" y="391374"/>
                </a:cubicBezTo>
                <a:cubicBezTo>
                  <a:pt x="814425" y="347453"/>
                  <a:pt x="675254" y="275487"/>
                  <a:pt x="644562" y="258024"/>
                </a:cubicBezTo>
                <a:cubicBezTo>
                  <a:pt x="613870" y="240562"/>
                  <a:pt x="710179" y="300357"/>
                  <a:pt x="669962" y="286599"/>
                </a:cubicBezTo>
                <a:cubicBezTo>
                  <a:pt x="629745" y="272841"/>
                  <a:pt x="403262" y="175474"/>
                  <a:pt x="403262" y="175474"/>
                </a:cubicBezTo>
                <a:cubicBezTo>
                  <a:pt x="326533" y="143724"/>
                  <a:pt x="234987" y="104566"/>
                  <a:pt x="209587" y="96099"/>
                </a:cubicBezTo>
                <a:cubicBezTo>
                  <a:pt x="184187" y="87632"/>
                  <a:pt x="286845" y="138432"/>
                  <a:pt x="250862" y="124674"/>
                </a:cubicBezTo>
                <a:cubicBezTo>
                  <a:pt x="214879" y="110916"/>
                  <a:pt x="3212" y="9845"/>
                  <a:pt x="37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6622793-3F28-1F81-AC57-3CE2D254B7FD}"/>
              </a:ext>
            </a:extLst>
          </p:cNvPr>
          <p:cNvSpPr/>
          <p:nvPr/>
        </p:nvSpPr>
        <p:spPr>
          <a:xfrm>
            <a:off x="3855444" y="1459665"/>
            <a:ext cx="1368436" cy="235465"/>
          </a:xfrm>
          <a:custGeom>
            <a:avLst/>
            <a:gdLst>
              <a:gd name="connsiteX0" fmla="*/ 9 w 1368436"/>
              <a:gd name="connsiteY0" fmla="*/ 235451 h 235465"/>
              <a:gd name="connsiteX1" fmla="*/ 695167 w 1368436"/>
              <a:gd name="connsiteY1" fmla="*/ 42946 h 235465"/>
              <a:gd name="connsiteX2" fmla="*/ 524051 w 1368436"/>
              <a:gd name="connsiteY2" fmla="*/ 80377 h 235465"/>
              <a:gd name="connsiteX3" fmla="*/ 930451 w 1368436"/>
              <a:gd name="connsiteY3" fmla="*/ 167 h 235465"/>
              <a:gd name="connsiteX4" fmla="*/ 1363588 w 1368436"/>
              <a:gd name="connsiteY4" fmla="*/ 58988 h 235465"/>
              <a:gd name="connsiteX5" fmla="*/ 1155040 w 1368436"/>
              <a:gd name="connsiteY5" fmla="*/ 48293 h 235465"/>
              <a:gd name="connsiteX6" fmla="*/ 1026703 w 1368436"/>
              <a:gd name="connsiteY6" fmla="*/ 26903 h 235465"/>
              <a:gd name="connsiteX7" fmla="*/ 1106914 w 1368436"/>
              <a:gd name="connsiteY7" fmla="*/ 32251 h 235465"/>
              <a:gd name="connsiteX8" fmla="*/ 641693 w 1368436"/>
              <a:gd name="connsiteY8" fmla="*/ 21556 h 235465"/>
              <a:gd name="connsiteX9" fmla="*/ 679124 w 1368436"/>
              <a:gd name="connsiteY9" fmla="*/ 32251 h 235465"/>
              <a:gd name="connsiteX10" fmla="*/ 9 w 1368436"/>
              <a:gd name="connsiteY10" fmla="*/ 235451 h 23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436" h="235465">
                <a:moveTo>
                  <a:pt x="9" y="235451"/>
                </a:moveTo>
                <a:cubicBezTo>
                  <a:pt x="2683" y="237233"/>
                  <a:pt x="607827" y="68792"/>
                  <a:pt x="695167" y="42946"/>
                </a:cubicBezTo>
                <a:cubicBezTo>
                  <a:pt x="782507" y="17100"/>
                  <a:pt x="484837" y="87507"/>
                  <a:pt x="524051" y="80377"/>
                </a:cubicBezTo>
                <a:cubicBezTo>
                  <a:pt x="563265" y="73247"/>
                  <a:pt x="790528" y="3732"/>
                  <a:pt x="930451" y="167"/>
                </a:cubicBezTo>
                <a:cubicBezTo>
                  <a:pt x="1070374" y="-3398"/>
                  <a:pt x="1326157" y="50967"/>
                  <a:pt x="1363588" y="58988"/>
                </a:cubicBezTo>
                <a:cubicBezTo>
                  <a:pt x="1401020" y="67009"/>
                  <a:pt x="1211187" y="53640"/>
                  <a:pt x="1155040" y="48293"/>
                </a:cubicBezTo>
                <a:cubicBezTo>
                  <a:pt x="1098893" y="42946"/>
                  <a:pt x="1034724" y="29577"/>
                  <a:pt x="1026703" y="26903"/>
                </a:cubicBezTo>
                <a:cubicBezTo>
                  <a:pt x="1018682" y="24229"/>
                  <a:pt x="1106914" y="32251"/>
                  <a:pt x="1106914" y="32251"/>
                </a:cubicBezTo>
                <a:lnTo>
                  <a:pt x="641693" y="21556"/>
                </a:lnTo>
                <a:cubicBezTo>
                  <a:pt x="570395" y="21556"/>
                  <a:pt x="785180" y="-1616"/>
                  <a:pt x="679124" y="32251"/>
                </a:cubicBezTo>
                <a:cubicBezTo>
                  <a:pt x="573068" y="66118"/>
                  <a:pt x="-2665" y="233669"/>
                  <a:pt x="9" y="235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AD5072F-0829-2091-034C-9F0A064FBF68}"/>
              </a:ext>
            </a:extLst>
          </p:cNvPr>
          <p:cNvSpPr/>
          <p:nvPr/>
        </p:nvSpPr>
        <p:spPr>
          <a:xfrm>
            <a:off x="3320433" y="1759281"/>
            <a:ext cx="513773" cy="487173"/>
          </a:xfrm>
          <a:custGeom>
            <a:avLst/>
            <a:gdLst>
              <a:gd name="connsiteX0" fmla="*/ 513630 w 513773"/>
              <a:gd name="connsiteY0" fmla="*/ 3 h 487173"/>
              <a:gd name="connsiteX1" fmla="*/ 283693 w 513773"/>
              <a:gd name="connsiteY1" fmla="*/ 203203 h 487173"/>
              <a:gd name="connsiteX2" fmla="*/ 342514 w 513773"/>
              <a:gd name="connsiteY2" fmla="*/ 176466 h 487173"/>
              <a:gd name="connsiteX3" fmla="*/ 123272 w 513773"/>
              <a:gd name="connsiteY3" fmla="*/ 379666 h 487173"/>
              <a:gd name="connsiteX4" fmla="*/ 283 w 513773"/>
              <a:gd name="connsiteY4" fmla="*/ 486614 h 487173"/>
              <a:gd name="connsiteX5" fmla="*/ 155356 w 513773"/>
              <a:gd name="connsiteY5" fmla="*/ 336887 h 487173"/>
              <a:gd name="connsiteX6" fmla="*/ 315778 w 513773"/>
              <a:gd name="connsiteY6" fmla="*/ 208551 h 487173"/>
              <a:gd name="connsiteX7" fmla="*/ 513630 w 513773"/>
              <a:gd name="connsiteY7" fmla="*/ 3 h 48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773" h="487173">
                <a:moveTo>
                  <a:pt x="513630" y="3"/>
                </a:moveTo>
                <a:cubicBezTo>
                  <a:pt x="508283" y="-888"/>
                  <a:pt x="312212" y="173793"/>
                  <a:pt x="283693" y="203203"/>
                </a:cubicBezTo>
                <a:cubicBezTo>
                  <a:pt x="255174" y="232613"/>
                  <a:pt x="369251" y="147055"/>
                  <a:pt x="342514" y="176466"/>
                </a:cubicBezTo>
                <a:cubicBezTo>
                  <a:pt x="315777" y="205877"/>
                  <a:pt x="180310" y="327975"/>
                  <a:pt x="123272" y="379666"/>
                </a:cubicBezTo>
                <a:cubicBezTo>
                  <a:pt x="66234" y="431357"/>
                  <a:pt x="-5064" y="493744"/>
                  <a:pt x="283" y="486614"/>
                </a:cubicBezTo>
                <a:cubicBezTo>
                  <a:pt x="5630" y="479484"/>
                  <a:pt x="102774" y="383231"/>
                  <a:pt x="155356" y="336887"/>
                </a:cubicBezTo>
                <a:cubicBezTo>
                  <a:pt x="207938" y="290543"/>
                  <a:pt x="257848" y="257568"/>
                  <a:pt x="315778" y="208551"/>
                </a:cubicBezTo>
                <a:cubicBezTo>
                  <a:pt x="373708" y="159534"/>
                  <a:pt x="518977" y="894"/>
                  <a:pt x="51363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6192E84-C208-ACE5-D3C6-C6BAB3431262}"/>
              </a:ext>
            </a:extLst>
          </p:cNvPr>
          <p:cNvSpPr/>
          <p:nvPr/>
        </p:nvSpPr>
        <p:spPr>
          <a:xfrm>
            <a:off x="3073386" y="2272664"/>
            <a:ext cx="299070" cy="493113"/>
          </a:xfrm>
          <a:custGeom>
            <a:avLst/>
            <a:gdLst>
              <a:gd name="connsiteX0" fmla="*/ 295456 w 299070"/>
              <a:gd name="connsiteY0" fmla="*/ 5315 h 493113"/>
              <a:gd name="connsiteX1" fmla="*/ 156425 w 299070"/>
              <a:gd name="connsiteY1" fmla="*/ 133652 h 493113"/>
              <a:gd name="connsiteX2" fmla="*/ 86909 w 299070"/>
              <a:gd name="connsiteY2" fmla="*/ 310115 h 493113"/>
              <a:gd name="connsiteX3" fmla="*/ 92256 w 299070"/>
              <a:gd name="connsiteY3" fmla="*/ 245947 h 493113"/>
              <a:gd name="connsiteX4" fmla="*/ 1351 w 299070"/>
              <a:gd name="connsiteY4" fmla="*/ 491925 h 493113"/>
              <a:gd name="connsiteX5" fmla="*/ 44130 w 299070"/>
              <a:gd name="connsiteY5" fmla="*/ 331504 h 493113"/>
              <a:gd name="connsiteX6" fmla="*/ 129688 w 299070"/>
              <a:gd name="connsiteY6" fmla="*/ 149694 h 493113"/>
              <a:gd name="connsiteX7" fmla="*/ 108298 w 299070"/>
              <a:gd name="connsiteY7" fmla="*/ 203168 h 493113"/>
              <a:gd name="connsiteX8" fmla="*/ 247330 w 299070"/>
              <a:gd name="connsiteY8" fmla="*/ 42747 h 493113"/>
              <a:gd name="connsiteX9" fmla="*/ 295456 w 299070"/>
              <a:gd name="connsiteY9" fmla="*/ 5315 h 49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070" h="493113">
                <a:moveTo>
                  <a:pt x="295456" y="5315"/>
                </a:moveTo>
                <a:cubicBezTo>
                  <a:pt x="280305" y="20466"/>
                  <a:pt x="191183" y="82852"/>
                  <a:pt x="156425" y="133652"/>
                </a:cubicBezTo>
                <a:cubicBezTo>
                  <a:pt x="121667" y="184452"/>
                  <a:pt x="97604" y="291399"/>
                  <a:pt x="86909" y="310115"/>
                </a:cubicBezTo>
                <a:cubicBezTo>
                  <a:pt x="76214" y="328831"/>
                  <a:pt x="106516" y="215645"/>
                  <a:pt x="92256" y="245947"/>
                </a:cubicBezTo>
                <a:cubicBezTo>
                  <a:pt x="77996" y="276249"/>
                  <a:pt x="9372" y="477666"/>
                  <a:pt x="1351" y="491925"/>
                </a:cubicBezTo>
                <a:cubicBezTo>
                  <a:pt x="-6670" y="506184"/>
                  <a:pt x="22741" y="388542"/>
                  <a:pt x="44130" y="331504"/>
                </a:cubicBezTo>
                <a:cubicBezTo>
                  <a:pt x="65519" y="274466"/>
                  <a:pt x="118993" y="171083"/>
                  <a:pt x="129688" y="149694"/>
                </a:cubicBezTo>
                <a:cubicBezTo>
                  <a:pt x="140383" y="128305"/>
                  <a:pt x="88691" y="220993"/>
                  <a:pt x="108298" y="203168"/>
                </a:cubicBezTo>
                <a:cubicBezTo>
                  <a:pt x="127905" y="185344"/>
                  <a:pt x="219702" y="76614"/>
                  <a:pt x="247330" y="42747"/>
                </a:cubicBezTo>
                <a:cubicBezTo>
                  <a:pt x="274958" y="8880"/>
                  <a:pt x="310607" y="-9836"/>
                  <a:pt x="295456" y="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ED7BCEF7-938B-33CD-2B92-8C671DA811F9}"/>
              </a:ext>
            </a:extLst>
          </p:cNvPr>
          <p:cNvSpPr/>
          <p:nvPr/>
        </p:nvSpPr>
        <p:spPr>
          <a:xfrm>
            <a:off x="2543565" y="3112143"/>
            <a:ext cx="408182" cy="748452"/>
          </a:xfrm>
          <a:custGeom>
            <a:avLst/>
            <a:gdLst>
              <a:gd name="connsiteX0" fmla="*/ 408182 w 408182"/>
              <a:gd name="connsiteY0" fmla="*/ 25 h 748452"/>
              <a:gd name="connsiteX1" fmla="*/ 215677 w 408182"/>
              <a:gd name="connsiteY1" fmla="*/ 208573 h 748452"/>
              <a:gd name="connsiteX2" fmla="*/ 263803 w 408182"/>
              <a:gd name="connsiteY2" fmla="*/ 176489 h 748452"/>
              <a:gd name="connsiteX3" fmla="*/ 114077 w 408182"/>
              <a:gd name="connsiteY3" fmla="*/ 401078 h 748452"/>
              <a:gd name="connsiteX4" fmla="*/ 87340 w 408182"/>
              <a:gd name="connsiteY4" fmla="*/ 475941 h 748452"/>
              <a:gd name="connsiteX5" fmla="*/ 1782 w 408182"/>
              <a:gd name="connsiteY5" fmla="*/ 737962 h 748452"/>
              <a:gd name="connsiteX6" fmla="*/ 44561 w 408182"/>
              <a:gd name="connsiteY6" fmla="*/ 647057 h 748452"/>
              <a:gd name="connsiteX7" fmla="*/ 215677 w 408182"/>
              <a:gd name="connsiteY7" fmla="*/ 197878 h 748452"/>
              <a:gd name="connsiteX8" fmla="*/ 408182 w 408182"/>
              <a:gd name="connsiteY8" fmla="*/ 25 h 74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182" h="748452">
                <a:moveTo>
                  <a:pt x="408182" y="25"/>
                </a:moveTo>
                <a:cubicBezTo>
                  <a:pt x="408182" y="1807"/>
                  <a:pt x="239740" y="179162"/>
                  <a:pt x="215677" y="208573"/>
                </a:cubicBezTo>
                <a:cubicBezTo>
                  <a:pt x="191614" y="237984"/>
                  <a:pt x="280736" y="144405"/>
                  <a:pt x="263803" y="176489"/>
                </a:cubicBezTo>
                <a:cubicBezTo>
                  <a:pt x="246870" y="208573"/>
                  <a:pt x="143487" y="351169"/>
                  <a:pt x="114077" y="401078"/>
                </a:cubicBezTo>
                <a:cubicBezTo>
                  <a:pt x="84667" y="450987"/>
                  <a:pt x="106056" y="419794"/>
                  <a:pt x="87340" y="475941"/>
                </a:cubicBezTo>
                <a:cubicBezTo>
                  <a:pt x="68624" y="532088"/>
                  <a:pt x="8912" y="709443"/>
                  <a:pt x="1782" y="737962"/>
                </a:cubicBezTo>
                <a:cubicBezTo>
                  <a:pt x="-5348" y="766481"/>
                  <a:pt x="8912" y="737071"/>
                  <a:pt x="44561" y="647057"/>
                </a:cubicBezTo>
                <a:cubicBezTo>
                  <a:pt x="80210" y="557043"/>
                  <a:pt x="151508" y="304825"/>
                  <a:pt x="215677" y="197878"/>
                </a:cubicBezTo>
                <a:cubicBezTo>
                  <a:pt x="279845" y="90931"/>
                  <a:pt x="408182" y="-1757"/>
                  <a:pt x="40818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36F05EF1-A51E-1F14-4043-18B368362C20}"/>
              </a:ext>
            </a:extLst>
          </p:cNvPr>
          <p:cNvSpPr/>
          <p:nvPr/>
        </p:nvSpPr>
        <p:spPr>
          <a:xfrm>
            <a:off x="2368301" y="3593213"/>
            <a:ext cx="219832" cy="1144123"/>
          </a:xfrm>
          <a:custGeom>
            <a:avLst/>
            <a:gdLst>
              <a:gd name="connsiteX0" fmla="*/ 219825 w 219832"/>
              <a:gd name="connsiteY0" fmla="*/ 219 h 1144123"/>
              <a:gd name="connsiteX1" fmla="*/ 123573 w 219832"/>
              <a:gd name="connsiteY1" fmla="*/ 422661 h 1144123"/>
              <a:gd name="connsiteX2" fmla="*/ 75446 w 219832"/>
              <a:gd name="connsiteY2" fmla="*/ 764892 h 1144123"/>
              <a:gd name="connsiteX3" fmla="*/ 96836 w 219832"/>
              <a:gd name="connsiteY3" fmla="*/ 524261 h 1144123"/>
              <a:gd name="connsiteX4" fmla="*/ 583 w 219832"/>
              <a:gd name="connsiteY4" fmla="*/ 1133861 h 1144123"/>
              <a:gd name="connsiteX5" fmla="*/ 59404 w 219832"/>
              <a:gd name="connsiteY5" fmla="*/ 866492 h 1144123"/>
              <a:gd name="connsiteX6" fmla="*/ 118225 w 219832"/>
              <a:gd name="connsiteY6" fmla="*/ 347798 h 1144123"/>
              <a:gd name="connsiteX7" fmla="*/ 128920 w 219832"/>
              <a:gd name="connsiteY7" fmla="*/ 363840 h 1144123"/>
              <a:gd name="connsiteX8" fmla="*/ 219825 w 219832"/>
              <a:gd name="connsiteY8" fmla="*/ 219 h 11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32" h="1144123">
                <a:moveTo>
                  <a:pt x="219825" y="219"/>
                </a:moveTo>
                <a:cubicBezTo>
                  <a:pt x="218934" y="10022"/>
                  <a:pt x="147636" y="295216"/>
                  <a:pt x="123573" y="422661"/>
                </a:cubicBezTo>
                <a:cubicBezTo>
                  <a:pt x="99510" y="550106"/>
                  <a:pt x="79902" y="747959"/>
                  <a:pt x="75446" y="764892"/>
                </a:cubicBezTo>
                <a:cubicBezTo>
                  <a:pt x="70990" y="781825"/>
                  <a:pt x="109313" y="462766"/>
                  <a:pt x="96836" y="524261"/>
                </a:cubicBezTo>
                <a:cubicBezTo>
                  <a:pt x="84359" y="585756"/>
                  <a:pt x="6822" y="1076823"/>
                  <a:pt x="583" y="1133861"/>
                </a:cubicBezTo>
                <a:cubicBezTo>
                  <a:pt x="-5656" y="1190899"/>
                  <a:pt x="39797" y="997502"/>
                  <a:pt x="59404" y="866492"/>
                </a:cubicBezTo>
                <a:cubicBezTo>
                  <a:pt x="79011" y="735482"/>
                  <a:pt x="106639" y="431573"/>
                  <a:pt x="118225" y="347798"/>
                </a:cubicBezTo>
                <a:cubicBezTo>
                  <a:pt x="129811" y="264023"/>
                  <a:pt x="111095" y="416423"/>
                  <a:pt x="128920" y="363840"/>
                </a:cubicBezTo>
                <a:cubicBezTo>
                  <a:pt x="146745" y="311258"/>
                  <a:pt x="220716" y="-9584"/>
                  <a:pt x="219825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5731A50-A4F2-ADBB-2513-85B5037109C5}"/>
              </a:ext>
            </a:extLst>
          </p:cNvPr>
          <p:cNvSpPr/>
          <p:nvPr/>
        </p:nvSpPr>
        <p:spPr>
          <a:xfrm>
            <a:off x="2293997" y="4549506"/>
            <a:ext cx="86871" cy="937077"/>
          </a:xfrm>
          <a:custGeom>
            <a:avLst/>
            <a:gdLst>
              <a:gd name="connsiteX0" fmla="*/ 85582 w 86871"/>
              <a:gd name="connsiteY0" fmla="*/ 27841 h 937077"/>
              <a:gd name="connsiteX1" fmla="*/ 10719 w 86871"/>
              <a:gd name="connsiteY1" fmla="*/ 477020 h 937077"/>
              <a:gd name="connsiteX2" fmla="*/ 26761 w 86871"/>
              <a:gd name="connsiteY2" fmla="*/ 632094 h 937077"/>
              <a:gd name="connsiteX3" fmla="*/ 32108 w 86871"/>
              <a:gd name="connsiteY3" fmla="*/ 541189 h 937077"/>
              <a:gd name="connsiteX4" fmla="*/ 24 w 86871"/>
              <a:gd name="connsiteY4" fmla="*/ 797862 h 937077"/>
              <a:gd name="connsiteX5" fmla="*/ 26761 w 86871"/>
              <a:gd name="connsiteY5" fmla="*/ 936894 h 937077"/>
              <a:gd name="connsiteX6" fmla="*/ 21414 w 86871"/>
              <a:gd name="connsiteY6" fmla="*/ 771126 h 937077"/>
              <a:gd name="connsiteX7" fmla="*/ 16066 w 86871"/>
              <a:gd name="connsiteY7" fmla="*/ 434241 h 937077"/>
              <a:gd name="connsiteX8" fmla="*/ 21414 w 86871"/>
              <a:gd name="connsiteY8" fmla="*/ 300557 h 937077"/>
              <a:gd name="connsiteX9" fmla="*/ 53498 w 86871"/>
              <a:gd name="connsiteY9" fmla="*/ 75968 h 937077"/>
              <a:gd name="connsiteX10" fmla="*/ 85582 w 86871"/>
              <a:gd name="connsiteY10" fmla="*/ 27841 h 93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871" h="937077">
                <a:moveTo>
                  <a:pt x="85582" y="27841"/>
                </a:moveTo>
                <a:cubicBezTo>
                  <a:pt x="78452" y="94683"/>
                  <a:pt x="20522" y="376311"/>
                  <a:pt x="10719" y="477020"/>
                </a:cubicBezTo>
                <a:cubicBezTo>
                  <a:pt x="916" y="577729"/>
                  <a:pt x="23196" y="621399"/>
                  <a:pt x="26761" y="632094"/>
                </a:cubicBezTo>
                <a:cubicBezTo>
                  <a:pt x="30326" y="642789"/>
                  <a:pt x="36564" y="513561"/>
                  <a:pt x="32108" y="541189"/>
                </a:cubicBezTo>
                <a:cubicBezTo>
                  <a:pt x="27652" y="568817"/>
                  <a:pt x="915" y="731911"/>
                  <a:pt x="24" y="797862"/>
                </a:cubicBezTo>
                <a:cubicBezTo>
                  <a:pt x="-867" y="863813"/>
                  <a:pt x="23196" y="941350"/>
                  <a:pt x="26761" y="936894"/>
                </a:cubicBezTo>
                <a:cubicBezTo>
                  <a:pt x="30326" y="932438"/>
                  <a:pt x="23196" y="854902"/>
                  <a:pt x="21414" y="771126"/>
                </a:cubicBezTo>
                <a:cubicBezTo>
                  <a:pt x="19631" y="687351"/>
                  <a:pt x="16066" y="512669"/>
                  <a:pt x="16066" y="434241"/>
                </a:cubicBezTo>
                <a:cubicBezTo>
                  <a:pt x="16066" y="355813"/>
                  <a:pt x="15175" y="360269"/>
                  <a:pt x="21414" y="300557"/>
                </a:cubicBezTo>
                <a:cubicBezTo>
                  <a:pt x="27653" y="240845"/>
                  <a:pt x="38347" y="122312"/>
                  <a:pt x="53498" y="75968"/>
                </a:cubicBezTo>
                <a:cubicBezTo>
                  <a:pt x="68649" y="29624"/>
                  <a:pt x="92712" y="-39001"/>
                  <a:pt x="85582" y="27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8600108-C313-7582-E1A7-00B22319893C}"/>
              </a:ext>
            </a:extLst>
          </p:cNvPr>
          <p:cNvSpPr/>
          <p:nvPr/>
        </p:nvSpPr>
        <p:spPr>
          <a:xfrm>
            <a:off x="2373778" y="5363392"/>
            <a:ext cx="2770459" cy="605496"/>
          </a:xfrm>
          <a:custGeom>
            <a:avLst/>
            <a:gdLst>
              <a:gd name="connsiteX0" fmla="*/ 454 w 2770459"/>
              <a:gd name="connsiteY0" fmla="*/ 19 h 605496"/>
              <a:gd name="connsiteX1" fmla="*/ 588664 w 2770459"/>
              <a:gd name="connsiteY1" fmla="*/ 368987 h 605496"/>
              <a:gd name="connsiteX2" fmla="*/ 567275 w 2770459"/>
              <a:gd name="connsiteY2" fmla="*/ 331555 h 605496"/>
              <a:gd name="connsiteX3" fmla="*/ 1091317 w 2770459"/>
              <a:gd name="connsiteY3" fmla="*/ 513366 h 605496"/>
              <a:gd name="connsiteX4" fmla="*/ 1069927 w 2770459"/>
              <a:gd name="connsiteY4" fmla="*/ 481282 h 605496"/>
              <a:gd name="connsiteX5" fmla="*/ 2091275 w 2770459"/>
              <a:gd name="connsiteY5" fmla="*/ 529408 h 605496"/>
              <a:gd name="connsiteX6" fmla="*/ 2011064 w 2770459"/>
              <a:gd name="connsiteY6" fmla="*/ 518713 h 605496"/>
              <a:gd name="connsiteX7" fmla="*/ 2770390 w 2770459"/>
              <a:gd name="connsiteY7" fmla="*/ 187176 h 605496"/>
              <a:gd name="connsiteX8" fmla="*/ 2053843 w 2770459"/>
              <a:gd name="connsiteY8" fmla="*/ 534755 h 605496"/>
              <a:gd name="connsiteX9" fmla="*/ 1674180 w 2770459"/>
              <a:gd name="connsiteY9" fmla="*/ 604271 h 605496"/>
              <a:gd name="connsiteX10" fmla="*/ 1374727 w 2770459"/>
              <a:gd name="connsiteY10" fmla="*/ 508019 h 605496"/>
              <a:gd name="connsiteX11" fmla="*/ 1593969 w 2770459"/>
              <a:gd name="connsiteY11" fmla="*/ 508019 h 605496"/>
              <a:gd name="connsiteX12" fmla="*/ 695611 w 2770459"/>
              <a:gd name="connsiteY12" fmla="*/ 352945 h 605496"/>
              <a:gd name="connsiteX13" fmla="*/ 454 w 2770459"/>
              <a:gd name="connsiteY13" fmla="*/ 19 h 60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0459" h="605496">
                <a:moveTo>
                  <a:pt x="454" y="19"/>
                </a:moveTo>
                <a:cubicBezTo>
                  <a:pt x="-17371" y="2693"/>
                  <a:pt x="494194" y="313731"/>
                  <a:pt x="588664" y="368987"/>
                </a:cubicBezTo>
                <a:cubicBezTo>
                  <a:pt x="683134" y="424243"/>
                  <a:pt x="483500" y="307492"/>
                  <a:pt x="567275" y="331555"/>
                </a:cubicBezTo>
                <a:cubicBezTo>
                  <a:pt x="651051" y="355618"/>
                  <a:pt x="1007542" y="488412"/>
                  <a:pt x="1091317" y="513366"/>
                </a:cubicBezTo>
                <a:cubicBezTo>
                  <a:pt x="1175092" y="538320"/>
                  <a:pt x="903267" y="478608"/>
                  <a:pt x="1069927" y="481282"/>
                </a:cubicBezTo>
                <a:cubicBezTo>
                  <a:pt x="1236587" y="483956"/>
                  <a:pt x="1934419" y="523169"/>
                  <a:pt x="2091275" y="529408"/>
                </a:cubicBezTo>
                <a:cubicBezTo>
                  <a:pt x="2248131" y="535647"/>
                  <a:pt x="1897878" y="575752"/>
                  <a:pt x="2011064" y="518713"/>
                </a:cubicBezTo>
                <a:cubicBezTo>
                  <a:pt x="2124250" y="461674"/>
                  <a:pt x="2763260" y="184502"/>
                  <a:pt x="2770390" y="187176"/>
                </a:cubicBezTo>
                <a:cubicBezTo>
                  <a:pt x="2777520" y="189850"/>
                  <a:pt x="2236545" y="465239"/>
                  <a:pt x="2053843" y="534755"/>
                </a:cubicBezTo>
                <a:cubicBezTo>
                  <a:pt x="1871141" y="604271"/>
                  <a:pt x="1787366" y="608727"/>
                  <a:pt x="1674180" y="604271"/>
                </a:cubicBezTo>
                <a:cubicBezTo>
                  <a:pt x="1560994" y="599815"/>
                  <a:pt x="1388096" y="524061"/>
                  <a:pt x="1374727" y="508019"/>
                </a:cubicBezTo>
                <a:cubicBezTo>
                  <a:pt x="1361359" y="491977"/>
                  <a:pt x="1707155" y="533865"/>
                  <a:pt x="1593969" y="508019"/>
                </a:cubicBezTo>
                <a:cubicBezTo>
                  <a:pt x="1480783" y="482173"/>
                  <a:pt x="955849" y="438503"/>
                  <a:pt x="695611" y="352945"/>
                </a:cubicBezTo>
                <a:cubicBezTo>
                  <a:pt x="435373" y="267387"/>
                  <a:pt x="18279" y="-2655"/>
                  <a:pt x="45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1B856E55-DBC5-F461-62E8-6686C35907D8}"/>
              </a:ext>
            </a:extLst>
          </p:cNvPr>
          <p:cNvSpPr/>
          <p:nvPr/>
        </p:nvSpPr>
        <p:spPr>
          <a:xfrm>
            <a:off x="4966571" y="5104128"/>
            <a:ext cx="1028923" cy="494926"/>
          </a:xfrm>
          <a:custGeom>
            <a:avLst/>
            <a:gdLst>
              <a:gd name="connsiteX0" fmla="*/ 1027829 w 1028923"/>
              <a:gd name="connsiteY0" fmla="*/ 2609 h 494926"/>
              <a:gd name="connsiteX1" fmla="*/ 215029 w 1028923"/>
              <a:gd name="connsiteY1" fmla="*/ 339493 h 494926"/>
              <a:gd name="connsiteX2" fmla="*/ 327324 w 1028923"/>
              <a:gd name="connsiteY2" fmla="*/ 318104 h 494926"/>
              <a:gd name="connsiteX3" fmla="*/ 1134 w 1028923"/>
              <a:gd name="connsiteY3" fmla="*/ 494567 h 494926"/>
              <a:gd name="connsiteX4" fmla="*/ 461008 w 1028923"/>
              <a:gd name="connsiteY4" fmla="*/ 264630 h 494926"/>
              <a:gd name="connsiteX5" fmla="*/ 311282 w 1028923"/>
              <a:gd name="connsiteY5" fmla="*/ 264630 h 494926"/>
              <a:gd name="connsiteX6" fmla="*/ 706987 w 1028923"/>
              <a:gd name="connsiteY6" fmla="*/ 120251 h 494926"/>
              <a:gd name="connsiteX7" fmla="*/ 396840 w 1028923"/>
              <a:gd name="connsiteY7" fmla="*/ 179072 h 494926"/>
              <a:gd name="connsiteX8" fmla="*/ 1027829 w 1028923"/>
              <a:gd name="connsiteY8" fmla="*/ 2609 h 49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923" h="494926">
                <a:moveTo>
                  <a:pt x="1027829" y="2609"/>
                </a:moveTo>
                <a:cubicBezTo>
                  <a:pt x="997527" y="29346"/>
                  <a:pt x="331780" y="286911"/>
                  <a:pt x="215029" y="339493"/>
                </a:cubicBezTo>
                <a:cubicBezTo>
                  <a:pt x="98278" y="392076"/>
                  <a:pt x="362973" y="292258"/>
                  <a:pt x="327324" y="318104"/>
                </a:cubicBezTo>
                <a:cubicBezTo>
                  <a:pt x="291675" y="343950"/>
                  <a:pt x="-21146" y="503479"/>
                  <a:pt x="1134" y="494567"/>
                </a:cubicBezTo>
                <a:cubicBezTo>
                  <a:pt x="23414" y="485655"/>
                  <a:pt x="409317" y="302953"/>
                  <a:pt x="461008" y="264630"/>
                </a:cubicBezTo>
                <a:cubicBezTo>
                  <a:pt x="512699" y="226307"/>
                  <a:pt x="270285" y="288693"/>
                  <a:pt x="311282" y="264630"/>
                </a:cubicBezTo>
                <a:cubicBezTo>
                  <a:pt x="352279" y="240567"/>
                  <a:pt x="692727" y="134511"/>
                  <a:pt x="706987" y="120251"/>
                </a:cubicBezTo>
                <a:cubicBezTo>
                  <a:pt x="721247" y="105991"/>
                  <a:pt x="344257" y="195114"/>
                  <a:pt x="396840" y="179072"/>
                </a:cubicBezTo>
                <a:cubicBezTo>
                  <a:pt x="449423" y="163030"/>
                  <a:pt x="1058131" y="-24128"/>
                  <a:pt x="1027829" y="2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9210FAC0-A46F-BB7A-2B1D-DDC70562B02A}"/>
              </a:ext>
            </a:extLst>
          </p:cNvPr>
          <p:cNvSpPr/>
          <p:nvPr/>
        </p:nvSpPr>
        <p:spPr>
          <a:xfrm>
            <a:off x="5176253" y="5273225"/>
            <a:ext cx="1609892" cy="592838"/>
          </a:xfrm>
          <a:custGeom>
            <a:avLst/>
            <a:gdLst>
              <a:gd name="connsiteX0" fmla="*/ 0 w 1609892"/>
              <a:gd name="connsiteY0" fmla="*/ 592838 h 592838"/>
              <a:gd name="connsiteX1" fmla="*/ 422442 w 1609892"/>
              <a:gd name="connsiteY1" fmla="*/ 469849 h 592838"/>
              <a:gd name="connsiteX2" fmla="*/ 385010 w 1609892"/>
              <a:gd name="connsiteY2" fmla="*/ 485891 h 592838"/>
              <a:gd name="connsiteX3" fmla="*/ 753979 w 1609892"/>
              <a:gd name="connsiteY3" fmla="*/ 571449 h 592838"/>
              <a:gd name="connsiteX4" fmla="*/ 689810 w 1609892"/>
              <a:gd name="connsiteY4" fmla="*/ 582143 h 592838"/>
              <a:gd name="connsiteX5" fmla="*/ 1144336 w 1609892"/>
              <a:gd name="connsiteY5" fmla="*/ 480543 h 592838"/>
              <a:gd name="connsiteX6" fmla="*/ 1122947 w 1609892"/>
              <a:gd name="connsiteY6" fmla="*/ 469849 h 592838"/>
              <a:gd name="connsiteX7" fmla="*/ 1278021 w 1609892"/>
              <a:gd name="connsiteY7" fmla="*/ 341512 h 592838"/>
              <a:gd name="connsiteX8" fmla="*/ 1256631 w 1609892"/>
              <a:gd name="connsiteY8" fmla="*/ 394986 h 592838"/>
              <a:gd name="connsiteX9" fmla="*/ 1604210 w 1609892"/>
              <a:gd name="connsiteY9" fmla="*/ 4628 h 592838"/>
              <a:gd name="connsiteX10" fmla="*/ 1454484 w 1609892"/>
              <a:gd name="connsiteY10" fmla="*/ 197133 h 592838"/>
              <a:gd name="connsiteX11" fmla="*/ 1219200 w 1609892"/>
              <a:gd name="connsiteY11" fmla="*/ 448459 h 592838"/>
              <a:gd name="connsiteX12" fmla="*/ 898358 w 1609892"/>
              <a:gd name="connsiteY12" fmla="*/ 512628 h 592838"/>
              <a:gd name="connsiteX13" fmla="*/ 620294 w 1609892"/>
              <a:gd name="connsiteY13" fmla="*/ 517975 h 592838"/>
              <a:gd name="connsiteX14" fmla="*/ 245979 w 1609892"/>
              <a:gd name="connsiteY14" fmla="*/ 437764 h 592838"/>
              <a:gd name="connsiteX15" fmla="*/ 352926 w 1609892"/>
              <a:gd name="connsiteY15" fmla="*/ 443112 h 592838"/>
              <a:gd name="connsiteX16" fmla="*/ 219242 w 1609892"/>
              <a:gd name="connsiteY16" fmla="*/ 496586 h 592838"/>
              <a:gd name="connsiteX17" fmla="*/ 0 w 1609892"/>
              <a:gd name="connsiteY17" fmla="*/ 592838 h 59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9892" h="592838">
                <a:moveTo>
                  <a:pt x="0" y="592838"/>
                </a:moveTo>
                <a:lnTo>
                  <a:pt x="422442" y="469849"/>
                </a:lnTo>
                <a:cubicBezTo>
                  <a:pt x="486610" y="452025"/>
                  <a:pt x="329754" y="468958"/>
                  <a:pt x="385010" y="485891"/>
                </a:cubicBezTo>
                <a:cubicBezTo>
                  <a:pt x="440266" y="502824"/>
                  <a:pt x="703179" y="555407"/>
                  <a:pt x="753979" y="571449"/>
                </a:cubicBezTo>
                <a:cubicBezTo>
                  <a:pt x="804779" y="587491"/>
                  <a:pt x="689810" y="582143"/>
                  <a:pt x="689810" y="582143"/>
                </a:cubicBezTo>
                <a:lnTo>
                  <a:pt x="1144336" y="480543"/>
                </a:lnTo>
                <a:cubicBezTo>
                  <a:pt x="1216525" y="461827"/>
                  <a:pt x="1100666" y="493021"/>
                  <a:pt x="1122947" y="469849"/>
                </a:cubicBezTo>
                <a:cubicBezTo>
                  <a:pt x="1145228" y="446677"/>
                  <a:pt x="1255740" y="353989"/>
                  <a:pt x="1278021" y="341512"/>
                </a:cubicBezTo>
                <a:cubicBezTo>
                  <a:pt x="1300302" y="329035"/>
                  <a:pt x="1202266" y="451133"/>
                  <a:pt x="1256631" y="394986"/>
                </a:cubicBezTo>
                <a:cubicBezTo>
                  <a:pt x="1310996" y="338839"/>
                  <a:pt x="1571235" y="37603"/>
                  <a:pt x="1604210" y="4628"/>
                </a:cubicBezTo>
                <a:cubicBezTo>
                  <a:pt x="1637185" y="-28347"/>
                  <a:pt x="1518652" y="123161"/>
                  <a:pt x="1454484" y="197133"/>
                </a:cubicBezTo>
                <a:cubicBezTo>
                  <a:pt x="1390316" y="271105"/>
                  <a:pt x="1311888" y="395876"/>
                  <a:pt x="1219200" y="448459"/>
                </a:cubicBezTo>
                <a:cubicBezTo>
                  <a:pt x="1126512" y="501042"/>
                  <a:pt x="998176" y="501042"/>
                  <a:pt x="898358" y="512628"/>
                </a:cubicBezTo>
                <a:cubicBezTo>
                  <a:pt x="798540" y="524214"/>
                  <a:pt x="729024" y="530452"/>
                  <a:pt x="620294" y="517975"/>
                </a:cubicBezTo>
                <a:cubicBezTo>
                  <a:pt x="511564" y="505498"/>
                  <a:pt x="290540" y="450241"/>
                  <a:pt x="245979" y="437764"/>
                </a:cubicBezTo>
                <a:cubicBezTo>
                  <a:pt x="201418" y="425287"/>
                  <a:pt x="357382" y="433308"/>
                  <a:pt x="352926" y="443112"/>
                </a:cubicBezTo>
                <a:cubicBezTo>
                  <a:pt x="348470" y="452916"/>
                  <a:pt x="219242" y="496586"/>
                  <a:pt x="219242" y="496586"/>
                </a:cubicBezTo>
                <a:lnTo>
                  <a:pt x="0" y="5928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E8FCB0D2-7522-03B1-D985-3DBFB07E8A79}"/>
              </a:ext>
            </a:extLst>
          </p:cNvPr>
          <p:cNvSpPr/>
          <p:nvPr/>
        </p:nvSpPr>
        <p:spPr>
          <a:xfrm>
            <a:off x="5925056" y="5146675"/>
            <a:ext cx="810165" cy="533422"/>
          </a:xfrm>
          <a:custGeom>
            <a:avLst/>
            <a:gdLst>
              <a:gd name="connsiteX0" fmla="*/ 805944 w 810165"/>
              <a:gd name="connsiteY0" fmla="*/ 130175 h 533422"/>
              <a:gd name="connsiteX1" fmla="*/ 434469 w 810165"/>
              <a:gd name="connsiteY1" fmla="*/ 454025 h 533422"/>
              <a:gd name="connsiteX2" fmla="*/ 437644 w 810165"/>
              <a:gd name="connsiteY2" fmla="*/ 454025 h 533422"/>
              <a:gd name="connsiteX3" fmla="*/ 386844 w 810165"/>
              <a:gd name="connsiteY3" fmla="*/ 457200 h 533422"/>
              <a:gd name="connsiteX4" fmla="*/ 205869 w 810165"/>
              <a:gd name="connsiteY4" fmla="*/ 485775 h 533422"/>
              <a:gd name="connsiteX5" fmla="*/ 126494 w 810165"/>
              <a:gd name="connsiteY5" fmla="*/ 533400 h 533422"/>
              <a:gd name="connsiteX6" fmla="*/ 228094 w 810165"/>
              <a:gd name="connsiteY6" fmla="*/ 479425 h 533422"/>
              <a:gd name="connsiteX7" fmla="*/ 2669 w 810165"/>
              <a:gd name="connsiteY7" fmla="*/ 457200 h 533422"/>
              <a:gd name="connsiteX8" fmla="*/ 409069 w 810165"/>
              <a:gd name="connsiteY8" fmla="*/ 434975 h 533422"/>
              <a:gd name="connsiteX9" fmla="*/ 456694 w 810165"/>
              <a:gd name="connsiteY9" fmla="*/ 438150 h 533422"/>
              <a:gd name="connsiteX10" fmla="*/ 440819 w 810165"/>
              <a:gd name="connsiteY10" fmla="*/ 434975 h 533422"/>
              <a:gd name="connsiteX11" fmla="*/ 656719 w 810165"/>
              <a:gd name="connsiteY11" fmla="*/ 250825 h 533422"/>
              <a:gd name="connsiteX12" fmla="*/ 767844 w 810165"/>
              <a:gd name="connsiteY12" fmla="*/ 0 h 533422"/>
              <a:gd name="connsiteX13" fmla="*/ 644019 w 810165"/>
              <a:gd name="connsiteY13" fmla="*/ 247650 h 533422"/>
              <a:gd name="connsiteX14" fmla="*/ 805944 w 810165"/>
              <a:gd name="connsiteY14" fmla="*/ 130175 h 53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165" h="533422">
                <a:moveTo>
                  <a:pt x="805944" y="130175"/>
                </a:moveTo>
                <a:cubicBezTo>
                  <a:pt x="771019" y="164571"/>
                  <a:pt x="495852" y="400050"/>
                  <a:pt x="434469" y="454025"/>
                </a:cubicBezTo>
                <a:cubicBezTo>
                  <a:pt x="373086" y="508000"/>
                  <a:pt x="437644" y="454025"/>
                  <a:pt x="437644" y="454025"/>
                </a:cubicBezTo>
                <a:cubicBezTo>
                  <a:pt x="429706" y="454554"/>
                  <a:pt x="425473" y="451908"/>
                  <a:pt x="386844" y="457200"/>
                </a:cubicBezTo>
                <a:cubicBezTo>
                  <a:pt x="348215" y="462492"/>
                  <a:pt x="249261" y="473075"/>
                  <a:pt x="205869" y="485775"/>
                </a:cubicBezTo>
                <a:cubicBezTo>
                  <a:pt x="162477" y="498475"/>
                  <a:pt x="122790" y="534458"/>
                  <a:pt x="126494" y="533400"/>
                </a:cubicBezTo>
                <a:cubicBezTo>
                  <a:pt x="130198" y="532342"/>
                  <a:pt x="248731" y="492125"/>
                  <a:pt x="228094" y="479425"/>
                </a:cubicBezTo>
                <a:cubicBezTo>
                  <a:pt x="207457" y="466725"/>
                  <a:pt x="-27493" y="464608"/>
                  <a:pt x="2669" y="457200"/>
                </a:cubicBezTo>
                <a:cubicBezTo>
                  <a:pt x="32831" y="449792"/>
                  <a:pt x="333398" y="438150"/>
                  <a:pt x="409069" y="434975"/>
                </a:cubicBezTo>
                <a:cubicBezTo>
                  <a:pt x="484740" y="431800"/>
                  <a:pt x="451402" y="438150"/>
                  <a:pt x="456694" y="438150"/>
                </a:cubicBezTo>
                <a:cubicBezTo>
                  <a:pt x="461986" y="438150"/>
                  <a:pt x="407482" y="466196"/>
                  <a:pt x="440819" y="434975"/>
                </a:cubicBezTo>
                <a:cubicBezTo>
                  <a:pt x="474156" y="403754"/>
                  <a:pt x="602215" y="323321"/>
                  <a:pt x="656719" y="250825"/>
                </a:cubicBezTo>
                <a:cubicBezTo>
                  <a:pt x="711223" y="178329"/>
                  <a:pt x="769961" y="529"/>
                  <a:pt x="767844" y="0"/>
                </a:cubicBezTo>
                <a:cubicBezTo>
                  <a:pt x="765727" y="-529"/>
                  <a:pt x="640315" y="224896"/>
                  <a:pt x="644019" y="247650"/>
                </a:cubicBezTo>
                <a:cubicBezTo>
                  <a:pt x="647723" y="270404"/>
                  <a:pt x="840869" y="95779"/>
                  <a:pt x="805944" y="130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B2489AE-B674-3DDB-56DE-346F703EB9A0}"/>
              </a:ext>
            </a:extLst>
          </p:cNvPr>
          <p:cNvSpPr/>
          <p:nvPr/>
        </p:nvSpPr>
        <p:spPr>
          <a:xfrm>
            <a:off x="6099175" y="4796901"/>
            <a:ext cx="667043" cy="479878"/>
          </a:xfrm>
          <a:custGeom>
            <a:avLst/>
            <a:gdLst>
              <a:gd name="connsiteX0" fmla="*/ 63500 w 667043"/>
              <a:gd name="connsiteY0" fmla="*/ 140224 h 479878"/>
              <a:gd name="connsiteX1" fmla="*/ 431800 w 667043"/>
              <a:gd name="connsiteY1" fmla="*/ 22749 h 479878"/>
              <a:gd name="connsiteX2" fmla="*/ 396875 w 667043"/>
              <a:gd name="connsiteY2" fmla="*/ 6874 h 479878"/>
              <a:gd name="connsiteX3" fmla="*/ 539750 w 667043"/>
              <a:gd name="connsiteY3" fmla="*/ 13224 h 479878"/>
              <a:gd name="connsiteX4" fmla="*/ 654050 w 667043"/>
              <a:gd name="connsiteY4" fmla="*/ 152924 h 479878"/>
              <a:gd name="connsiteX5" fmla="*/ 644525 w 667043"/>
              <a:gd name="connsiteY5" fmla="*/ 86249 h 479878"/>
              <a:gd name="connsiteX6" fmla="*/ 666750 w 667043"/>
              <a:gd name="connsiteY6" fmla="*/ 476774 h 479878"/>
              <a:gd name="connsiteX7" fmla="*/ 650875 w 667043"/>
              <a:gd name="connsiteY7" fmla="*/ 257699 h 479878"/>
              <a:gd name="connsiteX8" fmla="*/ 571500 w 667043"/>
              <a:gd name="connsiteY8" fmla="*/ 48149 h 479878"/>
              <a:gd name="connsiteX9" fmla="*/ 508000 w 667043"/>
              <a:gd name="connsiteY9" fmla="*/ 32274 h 479878"/>
              <a:gd name="connsiteX10" fmla="*/ 276225 w 667043"/>
              <a:gd name="connsiteY10" fmla="*/ 73549 h 479878"/>
              <a:gd name="connsiteX11" fmla="*/ 0 w 667043"/>
              <a:gd name="connsiteY11" fmla="*/ 152924 h 479878"/>
              <a:gd name="connsiteX12" fmla="*/ 63500 w 667043"/>
              <a:gd name="connsiteY12" fmla="*/ 140224 h 47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043" h="479878">
                <a:moveTo>
                  <a:pt x="63500" y="140224"/>
                </a:moveTo>
                <a:cubicBezTo>
                  <a:pt x="219869" y="92599"/>
                  <a:pt x="376238" y="44974"/>
                  <a:pt x="431800" y="22749"/>
                </a:cubicBezTo>
                <a:cubicBezTo>
                  <a:pt x="487362" y="524"/>
                  <a:pt x="378883" y="8461"/>
                  <a:pt x="396875" y="6874"/>
                </a:cubicBezTo>
                <a:cubicBezTo>
                  <a:pt x="414867" y="5286"/>
                  <a:pt x="496888" y="-11118"/>
                  <a:pt x="539750" y="13224"/>
                </a:cubicBezTo>
                <a:cubicBezTo>
                  <a:pt x="582612" y="37566"/>
                  <a:pt x="636588" y="140753"/>
                  <a:pt x="654050" y="152924"/>
                </a:cubicBezTo>
                <a:cubicBezTo>
                  <a:pt x="671512" y="165095"/>
                  <a:pt x="642408" y="32274"/>
                  <a:pt x="644525" y="86249"/>
                </a:cubicBezTo>
                <a:cubicBezTo>
                  <a:pt x="646642" y="140224"/>
                  <a:pt x="665692" y="448199"/>
                  <a:pt x="666750" y="476774"/>
                </a:cubicBezTo>
                <a:cubicBezTo>
                  <a:pt x="667808" y="505349"/>
                  <a:pt x="666750" y="329136"/>
                  <a:pt x="650875" y="257699"/>
                </a:cubicBezTo>
                <a:cubicBezTo>
                  <a:pt x="635000" y="186262"/>
                  <a:pt x="595312" y="85720"/>
                  <a:pt x="571500" y="48149"/>
                </a:cubicBezTo>
                <a:cubicBezTo>
                  <a:pt x="547688" y="10578"/>
                  <a:pt x="557213" y="28041"/>
                  <a:pt x="508000" y="32274"/>
                </a:cubicBezTo>
                <a:cubicBezTo>
                  <a:pt x="458788" y="36507"/>
                  <a:pt x="360892" y="53441"/>
                  <a:pt x="276225" y="73549"/>
                </a:cubicBezTo>
                <a:cubicBezTo>
                  <a:pt x="191558" y="93657"/>
                  <a:pt x="0" y="152924"/>
                  <a:pt x="0" y="152924"/>
                </a:cubicBezTo>
                <a:lnTo>
                  <a:pt x="63500" y="1402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20E0ECB-8F0E-FFAF-50BA-A4C57E95B5E2}"/>
              </a:ext>
            </a:extLst>
          </p:cNvPr>
          <p:cNvSpPr/>
          <p:nvPr/>
        </p:nvSpPr>
        <p:spPr>
          <a:xfrm>
            <a:off x="5853968" y="4918795"/>
            <a:ext cx="621838" cy="544959"/>
          </a:xfrm>
          <a:custGeom>
            <a:avLst/>
            <a:gdLst>
              <a:gd name="connsiteX0" fmla="*/ 616682 w 621838"/>
              <a:gd name="connsiteY0" fmla="*/ 2455 h 544959"/>
              <a:gd name="connsiteX1" fmla="*/ 283307 w 621838"/>
              <a:gd name="connsiteY1" fmla="*/ 183430 h 544959"/>
              <a:gd name="connsiteX2" fmla="*/ 407132 w 621838"/>
              <a:gd name="connsiteY2" fmla="*/ 192955 h 544959"/>
              <a:gd name="connsiteX3" fmla="*/ 369032 w 621838"/>
              <a:gd name="connsiteY3" fmla="*/ 154855 h 544959"/>
              <a:gd name="connsiteX4" fmla="*/ 222982 w 621838"/>
              <a:gd name="connsiteY4" fmla="*/ 332655 h 544959"/>
              <a:gd name="connsiteX5" fmla="*/ 270607 w 621838"/>
              <a:gd name="connsiteY5" fmla="*/ 307255 h 544959"/>
              <a:gd name="connsiteX6" fmla="*/ 86457 w 621838"/>
              <a:gd name="connsiteY6" fmla="*/ 421555 h 544959"/>
              <a:gd name="connsiteX7" fmla="*/ 102332 w 621838"/>
              <a:gd name="connsiteY7" fmla="*/ 383455 h 544959"/>
              <a:gd name="connsiteX8" fmla="*/ 10257 w 621838"/>
              <a:gd name="connsiteY8" fmla="*/ 532680 h 544959"/>
              <a:gd name="connsiteX9" fmla="*/ 22957 w 621838"/>
              <a:gd name="connsiteY9" fmla="*/ 516805 h 544959"/>
              <a:gd name="connsiteX10" fmla="*/ 194407 w 621838"/>
              <a:gd name="connsiteY10" fmla="*/ 361230 h 544959"/>
              <a:gd name="connsiteX11" fmla="*/ 315057 w 621838"/>
              <a:gd name="connsiteY11" fmla="*/ 205655 h 544959"/>
              <a:gd name="connsiteX12" fmla="*/ 499207 w 621838"/>
              <a:gd name="connsiteY12" fmla="*/ 31030 h 544959"/>
              <a:gd name="connsiteX13" fmla="*/ 419832 w 621838"/>
              <a:gd name="connsiteY13" fmla="*/ 100880 h 544959"/>
              <a:gd name="connsiteX14" fmla="*/ 483332 w 621838"/>
              <a:gd name="connsiteY14" fmla="*/ 78655 h 544959"/>
              <a:gd name="connsiteX15" fmla="*/ 616682 w 621838"/>
              <a:gd name="connsiteY15" fmla="*/ 2455 h 54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1838" h="544959">
                <a:moveTo>
                  <a:pt x="616682" y="2455"/>
                </a:moveTo>
                <a:cubicBezTo>
                  <a:pt x="583345" y="19917"/>
                  <a:pt x="318232" y="151680"/>
                  <a:pt x="283307" y="183430"/>
                </a:cubicBezTo>
                <a:cubicBezTo>
                  <a:pt x="248382" y="215180"/>
                  <a:pt x="392844" y="197718"/>
                  <a:pt x="407132" y="192955"/>
                </a:cubicBezTo>
                <a:cubicBezTo>
                  <a:pt x="421420" y="188192"/>
                  <a:pt x="399724" y="131572"/>
                  <a:pt x="369032" y="154855"/>
                </a:cubicBezTo>
                <a:cubicBezTo>
                  <a:pt x="338340" y="178138"/>
                  <a:pt x="239386" y="307255"/>
                  <a:pt x="222982" y="332655"/>
                </a:cubicBezTo>
                <a:cubicBezTo>
                  <a:pt x="206578" y="358055"/>
                  <a:pt x="293361" y="292438"/>
                  <a:pt x="270607" y="307255"/>
                </a:cubicBezTo>
                <a:cubicBezTo>
                  <a:pt x="247853" y="322072"/>
                  <a:pt x="114503" y="408855"/>
                  <a:pt x="86457" y="421555"/>
                </a:cubicBezTo>
                <a:cubicBezTo>
                  <a:pt x="58411" y="434255"/>
                  <a:pt x="115032" y="364934"/>
                  <a:pt x="102332" y="383455"/>
                </a:cubicBezTo>
                <a:cubicBezTo>
                  <a:pt x="89632" y="401976"/>
                  <a:pt x="23486" y="510455"/>
                  <a:pt x="10257" y="532680"/>
                </a:cubicBezTo>
                <a:cubicBezTo>
                  <a:pt x="-2972" y="554905"/>
                  <a:pt x="-7735" y="545380"/>
                  <a:pt x="22957" y="516805"/>
                </a:cubicBezTo>
                <a:cubicBezTo>
                  <a:pt x="53649" y="488230"/>
                  <a:pt x="145724" y="413088"/>
                  <a:pt x="194407" y="361230"/>
                </a:cubicBezTo>
                <a:cubicBezTo>
                  <a:pt x="243090" y="309372"/>
                  <a:pt x="264257" y="260688"/>
                  <a:pt x="315057" y="205655"/>
                </a:cubicBezTo>
                <a:cubicBezTo>
                  <a:pt x="365857" y="150622"/>
                  <a:pt x="481745" y="48492"/>
                  <a:pt x="499207" y="31030"/>
                </a:cubicBezTo>
                <a:cubicBezTo>
                  <a:pt x="516669" y="13568"/>
                  <a:pt x="422478" y="92943"/>
                  <a:pt x="419832" y="100880"/>
                </a:cubicBezTo>
                <a:cubicBezTo>
                  <a:pt x="417186" y="108817"/>
                  <a:pt x="454757" y="91355"/>
                  <a:pt x="483332" y="78655"/>
                </a:cubicBezTo>
                <a:cubicBezTo>
                  <a:pt x="511907" y="65955"/>
                  <a:pt x="650019" y="-15007"/>
                  <a:pt x="616682" y="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A36B3B0-3336-87DA-D1F5-054E9A075F64}"/>
              </a:ext>
            </a:extLst>
          </p:cNvPr>
          <p:cNvSpPr/>
          <p:nvPr/>
        </p:nvSpPr>
        <p:spPr>
          <a:xfrm>
            <a:off x="6076695" y="5254614"/>
            <a:ext cx="498737" cy="336574"/>
          </a:xfrm>
          <a:custGeom>
            <a:avLst/>
            <a:gdLst>
              <a:gd name="connsiteX0" fmla="*/ 498730 w 498737"/>
              <a:gd name="connsiteY0" fmla="*/ 11 h 336574"/>
              <a:gd name="connsiteX1" fmla="*/ 308230 w 498737"/>
              <a:gd name="connsiteY1" fmla="*/ 203211 h 336574"/>
              <a:gd name="connsiteX2" fmla="*/ 130430 w 498737"/>
              <a:gd name="connsiteY2" fmla="*/ 238136 h 336574"/>
              <a:gd name="connsiteX3" fmla="*/ 187580 w 498737"/>
              <a:gd name="connsiteY3" fmla="*/ 254011 h 336574"/>
              <a:gd name="connsiteX4" fmla="*/ 255 w 498737"/>
              <a:gd name="connsiteY4" fmla="*/ 336561 h 336574"/>
              <a:gd name="connsiteX5" fmla="*/ 146305 w 498737"/>
              <a:gd name="connsiteY5" fmla="*/ 260361 h 336574"/>
              <a:gd name="connsiteX6" fmla="*/ 114555 w 498737"/>
              <a:gd name="connsiteY6" fmla="*/ 241311 h 336574"/>
              <a:gd name="connsiteX7" fmla="*/ 314580 w 498737"/>
              <a:gd name="connsiteY7" fmla="*/ 193686 h 336574"/>
              <a:gd name="connsiteX8" fmla="*/ 498730 w 498737"/>
              <a:gd name="connsiteY8" fmla="*/ 11 h 33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737" h="336574">
                <a:moveTo>
                  <a:pt x="498730" y="11"/>
                </a:moveTo>
                <a:cubicBezTo>
                  <a:pt x="497672" y="1599"/>
                  <a:pt x="369613" y="163523"/>
                  <a:pt x="308230" y="203211"/>
                </a:cubicBezTo>
                <a:cubicBezTo>
                  <a:pt x="246847" y="242899"/>
                  <a:pt x="150538" y="229669"/>
                  <a:pt x="130430" y="238136"/>
                </a:cubicBezTo>
                <a:cubicBezTo>
                  <a:pt x="110322" y="246603"/>
                  <a:pt x="209276" y="237607"/>
                  <a:pt x="187580" y="254011"/>
                </a:cubicBezTo>
                <a:cubicBezTo>
                  <a:pt x="165884" y="270415"/>
                  <a:pt x="7134" y="335503"/>
                  <a:pt x="255" y="336561"/>
                </a:cubicBezTo>
                <a:cubicBezTo>
                  <a:pt x="-6624" y="337619"/>
                  <a:pt x="127255" y="276236"/>
                  <a:pt x="146305" y="260361"/>
                </a:cubicBezTo>
                <a:cubicBezTo>
                  <a:pt x="165355" y="244486"/>
                  <a:pt x="86509" y="252424"/>
                  <a:pt x="114555" y="241311"/>
                </a:cubicBezTo>
                <a:cubicBezTo>
                  <a:pt x="142601" y="230199"/>
                  <a:pt x="247905" y="229669"/>
                  <a:pt x="314580" y="193686"/>
                </a:cubicBezTo>
                <a:cubicBezTo>
                  <a:pt x="381255" y="157703"/>
                  <a:pt x="499788" y="-1577"/>
                  <a:pt x="49873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F011294-FDF2-5C0F-CE64-B8DC134B2872}"/>
              </a:ext>
            </a:extLst>
          </p:cNvPr>
          <p:cNvSpPr/>
          <p:nvPr/>
        </p:nvSpPr>
        <p:spPr>
          <a:xfrm>
            <a:off x="5768793" y="5460378"/>
            <a:ext cx="389316" cy="102248"/>
          </a:xfrm>
          <a:custGeom>
            <a:avLst/>
            <a:gdLst>
              <a:gd name="connsiteX0" fmla="*/ 182 w 389316"/>
              <a:gd name="connsiteY0" fmla="*/ 26022 h 102248"/>
              <a:gd name="connsiteX1" fmla="*/ 384357 w 389316"/>
              <a:gd name="connsiteY1" fmla="*/ 622 h 102248"/>
              <a:gd name="connsiteX2" fmla="*/ 219257 w 389316"/>
              <a:gd name="connsiteY2" fmla="*/ 57772 h 102248"/>
              <a:gd name="connsiteX3" fmla="*/ 231957 w 389316"/>
              <a:gd name="connsiteY3" fmla="*/ 89522 h 102248"/>
              <a:gd name="connsiteX4" fmla="*/ 270057 w 389316"/>
              <a:gd name="connsiteY4" fmla="*/ 102222 h 102248"/>
              <a:gd name="connsiteX5" fmla="*/ 374832 w 389316"/>
              <a:gd name="connsiteY5" fmla="*/ 92697 h 102248"/>
              <a:gd name="connsiteX6" fmla="*/ 222432 w 389316"/>
              <a:gd name="connsiteY6" fmla="*/ 86347 h 102248"/>
              <a:gd name="connsiteX7" fmla="*/ 327207 w 389316"/>
              <a:gd name="connsiteY7" fmla="*/ 35547 h 102248"/>
              <a:gd name="connsiteX8" fmla="*/ 333557 w 389316"/>
              <a:gd name="connsiteY8" fmla="*/ 3797 h 102248"/>
              <a:gd name="connsiteX9" fmla="*/ 182 w 389316"/>
              <a:gd name="connsiteY9" fmla="*/ 26022 h 10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316" h="102248">
                <a:moveTo>
                  <a:pt x="182" y="26022"/>
                </a:moveTo>
                <a:cubicBezTo>
                  <a:pt x="8649" y="25493"/>
                  <a:pt x="347844" y="-4670"/>
                  <a:pt x="384357" y="622"/>
                </a:cubicBezTo>
                <a:cubicBezTo>
                  <a:pt x="420870" y="5914"/>
                  <a:pt x="244657" y="42955"/>
                  <a:pt x="219257" y="57772"/>
                </a:cubicBezTo>
                <a:cubicBezTo>
                  <a:pt x="193857" y="72589"/>
                  <a:pt x="223490" y="82114"/>
                  <a:pt x="231957" y="89522"/>
                </a:cubicBezTo>
                <a:cubicBezTo>
                  <a:pt x="240424" y="96930"/>
                  <a:pt x="246245" y="101693"/>
                  <a:pt x="270057" y="102222"/>
                </a:cubicBezTo>
                <a:cubicBezTo>
                  <a:pt x="293869" y="102751"/>
                  <a:pt x="382769" y="95343"/>
                  <a:pt x="374832" y="92697"/>
                </a:cubicBezTo>
                <a:cubicBezTo>
                  <a:pt x="366895" y="90051"/>
                  <a:pt x="230369" y="95872"/>
                  <a:pt x="222432" y="86347"/>
                </a:cubicBezTo>
                <a:cubicBezTo>
                  <a:pt x="214495" y="76822"/>
                  <a:pt x="308686" y="49305"/>
                  <a:pt x="327207" y="35547"/>
                </a:cubicBezTo>
                <a:cubicBezTo>
                  <a:pt x="345728" y="21789"/>
                  <a:pt x="385944" y="5914"/>
                  <a:pt x="333557" y="3797"/>
                </a:cubicBezTo>
                <a:cubicBezTo>
                  <a:pt x="281170" y="1680"/>
                  <a:pt x="-8285" y="26551"/>
                  <a:pt x="182" y="26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B7E4E6C-164D-D250-A6BF-A54FA1D2029A}"/>
              </a:ext>
            </a:extLst>
          </p:cNvPr>
          <p:cNvSpPr/>
          <p:nvPr/>
        </p:nvSpPr>
        <p:spPr>
          <a:xfrm>
            <a:off x="6269228" y="4943473"/>
            <a:ext cx="211154" cy="506535"/>
          </a:xfrm>
          <a:custGeom>
            <a:avLst/>
            <a:gdLst>
              <a:gd name="connsiteX0" fmla="*/ 150622 w 211154"/>
              <a:gd name="connsiteY0" fmla="*/ 2 h 506535"/>
              <a:gd name="connsiteX1" fmla="*/ 210947 w 211154"/>
              <a:gd name="connsiteY1" fmla="*/ 107952 h 506535"/>
              <a:gd name="connsiteX2" fmla="*/ 125222 w 211154"/>
              <a:gd name="connsiteY2" fmla="*/ 155577 h 506535"/>
              <a:gd name="connsiteX3" fmla="*/ 176022 w 211154"/>
              <a:gd name="connsiteY3" fmla="*/ 228602 h 506535"/>
              <a:gd name="connsiteX4" fmla="*/ 156972 w 211154"/>
              <a:gd name="connsiteY4" fmla="*/ 311152 h 506535"/>
              <a:gd name="connsiteX5" fmla="*/ 185547 w 211154"/>
              <a:gd name="connsiteY5" fmla="*/ 355602 h 506535"/>
              <a:gd name="connsiteX6" fmla="*/ 96647 w 211154"/>
              <a:gd name="connsiteY6" fmla="*/ 457202 h 506535"/>
              <a:gd name="connsiteX7" fmla="*/ 1397 w 211154"/>
              <a:gd name="connsiteY7" fmla="*/ 504827 h 506535"/>
              <a:gd name="connsiteX8" fmla="*/ 172847 w 211154"/>
              <a:gd name="connsiteY8" fmla="*/ 400052 h 506535"/>
              <a:gd name="connsiteX9" fmla="*/ 169672 w 211154"/>
              <a:gd name="connsiteY9" fmla="*/ 346077 h 506535"/>
              <a:gd name="connsiteX10" fmla="*/ 112522 w 211154"/>
              <a:gd name="connsiteY10" fmla="*/ 200027 h 506535"/>
              <a:gd name="connsiteX11" fmla="*/ 166497 w 211154"/>
              <a:gd name="connsiteY11" fmla="*/ 206377 h 506535"/>
              <a:gd name="connsiteX12" fmla="*/ 147447 w 211154"/>
              <a:gd name="connsiteY12" fmla="*/ 146052 h 506535"/>
              <a:gd name="connsiteX13" fmla="*/ 195072 w 211154"/>
              <a:gd name="connsiteY13" fmla="*/ 111127 h 506535"/>
              <a:gd name="connsiteX14" fmla="*/ 150622 w 211154"/>
              <a:gd name="connsiteY14" fmla="*/ 2 h 50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154" h="506535">
                <a:moveTo>
                  <a:pt x="150622" y="2"/>
                </a:moveTo>
                <a:cubicBezTo>
                  <a:pt x="153268" y="-527"/>
                  <a:pt x="215180" y="82023"/>
                  <a:pt x="210947" y="107952"/>
                </a:cubicBezTo>
                <a:cubicBezTo>
                  <a:pt x="206714" y="133881"/>
                  <a:pt x="131043" y="135469"/>
                  <a:pt x="125222" y="155577"/>
                </a:cubicBezTo>
                <a:cubicBezTo>
                  <a:pt x="119401" y="175685"/>
                  <a:pt x="170730" y="202673"/>
                  <a:pt x="176022" y="228602"/>
                </a:cubicBezTo>
                <a:cubicBezTo>
                  <a:pt x="181314" y="254531"/>
                  <a:pt x="155385" y="289985"/>
                  <a:pt x="156972" y="311152"/>
                </a:cubicBezTo>
                <a:cubicBezTo>
                  <a:pt x="158559" y="332319"/>
                  <a:pt x="195601" y="331260"/>
                  <a:pt x="185547" y="355602"/>
                </a:cubicBezTo>
                <a:cubicBezTo>
                  <a:pt x="175493" y="379944"/>
                  <a:pt x="127339" y="432331"/>
                  <a:pt x="96647" y="457202"/>
                </a:cubicBezTo>
                <a:cubicBezTo>
                  <a:pt x="65955" y="482073"/>
                  <a:pt x="-11303" y="514352"/>
                  <a:pt x="1397" y="504827"/>
                </a:cubicBezTo>
                <a:cubicBezTo>
                  <a:pt x="14097" y="495302"/>
                  <a:pt x="144801" y="426510"/>
                  <a:pt x="172847" y="400052"/>
                </a:cubicBezTo>
                <a:cubicBezTo>
                  <a:pt x="200893" y="373594"/>
                  <a:pt x="179726" y="379415"/>
                  <a:pt x="169672" y="346077"/>
                </a:cubicBezTo>
                <a:cubicBezTo>
                  <a:pt x="159618" y="312739"/>
                  <a:pt x="113051" y="223310"/>
                  <a:pt x="112522" y="200027"/>
                </a:cubicBezTo>
                <a:cubicBezTo>
                  <a:pt x="111993" y="176744"/>
                  <a:pt x="160676" y="215373"/>
                  <a:pt x="166497" y="206377"/>
                </a:cubicBezTo>
                <a:cubicBezTo>
                  <a:pt x="172318" y="197381"/>
                  <a:pt x="142685" y="161927"/>
                  <a:pt x="147447" y="146052"/>
                </a:cubicBezTo>
                <a:cubicBezTo>
                  <a:pt x="152209" y="130177"/>
                  <a:pt x="196659" y="132823"/>
                  <a:pt x="195072" y="111127"/>
                </a:cubicBezTo>
                <a:cubicBezTo>
                  <a:pt x="193485" y="89431"/>
                  <a:pt x="147976" y="531"/>
                  <a:pt x="15062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A9719934-5FDA-0315-A0C2-B22CE966729F}"/>
              </a:ext>
            </a:extLst>
          </p:cNvPr>
          <p:cNvSpPr/>
          <p:nvPr/>
        </p:nvSpPr>
        <p:spPr>
          <a:xfrm>
            <a:off x="5929022" y="5066153"/>
            <a:ext cx="398773" cy="369477"/>
          </a:xfrm>
          <a:custGeom>
            <a:avLst/>
            <a:gdLst>
              <a:gd name="connsiteX0" fmla="*/ 398753 w 398773"/>
              <a:gd name="connsiteY0" fmla="*/ 1147 h 369477"/>
              <a:gd name="connsiteX1" fmla="*/ 351128 w 398773"/>
              <a:gd name="connsiteY1" fmla="*/ 175772 h 369477"/>
              <a:gd name="connsiteX2" fmla="*/ 373353 w 398773"/>
              <a:gd name="connsiteY2" fmla="*/ 283722 h 369477"/>
              <a:gd name="connsiteX3" fmla="*/ 262228 w 398773"/>
              <a:gd name="connsiteY3" fmla="*/ 255147 h 369477"/>
              <a:gd name="connsiteX4" fmla="*/ 271753 w 398773"/>
              <a:gd name="connsiteY4" fmla="*/ 340872 h 369477"/>
              <a:gd name="connsiteX5" fmla="*/ 179678 w 398773"/>
              <a:gd name="connsiteY5" fmla="*/ 264672 h 369477"/>
              <a:gd name="connsiteX6" fmla="*/ 201903 w 398773"/>
              <a:gd name="connsiteY6" fmla="*/ 340872 h 369477"/>
              <a:gd name="connsiteX7" fmla="*/ 170153 w 398773"/>
              <a:gd name="connsiteY7" fmla="*/ 271022 h 369477"/>
              <a:gd name="connsiteX8" fmla="*/ 17753 w 398773"/>
              <a:gd name="connsiteY8" fmla="*/ 347222 h 369477"/>
              <a:gd name="connsiteX9" fmla="*/ 30453 w 398773"/>
              <a:gd name="connsiteY9" fmla="*/ 369447 h 369477"/>
              <a:gd name="connsiteX10" fmla="*/ 262228 w 398773"/>
              <a:gd name="connsiteY10" fmla="*/ 344047 h 369477"/>
              <a:gd name="connsiteX11" fmla="*/ 284453 w 398773"/>
              <a:gd name="connsiteY11" fmla="*/ 347222 h 369477"/>
              <a:gd name="connsiteX12" fmla="*/ 27278 w 398773"/>
              <a:gd name="connsiteY12" fmla="*/ 318647 h 369477"/>
              <a:gd name="connsiteX13" fmla="*/ 182853 w 398773"/>
              <a:gd name="connsiteY13" fmla="*/ 242447 h 369477"/>
              <a:gd name="connsiteX14" fmla="*/ 354303 w 398773"/>
              <a:gd name="connsiteY14" fmla="*/ 267847 h 369477"/>
              <a:gd name="connsiteX15" fmla="*/ 398753 w 398773"/>
              <a:gd name="connsiteY15" fmla="*/ 1147 h 3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773" h="369477">
                <a:moveTo>
                  <a:pt x="398753" y="1147"/>
                </a:moveTo>
                <a:cubicBezTo>
                  <a:pt x="398224" y="-14199"/>
                  <a:pt x="355361" y="128676"/>
                  <a:pt x="351128" y="175772"/>
                </a:cubicBezTo>
                <a:cubicBezTo>
                  <a:pt x="346895" y="222868"/>
                  <a:pt x="388170" y="270493"/>
                  <a:pt x="373353" y="283722"/>
                </a:cubicBezTo>
                <a:cubicBezTo>
                  <a:pt x="358536" y="296951"/>
                  <a:pt x="279161" y="245622"/>
                  <a:pt x="262228" y="255147"/>
                </a:cubicBezTo>
                <a:cubicBezTo>
                  <a:pt x="245295" y="264672"/>
                  <a:pt x="285511" y="339285"/>
                  <a:pt x="271753" y="340872"/>
                </a:cubicBezTo>
                <a:cubicBezTo>
                  <a:pt x="257995" y="342459"/>
                  <a:pt x="191320" y="264672"/>
                  <a:pt x="179678" y="264672"/>
                </a:cubicBezTo>
                <a:cubicBezTo>
                  <a:pt x="168036" y="264672"/>
                  <a:pt x="203491" y="339814"/>
                  <a:pt x="201903" y="340872"/>
                </a:cubicBezTo>
                <a:cubicBezTo>
                  <a:pt x="200315" y="341930"/>
                  <a:pt x="200845" y="269964"/>
                  <a:pt x="170153" y="271022"/>
                </a:cubicBezTo>
                <a:cubicBezTo>
                  <a:pt x="139461" y="272080"/>
                  <a:pt x="41036" y="330818"/>
                  <a:pt x="17753" y="347222"/>
                </a:cubicBezTo>
                <a:cubicBezTo>
                  <a:pt x="-5530" y="363626"/>
                  <a:pt x="-10293" y="369976"/>
                  <a:pt x="30453" y="369447"/>
                </a:cubicBezTo>
                <a:cubicBezTo>
                  <a:pt x="71199" y="368918"/>
                  <a:pt x="219895" y="347751"/>
                  <a:pt x="262228" y="344047"/>
                </a:cubicBezTo>
                <a:cubicBezTo>
                  <a:pt x="304561" y="340343"/>
                  <a:pt x="284453" y="347222"/>
                  <a:pt x="284453" y="347222"/>
                </a:cubicBezTo>
                <a:cubicBezTo>
                  <a:pt x="245295" y="342989"/>
                  <a:pt x="44211" y="336109"/>
                  <a:pt x="27278" y="318647"/>
                </a:cubicBezTo>
                <a:cubicBezTo>
                  <a:pt x="10345" y="301185"/>
                  <a:pt x="128349" y="250914"/>
                  <a:pt x="182853" y="242447"/>
                </a:cubicBezTo>
                <a:cubicBezTo>
                  <a:pt x="237357" y="233980"/>
                  <a:pt x="318849" y="303830"/>
                  <a:pt x="354303" y="267847"/>
                </a:cubicBezTo>
                <a:cubicBezTo>
                  <a:pt x="389757" y="231864"/>
                  <a:pt x="399282" y="16493"/>
                  <a:pt x="398753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BEC342E2-EF65-2F24-6971-952C9E0FECBF}"/>
              </a:ext>
            </a:extLst>
          </p:cNvPr>
          <p:cNvSpPr/>
          <p:nvPr/>
        </p:nvSpPr>
        <p:spPr>
          <a:xfrm>
            <a:off x="5543543" y="5474119"/>
            <a:ext cx="294954" cy="297139"/>
          </a:xfrm>
          <a:custGeom>
            <a:avLst/>
            <a:gdLst>
              <a:gd name="connsiteX0" fmla="*/ 292107 w 294954"/>
              <a:gd name="connsiteY0" fmla="*/ 5931 h 297139"/>
              <a:gd name="connsiteX1" fmla="*/ 104782 w 294954"/>
              <a:gd name="connsiteY1" fmla="*/ 110706 h 297139"/>
              <a:gd name="connsiteX2" fmla="*/ 155582 w 294954"/>
              <a:gd name="connsiteY2" fmla="*/ 288506 h 297139"/>
              <a:gd name="connsiteX3" fmla="*/ 136532 w 294954"/>
              <a:gd name="connsiteY3" fmla="*/ 259931 h 297139"/>
              <a:gd name="connsiteX4" fmla="*/ 7 w 294954"/>
              <a:gd name="connsiteY4" fmla="*/ 177381 h 297139"/>
              <a:gd name="connsiteX5" fmla="*/ 130182 w 294954"/>
              <a:gd name="connsiteY5" fmla="*/ 253581 h 297139"/>
              <a:gd name="connsiteX6" fmla="*/ 111132 w 294954"/>
              <a:gd name="connsiteY6" fmla="*/ 113881 h 297139"/>
              <a:gd name="connsiteX7" fmla="*/ 196857 w 294954"/>
              <a:gd name="connsiteY7" fmla="*/ 186906 h 297139"/>
              <a:gd name="connsiteX8" fmla="*/ 133357 w 294954"/>
              <a:gd name="connsiteY8" fmla="*/ 174206 h 297139"/>
              <a:gd name="connsiteX9" fmla="*/ 57157 w 294954"/>
              <a:gd name="connsiteY9" fmla="*/ 199606 h 297139"/>
              <a:gd name="connsiteX10" fmla="*/ 206382 w 294954"/>
              <a:gd name="connsiteY10" fmla="*/ 34506 h 297139"/>
              <a:gd name="connsiteX11" fmla="*/ 292107 w 294954"/>
              <a:gd name="connsiteY11" fmla="*/ 5931 h 29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954" h="297139">
                <a:moveTo>
                  <a:pt x="292107" y="5931"/>
                </a:moveTo>
                <a:cubicBezTo>
                  <a:pt x="275174" y="18631"/>
                  <a:pt x="127536" y="63610"/>
                  <a:pt x="104782" y="110706"/>
                </a:cubicBezTo>
                <a:cubicBezTo>
                  <a:pt x="82028" y="157802"/>
                  <a:pt x="150290" y="263635"/>
                  <a:pt x="155582" y="288506"/>
                </a:cubicBezTo>
                <a:cubicBezTo>
                  <a:pt x="160874" y="313377"/>
                  <a:pt x="162461" y="278452"/>
                  <a:pt x="136532" y="259931"/>
                </a:cubicBezTo>
                <a:cubicBezTo>
                  <a:pt x="110603" y="241410"/>
                  <a:pt x="1065" y="178439"/>
                  <a:pt x="7" y="177381"/>
                </a:cubicBezTo>
                <a:cubicBezTo>
                  <a:pt x="-1051" y="176323"/>
                  <a:pt x="111661" y="264164"/>
                  <a:pt x="130182" y="253581"/>
                </a:cubicBezTo>
                <a:cubicBezTo>
                  <a:pt x="148703" y="242998"/>
                  <a:pt x="100020" y="124993"/>
                  <a:pt x="111132" y="113881"/>
                </a:cubicBezTo>
                <a:cubicBezTo>
                  <a:pt x="122244" y="102769"/>
                  <a:pt x="193153" y="176852"/>
                  <a:pt x="196857" y="186906"/>
                </a:cubicBezTo>
                <a:cubicBezTo>
                  <a:pt x="200561" y="196960"/>
                  <a:pt x="156640" y="172089"/>
                  <a:pt x="133357" y="174206"/>
                </a:cubicBezTo>
                <a:cubicBezTo>
                  <a:pt x="110074" y="176323"/>
                  <a:pt x="44986" y="222889"/>
                  <a:pt x="57157" y="199606"/>
                </a:cubicBezTo>
                <a:cubicBezTo>
                  <a:pt x="69328" y="176323"/>
                  <a:pt x="166165" y="68902"/>
                  <a:pt x="206382" y="34506"/>
                </a:cubicBezTo>
                <a:cubicBezTo>
                  <a:pt x="246599" y="110"/>
                  <a:pt x="309040" y="-6769"/>
                  <a:pt x="292107" y="5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B239BDA-87DD-891B-6083-B6A1E4E13A05}"/>
              </a:ext>
            </a:extLst>
          </p:cNvPr>
          <p:cNvSpPr/>
          <p:nvPr/>
        </p:nvSpPr>
        <p:spPr>
          <a:xfrm>
            <a:off x="5813330" y="5530828"/>
            <a:ext cx="403406" cy="174661"/>
          </a:xfrm>
          <a:custGeom>
            <a:avLst/>
            <a:gdLst>
              <a:gd name="connsiteX0" fmla="*/ 95 w 403406"/>
              <a:gd name="connsiteY0" fmla="*/ 22 h 174661"/>
              <a:gd name="connsiteX1" fmla="*/ 158845 w 403406"/>
              <a:gd name="connsiteY1" fmla="*/ 111147 h 174661"/>
              <a:gd name="connsiteX2" fmla="*/ 149320 w 403406"/>
              <a:gd name="connsiteY2" fmla="*/ 174647 h 174661"/>
              <a:gd name="connsiteX3" fmla="*/ 403320 w 403406"/>
              <a:gd name="connsiteY3" fmla="*/ 117497 h 174661"/>
              <a:gd name="connsiteX4" fmla="*/ 177895 w 403406"/>
              <a:gd name="connsiteY4" fmla="*/ 171472 h 174661"/>
              <a:gd name="connsiteX5" fmla="*/ 184245 w 403406"/>
              <a:gd name="connsiteY5" fmla="*/ 120672 h 174661"/>
              <a:gd name="connsiteX6" fmla="*/ 95 w 403406"/>
              <a:gd name="connsiteY6" fmla="*/ 22 h 17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06" h="174661">
                <a:moveTo>
                  <a:pt x="95" y="22"/>
                </a:moveTo>
                <a:cubicBezTo>
                  <a:pt x="-4138" y="-1565"/>
                  <a:pt x="133974" y="82043"/>
                  <a:pt x="158845" y="111147"/>
                </a:cubicBezTo>
                <a:cubicBezTo>
                  <a:pt x="183716" y="140251"/>
                  <a:pt x="108574" y="173589"/>
                  <a:pt x="149320" y="174647"/>
                </a:cubicBezTo>
                <a:cubicBezTo>
                  <a:pt x="190066" y="175705"/>
                  <a:pt x="398558" y="118026"/>
                  <a:pt x="403320" y="117497"/>
                </a:cubicBezTo>
                <a:cubicBezTo>
                  <a:pt x="408083" y="116968"/>
                  <a:pt x="214407" y="170943"/>
                  <a:pt x="177895" y="171472"/>
                </a:cubicBezTo>
                <a:cubicBezTo>
                  <a:pt x="141383" y="172001"/>
                  <a:pt x="208587" y="146601"/>
                  <a:pt x="184245" y="120672"/>
                </a:cubicBezTo>
                <a:cubicBezTo>
                  <a:pt x="159903" y="94743"/>
                  <a:pt x="4328" y="1609"/>
                  <a:pt x="9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B9A9B8E-B5B4-1B68-55FE-A7EBDD228429}"/>
              </a:ext>
            </a:extLst>
          </p:cNvPr>
          <p:cNvSpPr/>
          <p:nvPr/>
        </p:nvSpPr>
        <p:spPr>
          <a:xfrm>
            <a:off x="4449242" y="1706371"/>
            <a:ext cx="995901" cy="1014992"/>
          </a:xfrm>
          <a:custGeom>
            <a:avLst/>
            <a:gdLst>
              <a:gd name="connsiteX0" fmla="*/ 2108 w 995901"/>
              <a:gd name="connsiteY0" fmla="*/ 1779 h 1014992"/>
              <a:gd name="connsiteX1" fmla="*/ 379933 w 995901"/>
              <a:gd name="connsiteY1" fmla="*/ 290704 h 1014992"/>
              <a:gd name="connsiteX2" fmla="*/ 398983 w 995901"/>
              <a:gd name="connsiteY2" fmla="*/ 490729 h 1014992"/>
              <a:gd name="connsiteX3" fmla="*/ 465658 w 995901"/>
              <a:gd name="connsiteY3" fmla="*/ 439929 h 1014992"/>
              <a:gd name="connsiteX4" fmla="*/ 684733 w 995901"/>
              <a:gd name="connsiteY4" fmla="*/ 674879 h 1014992"/>
              <a:gd name="connsiteX5" fmla="*/ 672033 w 995901"/>
              <a:gd name="connsiteY5" fmla="*/ 630429 h 1014992"/>
              <a:gd name="connsiteX6" fmla="*/ 992708 w 995901"/>
              <a:gd name="connsiteY6" fmla="*/ 1011429 h 1014992"/>
              <a:gd name="connsiteX7" fmla="*/ 811733 w 995901"/>
              <a:gd name="connsiteY7" fmla="*/ 795529 h 1014992"/>
              <a:gd name="connsiteX8" fmla="*/ 418033 w 995901"/>
              <a:gd name="connsiteY8" fmla="*/ 376429 h 1014992"/>
              <a:gd name="connsiteX9" fmla="*/ 233883 w 995901"/>
              <a:gd name="connsiteY9" fmla="*/ 179579 h 1014992"/>
              <a:gd name="connsiteX10" fmla="*/ 2108 w 995901"/>
              <a:gd name="connsiteY10" fmla="*/ 1779 h 101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5901" h="1014992">
                <a:moveTo>
                  <a:pt x="2108" y="1779"/>
                </a:moveTo>
                <a:cubicBezTo>
                  <a:pt x="26450" y="20300"/>
                  <a:pt x="313787" y="209212"/>
                  <a:pt x="379933" y="290704"/>
                </a:cubicBezTo>
                <a:cubicBezTo>
                  <a:pt x="446079" y="372196"/>
                  <a:pt x="384696" y="465858"/>
                  <a:pt x="398983" y="490729"/>
                </a:cubicBezTo>
                <a:cubicBezTo>
                  <a:pt x="413271" y="515600"/>
                  <a:pt x="418033" y="409237"/>
                  <a:pt x="465658" y="439929"/>
                </a:cubicBezTo>
                <a:cubicBezTo>
                  <a:pt x="513283" y="470621"/>
                  <a:pt x="650337" y="643129"/>
                  <a:pt x="684733" y="674879"/>
                </a:cubicBezTo>
                <a:cubicBezTo>
                  <a:pt x="719129" y="706629"/>
                  <a:pt x="620704" y="574337"/>
                  <a:pt x="672033" y="630429"/>
                </a:cubicBezTo>
                <a:cubicBezTo>
                  <a:pt x="723362" y="686521"/>
                  <a:pt x="969425" y="983912"/>
                  <a:pt x="992708" y="1011429"/>
                </a:cubicBezTo>
                <a:cubicBezTo>
                  <a:pt x="1015991" y="1038946"/>
                  <a:pt x="907512" y="901362"/>
                  <a:pt x="811733" y="795529"/>
                </a:cubicBezTo>
                <a:cubicBezTo>
                  <a:pt x="715954" y="689696"/>
                  <a:pt x="418033" y="376429"/>
                  <a:pt x="418033" y="376429"/>
                </a:cubicBezTo>
                <a:cubicBezTo>
                  <a:pt x="321725" y="273771"/>
                  <a:pt x="296854" y="245196"/>
                  <a:pt x="233883" y="179579"/>
                </a:cubicBezTo>
                <a:cubicBezTo>
                  <a:pt x="170912" y="113962"/>
                  <a:pt x="-22234" y="-16742"/>
                  <a:pt x="2108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5811881-EB48-A4EE-AD89-42EA7301E112}"/>
              </a:ext>
            </a:extLst>
          </p:cNvPr>
          <p:cNvSpPr/>
          <p:nvPr/>
        </p:nvSpPr>
        <p:spPr>
          <a:xfrm>
            <a:off x="5440659" y="2868929"/>
            <a:ext cx="357400" cy="1403783"/>
          </a:xfrm>
          <a:custGeom>
            <a:avLst/>
            <a:gdLst>
              <a:gd name="connsiteX0" fmla="*/ 21 w 357400"/>
              <a:gd name="connsiteY0" fmla="*/ 1 h 1403783"/>
              <a:gd name="connsiteX1" fmla="*/ 325776 w 357400"/>
              <a:gd name="connsiteY1" fmla="*/ 514351 h 1403783"/>
              <a:gd name="connsiteX2" fmla="*/ 291486 w 357400"/>
              <a:gd name="connsiteY2" fmla="*/ 514351 h 1403783"/>
              <a:gd name="connsiteX3" fmla="*/ 280056 w 357400"/>
              <a:gd name="connsiteY3" fmla="*/ 977266 h 1403783"/>
              <a:gd name="connsiteX4" fmla="*/ 291486 w 357400"/>
              <a:gd name="connsiteY4" fmla="*/ 805816 h 1403783"/>
              <a:gd name="connsiteX5" fmla="*/ 240051 w 357400"/>
              <a:gd name="connsiteY5" fmla="*/ 1400176 h 1403783"/>
              <a:gd name="connsiteX6" fmla="*/ 268626 w 357400"/>
              <a:gd name="connsiteY6" fmla="*/ 1034416 h 1403783"/>
              <a:gd name="connsiteX7" fmla="*/ 297201 w 357400"/>
              <a:gd name="connsiteY7" fmla="*/ 617221 h 1403783"/>
              <a:gd name="connsiteX8" fmla="*/ 342921 w 357400"/>
              <a:gd name="connsiteY8" fmla="*/ 508636 h 1403783"/>
              <a:gd name="connsiteX9" fmla="*/ 21 w 357400"/>
              <a:gd name="connsiteY9" fmla="*/ 1 h 140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400" h="1403783">
                <a:moveTo>
                  <a:pt x="21" y="1"/>
                </a:moveTo>
                <a:cubicBezTo>
                  <a:pt x="-2837" y="954"/>
                  <a:pt x="277199" y="428626"/>
                  <a:pt x="325776" y="514351"/>
                </a:cubicBezTo>
                <a:cubicBezTo>
                  <a:pt x="374354" y="600076"/>
                  <a:pt x="299106" y="437198"/>
                  <a:pt x="291486" y="514351"/>
                </a:cubicBezTo>
                <a:cubicBezTo>
                  <a:pt x="283866" y="591504"/>
                  <a:pt x="280056" y="928689"/>
                  <a:pt x="280056" y="977266"/>
                </a:cubicBezTo>
                <a:cubicBezTo>
                  <a:pt x="280056" y="1025843"/>
                  <a:pt x="298153" y="735331"/>
                  <a:pt x="291486" y="805816"/>
                </a:cubicBezTo>
                <a:cubicBezTo>
                  <a:pt x="284819" y="876301"/>
                  <a:pt x="243861" y="1362076"/>
                  <a:pt x="240051" y="1400176"/>
                </a:cubicBezTo>
                <a:cubicBezTo>
                  <a:pt x="236241" y="1438276"/>
                  <a:pt x="259101" y="1164909"/>
                  <a:pt x="268626" y="1034416"/>
                </a:cubicBezTo>
                <a:cubicBezTo>
                  <a:pt x="278151" y="903923"/>
                  <a:pt x="284819" y="704851"/>
                  <a:pt x="297201" y="617221"/>
                </a:cubicBezTo>
                <a:cubicBezTo>
                  <a:pt x="309583" y="529591"/>
                  <a:pt x="389593" y="608648"/>
                  <a:pt x="342921" y="508636"/>
                </a:cubicBezTo>
                <a:cubicBezTo>
                  <a:pt x="296249" y="408624"/>
                  <a:pt x="2879" y="-952"/>
                  <a:pt x="2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2E8F496-A74B-032D-DEE4-05D5FBE9844A}"/>
              </a:ext>
            </a:extLst>
          </p:cNvPr>
          <p:cNvSpPr/>
          <p:nvPr/>
        </p:nvSpPr>
        <p:spPr>
          <a:xfrm>
            <a:off x="5364777" y="4406254"/>
            <a:ext cx="253720" cy="557651"/>
          </a:xfrm>
          <a:custGeom>
            <a:avLst/>
            <a:gdLst>
              <a:gd name="connsiteX0" fmla="*/ 218778 w 253720"/>
              <a:gd name="connsiteY0" fmla="*/ 11 h 557651"/>
              <a:gd name="connsiteX1" fmla="*/ 184488 w 253720"/>
              <a:gd name="connsiteY1" fmla="*/ 314336 h 557651"/>
              <a:gd name="connsiteX2" fmla="*/ 247353 w 253720"/>
              <a:gd name="connsiteY2" fmla="*/ 251471 h 557651"/>
              <a:gd name="connsiteX3" fmla="*/ 1608 w 253720"/>
              <a:gd name="connsiteY3" fmla="*/ 554366 h 557651"/>
              <a:gd name="connsiteX4" fmla="*/ 144483 w 253720"/>
              <a:gd name="connsiteY4" fmla="*/ 405776 h 557651"/>
              <a:gd name="connsiteX5" fmla="*/ 213063 w 253720"/>
              <a:gd name="connsiteY5" fmla="*/ 302906 h 557651"/>
              <a:gd name="connsiteX6" fmla="*/ 218778 w 253720"/>
              <a:gd name="connsiteY6" fmla="*/ 11 h 55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20" h="557651">
                <a:moveTo>
                  <a:pt x="218778" y="11"/>
                </a:moveTo>
                <a:cubicBezTo>
                  <a:pt x="214016" y="1916"/>
                  <a:pt x="179726" y="272426"/>
                  <a:pt x="184488" y="314336"/>
                </a:cubicBezTo>
                <a:cubicBezTo>
                  <a:pt x="189250" y="356246"/>
                  <a:pt x="277833" y="211466"/>
                  <a:pt x="247353" y="251471"/>
                </a:cubicBezTo>
                <a:cubicBezTo>
                  <a:pt x="216873" y="291476"/>
                  <a:pt x="18753" y="528649"/>
                  <a:pt x="1608" y="554366"/>
                </a:cubicBezTo>
                <a:cubicBezTo>
                  <a:pt x="-15537" y="580083"/>
                  <a:pt x="109240" y="447686"/>
                  <a:pt x="144483" y="405776"/>
                </a:cubicBezTo>
                <a:cubicBezTo>
                  <a:pt x="179725" y="363866"/>
                  <a:pt x="199728" y="365771"/>
                  <a:pt x="213063" y="302906"/>
                </a:cubicBezTo>
                <a:cubicBezTo>
                  <a:pt x="226398" y="240041"/>
                  <a:pt x="223540" y="-1894"/>
                  <a:pt x="21877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994EEFEB-39C3-C135-A55A-DED6637A5945}"/>
              </a:ext>
            </a:extLst>
          </p:cNvPr>
          <p:cNvSpPr/>
          <p:nvPr/>
        </p:nvSpPr>
        <p:spPr>
          <a:xfrm>
            <a:off x="3901741" y="1776483"/>
            <a:ext cx="243347" cy="515804"/>
          </a:xfrm>
          <a:custGeom>
            <a:avLst/>
            <a:gdLst>
              <a:gd name="connsiteX0" fmla="*/ 230204 w 243347"/>
              <a:gd name="connsiteY0" fmla="*/ 6597 h 515804"/>
              <a:gd name="connsiteX1" fmla="*/ 47324 w 243347"/>
              <a:gd name="connsiteY1" fmla="*/ 183762 h 515804"/>
              <a:gd name="connsiteX2" fmla="*/ 47324 w 243347"/>
              <a:gd name="connsiteY2" fmla="*/ 509517 h 515804"/>
              <a:gd name="connsiteX3" fmla="*/ 41609 w 243347"/>
              <a:gd name="connsiteY3" fmla="*/ 383787 h 515804"/>
              <a:gd name="connsiteX4" fmla="*/ 7319 w 243347"/>
              <a:gd name="connsiteY4" fmla="*/ 200907 h 515804"/>
              <a:gd name="connsiteX5" fmla="*/ 201629 w 243347"/>
              <a:gd name="connsiteY5" fmla="*/ 52317 h 515804"/>
              <a:gd name="connsiteX6" fmla="*/ 230204 w 243347"/>
              <a:gd name="connsiteY6" fmla="*/ 6597 h 51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47" h="515804">
                <a:moveTo>
                  <a:pt x="230204" y="6597"/>
                </a:moveTo>
                <a:cubicBezTo>
                  <a:pt x="204486" y="28505"/>
                  <a:pt x="77804" y="99942"/>
                  <a:pt x="47324" y="183762"/>
                </a:cubicBezTo>
                <a:cubicBezTo>
                  <a:pt x="16844" y="267582"/>
                  <a:pt x="48276" y="476180"/>
                  <a:pt x="47324" y="509517"/>
                </a:cubicBezTo>
                <a:cubicBezTo>
                  <a:pt x="46372" y="542854"/>
                  <a:pt x="48276" y="435222"/>
                  <a:pt x="41609" y="383787"/>
                </a:cubicBezTo>
                <a:cubicBezTo>
                  <a:pt x="34942" y="332352"/>
                  <a:pt x="-19351" y="256152"/>
                  <a:pt x="7319" y="200907"/>
                </a:cubicBezTo>
                <a:cubicBezTo>
                  <a:pt x="33989" y="145662"/>
                  <a:pt x="160671" y="82797"/>
                  <a:pt x="201629" y="52317"/>
                </a:cubicBezTo>
                <a:cubicBezTo>
                  <a:pt x="242587" y="21837"/>
                  <a:pt x="255922" y="-15311"/>
                  <a:pt x="230204" y="6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364ED07-D6BE-0EAD-467C-CCC3A499029C}"/>
              </a:ext>
            </a:extLst>
          </p:cNvPr>
          <p:cNvSpPr/>
          <p:nvPr/>
        </p:nvSpPr>
        <p:spPr>
          <a:xfrm>
            <a:off x="4349110" y="1868777"/>
            <a:ext cx="169731" cy="538511"/>
          </a:xfrm>
          <a:custGeom>
            <a:avLst/>
            <a:gdLst>
              <a:gd name="connsiteX0" fmla="*/ 5 w 169731"/>
              <a:gd name="connsiteY0" fmla="*/ 28 h 538511"/>
              <a:gd name="connsiteX1" fmla="*/ 148595 w 169731"/>
              <a:gd name="connsiteY1" fmla="*/ 291493 h 538511"/>
              <a:gd name="connsiteX2" fmla="*/ 102875 w 169731"/>
              <a:gd name="connsiteY2" fmla="*/ 537238 h 538511"/>
              <a:gd name="connsiteX3" fmla="*/ 160025 w 169731"/>
              <a:gd name="connsiteY3" fmla="*/ 382933 h 538511"/>
              <a:gd name="connsiteX4" fmla="*/ 154310 w 169731"/>
              <a:gd name="connsiteY4" fmla="*/ 274348 h 538511"/>
              <a:gd name="connsiteX5" fmla="*/ 5 w 169731"/>
              <a:gd name="connsiteY5" fmla="*/ 28 h 53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31" h="538511">
                <a:moveTo>
                  <a:pt x="5" y="28"/>
                </a:moveTo>
                <a:cubicBezTo>
                  <a:pt x="-948" y="2886"/>
                  <a:pt x="131450" y="201958"/>
                  <a:pt x="148595" y="291493"/>
                </a:cubicBezTo>
                <a:cubicBezTo>
                  <a:pt x="165740" y="381028"/>
                  <a:pt x="100970" y="521998"/>
                  <a:pt x="102875" y="537238"/>
                </a:cubicBezTo>
                <a:cubicBezTo>
                  <a:pt x="104780" y="552478"/>
                  <a:pt x="151453" y="426748"/>
                  <a:pt x="160025" y="382933"/>
                </a:cubicBezTo>
                <a:cubicBezTo>
                  <a:pt x="168597" y="339118"/>
                  <a:pt x="179075" y="335308"/>
                  <a:pt x="154310" y="274348"/>
                </a:cubicBezTo>
                <a:cubicBezTo>
                  <a:pt x="129545" y="213388"/>
                  <a:pt x="958" y="-2830"/>
                  <a:pt x="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D89252E-100B-8966-BD2B-3AFF9B9DEB29}"/>
              </a:ext>
            </a:extLst>
          </p:cNvPr>
          <p:cNvSpPr/>
          <p:nvPr/>
        </p:nvSpPr>
        <p:spPr>
          <a:xfrm>
            <a:off x="4200514" y="4034458"/>
            <a:ext cx="1012021" cy="687555"/>
          </a:xfrm>
          <a:custGeom>
            <a:avLst/>
            <a:gdLst>
              <a:gd name="connsiteX0" fmla="*/ 11 w 1012021"/>
              <a:gd name="connsiteY0" fmla="*/ 332 h 687555"/>
              <a:gd name="connsiteX1" fmla="*/ 257186 w 1012021"/>
              <a:gd name="connsiteY1" fmla="*/ 308942 h 687555"/>
              <a:gd name="connsiteX2" fmla="*/ 194321 w 1012021"/>
              <a:gd name="connsiteY2" fmla="*/ 474677 h 687555"/>
              <a:gd name="connsiteX3" fmla="*/ 508646 w 1012021"/>
              <a:gd name="connsiteY3" fmla="*/ 514682 h 687555"/>
              <a:gd name="connsiteX4" fmla="*/ 285761 w 1012021"/>
              <a:gd name="connsiteY4" fmla="*/ 686132 h 687555"/>
              <a:gd name="connsiteX5" fmla="*/ 440066 w 1012021"/>
              <a:gd name="connsiteY5" fmla="*/ 588977 h 687555"/>
              <a:gd name="connsiteX6" fmla="*/ 1011566 w 1012021"/>
              <a:gd name="connsiteY6" fmla="*/ 457532 h 687555"/>
              <a:gd name="connsiteX7" fmla="*/ 531506 w 1012021"/>
              <a:gd name="connsiteY7" fmla="*/ 543257 h 687555"/>
              <a:gd name="connsiteX8" fmla="*/ 268616 w 1012021"/>
              <a:gd name="connsiteY8" fmla="*/ 491822 h 687555"/>
              <a:gd name="connsiteX9" fmla="*/ 268616 w 1012021"/>
              <a:gd name="connsiteY9" fmla="*/ 371807 h 687555"/>
              <a:gd name="connsiteX10" fmla="*/ 11 w 1012021"/>
              <a:gd name="connsiteY10" fmla="*/ 332 h 6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021" h="687555">
                <a:moveTo>
                  <a:pt x="11" y="332"/>
                </a:moveTo>
                <a:cubicBezTo>
                  <a:pt x="-1894" y="-10145"/>
                  <a:pt x="224801" y="229884"/>
                  <a:pt x="257186" y="308942"/>
                </a:cubicBezTo>
                <a:cubicBezTo>
                  <a:pt x="289571" y="388000"/>
                  <a:pt x="152411" y="440387"/>
                  <a:pt x="194321" y="474677"/>
                </a:cubicBezTo>
                <a:cubicBezTo>
                  <a:pt x="236231" y="508967"/>
                  <a:pt x="493406" y="479440"/>
                  <a:pt x="508646" y="514682"/>
                </a:cubicBezTo>
                <a:cubicBezTo>
                  <a:pt x="523886" y="549924"/>
                  <a:pt x="297191" y="673750"/>
                  <a:pt x="285761" y="686132"/>
                </a:cubicBezTo>
                <a:cubicBezTo>
                  <a:pt x="274331" y="698515"/>
                  <a:pt x="319099" y="627077"/>
                  <a:pt x="440066" y="588977"/>
                </a:cubicBezTo>
                <a:cubicBezTo>
                  <a:pt x="561034" y="550877"/>
                  <a:pt x="996326" y="465152"/>
                  <a:pt x="1011566" y="457532"/>
                </a:cubicBezTo>
                <a:cubicBezTo>
                  <a:pt x="1026806" y="449912"/>
                  <a:pt x="655331" y="537542"/>
                  <a:pt x="531506" y="543257"/>
                </a:cubicBezTo>
                <a:cubicBezTo>
                  <a:pt x="407681" y="548972"/>
                  <a:pt x="312431" y="520397"/>
                  <a:pt x="268616" y="491822"/>
                </a:cubicBezTo>
                <a:cubicBezTo>
                  <a:pt x="224801" y="463247"/>
                  <a:pt x="310526" y="452769"/>
                  <a:pt x="268616" y="371807"/>
                </a:cubicBezTo>
                <a:cubicBezTo>
                  <a:pt x="226706" y="290845"/>
                  <a:pt x="1916" y="10809"/>
                  <a:pt x="11" y="3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362D04F-4FE5-CEFB-D1B5-FD7FFCD12EDC}"/>
              </a:ext>
            </a:extLst>
          </p:cNvPr>
          <p:cNvSpPr/>
          <p:nvPr/>
        </p:nvSpPr>
        <p:spPr>
          <a:xfrm>
            <a:off x="3650772" y="4969573"/>
            <a:ext cx="52620" cy="370021"/>
          </a:xfrm>
          <a:custGeom>
            <a:avLst/>
            <a:gdLst>
              <a:gd name="connsiteX0" fmla="*/ 52548 w 52620"/>
              <a:gd name="connsiteY0" fmla="*/ 2477 h 370021"/>
              <a:gd name="connsiteX1" fmla="*/ 18258 w 52620"/>
              <a:gd name="connsiteY1" fmla="*/ 293942 h 370021"/>
              <a:gd name="connsiteX2" fmla="*/ 52548 w 52620"/>
              <a:gd name="connsiteY2" fmla="*/ 368237 h 370021"/>
              <a:gd name="connsiteX3" fmla="*/ 6828 w 52620"/>
              <a:gd name="connsiteY3" fmla="*/ 242507 h 370021"/>
              <a:gd name="connsiteX4" fmla="*/ 6828 w 52620"/>
              <a:gd name="connsiteY4" fmla="*/ 156782 h 370021"/>
              <a:gd name="connsiteX5" fmla="*/ 52548 w 52620"/>
              <a:gd name="connsiteY5" fmla="*/ 2477 h 3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20" h="370021">
                <a:moveTo>
                  <a:pt x="52548" y="2477"/>
                </a:moveTo>
                <a:cubicBezTo>
                  <a:pt x="54453" y="25337"/>
                  <a:pt x="18258" y="232982"/>
                  <a:pt x="18258" y="293942"/>
                </a:cubicBezTo>
                <a:cubicBezTo>
                  <a:pt x="18258" y="354902"/>
                  <a:pt x="54453" y="376809"/>
                  <a:pt x="52548" y="368237"/>
                </a:cubicBezTo>
                <a:cubicBezTo>
                  <a:pt x="50643" y="359665"/>
                  <a:pt x="14448" y="277750"/>
                  <a:pt x="6828" y="242507"/>
                </a:cubicBezTo>
                <a:cubicBezTo>
                  <a:pt x="-792" y="207264"/>
                  <a:pt x="-3649" y="192024"/>
                  <a:pt x="6828" y="156782"/>
                </a:cubicBezTo>
                <a:cubicBezTo>
                  <a:pt x="17305" y="121540"/>
                  <a:pt x="50643" y="-20383"/>
                  <a:pt x="52548" y="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252D16D8-C2E8-EA2C-44AD-0B6066A6DD17}"/>
              </a:ext>
            </a:extLst>
          </p:cNvPr>
          <p:cNvSpPr/>
          <p:nvPr/>
        </p:nvSpPr>
        <p:spPr>
          <a:xfrm>
            <a:off x="4198795" y="4891548"/>
            <a:ext cx="609875" cy="549964"/>
          </a:xfrm>
          <a:custGeom>
            <a:avLst/>
            <a:gdLst>
              <a:gd name="connsiteX0" fmla="*/ 516080 w 609875"/>
              <a:gd name="connsiteY0" fmla="*/ 492 h 549964"/>
              <a:gd name="connsiteX1" fmla="*/ 413210 w 609875"/>
              <a:gd name="connsiteY1" fmla="*/ 97647 h 549964"/>
              <a:gd name="connsiteX2" fmla="*/ 578945 w 609875"/>
              <a:gd name="connsiteY2" fmla="*/ 349107 h 549964"/>
              <a:gd name="connsiteX3" fmla="*/ 1730 w 609875"/>
              <a:gd name="connsiteY3" fmla="*/ 549132 h 549964"/>
              <a:gd name="connsiteX4" fmla="*/ 407495 w 609875"/>
              <a:gd name="connsiteY4" fmla="*/ 417687 h 549964"/>
              <a:gd name="connsiteX5" fmla="*/ 607520 w 609875"/>
              <a:gd name="connsiteY5" fmla="*/ 349107 h 549964"/>
              <a:gd name="connsiteX6" fmla="*/ 510365 w 609875"/>
              <a:gd name="connsiteY6" fmla="*/ 206232 h 549964"/>
              <a:gd name="connsiteX7" fmla="*/ 407495 w 609875"/>
              <a:gd name="connsiteY7" fmla="*/ 131937 h 549964"/>
              <a:gd name="connsiteX8" fmla="*/ 516080 w 609875"/>
              <a:gd name="connsiteY8" fmla="*/ 492 h 5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75" h="549964">
                <a:moveTo>
                  <a:pt x="516080" y="492"/>
                </a:moveTo>
                <a:cubicBezTo>
                  <a:pt x="517032" y="-5223"/>
                  <a:pt x="402733" y="39545"/>
                  <a:pt x="413210" y="97647"/>
                </a:cubicBezTo>
                <a:cubicBezTo>
                  <a:pt x="423687" y="155749"/>
                  <a:pt x="647525" y="273860"/>
                  <a:pt x="578945" y="349107"/>
                </a:cubicBezTo>
                <a:cubicBezTo>
                  <a:pt x="510365" y="424354"/>
                  <a:pt x="30305" y="537702"/>
                  <a:pt x="1730" y="549132"/>
                </a:cubicBezTo>
                <a:cubicBezTo>
                  <a:pt x="-26845" y="560562"/>
                  <a:pt x="306530" y="451024"/>
                  <a:pt x="407495" y="417687"/>
                </a:cubicBezTo>
                <a:cubicBezTo>
                  <a:pt x="508460" y="384350"/>
                  <a:pt x="590375" y="384350"/>
                  <a:pt x="607520" y="349107"/>
                </a:cubicBezTo>
                <a:cubicBezTo>
                  <a:pt x="624665" y="313865"/>
                  <a:pt x="543702" y="242427"/>
                  <a:pt x="510365" y="206232"/>
                </a:cubicBezTo>
                <a:cubicBezTo>
                  <a:pt x="477028" y="170037"/>
                  <a:pt x="407495" y="163369"/>
                  <a:pt x="407495" y="131937"/>
                </a:cubicBezTo>
                <a:cubicBezTo>
                  <a:pt x="407495" y="100505"/>
                  <a:pt x="515128" y="6207"/>
                  <a:pt x="516080" y="4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768D5D9-BA55-DCCD-D0C2-E2AE1CF839BE}"/>
              </a:ext>
            </a:extLst>
          </p:cNvPr>
          <p:cNvSpPr/>
          <p:nvPr/>
        </p:nvSpPr>
        <p:spPr>
          <a:xfrm>
            <a:off x="3526058" y="4543419"/>
            <a:ext cx="74866" cy="229749"/>
          </a:xfrm>
          <a:custGeom>
            <a:avLst/>
            <a:gdLst>
              <a:gd name="connsiteX0" fmla="*/ 28672 w 74866"/>
              <a:gd name="connsiteY0" fmla="*/ 6 h 229749"/>
              <a:gd name="connsiteX1" fmla="*/ 22957 w 74866"/>
              <a:gd name="connsiteY1" fmla="*/ 142881 h 229749"/>
              <a:gd name="connsiteX2" fmla="*/ 74392 w 74866"/>
              <a:gd name="connsiteY2" fmla="*/ 228606 h 229749"/>
              <a:gd name="connsiteX3" fmla="*/ 45817 w 74866"/>
              <a:gd name="connsiteY3" fmla="*/ 188601 h 229749"/>
              <a:gd name="connsiteX4" fmla="*/ 97 w 74866"/>
              <a:gd name="connsiteY4" fmla="*/ 137166 h 229749"/>
              <a:gd name="connsiteX5" fmla="*/ 28672 w 74866"/>
              <a:gd name="connsiteY5" fmla="*/ 6 h 22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6" h="229749">
                <a:moveTo>
                  <a:pt x="28672" y="6"/>
                </a:moveTo>
                <a:cubicBezTo>
                  <a:pt x="32482" y="959"/>
                  <a:pt x="15337" y="104781"/>
                  <a:pt x="22957" y="142881"/>
                </a:cubicBezTo>
                <a:cubicBezTo>
                  <a:pt x="30577" y="180981"/>
                  <a:pt x="74392" y="228606"/>
                  <a:pt x="74392" y="228606"/>
                </a:cubicBezTo>
                <a:cubicBezTo>
                  <a:pt x="78202" y="236226"/>
                  <a:pt x="58200" y="203841"/>
                  <a:pt x="45817" y="188601"/>
                </a:cubicBezTo>
                <a:cubicBezTo>
                  <a:pt x="33435" y="173361"/>
                  <a:pt x="2002" y="167646"/>
                  <a:pt x="97" y="137166"/>
                </a:cubicBezTo>
                <a:cubicBezTo>
                  <a:pt x="-1808" y="106686"/>
                  <a:pt x="24862" y="-947"/>
                  <a:pt x="286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85CED52-37AD-11C9-5F0E-E0A7DCBE71AD}"/>
              </a:ext>
            </a:extLst>
          </p:cNvPr>
          <p:cNvSpPr/>
          <p:nvPr/>
        </p:nvSpPr>
        <p:spPr>
          <a:xfrm>
            <a:off x="3914775" y="3303224"/>
            <a:ext cx="98081" cy="588871"/>
          </a:xfrm>
          <a:custGeom>
            <a:avLst/>
            <a:gdLst>
              <a:gd name="connsiteX0" fmla="*/ 74295 w 98081"/>
              <a:gd name="connsiteY0" fmla="*/ 46 h 588871"/>
              <a:gd name="connsiteX1" fmla="*/ 17145 w 98081"/>
              <a:gd name="connsiteY1" fmla="*/ 291511 h 588871"/>
              <a:gd name="connsiteX2" fmla="*/ 97155 w 98081"/>
              <a:gd name="connsiteY2" fmla="*/ 485821 h 588871"/>
              <a:gd name="connsiteX3" fmla="*/ 62865 w 98081"/>
              <a:gd name="connsiteY3" fmla="*/ 588691 h 588871"/>
              <a:gd name="connsiteX4" fmla="*/ 97155 w 98081"/>
              <a:gd name="connsiteY4" fmla="*/ 462961 h 588871"/>
              <a:gd name="connsiteX5" fmla="*/ 45720 w 98081"/>
              <a:gd name="connsiteY5" fmla="*/ 388666 h 588871"/>
              <a:gd name="connsiteX6" fmla="*/ 0 w 98081"/>
              <a:gd name="connsiteY6" fmla="*/ 320086 h 588871"/>
              <a:gd name="connsiteX7" fmla="*/ 45720 w 98081"/>
              <a:gd name="connsiteY7" fmla="*/ 280081 h 588871"/>
              <a:gd name="connsiteX8" fmla="*/ 17145 w 98081"/>
              <a:gd name="connsiteY8" fmla="*/ 268651 h 588871"/>
              <a:gd name="connsiteX9" fmla="*/ 74295 w 98081"/>
              <a:gd name="connsiteY9" fmla="*/ 46 h 58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81" h="588871">
                <a:moveTo>
                  <a:pt x="74295" y="46"/>
                </a:moveTo>
                <a:cubicBezTo>
                  <a:pt x="74295" y="3856"/>
                  <a:pt x="13335" y="210549"/>
                  <a:pt x="17145" y="291511"/>
                </a:cubicBezTo>
                <a:cubicBezTo>
                  <a:pt x="20955" y="372474"/>
                  <a:pt x="89535" y="436291"/>
                  <a:pt x="97155" y="485821"/>
                </a:cubicBezTo>
                <a:cubicBezTo>
                  <a:pt x="104775" y="535351"/>
                  <a:pt x="62865" y="592501"/>
                  <a:pt x="62865" y="588691"/>
                </a:cubicBezTo>
                <a:cubicBezTo>
                  <a:pt x="62865" y="584881"/>
                  <a:pt x="100013" y="496299"/>
                  <a:pt x="97155" y="462961"/>
                </a:cubicBezTo>
                <a:cubicBezTo>
                  <a:pt x="94298" y="429624"/>
                  <a:pt x="61913" y="412479"/>
                  <a:pt x="45720" y="388666"/>
                </a:cubicBezTo>
                <a:cubicBezTo>
                  <a:pt x="29527" y="364853"/>
                  <a:pt x="0" y="338183"/>
                  <a:pt x="0" y="320086"/>
                </a:cubicBezTo>
                <a:cubicBezTo>
                  <a:pt x="0" y="301989"/>
                  <a:pt x="42863" y="288653"/>
                  <a:pt x="45720" y="280081"/>
                </a:cubicBezTo>
                <a:cubicBezTo>
                  <a:pt x="48577" y="271509"/>
                  <a:pt x="12383" y="308656"/>
                  <a:pt x="17145" y="268651"/>
                </a:cubicBezTo>
                <a:cubicBezTo>
                  <a:pt x="21907" y="228646"/>
                  <a:pt x="74295" y="-3764"/>
                  <a:pt x="7429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6A4AADA-542C-F423-482D-00C8F2C374E1}"/>
              </a:ext>
            </a:extLst>
          </p:cNvPr>
          <p:cNvSpPr/>
          <p:nvPr/>
        </p:nvSpPr>
        <p:spPr>
          <a:xfrm>
            <a:off x="3789045" y="4543366"/>
            <a:ext cx="207466" cy="440840"/>
          </a:xfrm>
          <a:custGeom>
            <a:avLst/>
            <a:gdLst>
              <a:gd name="connsiteX0" fmla="*/ 0 w 207466"/>
              <a:gd name="connsiteY0" fmla="*/ 59 h 440840"/>
              <a:gd name="connsiteX1" fmla="*/ 182880 w 207466"/>
              <a:gd name="connsiteY1" fmla="*/ 245804 h 440840"/>
              <a:gd name="connsiteX2" fmla="*/ 177165 w 207466"/>
              <a:gd name="connsiteY2" fmla="*/ 440114 h 440840"/>
              <a:gd name="connsiteX3" fmla="*/ 205740 w 207466"/>
              <a:gd name="connsiteY3" fmla="*/ 308669 h 440840"/>
              <a:gd name="connsiteX4" fmla="*/ 182880 w 207466"/>
              <a:gd name="connsiteY4" fmla="*/ 222944 h 440840"/>
              <a:gd name="connsiteX5" fmla="*/ 0 w 207466"/>
              <a:gd name="connsiteY5" fmla="*/ 59 h 44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466" h="440840">
                <a:moveTo>
                  <a:pt x="0" y="59"/>
                </a:moveTo>
                <a:cubicBezTo>
                  <a:pt x="0" y="3869"/>
                  <a:pt x="153353" y="172462"/>
                  <a:pt x="182880" y="245804"/>
                </a:cubicBezTo>
                <a:cubicBezTo>
                  <a:pt x="212407" y="319146"/>
                  <a:pt x="173355" y="429637"/>
                  <a:pt x="177165" y="440114"/>
                </a:cubicBezTo>
                <a:cubicBezTo>
                  <a:pt x="180975" y="450592"/>
                  <a:pt x="204788" y="344864"/>
                  <a:pt x="205740" y="308669"/>
                </a:cubicBezTo>
                <a:cubicBezTo>
                  <a:pt x="206692" y="272474"/>
                  <a:pt x="215265" y="269617"/>
                  <a:pt x="182880" y="222944"/>
                </a:cubicBezTo>
                <a:cubicBezTo>
                  <a:pt x="150495" y="176272"/>
                  <a:pt x="0" y="-3751"/>
                  <a:pt x="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1545514-B59B-6085-1D7E-37C2BF83C986}"/>
              </a:ext>
            </a:extLst>
          </p:cNvPr>
          <p:cNvSpPr/>
          <p:nvPr/>
        </p:nvSpPr>
        <p:spPr>
          <a:xfrm>
            <a:off x="3994748" y="3137459"/>
            <a:ext cx="234358" cy="664367"/>
          </a:xfrm>
          <a:custGeom>
            <a:avLst/>
            <a:gdLst>
              <a:gd name="connsiteX0" fmla="*/ 234352 w 234358"/>
              <a:gd name="connsiteY0" fmla="*/ 76 h 664367"/>
              <a:gd name="connsiteX1" fmla="*/ 85762 w 234358"/>
              <a:gd name="connsiteY1" fmla="*/ 188671 h 664367"/>
              <a:gd name="connsiteX2" fmla="*/ 37 w 234358"/>
              <a:gd name="connsiteY2" fmla="*/ 314401 h 664367"/>
              <a:gd name="connsiteX3" fmla="*/ 74332 w 234358"/>
              <a:gd name="connsiteY3" fmla="*/ 240106 h 664367"/>
              <a:gd name="connsiteX4" fmla="*/ 34327 w 234358"/>
              <a:gd name="connsiteY4" fmla="*/ 371551 h 664367"/>
              <a:gd name="connsiteX5" fmla="*/ 51472 w 234358"/>
              <a:gd name="connsiteY5" fmla="*/ 342976 h 664367"/>
              <a:gd name="connsiteX6" fmla="*/ 142912 w 234358"/>
              <a:gd name="connsiteY6" fmla="*/ 663016 h 664367"/>
              <a:gd name="connsiteX7" fmla="*/ 114337 w 234358"/>
              <a:gd name="connsiteY7" fmla="*/ 451561 h 664367"/>
              <a:gd name="connsiteX8" fmla="*/ 22897 w 234358"/>
              <a:gd name="connsiteY8" fmla="*/ 297256 h 664367"/>
              <a:gd name="connsiteX9" fmla="*/ 80047 w 234358"/>
              <a:gd name="connsiteY9" fmla="*/ 211531 h 664367"/>
              <a:gd name="connsiteX10" fmla="*/ 234352 w 234358"/>
              <a:gd name="connsiteY10" fmla="*/ 76 h 66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358" h="664367">
                <a:moveTo>
                  <a:pt x="234352" y="76"/>
                </a:moveTo>
                <a:cubicBezTo>
                  <a:pt x="235305" y="-3734"/>
                  <a:pt x="124814" y="136284"/>
                  <a:pt x="85762" y="188671"/>
                </a:cubicBezTo>
                <a:cubicBezTo>
                  <a:pt x="46709" y="241059"/>
                  <a:pt x="1942" y="305829"/>
                  <a:pt x="37" y="314401"/>
                </a:cubicBezTo>
                <a:cubicBezTo>
                  <a:pt x="-1868" y="322973"/>
                  <a:pt x="68617" y="230581"/>
                  <a:pt x="74332" y="240106"/>
                </a:cubicBezTo>
                <a:cubicBezTo>
                  <a:pt x="80047" y="249631"/>
                  <a:pt x="38137" y="354406"/>
                  <a:pt x="34327" y="371551"/>
                </a:cubicBezTo>
                <a:cubicBezTo>
                  <a:pt x="30517" y="388696"/>
                  <a:pt x="33374" y="294399"/>
                  <a:pt x="51472" y="342976"/>
                </a:cubicBezTo>
                <a:cubicBezTo>
                  <a:pt x="69569" y="391554"/>
                  <a:pt x="132434" y="644918"/>
                  <a:pt x="142912" y="663016"/>
                </a:cubicBezTo>
                <a:cubicBezTo>
                  <a:pt x="153390" y="681114"/>
                  <a:pt x="134339" y="512521"/>
                  <a:pt x="114337" y="451561"/>
                </a:cubicBezTo>
                <a:cubicBezTo>
                  <a:pt x="94334" y="390601"/>
                  <a:pt x="28612" y="337261"/>
                  <a:pt x="22897" y="297256"/>
                </a:cubicBezTo>
                <a:cubicBezTo>
                  <a:pt x="17182" y="257251"/>
                  <a:pt x="45757" y="255346"/>
                  <a:pt x="80047" y="211531"/>
                </a:cubicBezTo>
                <a:cubicBezTo>
                  <a:pt x="114337" y="167716"/>
                  <a:pt x="233399" y="3886"/>
                  <a:pt x="234352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D91DD99-2EE2-D198-16C5-541919F23E36}"/>
              </a:ext>
            </a:extLst>
          </p:cNvPr>
          <p:cNvSpPr/>
          <p:nvPr/>
        </p:nvSpPr>
        <p:spPr>
          <a:xfrm>
            <a:off x="4147638" y="3618801"/>
            <a:ext cx="418650" cy="353193"/>
          </a:xfrm>
          <a:custGeom>
            <a:avLst/>
            <a:gdLst>
              <a:gd name="connsiteX0" fmla="*/ 1452 w 418650"/>
              <a:gd name="connsiteY0" fmla="*/ 4509 h 353193"/>
              <a:gd name="connsiteX1" fmla="*/ 92892 w 418650"/>
              <a:gd name="connsiteY1" fmla="*/ 244539 h 353193"/>
              <a:gd name="connsiteX2" fmla="*/ 104322 w 418650"/>
              <a:gd name="connsiteY2" fmla="*/ 147384 h 353193"/>
              <a:gd name="connsiteX3" fmla="*/ 184332 w 418650"/>
              <a:gd name="connsiteY3" fmla="*/ 193104 h 353193"/>
              <a:gd name="connsiteX4" fmla="*/ 161472 w 418650"/>
              <a:gd name="connsiteY4" fmla="*/ 158814 h 353193"/>
              <a:gd name="connsiteX5" fmla="*/ 418647 w 418650"/>
              <a:gd name="connsiteY5" fmla="*/ 353124 h 353193"/>
              <a:gd name="connsiteX6" fmla="*/ 167187 w 418650"/>
              <a:gd name="connsiteY6" fmla="*/ 181674 h 353193"/>
              <a:gd name="connsiteX7" fmla="*/ 110037 w 418650"/>
              <a:gd name="connsiteY7" fmla="*/ 227394 h 353193"/>
              <a:gd name="connsiteX8" fmla="*/ 41457 w 418650"/>
              <a:gd name="connsiteY8" fmla="*/ 95949 h 353193"/>
              <a:gd name="connsiteX9" fmla="*/ 1452 w 418650"/>
              <a:gd name="connsiteY9" fmla="*/ 4509 h 3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650" h="353193">
                <a:moveTo>
                  <a:pt x="1452" y="4509"/>
                </a:moveTo>
                <a:cubicBezTo>
                  <a:pt x="10024" y="29274"/>
                  <a:pt x="75747" y="220727"/>
                  <a:pt x="92892" y="244539"/>
                </a:cubicBezTo>
                <a:cubicBezTo>
                  <a:pt x="110037" y="268351"/>
                  <a:pt x="89082" y="155957"/>
                  <a:pt x="104322" y="147384"/>
                </a:cubicBezTo>
                <a:cubicBezTo>
                  <a:pt x="119562" y="138812"/>
                  <a:pt x="174807" y="191199"/>
                  <a:pt x="184332" y="193104"/>
                </a:cubicBezTo>
                <a:cubicBezTo>
                  <a:pt x="193857" y="195009"/>
                  <a:pt x="122420" y="132144"/>
                  <a:pt x="161472" y="158814"/>
                </a:cubicBezTo>
                <a:cubicBezTo>
                  <a:pt x="200524" y="185484"/>
                  <a:pt x="417695" y="349314"/>
                  <a:pt x="418647" y="353124"/>
                </a:cubicBezTo>
                <a:cubicBezTo>
                  <a:pt x="419600" y="356934"/>
                  <a:pt x="218622" y="202629"/>
                  <a:pt x="167187" y="181674"/>
                </a:cubicBezTo>
                <a:cubicBezTo>
                  <a:pt x="115752" y="160719"/>
                  <a:pt x="130992" y="241682"/>
                  <a:pt x="110037" y="227394"/>
                </a:cubicBezTo>
                <a:cubicBezTo>
                  <a:pt x="89082" y="213106"/>
                  <a:pt x="58602" y="128334"/>
                  <a:pt x="41457" y="95949"/>
                </a:cubicBezTo>
                <a:cubicBezTo>
                  <a:pt x="24312" y="63564"/>
                  <a:pt x="-7120" y="-20256"/>
                  <a:pt x="1452" y="4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2EF7B9DA-AD9D-F23A-8773-89C5289028DE}"/>
              </a:ext>
            </a:extLst>
          </p:cNvPr>
          <p:cNvSpPr/>
          <p:nvPr/>
        </p:nvSpPr>
        <p:spPr>
          <a:xfrm>
            <a:off x="2896508" y="3128165"/>
            <a:ext cx="514445" cy="160997"/>
          </a:xfrm>
          <a:custGeom>
            <a:avLst/>
            <a:gdLst>
              <a:gd name="connsiteX0" fmla="*/ 767 w 514445"/>
              <a:gd name="connsiteY0" fmla="*/ 67211 h 160997"/>
              <a:gd name="connsiteX1" fmla="*/ 211782 w 514445"/>
              <a:gd name="connsiteY1" fmla="*/ 67211 h 160997"/>
              <a:gd name="connsiteX2" fmla="*/ 144793 w 514445"/>
              <a:gd name="connsiteY2" fmla="*/ 73910 h 160997"/>
              <a:gd name="connsiteX3" fmla="*/ 308916 w 514445"/>
              <a:gd name="connsiteY3" fmla="*/ 90657 h 160997"/>
              <a:gd name="connsiteX4" fmla="*/ 396002 w 514445"/>
              <a:gd name="connsiteY4" fmla="*/ 27017 h 160997"/>
              <a:gd name="connsiteX5" fmla="*/ 379255 w 514445"/>
              <a:gd name="connsiteY5" fmla="*/ 47114 h 160997"/>
              <a:gd name="connsiteX6" fmla="*/ 513233 w 514445"/>
              <a:gd name="connsiteY6" fmla="*/ 23668 h 160997"/>
              <a:gd name="connsiteX7" fmla="*/ 442894 w 514445"/>
              <a:gd name="connsiteY7" fmla="*/ 47114 h 160997"/>
              <a:gd name="connsiteX8" fmla="*/ 399351 w 514445"/>
              <a:gd name="connsiteY8" fmla="*/ 160995 h 160997"/>
              <a:gd name="connsiteX9" fmla="*/ 419448 w 514445"/>
              <a:gd name="connsiteY9" fmla="*/ 50464 h 160997"/>
              <a:gd name="connsiteX10" fmla="*/ 345760 w 514445"/>
              <a:gd name="connsiteY10" fmla="*/ 94006 h 160997"/>
              <a:gd name="connsiteX11" fmla="*/ 128046 w 514445"/>
              <a:gd name="connsiteY11" fmla="*/ 100705 h 160997"/>
              <a:gd name="connsiteX12" fmla="*/ 71105 w 514445"/>
              <a:gd name="connsiteY12" fmla="*/ 222 h 160997"/>
              <a:gd name="connsiteX13" fmla="*/ 138094 w 514445"/>
              <a:gd name="connsiteY13" fmla="*/ 73910 h 160997"/>
              <a:gd name="connsiteX14" fmla="*/ 767 w 514445"/>
              <a:gd name="connsiteY14" fmla="*/ 67211 h 16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445" h="160997">
                <a:moveTo>
                  <a:pt x="767" y="67211"/>
                </a:moveTo>
                <a:cubicBezTo>
                  <a:pt x="13048" y="66095"/>
                  <a:pt x="187778" y="66094"/>
                  <a:pt x="211782" y="67211"/>
                </a:cubicBezTo>
                <a:cubicBezTo>
                  <a:pt x="235786" y="68328"/>
                  <a:pt x="128604" y="70002"/>
                  <a:pt x="144793" y="73910"/>
                </a:cubicBezTo>
                <a:cubicBezTo>
                  <a:pt x="160982" y="77818"/>
                  <a:pt x="267048" y="98473"/>
                  <a:pt x="308916" y="90657"/>
                </a:cubicBezTo>
                <a:cubicBezTo>
                  <a:pt x="350784" y="82841"/>
                  <a:pt x="384279" y="34274"/>
                  <a:pt x="396002" y="27017"/>
                </a:cubicBezTo>
                <a:cubicBezTo>
                  <a:pt x="407725" y="19760"/>
                  <a:pt x="359717" y="47672"/>
                  <a:pt x="379255" y="47114"/>
                </a:cubicBezTo>
                <a:cubicBezTo>
                  <a:pt x="398794" y="46556"/>
                  <a:pt x="502627" y="23668"/>
                  <a:pt x="513233" y="23668"/>
                </a:cubicBezTo>
                <a:cubicBezTo>
                  <a:pt x="523839" y="23668"/>
                  <a:pt x="461874" y="24226"/>
                  <a:pt x="442894" y="47114"/>
                </a:cubicBezTo>
                <a:cubicBezTo>
                  <a:pt x="423914" y="70002"/>
                  <a:pt x="403259" y="160437"/>
                  <a:pt x="399351" y="160995"/>
                </a:cubicBezTo>
                <a:cubicBezTo>
                  <a:pt x="395443" y="161553"/>
                  <a:pt x="428380" y="61629"/>
                  <a:pt x="419448" y="50464"/>
                </a:cubicBezTo>
                <a:cubicBezTo>
                  <a:pt x="410516" y="39299"/>
                  <a:pt x="394327" y="85633"/>
                  <a:pt x="345760" y="94006"/>
                </a:cubicBezTo>
                <a:cubicBezTo>
                  <a:pt x="297193" y="102379"/>
                  <a:pt x="173822" y="116336"/>
                  <a:pt x="128046" y="100705"/>
                </a:cubicBezTo>
                <a:cubicBezTo>
                  <a:pt x="82270" y="85074"/>
                  <a:pt x="69430" y="4688"/>
                  <a:pt x="71105" y="222"/>
                </a:cubicBezTo>
                <a:cubicBezTo>
                  <a:pt x="72780" y="-4244"/>
                  <a:pt x="148701" y="59954"/>
                  <a:pt x="138094" y="73910"/>
                </a:cubicBezTo>
                <a:cubicBezTo>
                  <a:pt x="127487" y="87866"/>
                  <a:pt x="-11514" y="68327"/>
                  <a:pt x="767" y="67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BC50799-AB44-79E2-DFB0-32106D7AB3C8}"/>
              </a:ext>
            </a:extLst>
          </p:cNvPr>
          <p:cNvSpPr/>
          <p:nvPr/>
        </p:nvSpPr>
        <p:spPr>
          <a:xfrm>
            <a:off x="3797777" y="1200943"/>
            <a:ext cx="1861584" cy="1102032"/>
          </a:xfrm>
          <a:custGeom>
            <a:avLst/>
            <a:gdLst>
              <a:gd name="connsiteX0" fmla="*/ 1856263 w 1861584"/>
              <a:gd name="connsiteY0" fmla="*/ 363697 h 1102032"/>
              <a:gd name="connsiteX1" fmla="*/ 982503 w 1861584"/>
              <a:gd name="connsiteY1" fmla="*/ 267177 h 1102032"/>
              <a:gd name="connsiteX2" fmla="*/ 1302543 w 1861584"/>
              <a:gd name="connsiteY2" fmla="*/ 297657 h 1102032"/>
              <a:gd name="connsiteX3" fmla="*/ 611663 w 1861584"/>
              <a:gd name="connsiteY3" fmla="*/ 226537 h 1102032"/>
              <a:gd name="connsiteX4" fmla="*/ 769143 w 1861584"/>
              <a:gd name="connsiteY4" fmla="*/ 216377 h 1102032"/>
              <a:gd name="connsiteX5" fmla="*/ 164623 w 1861584"/>
              <a:gd name="connsiteY5" fmla="*/ 429737 h 1102032"/>
              <a:gd name="connsiteX6" fmla="*/ 306863 w 1861584"/>
              <a:gd name="connsiteY6" fmla="*/ 414497 h 1102032"/>
              <a:gd name="connsiteX7" fmla="*/ 139223 w 1861584"/>
              <a:gd name="connsiteY7" fmla="*/ 597377 h 1102032"/>
              <a:gd name="connsiteX8" fmla="*/ 179863 w 1861584"/>
              <a:gd name="connsiteY8" fmla="*/ 937737 h 1102032"/>
              <a:gd name="connsiteX9" fmla="*/ 149383 w 1861584"/>
              <a:gd name="connsiteY9" fmla="*/ 729457 h 1102032"/>
              <a:gd name="connsiteX10" fmla="*/ 200183 w 1861584"/>
              <a:gd name="connsiteY10" fmla="*/ 1100297 h 1102032"/>
              <a:gd name="connsiteX11" fmla="*/ 174783 w 1861584"/>
              <a:gd name="connsiteY11" fmla="*/ 856457 h 1102032"/>
              <a:gd name="connsiteX12" fmla="*/ 2063 w 1861584"/>
              <a:gd name="connsiteY12" fmla="*/ 577057 h 1102032"/>
              <a:gd name="connsiteX13" fmla="*/ 78263 w 1861584"/>
              <a:gd name="connsiteY13" fmla="*/ 348457 h 1102032"/>
              <a:gd name="connsiteX14" fmla="*/ 57943 w 1861584"/>
              <a:gd name="connsiteY14" fmla="*/ 338297 h 1102032"/>
              <a:gd name="connsiteX15" fmla="*/ 489743 w 1861584"/>
              <a:gd name="connsiteY15" fmla="*/ 170657 h 1102032"/>
              <a:gd name="connsiteX16" fmla="*/ 372903 w 1861584"/>
              <a:gd name="connsiteY16" fmla="*/ 135097 h 1102032"/>
              <a:gd name="connsiteX17" fmla="*/ 1084103 w 1861584"/>
              <a:gd name="connsiteY17" fmla="*/ 79217 h 1102032"/>
              <a:gd name="connsiteX18" fmla="*/ 860583 w 1861584"/>
              <a:gd name="connsiteY18" fmla="*/ 3017 h 1102032"/>
              <a:gd name="connsiteX19" fmla="*/ 1327943 w 1861584"/>
              <a:gd name="connsiteY19" fmla="*/ 190977 h 1102032"/>
              <a:gd name="connsiteX20" fmla="*/ 1856263 w 1861584"/>
              <a:gd name="connsiteY20" fmla="*/ 363697 h 11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61584" h="1102032">
                <a:moveTo>
                  <a:pt x="1856263" y="363697"/>
                </a:moveTo>
                <a:cubicBezTo>
                  <a:pt x="1798690" y="376397"/>
                  <a:pt x="1074790" y="278184"/>
                  <a:pt x="982503" y="267177"/>
                </a:cubicBezTo>
                <a:cubicBezTo>
                  <a:pt x="890216" y="256170"/>
                  <a:pt x="1302543" y="297657"/>
                  <a:pt x="1302543" y="297657"/>
                </a:cubicBezTo>
                <a:lnTo>
                  <a:pt x="611663" y="226537"/>
                </a:lnTo>
                <a:cubicBezTo>
                  <a:pt x="522763" y="212990"/>
                  <a:pt x="843650" y="182510"/>
                  <a:pt x="769143" y="216377"/>
                </a:cubicBezTo>
                <a:cubicBezTo>
                  <a:pt x="694636" y="250244"/>
                  <a:pt x="241670" y="396717"/>
                  <a:pt x="164623" y="429737"/>
                </a:cubicBezTo>
                <a:cubicBezTo>
                  <a:pt x="87576" y="462757"/>
                  <a:pt x="311096" y="386557"/>
                  <a:pt x="306863" y="414497"/>
                </a:cubicBezTo>
                <a:cubicBezTo>
                  <a:pt x="302630" y="442437"/>
                  <a:pt x="160390" y="510170"/>
                  <a:pt x="139223" y="597377"/>
                </a:cubicBezTo>
                <a:cubicBezTo>
                  <a:pt x="118056" y="684584"/>
                  <a:pt x="178170" y="915724"/>
                  <a:pt x="179863" y="937737"/>
                </a:cubicBezTo>
                <a:cubicBezTo>
                  <a:pt x="181556" y="959750"/>
                  <a:pt x="145996" y="702364"/>
                  <a:pt x="149383" y="729457"/>
                </a:cubicBezTo>
                <a:cubicBezTo>
                  <a:pt x="152770" y="756550"/>
                  <a:pt x="195950" y="1079130"/>
                  <a:pt x="200183" y="1100297"/>
                </a:cubicBezTo>
                <a:cubicBezTo>
                  <a:pt x="204416" y="1121464"/>
                  <a:pt x="207803" y="943664"/>
                  <a:pt x="174783" y="856457"/>
                </a:cubicBezTo>
                <a:cubicBezTo>
                  <a:pt x="141763" y="769250"/>
                  <a:pt x="18150" y="661724"/>
                  <a:pt x="2063" y="577057"/>
                </a:cubicBezTo>
                <a:cubicBezTo>
                  <a:pt x="-14024" y="492390"/>
                  <a:pt x="68950" y="388250"/>
                  <a:pt x="78263" y="348457"/>
                </a:cubicBezTo>
                <a:cubicBezTo>
                  <a:pt x="87576" y="308664"/>
                  <a:pt x="-10637" y="367930"/>
                  <a:pt x="57943" y="338297"/>
                </a:cubicBezTo>
                <a:cubicBezTo>
                  <a:pt x="126523" y="308664"/>
                  <a:pt x="437250" y="204524"/>
                  <a:pt x="489743" y="170657"/>
                </a:cubicBezTo>
                <a:cubicBezTo>
                  <a:pt x="542236" y="136790"/>
                  <a:pt x="273843" y="150337"/>
                  <a:pt x="372903" y="135097"/>
                </a:cubicBezTo>
                <a:cubicBezTo>
                  <a:pt x="471963" y="119857"/>
                  <a:pt x="1002823" y="101230"/>
                  <a:pt x="1084103" y="79217"/>
                </a:cubicBezTo>
                <a:cubicBezTo>
                  <a:pt x="1165383" y="57204"/>
                  <a:pt x="819943" y="-15610"/>
                  <a:pt x="860583" y="3017"/>
                </a:cubicBezTo>
                <a:cubicBezTo>
                  <a:pt x="901223" y="21644"/>
                  <a:pt x="1167076" y="132557"/>
                  <a:pt x="1327943" y="190977"/>
                </a:cubicBezTo>
                <a:cubicBezTo>
                  <a:pt x="1488810" y="249397"/>
                  <a:pt x="1913836" y="350997"/>
                  <a:pt x="1856263" y="3636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650EB60-AC71-071D-335C-3F0E40EC2F7E}"/>
              </a:ext>
            </a:extLst>
          </p:cNvPr>
          <p:cNvSpPr/>
          <p:nvPr/>
        </p:nvSpPr>
        <p:spPr>
          <a:xfrm>
            <a:off x="3666460" y="1212814"/>
            <a:ext cx="1226276" cy="1382625"/>
          </a:xfrm>
          <a:custGeom>
            <a:avLst/>
            <a:gdLst>
              <a:gd name="connsiteX0" fmla="*/ 1225580 w 1226276"/>
              <a:gd name="connsiteY0" fmla="*/ 219746 h 1382625"/>
              <a:gd name="connsiteX1" fmla="*/ 494060 w 1226276"/>
              <a:gd name="connsiteY1" fmla="*/ 610906 h 1382625"/>
              <a:gd name="connsiteX2" fmla="*/ 280700 w 1226276"/>
              <a:gd name="connsiteY2" fmla="*/ 885226 h 1382625"/>
              <a:gd name="connsiteX3" fmla="*/ 336580 w 1226276"/>
              <a:gd name="connsiteY3" fmla="*/ 702346 h 1382625"/>
              <a:gd name="connsiteX4" fmla="*/ 306100 w 1226276"/>
              <a:gd name="connsiteY4" fmla="*/ 1377986 h 1382625"/>
              <a:gd name="connsiteX5" fmla="*/ 301020 w 1226276"/>
              <a:gd name="connsiteY5" fmla="*/ 991906 h 1382625"/>
              <a:gd name="connsiteX6" fmla="*/ 158780 w 1226276"/>
              <a:gd name="connsiteY6" fmla="*/ 824266 h 1382625"/>
              <a:gd name="connsiteX7" fmla="*/ 1300 w 1226276"/>
              <a:gd name="connsiteY7" fmla="*/ 737906 h 1382625"/>
              <a:gd name="connsiteX8" fmla="*/ 250220 w 1226276"/>
              <a:gd name="connsiteY8" fmla="*/ 255306 h 1382625"/>
              <a:gd name="connsiteX9" fmla="*/ 16540 w 1226276"/>
              <a:gd name="connsiteY9" fmla="*/ 367066 h 1382625"/>
              <a:gd name="connsiteX10" fmla="*/ 803940 w 1226276"/>
              <a:gd name="connsiteY10" fmla="*/ 31786 h 1382625"/>
              <a:gd name="connsiteX11" fmla="*/ 631220 w 1226276"/>
              <a:gd name="connsiteY11" fmla="*/ 36866 h 1382625"/>
              <a:gd name="connsiteX12" fmla="*/ 1225580 w 1226276"/>
              <a:gd name="connsiteY12" fmla="*/ 219746 h 138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6276" h="1382625">
                <a:moveTo>
                  <a:pt x="1225580" y="219746"/>
                </a:moveTo>
                <a:cubicBezTo>
                  <a:pt x="1202720" y="315419"/>
                  <a:pt x="651540" y="499993"/>
                  <a:pt x="494060" y="610906"/>
                </a:cubicBezTo>
                <a:cubicBezTo>
                  <a:pt x="336580" y="721819"/>
                  <a:pt x="306947" y="869986"/>
                  <a:pt x="280700" y="885226"/>
                </a:cubicBezTo>
                <a:cubicBezTo>
                  <a:pt x="254453" y="900466"/>
                  <a:pt x="332347" y="620219"/>
                  <a:pt x="336580" y="702346"/>
                </a:cubicBezTo>
                <a:cubicBezTo>
                  <a:pt x="340813" y="784473"/>
                  <a:pt x="312027" y="1329726"/>
                  <a:pt x="306100" y="1377986"/>
                </a:cubicBezTo>
                <a:cubicBezTo>
                  <a:pt x="300173" y="1426246"/>
                  <a:pt x="325573" y="1084193"/>
                  <a:pt x="301020" y="991906"/>
                </a:cubicBezTo>
                <a:cubicBezTo>
                  <a:pt x="276467" y="899619"/>
                  <a:pt x="208733" y="866599"/>
                  <a:pt x="158780" y="824266"/>
                </a:cubicBezTo>
                <a:cubicBezTo>
                  <a:pt x="108827" y="781933"/>
                  <a:pt x="-13940" y="832733"/>
                  <a:pt x="1300" y="737906"/>
                </a:cubicBezTo>
                <a:cubicBezTo>
                  <a:pt x="16540" y="643079"/>
                  <a:pt x="247680" y="317113"/>
                  <a:pt x="250220" y="255306"/>
                </a:cubicBezTo>
                <a:cubicBezTo>
                  <a:pt x="252760" y="193499"/>
                  <a:pt x="-75747" y="404319"/>
                  <a:pt x="16540" y="367066"/>
                </a:cubicBezTo>
                <a:cubicBezTo>
                  <a:pt x="108827" y="329813"/>
                  <a:pt x="701493" y="86819"/>
                  <a:pt x="803940" y="31786"/>
                </a:cubicBezTo>
                <a:cubicBezTo>
                  <a:pt x="906387" y="-23247"/>
                  <a:pt x="560947" y="2999"/>
                  <a:pt x="631220" y="36866"/>
                </a:cubicBezTo>
                <a:cubicBezTo>
                  <a:pt x="701493" y="70733"/>
                  <a:pt x="1248440" y="124073"/>
                  <a:pt x="1225580" y="2197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E0BC2166-240A-15D2-C06B-5D78794709CE}"/>
              </a:ext>
            </a:extLst>
          </p:cNvPr>
          <p:cNvSpPr/>
          <p:nvPr/>
        </p:nvSpPr>
        <p:spPr>
          <a:xfrm>
            <a:off x="3298825" y="1337490"/>
            <a:ext cx="871084" cy="1869038"/>
          </a:xfrm>
          <a:custGeom>
            <a:avLst/>
            <a:gdLst>
              <a:gd name="connsiteX0" fmla="*/ 866775 w 871084"/>
              <a:gd name="connsiteY0" fmla="*/ 8710 h 1869038"/>
              <a:gd name="connsiteX1" fmla="*/ 597535 w 871084"/>
              <a:gd name="connsiteY1" fmla="*/ 628470 h 1869038"/>
              <a:gd name="connsiteX2" fmla="*/ 694055 w 871084"/>
              <a:gd name="connsiteY2" fmla="*/ 592910 h 1869038"/>
              <a:gd name="connsiteX3" fmla="*/ 678815 w 871084"/>
              <a:gd name="connsiteY3" fmla="*/ 1156790 h 1869038"/>
              <a:gd name="connsiteX4" fmla="*/ 724535 w 871084"/>
              <a:gd name="connsiteY4" fmla="*/ 1055190 h 1869038"/>
              <a:gd name="connsiteX5" fmla="*/ 429895 w 871084"/>
              <a:gd name="connsiteY5" fmla="*/ 1735910 h 1869038"/>
              <a:gd name="connsiteX6" fmla="*/ 358775 w 871084"/>
              <a:gd name="connsiteY6" fmla="*/ 1857830 h 1869038"/>
              <a:gd name="connsiteX7" fmla="*/ 404495 w 871084"/>
              <a:gd name="connsiteY7" fmla="*/ 1573350 h 1869038"/>
              <a:gd name="connsiteX8" fmla="*/ 358775 w 871084"/>
              <a:gd name="connsiteY8" fmla="*/ 1151710 h 1869038"/>
              <a:gd name="connsiteX9" fmla="*/ 33655 w 871084"/>
              <a:gd name="connsiteY9" fmla="*/ 897710 h 1869038"/>
              <a:gd name="connsiteX10" fmla="*/ 206375 w 871084"/>
              <a:gd name="connsiteY10" fmla="*/ 1014550 h 1869038"/>
              <a:gd name="connsiteX11" fmla="*/ 145415 w 871084"/>
              <a:gd name="connsiteY11" fmla="*/ 902790 h 1869038"/>
              <a:gd name="connsiteX12" fmla="*/ 348615 w 871084"/>
              <a:gd name="connsiteY12" fmla="*/ 425270 h 1869038"/>
              <a:gd name="connsiteX13" fmla="*/ 3175 w 871084"/>
              <a:gd name="connsiteY13" fmla="*/ 709750 h 1869038"/>
              <a:gd name="connsiteX14" fmla="*/ 592455 w 871084"/>
              <a:gd name="connsiteY14" fmla="*/ 95070 h 1869038"/>
              <a:gd name="connsiteX15" fmla="*/ 343535 w 871084"/>
              <a:gd name="connsiteY15" fmla="*/ 252550 h 1869038"/>
              <a:gd name="connsiteX16" fmla="*/ 866775 w 871084"/>
              <a:gd name="connsiteY16" fmla="*/ 8710 h 186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084" h="1869038">
                <a:moveTo>
                  <a:pt x="866775" y="8710"/>
                </a:moveTo>
                <a:cubicBezTo>
                  <a:pt x="909108" y="71363"/>
                  <a:pt x="626322" y="531103"/>
                  <a:pt x="597535" y="628470"/>
                </a:cubicBezTo>
                <a:cubicBezTo>
                  <a:pt x="568748" y="725837"/>
                  <a:pt x="680508" y="504857"/>
                  <a:pt x="694055" y="592910"/>
                </a:cubicBezTo>
                <a:cubicBezTo>
                  <a:pt x="707602" y="680963"/>
                  <a:pt x="673735" y="1079743"/>
                  <a:pt x="678815" y="1156790"/>
                </a:cubicBezTo>
                <a:cubicBezTo>
                  <a:pt x="683895" y="1233837"/>
                  <a:pt x="766022" y="958670"/>
                  <a:pt x="724535" y="1055190"/>
                </a:cubicBezTo>
                <a:cubicBezTo>
                  <a:pt x="683048" y="1151710"/>
                  <a:pt x="490855" y="1602137"/>
                  <a:pt x="429895" y="1735910"/>
                </a:cubicBezTo>
                <a:cubicBezTo>
                  <a:pt x="368935" y="1869683"/>
                  <a:pt x="363008" y="1884923"/>
                  <a:pt x="358775" y="1857830"/>
                </a:cubicBezTo>
                <a:cubicBezTo>
                  <a:pt x="354542" y="1830737"/>
                  <a:pt x="404495" y="1691037"/>
                  <a:pt x="404495" y="1573350"/>
                </a:cubicBezTo>
                <a:cubicBezTo>
                  <a:pt x="404495" y="1455663"/>
                  <a:pt x="420582" y="1264317"/>
                  <a:pt x="358775" y="1151710"/>
                </a:cubicBezTo>
                <a:cubicBezTo>
                  <a:pt x="296968" y="1039103"/>
                  <a:pt x="59055" y="920570"/>
                  <a:pt x="33655" y="897710"/>
                </a:cubicBezTo>
                <a:cubicBezTo>
                  <a:pt x="8255" y="874850"/>
                  <a:pt x="187748" y="1013703"/>
                  <a:pt x="206375" y="1014550"/>
                </a:cubicBezTo>
                <a:cubicBezTo>
                  <a:pt x="225002" y="1015397"/>
                  <a:pt x="121708" y="1001003"/>
                  <a:pt x="145415" y="902790"/>
                </a:cubicBezTo>
                <a:cubicBezTo>
                  <a:pt x="169122" y="804577"/>
                  <a:pt x="372322" y="457443"/>
                  <a:pt x="348615" y="425270"/>
                </a:cubicBezTo>
                <a:cubicBezTo>
                  <a:pt x="324908" y="393097"/>
                  <a:pt x="-37465" y="764783"/>
                  <a:pt x="3175" y="709750"/>
                </a:cubicBezTo>
                <a:cubicBezTo>
                  <a:pt x="43815" y="654717"/>
                  <a:pt x="535728" y="171270"/>
                  <a:pt x="592455" y="95070"/>
                </a:cubicBezTo>
                <a:cubicBezTo>
                  <a:pt x="649182" y="18870"/>
                  <a:pt x="300355" y="263557"/>
                  <a:pt x="343535" y="252550"/>
                </a:cubicBezTo>
                <a:cubicBezTo>
                  <a:pt x="386715" y="241543"/>
                  <a:pt x="824442" y="-53943"/>
                  <a:pt x="866775" y="87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5627C7A-9065-22BA-90C0-E4685F5DAB89}"/>
              </a:ext>
            </a:extLst>
          </p:cNvPr>
          <p:cNvSpPr/>
          <p:nvPr/>
        </p:nvSpPr>
        <p:spPr>
          <a:xfrm>
            <a:off x="2918855" y="2511677"/>
            <a:ext cx="865679" cy="1251453"/>
          </a:xfrm>
          <a:custGeom>
            <a:avLst/>
            <a:gdLst>
              <a:gd name="connsiteX0" fmla="*/ 780498 w 865679"/>
              <a:gd name="connsiteY0" fmla="*/ 1879 h 1251453"/>
              <a:gd name="connsiteX1" fmla="*/ 805550 w 865679"/>
              <a:gd name="connsiteY1" fmla="*/ 319205 h 1251453"/>
              <a:gd name="connsiteX2" fmla="*/ 859830 w 865679"/>
              <a:gd name="connsiteY2" fmla="*/ 244049 h 1251453"/>
              <a:gd name="connsiteX3" fmla="*/ 651063 w 865679"/>
              <a:gd name="connsiteY3" fmla="*/ 628181 h 1251453"/>
              <a:gd name="connsiteX4" fmla="*/ 763797 w 865679"/>
              <a:gd name="connsiteY4" fmla="*/ 544674 h 1251453"/>
              <a:gd name="connsiteX5" fmla="*/ 458997 w 865679"/>
              <a:gd name="connsiteY5" fmla="*/ 903753 h 1251453"/>
              <a:gd name="connsiteX6" fmla="*/ 538329 w 865679"/>
              <a:gd name="connsiteY6" fmla="*/ 849474 h 1251453"/>
              <a:gd name="connsiteX7" fmla="*/ 124970 w 865679"/>
              <a:gd name="connsiteY7" fmla="*/ 1166800 h 1251453"/>
              <a:gd name="connsiteX8" fmla="*/ 3885 w 865679"/>
              <a:gd name="connsiteY8" fmla="*/ 1246131 h 1251453"/>
              <a:gd name="connsiteX9" fmla="*/ 237704 w 865679"/>
              <a:gd name="connsiteY9" fmla="*/ 1054065 h 1251453"/>
              <a:gd name="connsiteX10" fmla="*/ 563381 w 865679"/>
              <a:gd name="connsiteY10" fmla="*/ 703337 h 1251453"/>
              <a:gd name="connsiteX11" fmla="*/ 600959 w 865679"/>
              <a:gd name="connsiteY11" fmla="*/ 548849 h 1251453"/>
              <a:gd name="connsiteX12" fmla="*/ 550855 w 865679"/>
              <a:gd name="connsiteY12" fmla="*/ 352608 h 1251453"/>
              <a:gd name="connsiteX13" fmla="*/ 651063 w 865679"/>
              <a:gd name="connsiteY13" fmla="*/ 544674 h 1251453"/>
              <a:gd name="connsiteX14" fmla="*/ 663589 w 865679"/>
              <a:gd name="connsiteY14" fmla="*/ 214822 h 1251453"/>
              <a:gd name="connsiteX15" fmla="*/ 705342 w 865679"/>
              <a:gd name="connsiteY15" fmla="*/ 369309 h 1251453"/>
              <a:gd name="connsiteX16" fmla="*/ 613485 w 865679"/>
              <a:gd name="connsiteY16" fmla="*/ 60334 h 1251453"/>
              <a:gd name="connsiteX17" fmla="*/ 709518 w 865679"/>
              <a:gd name="connsiteY17" fmla="*/ 181419 h 1251453"/>
              <a:gd name="connsiteX18" fmla="*/ 780498 w 865679"/>
              <a:gd name="connsiteY18" fmla="*/ 1879 h 125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5679" h="1251453">
                <a:moveTo>
                  <a:pt x="780498" y="1879"/>
                </a:moveTo>
                <a:cubicBezTo>
                  <a:pt x="796503" y="24843"/>
                  <a:pt x="792328" y="278843"/>
                  <a:pt x="805550" y="319205"/>
                </a:cubicBezTo>
                <a:cubicBezTo>
                  <a:pt x="818772" y="359567"/>
                  <a:pt x="885578" y="192553"/>
                  <a:pt x="859830" y="244049"/>
                </a:cubicBezTo>
                <a:cubicBezTo>
                  <a:pt x="834082" y="295545"/>
                  <a:pt x="667068" y="578077"/>
                  <a:pt x="651063" y="628181"/>
                </a:cubicBezTo>
                <a:cubicBezTo>
                  <a:pt x="635057" y="678285"/>
                  <a:pt x="795808" y="498745"/>
                  <a:pt x="763797" y="544674"/>
                </a:cubicBezTo>
                <a:cubicBezTo>
                  <a:pt x="731786" y="590603"/>
                  <a:pt x="496575" y="852953"/>
                  <a:pt x="458997" y="903753"/>
                </a:cubicBezTo>
                <a:cubicBezTo>
                  <a:pt x="421419" y="954553"/>
                  <a:pt x="594000" y="805633"/>
                  <a:pt x="538329" y="849474"/>
                </a:cubicBezTo>
                <a:cubicBezTo>
                  <a:pt x="482658" y="893315"/>
                  <a:pt x="214044" y="1100691"/>
                  <a:pt x="124970" y="1166800"/>
                </a:cubicBezTo>
                <a:cubicBezTo>
                  <a:pt x="35896" y="1232909"/>
                  <a:pt x="-14904" y="1264920"/>
                  <a:pt x="3885" y="1246131"/>
                </a:cubicBezTo>
                <a:cubicBezTo>
                  <a:pt x="22674" y="1227342"/>
                  <a:pt x="144455" y="1144531"/>
                  <a:pt x="237704" y="1054065"/>
                </a:cubicBezTo>
                <a:cubicBezTo>
                  <a:pt x="330953" y="963599"/>
                  <a:pt x="502838" y="787540"/>
                  <a:pt x="563381" y="703337"/>
                </a:cubicBezTo>
                <a:cubicBezTo>
                  <a:pt x="623923" y="619134"/>
                  <a:pt x="603047" y="607304"/>
                  <a:pt x="600959" y="548849"/>
                </a:cubicBezTo>
                <a:cubicBezTo>
                  <a:pt x="598871" y="490394"/>
                  <a:pt x="542504" y="353304"/>
                  <a:pt x="550855" y="352608"/>
                </a:cubicBezTo>
                <a:cubicBezTo>
                  <a:pt x="559206" y="351912"/>
                  <a:pt x="632274" y="567638"/>
                  <a:pt x="651063" y="544674"/>
                </a:cubicBezTo>
                <a:cubicBezTo>
                  <a:pt x="669852" y="521710"/>
                  <a:pt x="654542" y="244050"/>
                  <a:pt x="663589" y="214822"/>
                </a:cubicBezTo>
                <a:cubicBezTo>
                  <a:pt x="672635" y="185595"/>
                  <a:pt x="713693" y="395057"/>
                  <a:pt x="705342" y="369309"/>
                </a:cubicBezTo>
                <a:cubicBezTo>
                  <a:pt x="696991" y="343561"/>
                  <a:pt x="612789" y="91649"/>
                  <a:pt x="613485" y="60334"/>
                </a:cubicBezTo>
                <a:cubicBezTo>
                  <a:pt x="614181" y="29019"/>
                  <a:pt x="683074" y="189074"/>
                  <a:pt x="709518" y="181419"/>
                </a:cubicBezTo>
                <a:cubicBezTo>
                  <a:pt x="735962" y="173764"/>
                  <a:pt x="764493" y="-21085"/>
                  <a:pt x="780498" y="18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F943542C-C7DA-3ABF-7244-6E6FF455ED79}"/>
              </a:ext>
            </a:extLst>
          </p:cNvPr>
          <p:cNvSpPr/>
          <p:nvPr/>
        </p:nvSpPr>
        <p:spPr>
          <a:xfrm>
            <a:off x="2894532" y="2615903"/>
            <a:ext cx="1072190" cy="1271163"/>
          </a:xfrm>
          <a:custGeom>
            <a:avLst/>
            <a:gdLst>
              <a:gd name="connsiteX0" fmla="*/ 1072043 w 1072190"/>
              <a:gd name="connsiteY0" fmla="*/ 2037 h 1271163"/>
              <a:gd name="connsiteX1" fmla="*/ 813172 w 1072190"/>
              <a:gd name="connsiteY1" fmla="*/ 498902 h 1271163"/>
              <a:gd name="connsiteX2" fmla="*/ 921731 w 1072190"/>
              <a:gd name="connsiteY2" fmla="*/ 436272 h 1271163"/>
              <a:gd name="connsiteX3" fmla="*/ 608580 w 1072190"/>
              <a:gd name="connsiteY3" fmla="*/ 774475 h 1271163"/>
              <a:gd name="connsiteX4" fmla="*/ 746367 w 1072190"/>
              <a:gd name="connsiteY4" fmla="*/ 703494 h 1271163"/>
              <a:gd name="connsiteX5" fmla="*/ 416515 w 1072190"/>
              <a:gd name="connsiteY5" fmla="*/ 979067 h 1271163"/>
              <a:gd name="connsiteX6" fmla="*/ 433216 w 1072190"/>
              <a:gd name="connsiteY6" fmla="*/ 1095976 h 1271163"/>
              <a:gd name="connsiteX7" fmla="*/ 186871 w 1072190"/>
              <a:gd name="connsiteY7" fmla="*/ 1246289 h 1271163"/>
              <a:gd name="connsiteX8" fmla="*/ 157643 w 1072190"/>
              <a:gd name="connsiteY8" fmla="*/ 1262990 h 1271163"/>
              <a:gd name="connsiteX9" fmla="*/ 270378 w 1072190"/>
              <a:gd name="connsiteY9" fmla="*/ 1162782 h 1271163"/>
              <a:gd name="connsiteX10" fmla="*/ 32383 w 1072190"/>
              <a:gd name="connsiteY10" fmla="*/ 1229587 h 1271163"/>
              <a:gd name="connsiteX11" fmla="*/ 228624 w 1072190"/>
              <a:gd name="connsiteY11" fmla="*/ 1045872 h 1271163"/>
              <a:gd name="connsiteX12" fmla="*/ 7331 w 1072190"/>
              <a:gd name="connsiteY12" fmla="*/ 1121029 h 1271163"/>
              <a:gd name="connsiteX13" fmla="*/ 558476 w 1072190"/>
              <a:gd name="connsiteY13" fmla="*/ 636689 h 1271163"/>
              <a:gd name="connsiteX14" fmla="*/ 374761 w 1072190"/>
              <a:gd name="connsiteY14" fmla="*/ 724371 h 1271163"/>
              <a:gd name="connsiteX15" fmla="*/ 687912 w 1072190"/>
              <a:gd name="connsiteY15" fmla="*/ 478026 h 1271163"/>
              <a:gd name="connsiteX16" fmla="*/ 658684 w 1072190"/>
              <a:gd name="connsiteY16" fmla="*/ 315187 h 1271163"/>
              <a:gd name="connsiteX17" fmla="*/ 808997 w 1072190"/>
              <a:gd name="connsiteY17" fmla="*/ 411220 h 1271163"/>
              <a:gd name="connsiteX18" fmla="*/ 838224 w 1072190"/>
              <a:gd name="connsiteY18" fmla="*/ 240031 h 1271163"/>
              <a:gd name="connsiteX19" fmla="*/ 771419 w 1072190"/>
              <a:gd name="connsiteY19" fmla="*/ 319363 h 1271163"/>
              <a:gd name="connsiteX20" fmla="*/ 1072043 w 1072190"/>
              <a:gd name="connsiteY20" fmla="*/ 2037 h 127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2190" h="1271163">
                <a:moveTo>
                  <a:pt x="1072043" y="2037"/>
                </a:moveTo>
                <a:cubicBezTo>
                  <a:pt x="1079002" y="31960"/>
                  <a:pt x="838224" y="426530"/>
                  <a:pt x="813172" y="498902"/>
                </a:cubicBezTo>
                <a:cubicBezTo>
                  <a:pt x="788120" y="571274"/>
                  <a:pt x="955830" y="390343"/>
                  <a:pt x="921731" y="436272"/>
                </a:cubicBezTo>
                <a:cubicBezTo>
                  <a:pt x="887632" y="482201"/>
                  <a:pt x="637807" y="729938"/>
                  <a:pt x="608580" y="774475"/>
                </a:cubicBezTo>
                <a:cubicBezTo>
                  <a:pt x="579353" y="819012"/>
                  <a:pt x="778378" y="669395"/>
                  <a:pt x="746367" y="703494"/>
                </a:cubicBezTo>
                <a:cubicBezTo>
                  <a:pt x="714356" y="737593"/>
                  <a:pt x="468707" y="913653"/>
                  <a:pt x="416515" y="979067"/>
                </a:cubicBezTo>
                <a:cubicBezTo>
                  <a:pt x="364323" y="1044481"/>
                  <a:pt x="471490" y="1051439"/>
                  <a:pt x="433216" y="1095976"/>
                </a:cubicBezTo>
                <a:cubicBezTo>
                  <a:pt x="394942" y="1140513"/>
                  <a:pt x="232800" y="1218453"/>
                  <a:pt x="186871" y="1246289"/>
                </a:cubicBezTo>
                <a:cubicBezTo>
                  <a:pt x="140942" y="1274125"/>
                  <a:pt x="143725" y="1276908"/>
                  <a:pt x="157643" y="1262990"/>
                </a:cubicBezTo>
                <a:cubicBezTo>
                  <a:pt x="171561" y="1249072"/>
                  <a:pt x="291255" y="1168349"/>
                  <a:pt x="270378" y="1162782"/>
                </a:cubicBezTo>
                <a:cubicBezTo>
                  <a:pt x="249501" y="1157215"/>
                  <a:pt x="39342" y="1249072"/>
                  <a:pt x="32383" y="1229587"/>
                </a:cubicBezTo>
                <a:cubicBezTo>
                  <a:pt x="25424" y="1210102"/>
                  <a:pt x="232799" y="1063965"/>
                  <a:pt x="228624" y="1045872"/>
                </a:cubicBezTo>
                <a:cubicBezTo>
                  <a:pt x="224449" y="1027779"/>
                  <a:pt x="-47644" y="1189226"/>
                  <a:pt x="7331" y="1121029"/>
                </a:cubicBezTo>
                <a:cubicBezTo>
                  <a:pt x="62306" y="1052832"/>
                  <a:pt x="497238" y="702799"/>
                  <a:pt x="558476" y="636689"/>
                </a:cubicBezTo>
                <a:cubicBezTo>
                  <a:pt x="619714" y="570579"/>
                  <a:pt x="353188" y="750815"/>
                  <a:pt x="374761" y="724371"/>
                </a:cubicBezTo>
                <a:cubicBezTo>
                  <a:pt x="396334" y="697927"/>
                  <a:pt x="640592" y="546223"/>
                  <a:pt x="687912" y="478026"/>
                </a:cubicBezTo>
                <a:cubicBezTo>
                  <a:pt x="735232" y="409829"/>
                  <a:pt x="638503" y="326321"/>
                  <a:pt x="658684" y="315187"/>
                </a:cubicBezTo>
                <a:cubicBezTo>
                  <a:pt x="678865" y="304053"/>
                  <a:pt x="779074" y="423746"/>
                  <a:pt x="808997" y="411220"/>
                </a:cubicBezTo>
                <a:cubicBezTo>
                  <a:pt x="838920" y="398694"/>
                  <a:pt x="844487" y="255340"/>
                  <a:pt x="838224" y="240031"/>
                </a:cubicBezTo>
                <a:cubicBezTo>
                  <a:pt x="831961" y="224722"/>
                  <a:pt x="729666" y="357637"/>
                  <a:pt x="771419" y="319363"/>
                </a:cubicBezTo>
                <a:cubicBezTo>
                  <a:pt x="813172" y="281089"/>
                  <a:pt x="1065084" y="-27886"/>
                  <a:pt x="1072043" y="20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D788F30-85E1-553E-5078-24ED0D8B686F}"/>
              </a:ext>
            </a:extLst>
          </p:cNvPr>
          <p:cNvSpPr/>
          <p:nvPr/>
        </p:nvSpPr>
        <p:spPr>
          <a:xfrm>
            <a:off x="2891951" y="3344242"/>
            <a:ext cx="686612" cy="822934"/>
          </a:xfrm>
          <a:custGeom>
            <a:avLst/>
            <a:gdLst>
              <a:gd name="connsiteX0" fmla="*/ 598635 w 686612"/>
              <a:gd name="connsiteY0" fmla="*/ 259079 h 822934"/>
              <a:gd name="connsiteX1" fmla="*/ 285485 w 686612"/>
              <a:gd name="connsiteY1" fmla="*/ 446969 h 822934"/>
              <a:gd name="connsiteX2" fmla="*/ 289660 w 686612"/>
              <a:gd name="connsiteY2" fmla="*/ 593106 h 822934"/>
              <a:gd name="connsiteX3" fmla="*/ 197802 w 686612"/>
              <a:gd name="connsiteY3" fmla="*/ 655736 h 822934"/>
              <a:gd name="connsiteX4" fmla="*/ 268783 w 686612"/>
              <a:gd name="connsiteY4" fmla="*/ 768470 h 822934"/>
              <a:gd name="connsiteX5" fmla="*/ 306361 w 686612"/>
              <a:gd name="connsiteY5" fmla="*/ 822750 h 822934"/>
              <a:gd name="connsiteX6" fmla="*/ 151874 w 686612"/>
              <a:gd name="connsiteY6" fmla="*/ 751769 h 822934"/>
              <a:gd name="connsiteX7" fmla="*/ 9912 w 686612"/>
              <a:gd name="connsiteY7" fmla="*/ 609807 h 822934"/>
              <a:gd name="connsiteX8" fmla="*/ 14087 w 686612"/>
              <a:gd name="connsiteY8" fmla="*/ 597281 h 822934"/>
              <a:gd name="connsiteX9" fmla="*/ 30789 w 686612"/>
              <a:gd name="connsiteY9" fmla="*/ 279955 h 822934"/>
              <a:gd name="connsiteX10" fmla="*/ 34964 w 686612"/>
              <a:gd name="connsiteY10" fmla="*/ 367637 h 822934"/>
              <a:gd name="connsiteX11" fmla="*/ 419096 w 686612"/>
              <a:gd name="connsiteY11" fmla="*/ 96240 h 822934"/>
              <a:gd name="connsiteX12" fmla="*/ 302186 w 686612"/>
              <a:gd name="connsiteY12" fmla="*/ 179747 h 822934"/>
              <a:gd name="connsiteX13" fmla="*/ 686317 w 686612"/>
              <a:gd name="connsiteY13" fmla="*/ 207 h 822934"/>
              <a:gd name="connsiteX14" fmla="*/ 368991 w 686612"/>
              <a:gd name="connsiteY14" fmla="*/ 221500 h 822934"/>
              <a:gd name="connsiteX15" fmla="*/ 556882 w 686612"/>
              <a:gd name="connsiteY15" fmla="*/ 125468 h 822934"/>
              <a:gd name="connsiteX16" fmla="*/ 402394 w 686612"/>
              <a:gd name="connsiteY16" fmla="*/ 275780 h 822934"/>
              <a:gd name="connsiteX17" fmla="*/ 598635 w 686612"/>
              <a:gd name="connsiteY17" fmla="*/ 259079 h 82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612" h="822934">
                <a:moveTo>
                  <a:pt x="598635" y="259079"/>
                </a:moveTo>
                <a:cubicBezTo>
                  <a:pt x="579150" y="287611"/>
                  <a:pt x="336981" y="391298"/>
                  <a:pt x="285485" y="446969"/>
                </a:cubicBezTo>
                <a:cubicBezTo>
                  <a:pt x="233989" y="502640"/>
                  <a:pt x="304274" y="558312"/>
                  <a:pt x="289660" y="593106"/>
                </a:cubicBezTo>
                <a:cubicBezTo>
                  <a:pt x="275046" y="627900"/>
                  <a:pt x="201281" y="626509"/>
                  <a:pt x="197802" y="655736"/>
                </a:cubicBezTo>
                <a:cubicBezTo>
                  <a:pt x="194322" y="684963"/>
                  <a:pt x="250690" y="740634"/>
                  <a:pt x="268783" y="768470"/>
                </a:cubicBezTo>
                <a:cubicBezTo>
                  <a:pt x="286876" y="796306"/>
                  <a:pt x="325846" y="825533"/>
                  <a:pt x="306361" y="822750"/>
                </a:cubicBezTo>
                <a:cubicBezTo>
                  <a:pt x="286876" y="819967"/>
                  <a:pt x="201282" y="787259"/>
                  <a:pt x="151874" y="751769"/>
                </a:cubicBezTo>
                <a:cubicBezTo>
                  <a:pt x="102466" y="716279"/>
                  <a:pt x="32876" y="635555"/>
                  <a:pt x="9912" y="609807"/>
                </a:cubicBezTo>
                <a:cubicBezTo>
                  <a:pt x="-13053" y="584059"/>
                  <a:pt x="10608" y="652256"/>
                  <a:pt x="14087" y="597281"/>
                </a:cubicBezTo>
                <a:cubicBezTo>
                  <a:pt x="17566" y="542306"/>
                  <a:pt x="27310" y="318229"/>
                  <a:pt x="30789" y="279955"/>
                </a:cubicBezTo>
                <a:cubicBezTo>
                  <a:pt x="34268" y="241681"/>
                  <a:pt x="-29754" y="398256"/>
                  <a:pt x="34964" y="367637"/>
                </a:cubicBezTo>
                <a:cubicBezTo>
                  <a:pt x="99682" y="337018"/>
                  <a:pt x="374559" y="127555"/>
                  <a:pt x="419096" y="96240"/>
                </a:cubicBezTo>
                <a:cubicBezTo>
                  <a:pt x="463633" y="64925"/>
                  <a:pt x="257649" y="195752"/>
                  <a:pt x="302186" y="179747"/>
                </a:cubicBezTo>
                <a:cubicBezTo>
                  <a:pt x="346723" y="163741"/>
                  <a:pt x="675183" y="-6752"/>
                  <a:pt x="686317" y="207"/>
                </a:cubicBezTo>
                <a:cubicBezTo>
                  <a:pt x="697451" y="7166"/>
                  <a:pt x="390563" y="200623"/>
                  <a:pt x="368991" y="221500"/>
                </a:cubicBezTo>
                <a:cubicBezTo>
                  <a:pt x="347419" y="242377"/>
                  <a:pt x="551315" y="116421"/>
                  <a:pt x="556882" y="125468"/>
                </a:cubicBezTo>
                <a:cubicBezTo>
                  <a:pt x="562449" y="134515"/>
                  <a:pt x="394739" y="252816"/>
                  <a:pt x="402394" y="275780"/>
                </a:cubicBezTo>
                <a:cubicBezTo>
                  <a:pt x="410049" y="298744"/>
                  <a:pt x="618120" y="230547"/>
                  <a:pt x="598635" y="2590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3C68284-1A36-238B-E024-AA2FB9EF6B5F}"/>
              </a:ext>
            </a:extLst>
          </p:cNvPr>
          <p:cNvSpPr/>
          <p:nvPr/>
        </p:nvSpPr>
        <p:spPr>
          <a:xfrm>
            <a:off x="2841136" y="3761636"/>
            <a:ext cx="811774" cy="606127"/>
          </a:xfrm>
          <a:custGeom>
            <a:avLst/>
            <a:gdLst>
              <a:gd name="connsiteX0" fmla="*/ 140059 w 811774"/>
              <a:gd name="connsiteY0" fmla="*/ 96380 h 606127"/>
              <a:gd name="connsiteX1" fmla="*/ 428157 w 811774"/>
              <a:gd name="connsiteY1" fmla="*/ 167361 h 606127"/>
              <a:gd name="connsiteX2" fmla="*/ 332124 w 811774"/>
              <a:gd name="connsiteY2" fmla="*/ 159011 h 606127"/>
              <a:gd name="connsiteX3" fmla="*/ 532541 w 811774"/>
              <a:gd name="connsiteY3" fmla="*/ 192413 h 606127"/>
              <a:gd name="connsiteX4" fmla="*/ 586820 w 811774"/>
              <a:gd name="connsiteY4" fmla="*/ 309323 h 606127"/>
              <a:gd name="connsiteX5" fmla="*/ 590996 w 811774"/>
              <a:gd name="connsiteY5" fmla="*/ 204939 h 606127"/>
              <a:gd name="connsiteX6" fmla="*/ 691204 w 811774"/>
              <a:gd name="connsiteY6" fmla="*/ 467986 h 606127"/>
              <a:gd name="connsiteX7" fmla="*/ 703730 w 811774"/>
              <a:gd name="connsiteY7" fmla="*/ 192413 h 606127"/>
              <a:gd name="connsiteX8" fmla="*/ 728782 w 811774"/>
              <a:gd name="connsiteY8" fmla="*/ 380304 h 606127"/>
              <a:gd name="connsiteX9" fmla="*/ 787237 w 811774"/>
              <a:gd name="connsiteY9" fmla="*/ 209115 h 606127"/>
              <a:gd name="connsiteX10" fmla="*/ 808113 w 811774"/>
              <a:gd name="connsiteY10" fmla="*/ 447109 h 606127"/>
              <a:gd name="connsiteX11" fmla="*/ 716256 w 811774"/>
              <a:gd name="connsiteY11" fmla="*/ 605772 h 606127"/>
              <a:gd name="connsiteX12" fmla="*/ 636924 w 811774"/>
              <a:gd name="connsiteY12" fmla="*/ 484687 h 606127"/>
              <a:gd name="connsiteX13" fmla="*/ 428157 w 811774"/>
              <a:gd name="connsiteY13" fmla="*/ 309323 h 606127"/>
              <a:gd name="connsiteX14" fmla="*/ 219390 w 811774"/>
              <a:gd name="connsiteY14" fmla="*/ 342726 h 606127"/>
              <a:gd name="connsiteX15" fmla="*/ 273669 w 811774"/>
              <a:gd name="connsiteY15" fmla="*/ 317674 h 606127"/>
              <a:gd name="connsiteX16" fmla="*/ 115006 w 811774"/>
              <a:gd name="connsiteY16" fmla="*/ 238342 h 606127"/>
              <a:gd name="connsiteX17" fmla="*/ 98305 w 811774"/>
              <a:gd name="connsiteY17" fmla="*/ 200764 h 606127"/>
              <a:gd name="connsiteX18" fmla="*/ 2272 w 811774"/>
              <a:gd name="connsiteY18" fmla="*/ 348 h 606127"/>
              <a:gd name="connsiteX19" fmla="*/ 206864 w 811774"/>
              <a:gd name="connsiteY19" fmla="*/ 255043 h 606127"/>
              <a:gd name="connsiteX20" fmla="*/ 185987 w 811774"/>
              <a:gd name="connsiteY20" fmla="*/ 129783 h 606127"/>
              <a:gd name="connsiteX21" fmla="*/ 140059 w 811774"/>
              <a:gd name="connsiteY21" fmla="*/ 96380 h 60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1774" h="606127">
                <a:moveTo>
                  <a:pt x="140059" y="96380"/>
                </a:moveTo>
                <a:cubicBezTo>
                  <a:pt x="180421" y="102643"/>
                  <a:pt x="396146" y="156923"/>
                  <a:pt x="428157" y="167361"/>
                </a:cubicBezTo>
                <a:cubicBezTo>
                  <a:pt x="460168" y="177799"/>
                  <a:pt x="314727" y="154836"/>
                  <a:pt x="332124" y="159011"/>
                </a:cubicBezTo>
                <a:cubicBezTo>
                  <a:pt x="349521" y="163186"/>
                  <a:pt x="490092" y="167361"/>
                  <a:pt x="532541" y="192413"/>
                </a:cubicBezTo>
                <a:cubicBezTo>
                  <a:pt x="574990" y="217465"/>
                  <a:pt x="577078" y="307235"/>
                  <a:pt x="586820" y="309323"/>
                </a:cubicBezTo>
                <a:cubicBezTo>
                  <a:pt x="596563" y="311411"/>
                  <a:pt x="573599" y="178495"/>
                  <a:pt x="590996" y="204939"/>
                </a:cubicBezTo>
                <a:cubicBezTo>
                  <a:pt x="608393" y="231383"/>
                  <a:pt x="672415" y="470074"/>
                  <a:pt x="691204" y="467986"/>
                </a:cubicBezTo>
                <a:cubicBezTo>
                  <a:pt x="709993" y="465898"/>
                  <a:pt x="697467" y="207027"/>
                  <a:pt x="703730" y="192413"/>
                </a:cubicBezTo>
                <a:cubicBezTo>
                  <a:pt x="709993" y="177799"/>
                  <a:pt x="714864" y="377520"/>
                  <a:pt x="728782" y="380304"/>
                </a:cubicBezTo>
                <a:cubicBezTo>
                  <a:pt x="742700" y="383088"/>
                  <a:pt x="774015" y="197981"/>
                  <a:pt x="787237" y="209115"/>
                </a:cubicBezTo>
                <a:cubicBezTo>
                  <a:pt x="800459" y="220249"/>
                  <a:pt x="819943" y="381000"/>
                  <a:pt x="808113" y="447109"/>
                </a:cubicBezTo>
                <a:cubicBezTo>
                  <a:pt x="796283" y="513218"/>
                  <a:pt x="744788" y="599509"/>
                  <a:pt x="716256" y="605772"/>
                </a:cubicBezTo>
                <a:cubicBezTo>
                  <a:pt x="687725" y="612035"/>
                  <a:pt x="684940" y="534095"/>
                  <a:pt x="636924" y="484687"/>
                </a:cubicBezTo>
                <a:cubicBezTo>
                  <a:pt x="588908" y="435279"/>
                  <a:pt x="497746" y="332983"/>
                  <a:pt x="428157" y="309323"/>
                </a:cubicBezTo>
                <a:cubicBezTo>
                  <a:pt x="358568" y="285663"/>
                  <a:pt x="245138" y="341334"/>
                  <a:pt x="219390" y="342726"/>
                </a:cubicBezTo>
                <a:cubicBezTo>
                  <a:pt x="193642" y="344118"/>
                  <a:pt x="291066" y="335071"/>
                  <a:pt x="273669" y="317674"/>
                </a:cubicBezTo>
                <a:cubicBezTo>
                  <a:pt x="256272" y="300277"/>
                  <a:pt x="144233" y="257827"/>
                  <a:pt x="115006" y="238342"/>
                </a:cubicBezTo>
                <a:cubicBezTo>
                  <a:pt x="85779" y="218857"/>
                  <a:pt x="117094" y="240430"/>
                  <a:pt x="98305" y="200764"/>
                </a:cubicBezTo>
                <a:cubicBezTo>
                  <a:pt x="79516" y="161098"/>
                  <a:pt x="-15821" y="-8698"/>
                  <a:pt x="2272" y="348"/>
                </a:cubicBezTo>
                <a:cubicBezTo>
                  <a:pt x="20365" y="9394"/>
                  <a:pt x="176245" y="233471"/>
                  <a:pt x="206864" y="255043"/>
                </a:cubicBezTo>
                <a:cubicBezTo>
                  <a:pt x="237483" y="276616"/>
                  <a:pt x="192946" y="156227"/>
                  <a:pt x="185987" y="129783"/>
                </a:cubicBezTo>
                <a:cubicBezTo>
                  <a:pt x="179028" y="103339"/>
                  <a:pt x="99697" y="90117"/>
                  <a:pt x="140059" y="963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7914A077-91A4-BA7D-BB62-0A63DD72EBC0}"/>
              </a:ext>
            </a:extLst>
          </p:cNvPr>
          <p:cNvSpPr/>
          <p:nvPr/>
        </p:nvSpPr>
        <p:spPr>
          <a:xfrm>
            <a:off x="2734238" y="3662508"/>
            <a:ext cx="826817" cy="743488"/>
          </a:xfrm>
          <a:custGeom>
            <a:avLst/>
            <a:gdLst>
              <a:gd name="connsiteX0" fmla="*/ 217729 w 826817"/>
              <a:gd name="connsiteY0" fmla="*/ 3443 h 743488"/>
              <a:gd name="connsiteX1" fmla="*/ 29839 w 826817"/>
              <a:gd name="connsiteY1" fmla="*/ 504484 h 743488"/>
              <a:gd name="connsiteX2" fmla="*/ 121696 w 826817"/>
              <a:gd name="connsiteY2" fmla="*/ 400100 h 743488"/>
              <a:gd name="connsiteX3" fmla="*/ 611 w 826817"/>
              <a:gd name="connsiteY3" fmla="*/ 546237 h 743488"/>
              <a:gd name="connsiteX4" fmla="*/ 184326 w 826817"/>
              <a:gd name="connsiteY4" fmla="*/ 487782 h 743488"/>
              <a:gd name="connsiteX5" fmla="*/ 384743 w 826817"/>
              <a:gd name="connsiteY5" fmla="*/ 466906 h 743488"/>
              <a:gd name="connsiteX6" fmla="*/ 422321 w 826817"/>
              <a:gd name="connsiteY6" fmla="*/ 446029 h 743488"/>
              <a:gd name="connsiteX7" fmla="*/ 288710 w 826817"/>
              <a:gd name="connsiteY7" fmla="*/ 529536 h 743488"/>
              <a:gd name="connsiteX8" fmla="*/ 422321 w 826817"/>
              <a:gd name="connsiteY8" fmla="*/ 504484 h 743488"/>
              <a:gd name="connsiteX9" fmla="*/ 631088 w 826817"/>
              <a:gd name="connsiteY9" fmla="*/ 650621 h 743488"/>
              <a:gd name="connsiteX10" fmla="*/ 572633 w 826817"/>
              <a:gd name="connsiteY10" fmla="*/ 579640 h 743488"/>
              <a:gd name="connsiteX11" fmla="*/ 814803 w 826817"/>
              <a:gd name="connsiteY11" fmla="*/ 742478 h 743488"/>
              <a:gd name="connsiteX12" fmla="*/ 768874 w 826817"/>
              <a:gd name="connsiteY12" fmla="*/ 638095 h 743488"/>
              <a:gd name="connsiteX13" fmla="*/ 585159 w 826817"/>
              <a:gd name="connsiteY13" fmla="*/ 433503 h 743488"/>
              <a:gd name="connsiteX14" fmla="*/ 326288 w 826817"/>
              <a:gd name="connsiteY14" fmla="*/ 450204 h 743488"/>
              <a:gd name="connsiteX15" fmla="*/ 205203 w 826817"/>
              <a:gd name="connsiteY15" fmla="*/ 466906 h 743488"/>
              <a:gd name="connsiteX16" fmla="*/ 188502 w 826817"/>
              <a:gd name="connsiteY16" fmla="*/ 295717 h 743488"/>
              <a:gd name="connsiteX17" fmla="*/ 246957 w 826817"/>
              <a:gd name="connsiteY17" fmla="*/ 408451 h 743488"/>
              <a:gd name="connsiteX18" fmla="*/ 38189 w 826817"/>
              <a:gd name="connsiteY18" fmla="*/ 408451 h 743488"/>
              <a:gd name="connsiteX19" fmla="*/ 88294 w 826817"/>
              <a:gd name="connsiteY19" fmla="*/ 287366 h 743488"/>
              <a:gd name="connsiteX20" fmla="*/ 217729 w 826817"/>
              <a:gd name="connsiteY20" fmla="*/ 3443 h 74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6817" h="743488">
                <a:moveTo>
                  <a:pt x="217729" y="3443"/>
                </a:moveTo>
                <a:cubicBezTo>
                  <a:pt x="207987" y="39629"/>
                  <a:pt x="45844" y="438375"/>
                  <a:pt x="29839" y="504484"/>
                </a:cubicBezTo>
                <a:cubicBezTo>
                  <a:pt x="13834" y="570593"/>
                  <a:pt x="126567" y="393141"/>
                  <a:pt x="121696" y="400100"/>
                </a:cubicBezTo>
                <a:cubicBezTo>
                  <a:pt x="116825" y="407059"/>
                  <a:pt x="-9827" y="531623"/>
                  <a:pt x="611" y="546237"/>
                </a:cubicBezTo>
                <a:cubicBezTo>
                  <a:pt x="11049" y="560851"/>
                  <a:pt x="120304" y="501004"/>
                  <a:pt x="184326" y="487782"/>
                </a:cubicBezTo>
                <a:cubicBezTo>
                  <a:pt x="248348" y="474560"/>
                  <a:pt x="345077" y="473865"/>
                  <a:pt x="384743" y="466906"/>
                </a:cubicBezTo>
                <a:cubicBezTo>
                  <a:pt x="424409" y="459947"/>
                  <a:pt x="438326" y="435591"/>
                  <a:pt x="422321" y="446029"/>
                </a:cubicBezTo>
                <a:cubicBezTo>
                  <a:pt x="406316" y="456467"/>
                  <a:pt x="288710" y="519794"/>
                  <a:pt x="288710" y="529536"/>
                </a:cubicBezTo>
                <a:cubicBezTo>
                  <a:pt x="288710" y="539278"/>
                  <a:pt x="365258" y="484303"/>
                  <a:pt x="422321" y="504484"/>
                </a:cubicBezTo>
                <a:cubicBezTo>
                  <a:pt x="479384" y="524665"/>
                  <a:pt x="606036" y="638095"/>
                  <a:pt x="631088" y="650621"/>
                </a:cubicBezTo>
                <a:cubicBezTo>
                  <a:pt x="656140" y="663147"/>
                  <a:pt x="542014" y="564331"/>
                  <a:pt x="572633" y="579640"/>
                </a:cubicBezTo>
                <a:cubicBezTo>
                  <a:pt x="603252" y="594949"/>
                  <a:pt x="782096" y="732736"/>
                  <a:pt x="814803" y="742478"/>
                </a:cubicBezTo>
                <a:cubicBezTo>
                  <a:pt x="847510" y="752221"/>
                  <a:pt x="807148" y="689591"/>
                  <a:pt x="768874" y="638095"/>
                </a:cubicBezTo>
                <a:cubicBezTo>
                  <a:pt x="730600" y="586599"/>
                  <a:pt x="658923" y="464818"/>
                  <a:pt x="585159" y="433503"/>
                </a:cubicBezTo>
                <a:cubicBezTo>
                  <a:pt x="511395" y="402188"/>
                  <a:pt x="389614" y="444637"/>
                  <a:pt x="326288" y="450204"/>
                </a:cubicBezTo>
                <a:cubicBezTo>
                  <a:pt x="262962" y="455771"/>
                  <a:pt x="228167" y="492654"/>
                  <a:pt x="205203" y="466906"/>
                </a:cubicBezTo>
                <a:cubicBezTo>
                  <a:pt x="182239" y="441158"/>
                  <a:pt x="181543" y="305459"/>
                  <a:pt x="188502" y="295717"/>
                </a:cubicBezTo>
                <a:cubicBezTo>
                  <a:pt x="195461" y="285975"/>
                  <a:pt x="272009" y="389662"/>
                  <a:pt x="246957" y="408451"/>
                </a:cubicBezTo>
                <a:cubicBezTo>
                  <a:pt x="221905" y="427240"/>
                  <a:pt x="64633" y="428632"/>
                  <a:pt x="38189" y="408451"/>
                </a:cubicBezTo>
                <a:cubicBezTo>
                  <a:pt x="11745" y="388270"/>
                  <a:pt x="62546" y="347908"/>
                  <a:pt x="88294" y="287366"/>
                </a:cubicBezTo>
                <a:cubicBezTo>
                  <a:pt x="114042" y="226824"/>
                  <a:pt x="227471" y="-32743"/>
                  <a:pt x="217729" y="34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FFFE5564-FE31-678F-3CD4-062EA1B34997}"/>
              </a:ext>
            </a:extLst>
          </p:cNvPr>
          <p:cNvSpPr/>
          <p:nvPr/>
        </p:nvSpPr>
        <p:spPr>
          <a:xfrm>
            <a:off x="2690142" y="3986035"/>
            <a:ext cx="573916" cy="431158"/>
          </a:xfrm>
          <a:custGeom>
            <a:avLst/>
            <a:gdLst>
              <a:gd name="connsiteX0" fmla="*/ 570800 w 573916"/>
              <a:gd name="connsiteY0" fmla="*/ 160080 h 431158"/>
              <a:gd name="connsiteX1" fmla="*/ 433014 w 573916"/>
              <a:gd name="connsiteY1" fmla="*/ 289516 h 431158"/>
              <a:gd name="connsiteX2" fmla="*/ 349507 w 573916"/>
              <a:gd name="connsiteY2" fmla="*/ 427302 h 431158"/>
              <a:gd name="connsiteX3" fmla="*/ 341157 w 573916"/>
              <a:gd name="connsiteY3" fmla="*/ 373023 h 431158"/>
              <a:gd name="connsiteX4" fmla="*/ 286877 w 573916"/>
              <a:gd name="connsiteY4" fmla="*/ 168431 h 431158"/>
              <a:gd name="connsiteX5" fmla="*/ 274351 w 573916"/>
              <a:gd name="connsiteY5" fmla="*/ 373023 h 431158"/>
              <a:gd name="connsiteX6" fmla="*/ 261825 w 573916"/>
              <a:gd name="connsiteY6" fmla="*/ 231061 h 431158"/>
              <a:gd name="connsiteX7" fmla="*/ 2954 w 573916"/>
              <a:gd name="connsiteY7" fmla="*/ 339620 h 431158"/>
              <a:gd name="connsiteX8" fmla="*/ 124039 w 573916"/>
              <a:gd name="connsiteY8" fmla="*/ 218535 h 431158"/>
              <a:gd name="connsiteX9" fmla="*/ 161617 w 573916"/>
              <a:gd name="connsiteY9" fmla="*/ 1417 h 431158"/>
              <a:gd name="connsiteX10" fmla="*/ 232598 w 573916"/>
              <a:gd name="connsiteY10" fmla="*/ 122502 h 431158"/>
              <a:gd name="connsiteX11" fmla="*/ 320280 w 573916"/>
              <a:gd name="connsiteY11" fmla="*/ 76573 h 431158"/>
              <a:gd name="connsiteX12" fmla="*/ 412137 w 573916"/>
              <a:gd name="connsiteY12" fmla="*/ 147554 h 431158"/>
              <a:gd name="connsiteX13" fmla="*/ 403787 w 573916"/>
              <a:gd name="connsiteY13" fmla="*/ 101625 h 431158"/>
              <a:gd name="connsiteX14" fmla="*/ 524872 w 573916"/>
              <a:gd name="connsiteY14" fmla="*/ 135028 h 431158"/>
              <a:gd name="connsiteX15" fmla="*/ 286877 w 573916"/>
              <a:gd name="connsiteY15" fmla="*/ 130853 h 431158"/>
              <a:gd name="connsiteX16" fmla="*/ 570800 w 573916"/>
              <a:gd name="connsiteY16" fmla="*/ 160080 h 4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3916" h="431158">
                <a:moveTo>
                  <a:pt x="570800" y="160080"/>
                </a:moveTo>
                <a:cubicBezTo>
                  <a:pt x="595156" y="186524"/>
                  <a:pt x="469896" y="244979"/>
                  <a:pt x="433014" y="289516"/>
                </a:cubicBezTo>
                <a:cubicBezTo>
                  <a:pt x="396132" y="334053"/>
                  <a:pt x="364816" y="413384"/>
                  <a:pt x="349507" y="427302"/>
                </a:cubicBezTo>
                <a:cubicBezTo>
                  <a:pt x="334198" y="441220"/>
                  <a:pt x="351595" y="416168"/>
                  <a:pt x="341157" y="373023"/>
                </a:cubicBezTo>
                <a:cubicBezTo>
                  <a:pt x="330719" y="329878"/>
                  <a:pt x="298011" y="168431"/>
                  <a:pt x="286877" y="168431"/>
                </a:cubicBezTo>
                <a:cubicBezTo>
                  <a:pt x="275743" y="168431"/>
                  <a:pt x="278526" y="362585"/>
                  <a:pt x="274351" y="373023"/>
                </a:cubicBezTo>
                <a:cubicBezTo>
                  <a:pt x="270176" y="383461"/>
                  <a:pt x="307058" y="236628"/>
                  <a:pt x="261825" y="231061"/>
                </a:cubicBezTo>
                <a:cubicBezTo>
                  <a:pt x="216592" y="225494"/>
                  <a:pt x="25918" y="341708"/>
                  <a:pt x="2954" y="339620"/>
                </a:cubicBezTo>
                <a:cubicBezTo>
                  <a:pt x="-20010" y="337532"/>
                  <a:pt x="97595" y="274902"/>
                  <a:pt x="124039" y="218535"/>
                </a:cubicBezTo>
                <a:cubicBezTo>
                  <a:pt x="150483" y="162168"/>
                  <a:pt x="143524" y="17422"/>
                  <a:pt x="161617" y="1417"/>
                </a:cubicBezTo>
                <a:cubicBezTo>
                  <a:pt x="179710" y="-14588"/>
                  <a:pt x="206154" y="109976"/>
                  <a:pt x="232598" y="122502"/>
                </a:cubicBezTo>
                <a:cubicBezTo>
                  <a:pt x="259042" y="135028"/>
                  <a:pt x="290357" y="72398"/>
                  <a:pt x="320280" y="76573"/>
                </a:cubicBezTo>
                <a:cubicBezTo>
                  <a:pt x="350203" y="80748"/>
                  <a:pt x="398219" y="143379"/>
                  <a:pt x="412137" y="147554"/>
                </a:cubicBezTo>
                <a:cubicBezTo>
                  <a:pt x="426055" y="151729"/>
                  <a:pt x="384998" y="103713"/>
                  <a:pt x="403787" y="101625"/>
                </a:cubicBezTo>
                <a:cubicBezTo>
                  <a:pt x="422576" y="99537"/>
                  <a:pt x="544357" y="130157"/>
                  <a:pt x="524872" y="135028"/>
                </a:cubicBezTo>
                <a:cubicBezTo>
                  <a:pt x="505387" y="139899"/>
                  <a:pt x="279918" y="131549"/>
                  <a:pt x="286877" y="130853"/>
                </a:cubicBezTo>
                <a:cubicBezTo>
                  <a:pt x="293836" y="130157"/>
                  <a:pt x="546444" y="133636"/>
                  <a:pt x="570800" y="1600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C0A62E0-9A6A-4CB0-80D9-3ACAC251EF4F}"/>
              </a:ext>
            </a:extLst>
          </p:cNvPr>
          <p:cNvSpPr/>
          <p:nvPr/>
        </p:nvSpPr>
        <p:spPr>
          <a:xfrm>
            <a:off x="3248673" y="2371358"/>
            <a:ext cx="436534" cy="984783"/>
          </a:xfrm>
          <a:custGeom>
            <a:avLst/>
            <a:gdLst>
              <a:gd name="connsiteX0" fmla="*/ 7483 w 436534"/>
              <a:gd name="connsiteY0" fmla="*/ 1622 h 984783"/>
              <a:gd name="connsiteX1" fmla="*/ 391085 w 436534"/>
              <a:gd name="connsiteY1" fmla="*/ 255869 h 984783"/>
              <a:gd name="connsiteX2" fmla="*/ 342020 w 436534"/>
              <a:gd name="connsiteY2" fmla="*/ 215725 h 984783"/>
              <a:gd name="connsiteX3" fmla="*/ 408927 w 436534"/>
              <a:gd name="connsiteY3" fmla="*/ 322777 h 984783"/>
              <a:gd name="connsiteX4" fmla="*/ 404467 w 436534"/>
              <a:gd name="connsiteY4" fmla="*/ 416447 h 984783"/>
              <a:gd name="connsiteX5" fmla="*/ 435690 w 436534"/>
              <a:gd name="connsiteY5" fmla="*/ 336158 h 984783"/>
              <a:gd name="connsiteX6" fmla="*/ 404467 w 436534"/>
              <a:gd name="connsiteY6" fmla="*/ 639471 h 984783"/>
              <a:gd name="connsiteX7" fmla="*/ 194824 w 436534"/>
              <a:gd name="connsiteY7" fmla="*/ 974008 h 984783"/>
              <a:gd name="connsiteX8" fmla="*/ 279573 w 436534"/>
              <a:gd name="connsiteY8" fmla="*/ 884798 h 984783"/>
              <a:gd name="connsiteX9" fmla="*/ 292954 w 436534"/>
              <a:gd name="connsiteY9" fmla="*/ 706379 h 984783"/>
              <a:gd name="connsiteX10" fmla="*/ 208205 w 436534"/>
              <a:gd name="connsiteY10" fmla="*/ 443210 h 984783"/>
              <a:gd name="connsiteX11" fmla="*/ 297415 w 436534"/>
              <a:gd name="connsiteY11" fmla="*/ 688537 h 984783"/>
              <a:gd name="connsiteX12" fmla="*/ 346480 w 436534"/>
              <a:gd name="connsiteY12" fmla="*/ 545801 h 984783"/>
              <a:gd name="connsiteX13" fmla="*/ 239428 w 436534"/>
              <a:gd name="connsiteY13" fmla="*/ 345079 h 984783"/>
              <a:gd name="connsiteX14" fmla="*/ 101153 w 436534"/>
              <a:gd name="connsiteY14" fmla="*/ 206804 h 984783"/>
              <a:gd name="connsiteX15" fmla="*/ 212666 w 436534"/>
              <a:gd name="connsiteY15" fmla="*/ 318316 h 984783"/>
              <a:gd name="connsiteX16" fmla="*/ 141298 w 436534"/>
              <a:gd name="connsiteY16" fmla="*/ 153278 h 984783"/>
              <a:gd name="connsiteX17" fmla="*/ 7483 w 436534"/>
              <a:gd name="connsiteY17" fmla="*/ 1622 h 98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6534" h="984783">
                <a:moveTo>
                  <a:pt x="7483" y="1622"/>
                </a:moveTo>
                <a:cubicBezTo>
                  <a:pt x="49114" y="18721"/>
                  <a:pt x="335329" y="220185"/>
                  <a:pt x="391085" y="255869"/>
                </a:cubicBezTo>
                <a:cubicBezTo>
                  <a:pt x="446841" y="291553"/>
                  <a:pt x="339046" y="204574"/>
                  <a:pt x="342020" y="215725"/>
                </a:cubicBezTo>
                <a:cubicBezTo>
                  <a:pt x="344994" y="226876"/>
                  <a:pt x="398519" y="289323"/>
                  <a:pt x="408927" y="322777"/>
                </a:cubicBezTo>
                <a:cubicBezTo>
                  <a:pt x="419335" y="356231"/>
                  <a:pt x="400007" y="414217"/>
                  <a:pt x="404467" y="416447"/>
                </a:cubicBezTo>
                <a:cubicBezTo>
                  <a:pt x="408927" y="418677"/>
                  <a:pt x="435690" y="298987"/>
                  <a:pt x="435690" y="336158"/>
                </a:cubicBezTo>
                <a:cubicBezTo>
                  <a:pt x="435690" y="373329"/>
                  <a:pt x="444611" y="533163"/>
                  <a:pt x="404467" y="639471"/>
                </a:cubicBezTo>
                <a:cubicBezTo>
                  <a:pt x="364323" y="745779"/>
                  <a:pt x="215640" y="933120"/>
                  <a:pt x="194824" y="974008"/>
                </a:cubicBezTo>
                <a:cubicBezTo>
                  <a:pt x="174008" y="1014896"/>
                  <a:pt x="263218" y="929403"/>
                  <a:pt x="279573" y="884798"/>
                </a:cubicBezTo>
                <a:cubicBezTo>
                  <a:pt x="295928" y="840193"/>
                  <a:pt x="304849" y="779977"/>
                  <a:pt x="292954" y="706379"/>
                </a:cubicBezTo>
                <a:cubicBezTo>
                  <a:pt x="281059" y="632781"/>
                  <a:pt x="207461" y="446184"/>
                  <a:pt x="208205" y="443210"/>
                </a:cubicBezTo>
                <a:cubicBezTo>
                  <a:pt x="208949" y="440236"/>
                  <a:pt x="274369" y="671438"/>
                  <a:pt x="297415" y="688537"/>
                </a:cubicBezTo>
                <a:cubicBezTo>
                  <a:pt x="320461" y="705636"/>
                  <a:pt x="356144" y="603044"/>
                  <a:pt x="346480" y="545801"/>
                </a:cubicBezTo>
                <a:cubicBezTo>
                  <a:pt x="336816" y="488558"/>
                  <a:pt x="280316" y="401578"/>
                  <a:pt x="239428" y="345079"/>
                </a:cubicBezTo>
                <a:cubicBezTo>
                  <a:pt x="198540" y="288580"/>
                  <a:pt x="101153" y="206804"/>
                  <a:pt x="101153" y="206804"/>
                </a:cubicBezTo>
                <a:cubicBezTo>
                  <a:pt x="96693" y="202344"/>
                  <a:pt x="205975" y="327237"/>
                  <a:pt x="212666" y="318316"/>
                </a:cubicBezTo>
                <a:cubicBezTo>
                  <a:pt x="219357" y="309395"/>
                  <a:pt x="172522" y="199370"/>
                  <a:pt x="141298" y="153278"/>
                </a:cubicBezTo>
                <a:cubicBezTo>
                  <a:pt x="110075" y="107186"/>
                  <a:pt x="-34148" y="-15477"/>
                  <a:pt x="7483" y="16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24C8D2A-5B64-10B0-4D67-2FC4050C00AC}"/>
              </a:ext>
            </a:extLst>
          </p:cNvPr>
          <p:cNvSpPr/>
          <p:nvPr/>
        </p:nvSpPr>
        <p:spPr>
          <a:xfrm>
            <a:off x="3037555" y="2716420"/>
            <a:ext cx="414920" cy="205340"/>
          </a:xfrm>
          <a:custGeom>
            <a:avLst/>
            <a:gdLst>
              <a:gd name="connsiteX0" fmla="*/ 414863 w 414920"/>
              <a:gd name="connsiteY0" fmla="*/ 205200 h 205340"/>
              <a:gd name="connsiteX1" fmla="*/ 182917 w 414920"/>
              <a:gd name="connsiteY1" fmla="*/ 84766 h 205340"/>
              <a:gd name="connsiteX2" fmla="*/ 71405 w 414920"/>
              <a:gd name="connsiteY2" fmla="*/ 75845 h 205340"/>
              <a:gd name="connsiteX3" fmla="*/ 107089 w 414920"/>
              <a:gd name="connsiteY3" fmla="*/ 102608 h 205340"/>
              <a:gd name="connsiteX4" fmla="*/ 37 w 414920"/>
              <a:gd name="connsiteY4" fmla="*/ 17 h 205340"/>
              <a:gd name="connsiteX5" fmla="*/ 120470 w 414920"/>
              <a:gd name="connsiteY5" fmla="*/ 111529 h 205340"/>
              <a:gd name="connsiteX6" fmla="*/ 102628 w 414920"/>
              <a:gd name="connsiteY6" fmla="*/ 22320 h 205340"/>
              <a:gd name="connsiteX7" fmla="*/ 178457 w 414920"/>
              <a:gd name="connsiteY7" fmla="*/ 98148 h 205340"/>
              <a:gd name="connsiteX8" fmla="*/ 205220 w 414920"/>
              <a:gd name="connsiteY8" fmla="*/ 58003 h 205340"/>
              <a:gd name="connsiteX9" fmla="*/ 414863 w 414920"/>
              <a:gd name="connsiteY9" fmla="*/ 205200 h 20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920" h="205340">
                <a:moveTo>
                  <a:pt x="414863" y="205200"/>
                </a:moveTo>
                <a:cubicBezTo>
                  <a:pt x="411146" y="209660"/>
                  <a:pt x="240160" y="106325"/>
                  <a:pt x="182917" y="84766"/>
                </a:cubicBezTo>
                <a:cubicBezTo>
                  <a:pt x="125674" y="63207"/>
                  <a:pt x="84043" y="72871"/>
                  <a:pt x="71405" y="75845"/>
                </a:cubicBezTo>
                <a:cubicBezTo>
                  <a:pt x="58767" y="78819"/>
                  <a:pt x="118984" y="115246"/>
                  <a:pt x="107089" y="102608"/>
                </a:cubicBezTo>
                <a:cubicBezTo>
                  <a:pt x="95194" y="89970"/>
                  <a:pt x="-2193" y="-1470"/>
                  <a:pt x="37" y="17"/>
                </a:cubicBezTo>
                <a:cubicBezTo>
                  <a:pt x="2267" y="1504"/>
                  <a:pt x="103371" y="107812"/>
                  <a:pt x="120470" y="111529"/>
                </a:cubicBezTo>
                <a:cubicBezTo>
                  <a:pt x="137568" y="115246"/>
                  <a:pt x="92963" y="24550"/>
                  <a:pt x="102628" y="22320"/>
                </a:cubicBezTo>
                <a:cubicBezTo>
                  <a:pt x="112293" y="20090"/>
                  <a:pt x="161358" y="92201"/>
                  <a:pt x="178457" y="98148"/>
                </a:cubicBezTo>
                <a:cubicBezTo>
                  <a:pt x="195556" y="104095"/>
                  <a:pt x="168793" y="40161"/>
                  <a:pt x="205220" y="58003"/>
                </a:cubicBezTo>
                <a:cubicBezTo>
                  <a:pt x="241647" y="75845"/>
                  <a:pt x="418580" y="200740"/>
                  <a:pt x="414863" y="205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AF835BE-092F-A2EE-53E4-5478CD42BFA2}"/>
              </a:ext>
            </a:extLst>
          </p:cNvPr>
          <p:cNvSpPr/>
          <p:nvPr/>
        </p:nvSpPr>
        <p:spPr>
          <a:xfrm>
            <a:off x="4118223" y="3235025"/>
            <a:ext cx="1105178" cy="690830"/>
          </a:xfrm>
          <a:custGeom>
            <a:avLst/>
            <a:gdLst>
              <a:gd name="connsiteX0" fmla="*/ 3268 w 1105178"/>
              <a:gd name="connsiteY0" fmla="*/ 212932 h 690830"/>
              <a:gd name="connsiteX1" fmla="*/ 489461 w 1105178"/>
              <a:gd name="connsiteY1" fmla="*/ 186169 h 690830"/>
              <a:gd name="connsiteX2" fmla="*/ 480540 w 1105178"/>
              <a:gd name="connsiteY2" fmla="*/ 177248 h 690830"/>
              <a:gd name="connsiteX3" fmla="*/ 667880 w 1105178"/>
              <a:gd name="connsiteY3" fmla="*/ 230774 h 690830"/>
              <a:gd name="connsiteX4" fmla="*/ 654499 w 1105178"/>
              <a:gd name="connsiteY4" fmla="*/ 217393 h 690830"/>
              <a:gd name="connsiteX5" fmla="*/ 774932 w 1105178"/>
              <a:gd name="connsiteY5" fmla="*/ 355668 h 690830"/>
              <a:gd name="connsiteX6" fmla="*/ 908747 w 1105178"/>
              <a:gd name="connsiteY6" fmla="*/ 520706 h 690830"/>
              <a:gd name="connsiteX7" fmla="*/ 926589 w 1105178"/>
              <a:gd name="connsiteY7" fmla="*/ 458259 h 690830"/>
              <a:gd name="connsiteX8" fmla="*/ 1105008 w 1105178"/>
              <a:gd name="connsiteY8" fmla="*/ 690204 h 690830"/>
              <a:gd name="connsiteX9" fmla="*/ 890905 w 1105178"/>
              <a:gd name="connsiteY9" fmla="*/ 529627 h 690830"/>
              <a:gd name="connsiteX10" fmla="*/ 1060403 w 1105178"/>
              <a:gd name="connsiteY10" fmla="*/ 623297 h 690830"/>
              <a:gd name="connsiteX11" fmla="*/ 770472 w 1105178"/>
              <a:gd name="connsiteY11" fmla="*/ 221853 h 690830"/>
              <a:gd name="connsiteX12" fmla="*/ 485000 w 1105178"/>
              <a:gd name="connsiteY12" fmla="*/ 3289 h 690830"/>
              <a:gd name="connsiteX13" fmla="*/ 578671 w 1105178"/>
              <a:gd name="connsiteY13" fmla="*/ 92499 h 690830"/>
              <a:gd name="connsiteX14" fmla="*/ 351186 w 1105178"/>
              <a:gd name="connsiteY14" fmla="*/ 123722 h 690830"/>
              <a:gd name="connsiteX15" fmla="*/ 132622 w 1105178"/>
              <a:gd name="connsiteY15" fmla="*/ 137104 h 690830"/>
              <a:gd name="connsiteX16" fmla="*/ 270897 w 1105178"/>
              <a:gd name="connsiteY16" fmla="*/ 105880 h 690830"/>
              <a:gd name="connsiteX17" fmla="*/ 3268 w 1105178"/>
              <a:gd name="connsiteY17" fmla="*/ 212932 h 69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5178" h="690830">
                <a:moveTo>
                  <a:pt x="3268" y="212932"/>
                </a:moveTo>
                <a:cubicBezTo>
                  <a:pt x="39695" y="226313"/>
                  <a:pt x="409916" y="192116"/>
                  <a:pt x="489461" y="186169"/>
                </a:cubicBezTo>
                <a:cubicBezTo>
                  <a:pt x="569006" y="180222"/>
                  <a:pt x="450804" y="169814"/>
                  <a:pt x="480540" y="177248"/>
                </a:cubicBezTo>
                <a:cubicBezTo>
                  <a:pt x="510276" y="184682"/>
                  <a:pt x="667880" y="230774"/>
                  <a:pt x="667880" y="230774"/>
                </a:cubicBezTo>
                <a:cubicBezTo>
                  <a:pt x="696873" y="237465"/>
                  <a:pt x="636657" y="196577"/>
                  <a:pt x="654499" y="217393"/>
                </a:cubicBezTo>
                <a:cubicBezTo>
                  <a:pt x="672341" y="238209"/>
                  <a:pt x="732557" y="305116"/>
                  <a:pt x="774932" y="355668"/>
                </a:cubicBezTo>
                <a:cubicBezTo>
                  <a:pt x="817307" y="406220"/>
                  <a:pt x="883471" y="503607"/>
                  <a:pt x="908747" y="520706"/>
                </a:cubicBezTo>
                <a:cubicBezTo>
                  <a:pt x="934023" y="537805"/>
                  <a:pt x="893879" y="430009"/>
                  <a:pt x="926589" y="458259"/>
                </a:cubicBezTo>
                <a:cubicBezTo>
                  <a:pt x="959299" y="486509"/>
                  <a:pt x="1110955" y="678309"/>
                  <a:pt x="1105008" y="690204"/>
                </a:cubicBezTo>
                <a:cubicBezTo>
                  <a:pt x="1099061" y="702099"/>
                  <a:pt x="898339" y="540778"/>
                  <a:pt x="890905" y="529627"/>
                </a:cubicBezTo>
                <a:cubicBezTo>
                  <a:pt x="883471" y="518476"/>
                  <a:pt x="1080475" y="674593"/>
                  <a:pt x="1060403" y="623297"/>
                </a:cubicBezTo>
                <a:cubicBezTo>
                  <a:pt x="1040331" y="572001"/>
                  <a:pt x="866372" y="325188"/>
                  <a:pt x="770472" y="221853"/>
                </a:cubicBezTo>
                <a:cubicBezTo>
                  <a:pt x="674572" y="118518"/>
                  <a:pt x="516967" y="24848"/>
                  <a:pt x="485000" y="3289"/>
                </a:cubicBezTo>
                <a:cubicBezTo>
                  <a:pt x="453033" y="-18270"/>
                  <a:pt x="600973" y="72427"/>
                  <a:pt x="578671" y="92499"/>
                </a:cubicBezTo>
                <a:cubicBezTo>
                  <a:pt x="556369" y="112571"/>
                  <a:pt x="425527" y="116288"/>
                  <a:pt x="351186" y="123722"/>
                </a:cubicBezTo>
                <a:cubicBezTo>
                  <a:pt x="276845" y="131156"/>
                  <a:pt x="146004" y="140078"/>
                  <a:pt x="132622" y="137104"/>
                </a:cubicBezTo>
                <a:cubicBezTo>
                  <a:pt x="119241" y="134130"/>
                  <a:pt x="295430" y="92499"/>
                  <a:pt x="270897" y="105880"/>
                </a:cubicBezTo>
                <a:cubicBezTo>
                  <a:pt x="246364" y="119261"/>
                  <a:pt x="-33159" y="199551"/>
                  <a:pt x="3268" y="2129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F2FAA96C-F2F0-D3F7-7763-30057C1B54C7}"/>
              </a:ext>
            </a:extLst>
          </p:cNvPr>
          <p:cNvSpPr/>
          <p:nvPr/>
        </p:nvSpPr>
        <p:spPr>
          <a:xfrm>
            <a:off x="4685152" y="3116383"/>
            <a:ext cx="525173" cy="524701"/>
          </a:xfrm>
          <a:custGeom>
            <a:avLst/>
            <a:gdLst>
              <a:gd name="connsiteX0" fmla="*/ 2821 w 525173"/>
              <a:gd name="connsiteY0" fmla="*/ 1498 h 524701"/>
              <a:gd name="connsiteX1" fmla="*/ 395344 w 525173"/>
              <a:gd name="connsiteY1" fmla="*/ 340495 h 524701"/>
              <a:gd name="connsiteX2" fmla="*/ 377502 w 525173"/>
              <a:gd name="connsiteY2" fmla="*/ 291430 h 524701"/>
              <a:gd name="connsiteX3" fmla="*/ 466711 w 525173"/>
              <a:gd name="connsiteY3" fmla="*/ 434165 h 524701"/>
              <a:gd name="connsiteX4" fmla="*/ 524698 w 525173"/>
              <a:gd name="connsiteY4" fmla="*/ 523375 h 524701"/>
              <a:gd name="connsiteX5" fmla="*/ 435488 w 525173"/>
              <a:gd name="connsiteY5" fmla="*/ 367258 h 524701"/>
              <a:gd name="connsiteX6" fmla="*/ 310594 w 525173"/>
              <a:gd name="connsiteY6" fmla="*/ 211141 h 524701"/>
              <a:gd name="connsiteX7" fmla="*/ 364120 w 525173"/>
              <a:gd name="connsiteY7" fmla="*/ 336035 h 524701"/>
              <a:gd name="connsiteX8" fmla="*/ 225845 w 525173"/>
              <a:gd name="connsiteY8" fmla="*/ 220062 h 524701"/>
              <a:gd name="connsiteX9" fmla="*/ 2821 w 525173"/>
              <a:gd name="connsiteY9" fmla="*/ 1498 h 52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173" h="524701">
                <a:moveTo>
                  <a:pt x="2821" y="1498"/>
                </a:moveTo>
                <a:cubicBezTo>
                  <a:pt x="31071" y="21570"/>
                  <a:pt x="332897" y="292173"/>
                  <a:pt x="395344" y="340495"/>
                </a:cubicBezTo>
                <a:cubicBezTo>
                  <a:pt x="457791" y="388817"/>
                  <a:pt x="365608" y="275819"/>
                  <a:pt x="377502" y="291430"/>
                </a:cubicBezTo>
                <a:cubicBezTo>
                  <a:pt x="389396" y="307041"/>
                  <a:pt x="442178" y="395507"/>
                  <a:pt x="466711" y="434165"/>
                </a:cubicBezTo>
                <a:cubicBezTo>
                  <a:pt x="491244" y="472823"/>
                  <a:pt x="529902" y="534526"/>
                  <a:pt x="524698" y="523375"/>
                </a:cubicBezTo>
                <a:cubicBezTo>
                  <a:pt x="519494" y="512224"/>
                  <a:pt x="471172" y="419297"/>
                  <a:pt x="435488" y="367258"/>
                </a:cubicBezTo>
                <a:cubicBezTo>
                  <a:pt x="399804" y="315219"/>
                  <a:pt x="322489" y="216345"/>
                  <a:pt x="310594" y="211141"/>
                </a:cubicBezTo>
                <a:cubicBezTo>
                  <a:pt x="298699" y="205937"/>
                  <a:pt x="378245" y="334548"/>
                  <a:pt x="364120" y="336035"/>
                </a:cubicBezTo>
                <a:cubicBezTo>
                  <a:pt x="349995" y="337522"/>
                  <a:pt x="285318" y="271358"/>
                  <a:pt x="225845" y="220062"/>
                </a:cubicBezTo>
                <a:cubicBezTo>
                  <a:pt x="166372" y="168766"/>
                  <a:pt x="-25429" y="-18574"/>
                  <a:pt x="2821" y="1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EEC0C19B-38E5-A16D-1C58-1ED98FF979DE}"/>
              </a:ext>
            </a:extLst>
          </p:cNvPr>
          <p:cNvSpPr/>
          <p:nvPr/>
        </p:nvSpPr>
        <p:spPr>
          <a:xfrm>
            <a:off x="3294119" y="2707460"/>
            <a:ext cx="288816" cy="425170"/>
          </a:xfrm>
          <a:custGeom>
            <a:avLst/>
            <a:gdLst>
              <a:gd name="connsiteX0" fmla="*/ 6642 w 288816"/>
              <a:gd name="connsiteY0" fmla="*/ 8977 h 425170"/>
              <a:gd name="connsiteX1" fmla="*/ 167220 w 288816"/>
              <a:gd name="connsiteY1" fmla="*/ 156173 h 425170"/>
              <a:gd name="connsiteX2" fmla="*/ 234127 w 288816"/>
              <a:gd name="connsiteY2" fmla="*/ 236462 h 425170"/>
              <a:gd name="connsiteX3" fmla="*/ 238587 w 288816"/>
              <a:gd name="connsiteY3" fmla="*/ 178476 h 425170"/>
              <a:gd name="connsiteX4" fmla="*/ 287653 w 288816"/>
              <a:gd name="connsiteY4" fmla="*/ 419342 h 425170"/>
              <a:gd name="connsiteX5" fmla="*/ 269811 w 288816"/>
              <a:gd name="connsiteY5" fmla="*/ 339053 h 425170"/>
              <a:gd name="connsiteX6" fmla="*/ 229666 w 288816"/>
              <a:gd name="connsiteY6" fmla="*/ 209699 h 425170"/>
              <a:gd name="connsiteX7" fmla="*/ 51247 w 288816"/>
              <a:gd name="connsiteY7" fmla="*/ 35740 h 425170"/>
              <a:gd name="connsiteX8" fmla="*/ 6642 w 288816"/>
              <a:gd name="connsiteY8" fmla="*/ 8977 h 42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816" h="425170">
                <a:moveTo>
                  <a:pt x="6642" y="8977"/>
                </a:moveTo>
                <a:cubicBezTo>
                  <a:pt x="25971" y="29049"/>
                  <a:pt x="129306" y="118259"/>
                  <a:pt x="167220" y="156173"/>
                </a:cubicBezTo>
                <a:cubicBezTo>
                  <a:pt x="205134" y="194087"/>
                  <a:pt x="222233" y="232745"/>
                  <a:pt x="234127" y="236462"/>
                </a:cubicBezTo>
                <a:cubicBezTo>
                  <a:pt x="246021" y="240179"/>
                  <a:pt x="229666" y="147996"/>
                  <a:pt x="238587" y="178476"/>
                </a:cubicBezTo>
                <a:cubicBezTo>
                  <a:pt x="247508" y="208956"/>
                  <a:pt x="282449" y="392579"/>
                  <a:pt x="287653" y="419342"/>
                </a:cubicBezTo>
                <a:cubicBezTo>
                  <a:pt x="292857" y="446105"/>
                  <a:pt x="279475" y="373993"/>
                  <a:pt x="269811" y="339053"/>
                </a:cubicBezTo>
                <a:cubicBezTo>
                  <a:pt x="260147" y="304113"/>
                  <a:pt x="266093" y="260251"/>
                  <a:pt x="229666" y="209699"/>
                </a:cubicBezTo>
                <a:cubicBezTo>
                  <a:pt x="193239" y="159147"/>
                  <a:pt x="51247" y="35740"/>
                  <a:pt x="51247" y="35740"/>
                </a:cubicBezTo>
                <a:cubicBezTo>
                  <a:pt x="12589" y="4517"/>
                  <a:pt x="-12687" y="-11095"/>
                  <a:pt x="6642" y="8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1859EE4-92F7-3638-9D2C-F01393567373}"/>
              </a:ext>
            </a:extLst>
          </p:cNvPr>
          <p:cNvSpPr/>
          <p:nvPr/>
        </p:nvSpPr>
        <p:spPr>
          <a:xfrm>
            <a:off x="2867963" y="3438573"/>
            <a:ext cx="42449" cy="232459"/>
          </a:xfrm>
          <a:custGeom>
            <a:avLst/>
            <a:gdLst>
              <a:gd name="connsiteX0" fmla="*/ 131 w 42449"/>
              <a:gd name="connsiteY0" fmla="*/ 463 h 232459"/>
              <a:gd name="connsiteX1" fmla="*/ 26894 w 42449"/>
              <a:gd name="connsiteY1" fmla="*/ 125357 h 232459"/>
              <a:gd name="connsiteX2" fmla="*/ 13512 w 42449"/>
              <a:gd name="connsiteY2" fmla="*/ 232408 h 232459"/>
              <a:gd name="connsiteX3" fmla="*/ 35815 w 42449"/>
              <a:gd name="connsiteY3" fmla="*/ 138738 h 232459"/>
              <a:gd name="connsiteX4" fmla="*/ 40275 w 42449"/>
              <a:gd name="connsiteY4" fmla="*/ 85212 h 232459"/>
              <a:gd name="connsiteX5" fmla="*/ 131 w 42449"/>
              <a:gd name="connsiteY5" fmla="*/ 463 h 2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49" h="232459">
                <a:moveTo>
                  <a:pt x="131" y="463"/>
                </a:moveTo>
                <a:cubicBezTo>
                  <a:pt x="-2099" y="7154"/>
                  <a:pt x="24664" y="86700"/>
                  <a:pt x="26894" y="125357"/>
                </a:cubicBezTo>
                <a:cubicBezTo>
                  <a:pt x="29124" y="164015"/>
                  <a:pt x="12025" y="230178"/>
                  <a:pt x="13512" y="232408"/>
                </a:cubicBezTo>
                <a:cubicBezTo>
                  <a:pt x="14999" y="234638"/>
                  <a:pt x="31355" y="163271"/>
                  <a:pt x="35815" y="138738"/>
                </a:cubicBezTo>
                <a:cubicBezTo>
                  <a:pt x="40275" y="114205"/>
                  <a:pt x="45479" y="109001"/>
                  <a:pt x="40275" y="85212"/>
                </a:cubicBezTo>
                <a:cubicBezTo>
                  <a:pt x="35071" y="61423"/>
                  <a:pt x="2361" y="-6228"/>
                  <a:pt x="131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979F52D-CFA8-4CC3-74C4-859E604DCC33}"/>
              </a:ext>
            </a:extLst>
          </p:cNvPr>
          <p:cNvSpPr/>
          <p:nvPr/>
        </p:nvSpPr>
        <p:spPr>
          <a:xfrm>
            <a:off x="2658431" y="5244993"/>
            <a:ext cx="785032" cy="431907"/>
          </a:xfrm>
          <a:custGeom>
            <a:avLst/>
            <a:gdLst>
              <a:gd name="connsiteX0" fmla="*/ 2219 w 785032"/>
              <a:gd name="connsiteY0" fmla="*/ 35032 h 431907"/>
              <a:gd name="connsiteX1" fmla="*/ 300669 w 785032"/>
              <a:gd name="connsiteY1" fmla="*/ 57257 h 431907"/>
              <a:gd name="connsiteX2" fmla="*/ 262569 w 785032"/>
              <a:gd name="connsiteY2" fmla="*/ 63607 h 431907"/>
              <a:gd name="connsiteX3" fmla="*/ 389569 w 785032"/>
              <a:gd name="connsiteY3" fmla="*/ 117582 h 431907"/>
              <a:gd name="connsiteX4" fmla="*/ 380044 w 785032"/>
              <a:gd name="connsiteY4" fmla="*/ 120757 h 431907"/>
              <a:gd name="connsiteX5" fmla="*/ 627694 w 785032"/>
              <a:gd name="connsiteY5" fmla="*/ 266807 h 431907"/>
              <a:gd name="connsiteX6" fmla="*/ 624519 w 785032"/>
              <a:gd name="connsiteY6" fmla="*/ 247757 h 431907"/>
              <a:gd name="connsiteX7" fmla="*/ 773744 w 785032"/>
              <a:gd name="connsiteY7" fmla="*/ 374757 h 431907"/>
              <a:gd name="connsiteX8" fmla="*/ 773744 w 785032"/>
              <a:gd name="connsiteY8" fmla="*/ 431907 h 431907"/>
              <a:gd name="connsiteX9" fmla="*/ 773744 w 785032"/>
              <a:gd name="connsiteY9" fmla="*/ 358882 h 431907"/>
              <a:gd name="connsiteX10" fmla="*/ 621344 w 785032"/>
              <a:gd name="connsiteY10" fmla="*/ 273157 h 431907"/>
              <a:gd name="connsiteX11" fmla="*/ 268919 w 785032"/>
              <a:gd name="connsiteY11" fmla="*/ 60432 h 431907"/>
              <a:gd name="connsiteX12" fmla="*/ 300669 w 785032"/>
              <a:gd name="connsiteY12" fmla="*/ 69957 h 431907"/>
              <a:gd name="connsiteX13" fmla="*/ 218119 w 785032"/>
              <a:gd name="connsiteY13" fmla="*/ 47732 h 431907"/>
              <a:gd name="connsiteX14" fmla="*/ 116519 w 785032"/>
              <a:gd name="connsiteY14" fmla="*/ 107 h 431907"/>
              <a:gd name="connsiteX15" fmla="*/ 160969 w 785032"/>
              <a:gd name="connsiteY15" fmla="*/ 35032 h 431907"/>
              <a:gd name="connsiteX16" fmla="*/ 2219 w 785032"/>
              <a:gd name="connsiteY16" fmla="*/ 35032 h 43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5032" h="431907">
                <a:moveTo>
                  <a:pt x="2219" y="35032"/>
                </a:moveTo>
                <a:cubicBezTo>
                  <a:pt x="25502" y="38736"/>
                  <a:pt x="257277" y="52495"/>
                  <a:pt x="300669" y="57257"/>
                </a:cubicBezTo>
                <a:cubicBezTo>
                  <a:pt x="344061" y="62020"/>
                  <a:pt x="247752" y="53553"/>
                  <a:pt x="262569" y="63607"/>
                </a:cubicBezTo>
                <a:cubicBezTo>
                  <a:pt x="277386" y="73661"/>
                  <a:pt x="369990" y="108057"/>
                  <a:pt x="389569" y="117582"/>
                </a:cubicBezTo>
                <a:cubicBezTo>
                  <a:pt x="409148" y="127107"/>
                  <a:pt x="340357" y="95886"/>
                  <a:pt x="380044" y="120757"/>
                </a:cubicBezTo>
                <a:cubicBezTo>
                  <a:pt x="419731" y="145628"/>
                  <a:pt x="586948" y="245640"/>
                  <a:pt x="627694" y="266807"/>
                </a:cubicBezTo>
                <a:cubicBezTo>
                  <a:pt x="668440" y="287974"/>
                  <a:pt x="600177" y="229765"/>
                  <a:pt x="624519" y="247757"/>
                </a:cubicBezTo>
                <a:cubicBezTo>
                  <a:pt x="648861" y="265749"/>
                  <a:pt x="748873" y="344065"/>
                  <a:pt x="773744" y="374757"/>
                </a:cubicBezTo>
                <a:cubicBezTo>
                  <a:pt x="798615" y="405449"/>
                  <a:pt x="773744" y="431907"/>
                  <a:pt x="773744" y="431907"/>
                </a:cubicBezTo>
                <a:cubicBezTo>
                  <a:pt x="773744" y="429261"/>
                  <a:pt x="799144" y="385340"/>
                  <a:pt x="773744" y="358882"/>
                </a:cubicBezTo>
                <a:cubicBezTo>
                  <a:pt x="748344" y="332424"/>
                  <a:pt x="705481" y="322899"/>
                  <a:pt x="621344" y="273157"/>
                </a:cubicBezTo>
                <a:cubicBezTo>
                  <a:pt x="537207" y="223415"/>
                  <a:pt x="322365" y="94299"/>
                  <a:pt x="268919" y="60432"/>
                </a:cubicBezTo>
                <a:cubicBezTo>
                  <a:pt x="215473" y="26565"/>
                  <a:pt x="309136" y="72074"/>
                  <a:pt x="300669" y="69957"/>
                </a:cubicBezTo>
                <a:cubicBezTo>
                  <a:pt x="292202" y="67840"/>
                  <a:pt x="248811" y="59374"/>
                  <a:pt x="218119" y="47732"/>
                </a:cubicBezTo>
                <a:cubicBezTo>
                  <a:pt x="187427" y="36090"/>
                  <a:pt x="126044" y="2224"/>
                  <a:pt x="116519" y="107"/>
                </a:cubicBezTo>
                <a:cubicBezTo>
                  <a:pt x="106994" y="-2010"/>
                  <a:pt x="175786" y="27624"/>
                  <a:pt x="160969" y="35032"/>
                </a:cubicBezTo>
                <a:cubicBezTo>
                  <a:pt x="146152" y="42440"/>
                  <a:pt x="-21064" y="31328"/>
                  <a:pt x="2219" y="35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5E5E02F-AE8A-8364-F0ED-A0FEDEC2E96A}"/>
              </a:ext>
            </a:extLst>
          </p:cNvPr>
          <p:cNvSpPr/>
          <p:nvPr/>
        </p:nvSpPr>
        <p:spPr>
          <a:xfrm>
            <a:off x="3701064" y="5505393"/>
            <a:ext cx="753798" cy="63560"/>
          </a:xfrm>
          <a:custGeom>
            <a:avLst/>
            <a:gdLst>
              <a:gd name="connsiteX0" fmla="*/ 16861 w 753798"/>
              <a:gd name="connsiteY0" fmla="*/ 50857 h 63560"/>
              <a:gd name="connsiteX1" fmla="*/ 343886 w 753798"/>
              <a:gd name="connsiteY1" fmla="*/ 6407 h 63560"/>
              <a:gd name="connsiteX2" fmla="*/ 750286 w 753798"/>
              <a:gd name="connsiteY2" fmla="*/ 63557 h 63560"/>
              <a:gd name="connsiteX3" fmla="*/ 540736 w 753798"/>
              <a:gd name="connsiteY3" fmla="*/ 3232 h 63560"/>
              <a:gd name="connsiteX4" fmla="*/ 537561 w 753798"/>
              <a:gd name="connsiteY4" fmla="*/ 28632 h 63560"/>
              <a:gd name="connsiteX5" fmla="*/ 305786 w 753798"/>
              <a:gd name="connsiteY5" fmla="*/ 57 h 63560"/>
              <a:gd name="connsiteX6" fmla="*/ 74011 w 753798"/>
              <a:gd name="connsiteY6" fmla="*/ 22282 h 63560"/>
              <a:gd name="connsiteX7" fmla="*/ 16861 w 753798"/>
              <a:gd name="connsiteY7" fmla="*/ 50857 h 6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98" h="63560">
                <a:moveTo>
                  <a:pt x="16861" y="50857"/>
                </a:moveTo>
                <a:cubicBezTo>
                  <a:pt x="61840" y="48211"/>
                  <a:pt x="221649" y="4290"/>
                  <a:pt x="343886" y="6407"/>
                </a:cubicBezTo>
                <a:cubicBezTo>
                  <a:pt x="466123" y="8524"/>
                  <a:pt x="717478" y="64086"/>
                  <a:pt x="750286" y="63557"/>
                </a:cubicBezTo>
                <a:cubicBezTo>
                  <a:pt x="783094" y="63028"/>
                  <a:pt x="576190" y="9053"/>
                  <a:pt x="540736" y="3232"/>
                </a:cubicBezTo>
                <a:cubicBezTo>
                  <a:pt x="505282" y="-2589"/>
                  <a:pt x="576719" y="29161"/>
                  <a:pt x="537561" y="28632"/>
                </a:cubicBezTo>
                <a:cubicBezTo>
                  <a:pt x="498403" y="28103"/>
                  <a:pt x="383044" y="1115"/>
                  <a:pt x="305786" y="57"/>
                </a:cubicBezTo>
                <a:cubicBezTo>
                  <a:pt x="228528" y="-1001"/>
                  <a:pt x="122165" y="12757"/>
                  <a:pt x="74011" y="22282"/>
                </a:cubicBezTo>
                <a:cubicBezTo>
                  <a:pt x="25857" y="31807"/>
                  <a:pt x="-28118" y="53503"/>
                  <a:pt x="16861" y="5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A21A1461-3B50-1490-DD73-8B9CE72A9931}"/>
              </a:ext>
            </a:extLst>
          </p:cNvPr>
          <p:cNvSpPr/>
          <p:nvPr/>
        </p:nvSpPr>
        <p:spPr>
          <a:xfrm>
            <a:off x="2464029" y="2707548"/>
            <a:ext cx="1148883" cy="2326295"/>
          </a:xfrm>
          <a:custGeom>
            <a:avLst/>
            <a:gdLst>
              <a:gd name="connsiteX0" fmla="*/ 1064782 w 1148883"/>
              <a:gd name="connsiteY0" fmla="*/ 550807 h 2326295"/>
              <a:gd name="connsiteX1" fmla="*/ 504551 w 1148883"/>
              <a:gd name="connsiteY1" fmla="*/ 930734 h 2326295"/>
              <a:gd name="connsiteX2" fmla="*/ 478794 w 1148883"/>
              <a:gd name="connsiteY2" fmla="*/ 1201190 h 2326295"/>
              <a:gd name="connsiteX3" fmla="*/ 420839 w 1148883"/>
              <a:gd name="connsiteY3" fmla="*/ 1181872 h 2326295"/>
              <a:gd name="connsiteX4" fmla="*/ 536748 w 1148883"/>
              <a:gd name="connsiteY4" fmla="*/ 1394373 h 2326295"/>
              <a:gd name="connsiteX5" fmla="*/ 85988 w 1148883"/>
              <a:gd name="connsiteY5" fmla="*/ 1626193 h 2326295"/>
              <a:gd name="connsiteX6" fmla="*/ 279171 w 1148883"/>
              <a:gd name="connsiteY6" fmla="*/ 1561798 h 2326295"/>
              <a:gd name="connsiteX7" fmla="*/ 73109 w 1148883"/>
              <a:gd name="connsiteY7" fmla="*/ 1909528 h 2326295"/>
              <a:gd name="connsiteX8" fmla="*/ 73109 w 1148883"/>
              <a:gd name="connsiteY8" fmla="*/ 2321652 h 2326295"/>
              <a:gd name="connsiteX9" fmla="*/ 15154 w 1148883"/>
              <a:gd name="connsiteY9" fmla="*/ 2096272 h 2326295"/>
              <a:gd name="connsiteX10" fmla="*/ 34472 w 1148883"/>
              <a:gd name="connsiteY10" fmla="*/ 1568238 h 2326295"/>
              <a:gd name="connsiteX11" fmla="*/ 369323 w 1148883"/>
              <a:gd name="connsiteY11" fmla="*/ 61410 h 2326295"/>
              <a:gd name="connsiteX12" fmla="*/ 420839 w 1148883"/>
              <a:gd name="connsiteY12" fmla="*/ 447776 h 2326295"/>
              <a:gd name="connsiteX13" fmla="*/ 523870 w 1148883"/>
              <a:gd name="connsiteY13" fmla="*/ 344745 h 2326295"/>
              <a:gd name="connsiteX14" fmla="*/ 723492 w 1148883"/>
              <a:gd name="connsiteY14" fmla="*/ 531489 h 2326295"/>
              <a:gd name="connsiteX15" fmla="*/ 556067 w 1148883"/>
              <a:gd name="connsiteY15" fmla="*/ 312548 h 2326295"/>
              <a:gd name="connsiteX16" fmla="*/ 807205 w 1148883"/>
              <a:gd name="connsiteY16" fmla="*/ 441337 h 2326295"/>
              <a:gd name="connsiteX17" fmla="*/ 717053 w 1148883"/>
              <a:gd name="connsiteY17" fmla="*/ 409139 h 2326295"/>
              <a:gd name="connsiteX18" fmla="*/ 1006827 w 1148883"/>
              <a:gd name="connsiteY18" fmla="*/ 473534 h 2326295"/>
              <a:gd name="connsiteX19" fmla="*/ 1096979 w 1148883"/>
              <a:gd name="connsiteY19" fmla="*/ 3455 h 2326295"/>
              <a:gd name="connsiteX20" fmla="*/ 1148495 w 1148883"/>
              <a:gd name="connsiteY20" fmla="*/ 273911 h 2326295"/>
              <a:gd name="connsiteX21" fmla="*/ 1064782 w 1148883"/>
              <a:gd name="connsiteY21" fmla="*/ 550807 h 232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8883" h="2326295">
                <a:moveTo>
                  <a:pt x="1064782" y="550807"/>
                </a:moveTo>
                <a:cubicBezTo>
                  <a:pt x="957458" y="660278"/>
                  <a:pt x="602216" y="822337"/>
                  <a:pt x="504551" y="930734"/>
                </a:cubicBezTo>
                <a:cubicBezTo>
                  <a:pt x="406886" y="1039131"/>
                  <a:pt x="492746" y="1159334"/>
                  <a:pt x="478794" y="1201190"/>
                </a:cubicBezTo>
                <a:cubicBezTo>
                  <a:pt x="464842" y="1243046"/>
                  <a:pt x="411180" y="1149675"/>
                  <a:pt x="420839" y="1181872"/>
                </a:cubicBezTo>
                <a:cubicBezTo>
                  <a:pt x="430498" y="1214069"/>
                  <a:pt x="592557" y="1320319"/>
                  <a:pt x="536748" y="1394373"/>
                </a:cubicBezTo>
                <a:cubicBezTo>
                  <a:pt x="480939" y="1468427"/>
                  <a:pt x="128917" y="1598289"/>
                  <a:pt x="85988" y="1626193"/>
                </a:cubicBezTo>
                <a:cubicBezTo>
                  <a:pt x="43059" y="1654097"/>
                  <a:pt x="281317" y="1514576"/>
                  <a:pt x="279171" y="1561798"/>
                </a:cubicBezTo>
                <a:cubicBezTo>
                  <a:pt x="277025" y="1609020"/>
                  <a:pt x="107453" y="1782886"/>
                  <a:pt x="73109" y="1909528"/>
                </a:cubicBezTo>
                <a:cubicBezTo>
                  <a:pt x="38765" y="2036170"/>
                  <a:pt x="82768" y="2290528"/>
                  <a:pt x="73109" y="2321652"/>
                </a:cubicBezTo>
                <a:cubicBezTo>
                  <a:pt x="63450" y="2352776"/>
                  <a:pt x="21593" y="2221841"/>
                  <a:pt x="15154" y="2096272"/>
                </a:cubicBezTo>
                <a:cubicBezTo>
                  <a:pt x="8715" y="1970703"/>
                  <a:pt x="-24556" y="1907382"/>
                  <a:pt x="34472" y="1568238"/>
                </a:cubicBezTo>
                <a:cubicBezTo>
                  <a:pt x="93500" y="1229094"/>
                  <a:pt x="304929" y="248154"/>
                  <a:pt x="369323" y="61410"/>
                </a:cubicBezTo>
                <a:cubicBezTo>
                  <a:pt x="433717" y="-125334"/>
                  <a:pt x="395081" y="400554"/>
                  <a:pt x="420839" y="447776"/>
                </a:cubicBezTo>
                <a:cubicBezTo>
                  <a:pt x="446597" y="494998"/>
                  <a:pt x="473428" y="330793"/>
                  <a:pt x="523870" y="344745"/>
                </a:cubicBezTo>
                <a:cubicBezTo>
                  <a:pt x="574312" y="358697"/>
                  <a:pt x="718126" y="536855"/>
                  <a:pt x="723492" y="531489"/>
                </a:cubicBezTo>
                <a:cubicBezTo>
                  <a:pt x="728858" y="526123"/>
                  <a:pt x="542115" y="327573"/>
                  <a:pt x="556067" y="312548"/>
                </a:cubicBezTo>
                <a:cubicBezTo>
                  <a:pt x="570019" y="297523"/>
                  <a:pt x="780374" y="425239"/>
                  <a:pt x="807205" y="441337"/>
                </a:cubicBezTo>
                <a:cubicBezTo>
                  <a:pt x="834036" y="457435"/>
                  <a:pt x="683783" y="403773"/>
                  <a:pt x="717053" y="409139"/>
                </a:cubicBezTo>
                <a:cubicBezTo>
                  <a:pt x="750323" y="414505"/>
                  <a:pt x="943506" y="541148"/>
                  <a:pt x="1006827" y="473534"/>
                </a:cubicBezTo>
                <a:cubicBezTo>
                  <a:pt x="1070148" y="405920"/>
                  <a:pt x="1073368" y="36725"/>
                  <a:pt x="1096979" y="3455"/>
                </a:cubicBezTo>
                <a:cubicBezTo>
                  <a:pt x="1120590" y="-29815"/>
                  <a:pt x="1152788" y="185905"/>
                  <a:pt x="1148495" y="273911"/>
                </a:cubicBezTo>
                <a:cubicBezTo>
                  <a:pt x="1144202" y="361917"/>
                  <a:pt x="1172106" y="441336"/>
                  <a:pt x="1064782" y="5508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1568DED-EB17-6F8B-E83C-44CAE0A5D606}"/>
              </a:ext>
            </a:extLst>
          </p:cNvPr>
          <p:cNvSpPr/>
          <p:nvPr/>
        </p:nvSpPr>
        <p:spPr>
          <a:xfrm>
            <a:off x="2215666" y="2743197"/>
            <a:ext cx="845751" cy="3006750"/>
          </a:xfrm>
          <a:custGeom>
            <a:avLst/>
            <a:gdLst>
              <a:gd name="connsiteX0" fmla="*/ 733596 w 845751"/>
              <a:gd name="connsiteY0" fmla="*/ 540916 h 3006750"/>
              <a:gd name="connsiteX1" fmla="*/ 282835 w 845751"/>
              <a:gd name="connsiteY1" fmla="*/ 1468195 h 3006750"/>
              <a:gd name="connsiteX2" fmla="*/ 353669 w 845751"/>
              <a:gd name="connsiteY2" fmla="*/ 1390921 h 3006750"/>
              <a:gd name="connsiteX3" fmla="*/ 121849 w 845751"/>
              <a:gd name="connsiteY3" fmla="*/ 2054183 h 3006750"/>
              <a:gd name="connsiteX4" fmla="*/ 179804 w 845751"/>
              <a:gd name="connsiteY4" fmla="*/ 1996228 h 3006750"/>
              <a:gd name="connsiteX5" fmla="*/ 141168 w 845751"/>
              <a:gd name="connsiteY5" fmla="*/ 2492065 h 3006750"/>
              <a:gd name="connsiteX6" fmla="*/ 179804 w 845751"/>
              <a:gd name="connsiteY6" fmla="*/ 2994341 h 3006750"/>
              <a:gd name="connsiteX7" fmla="*/ 70334 w 845751"/>
              <a:gd name="connsiteY7" fmla="*/ 2833355 h 3006750"/>
              <a:gd name="connsiteX8" fmla="*/ 18819 w 845751"/>
              <a:gd name="connsiteY8" fmla="*/ 2607975 h 3006750"/>
              <a:gd name="connsiteX9" fmla="*/ 398745 w 845751"/>
              <a:gd name="connsiteY9" fmla="*/ 521597 h 3006750"/>
              <a:gd name="connsiteX10" fmla="*/ 334351 w 845751"/>
              <a:gd name="connsiteY10" fmla="*/ 746978 h 3006750"/>
              <a:gd name="connsiteX11" fmla="*/ 688520 w 845751"/>
              <a:gd name="connsiteY11" fmla="*/ 57958 h 3006750"/>
              <a:gd name="connsiteX12" fmla="*/ 591928 w 845751"/>
              <a:gd name="connsiteY12" fmla="*/ 360611 h 3006750"/>
              <a:gd name="connsiteX13" fmla="*/ 843066 w 845751"/>
              <a:gd name="connsiteY13" fmla="*/ 3 h 3006750"/>
              <a:gd name="connsiteX14" fmla="*/ 714278 w 845751"/>
              <a:gd name="connsiteY14" fmla="*/ 354172 h 3006750"/>
              <a:gd name="connsiteX15" fmla="*/ 553292 w 845751"/>
              <a:gd name="connsiteY15" fmla="*/ 631068 h 3006750"/>
              <a:gd name="connsiteX16" fmla="*/ 733596 w 845751"/>
              <a:gd name="connsiteY16" fmla="*/ 540916 h 300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5751" h="3006750">
                <a:moveTo>
                  <a:pt x="733596" y="540916"/>
                </a:moveTo>
                <a:cubicBezTo>
                  <a:pt x="688520" y="680437"/>
                  <a:pt x="346156" y="1326528"/>
                  <a:pt x="282835" y="1468195"/>
                </a:cubicBezTo>
                <a:cubicBezTo>
                  <a:pt x="219514" y="1609863"/>
                  <a:pt x="380500" y="1293256"/>
                  <a:pt x="353669" y="1390921"/>
                </a:cubicBezTo>
                <a:cubicBezTo>
                  <a:pt x="326838" y="1488586"/>
                  <a:pt x="150826" y="1953299"/>
                  <a:pt x="121849" y="2054183"/>
                </a:cubicBezTo>
                <a:cubicBezTo>
                  <a:pt x="92871" y="2155068"/>
                  <a:pt x="176584" y="1923248"/>
                  <a:pt x="179804" y="1996228"/>
                </a:cubicBezTo>
                <a:cubicBezTo>
                  <a:pt x="183024" y="2069208"/>
                  <a:pt x="141168" y="2325713"/>
                  <a:pt x="141168" y="2492065"/>
                </a:cubicBezTo>
                <a:cubicBezTo>
                  <a:pt x="141168" y="2658417"/>
                  <a:pt x="191610" y="2937459"/>
                  <a:pt x="179804" y="2994341"/>
                </a:cubicBezTo>
                <a:cubicBezTo>
                  <a:pt x="167998" y="3051223"/>
                  <a:pt x="97165" y="2897749"/>
                  <a:pt x="70334" y="2833355"/>
                </a:cubicBezTo>
                <a:cubicBezTo>
                  <a:pt x="43503" y="2768961"/>
                  <a:pt x="-35916" y="2993268"/>
                  <a:pt x="18819" y="2607975"/>
                </a:cubicBezTo>
                <a:cubicBezTo>
                  <a:pt x="73554" y="2222682"/>
                  <a:pt x="346156" y="831763"/>
                  <a:pt x="398745" y="521597"/>
                </a:cubicBezTo>
                <a:cubicBezTo>
                  <a:pt x="451334" y="211431"/>
                  <a:pt x="286055" y="824251"/>
                  <a:pt x="334351" y="746978"/>
                </a:cubicBezTo>
                <a:cubicBezTo>
                  <a:pt x="382647" y="669705"/>
                  <a:pt x="645590" y="122352"/>
                  <a:pt x="688520" y="57958"/>
                </a:cubicBezTo>
                <a:cubicBezTo>
                  <a:pt x="731449" y="-6437"/>
                  <a:pt x="566170" y="370270"/>
                  <a:pt x="591928" y="360611"/>
                </a:cubicBezTo>
                <a:cubicBezTo>
                  <a:pt x="617686" y="350952"/>
                  <a:pt x="822674" y="1076"/>
                  <a:pt x="843066" y="3"/>
                </a:cubicBezTo>
                <a:cubicBezTo>
                  <a:pt x="863458" y="-1070"/>
                  <a:pt x="762574" y="248994"/>
                  <a:pt x="714278" y="354172"/>
                </a:cubicBezTo>
                <a:cubicBezTo>
                  <a:pt x="665982" y="459350"/>
                  <a:pt x="555438" y="594578"/>
                  <a:pt x="553292" y="631068"/>
                </a:cubicBezTo>
                <a:cubicBezTo>
                  <a:pt x="551145" y="667558"/>
                  <a:pt x="778672" y="401395"/>
                  <a:pt x="733596" y="5409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239F0C5-C0DF-A65E-E824-68AA6262290A}"/>
              </a:ext>
            </a:extLst>
          </p:cNvPr>
          <p:cNvSpPr/>
          <p:nvPr/>
        </p:nvSpPr>
        <p:spPr>
          <a:xfrm>
            <a:off x="2514214" y="3643914"/>
            <a:ext cx="622914" cy="1334140"/>
          </a:xfrm>
          <a:custGeom>
            <a:avLst/>
            <a:gdLst>
              <a:gd name="connsiteX0" fmla="*/ 602473 w 622914"/>
              <a:gd name="connsiteY0" fmla="*/ 522401 h 1334140"/>
              <a:gd name="connsiteX1" fmla="*/ 177471 w 622914"/>
              <a:gd name="connsiteY1" fmla="*/ 741342 h 1334140"/>
              <a:gd name="connsiteX2" fmla="*/ 274062 w 622914"/>
              <a:gd name="connsiteY2" fmla="*/ 728463 h 1334140"/>
              <a:gd name="connsiteX3" fmla="*/ 145273 w 622914"/>
              <a:gd name="connsiteY3" fmla="*/ 818616 h 1334140"/>
              <a:gd name="connsiteX4" fmla="*/ 3606 w 622914"/>
              <a:gd name="connsiteY4" fmla="*/ 1018238 h 1334140"/>
              <a:gd name="connsiteX5" fmla="*/ 42242 w 622914"/>
              <a:gd name="connsiteY5" fmla="*/ 940965 h 1334140"/>
              <a:gd name="connsiteX6" fmla="*/ 42242 w 622914"/>
              <a:gd name="connsiteY6" fmla="*/ 1095511 h 1334140"/>
              <a:gd name="connsiteX7" fmla="*/ 61561 w 622914"/>
              <a:gd name="connsiteY7" fmla="*/ 1333771 h 1334140"/>
              <a:gd name="connsiteX8" fmla="*/ 29363 w 622914"/>
              <a:gd name="connsiteY8" fmla="*/ 1037556 h 1334140"/>
              <a:gd name="connsiteX9" fmla="*/ 48682 w 622914"/>
              <a:gd name="connsiteY9" fmla="*/ 561038 h 1334140"/>
              <a:gd name="connsiteX10" fmla="*/ 125955 w 622914"/>
              <a:gd name="connsiteY10" fmla="*/ 573917 h 1334140"/>
              <a:gd name="connsiteX11" fmla="*/ 319138 w 622914"/>
              <a:gd name="connsiteY11" fmla="*/ 807 h 1334140"/>
              <a:gd name="connsiteX12" fmla="*/ 222547 w 622914"/>
              <a:gd name="connsiteY12" fmla="*/ 445128 h 1334140"/>
              <a:gd name="connsiteX13" fmla="*/ 312699 w 622914"/>
              <a:gd name="connsiteY13" fmla="*/ 316340 h 1334140"/>
              <a:gd name="connsiteX14" fmla="*/ 370654 w 622914"/>
              <a:gd name="connsiteY14" fmla="*/ 458007 h 1334140"/>
              <a:gd name="connsiteX15" fmla="*/ 389972 w 622914"/>
              <a:gd name="connsiteY15" fmla="*/ 387173 h 1334140"/>
              <a:gd name="connsiteX16" fmla="*/ 538079 w 622914"/>
              <a:gd name="connsiteY16" fmla="*/ 522401 h 1334140"/>
              <a:gd name="connsiteX17" fmla="*/ 602473 w 622914"/>
              <a:gd name="connsiteY17" fmla="*/ 522401 h 133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914" h="1334140">
                <a:moveTo>
                  <a:pt x="602473" y="522401"/>
                </a:moveTo>
                <a:cubicBezTo>
                  <a:pt x="542372" y="558891"/>
                  <a:pt x="232206" y="706998"/>
                  <a:pt x="177471" y="741342"/>
                </a:cubicBezTo>
                <a:cubicBezTo>
                  <a:pt x="122736" y="775686"/>
                  <a:pt x="279428" y="715584"/>
                  <a:pt x="274062" y="728463"/>
                </a:cubicBezTo>
                <a:cubicBezTo>
                  <a:pt x="268696" y="741342"/>
                  <a:pt x="190349" y="770320"/>
                  <a:pt x="145273" y="818616"/>
                </a:cubicBezTo>
                <a:cubicBezTo>
                  <a:pt x="100197" y="866912"/>
                  <a:pt x="20778" y="997847"/>
                  <a:pt x="3606" y="1018238"/>
                </a:cubicBezTo>
                <a:cubicBezTo>
                  <a:pt x="-13566" y="1038629"/>
                  <a:pt x="35803" y="928086"/>
                  <a:pt x="42242" y="940965"/>
                </a:cubicBezTo>
                <a:cubicBezTo>
                  <a:pt x="48681" y="953844"/>
                  <a:pt x="39022" y="1030043"/>
                  <a:pt x="42242" y="1095511"/>
                </a:cubicBezTo>
                <a:cubicBezTo>
                  <a:pt x="45462" y="1160979"/>
                  <a:pt x="63707" y="1343430"/>
                  <a:pt x="61561" y="1333771"/>
                </a:cubicBezTo>
                <a:cubicBezTo>
                  <a:pt x="59415" y="1324112"/>
                  <a:pt x="31509" y="1166345"/>
                  <a:pt x="29363" y="1037556"/>
                </a:cubicBezTo>
                <a:cubicBezTo>
                  <a:pt x="27217" y="908767"/>
                  <a:pt x="32583" y="638311"/>
                  <a:pt x="48682" y="561038"/>
                </a:cubicBezTo>
                <a:cubicBezTo>
                  <a:pt x="64781" y="483765"/>
                  <a:pt x="80879" y="667289"/>
                  <a:pt x="125955" y="573917"/>
                </a:cubicBezTo>
                <a:cubicBezTo>
                  <a:pt x="171031" y="480545"/>
                  <a:pt x="303039" y="22272"/>
                  <a:pt x="319138" y="807"/>
                </a:cubicBezTo>
                <a:cubicBezTo>
                  <a:pt x="335237" y="-20658"/>
                  <a:pt x="223620" y="392539"/>
                  <a:pt x="222547" y="445128"/>
                </a:cubicBezTo>
                <a:cubicBezTo>
                  <a:pt x="221474" y="497717"/>
                  <a:pt x="288014" y="314193"/>
                  <a:pt x="312699" y="316340"/>
                </a:cubicBezTo>
                <a:cubicBezTo>
                  <a:pt x="337384" y="318487"/>
                  <a:pt x="357775" y="446202"/>
                  <a:pt x="370654" y="458007"/>
                </a:cubicBezTo>
                <a:cubicBezTo>
                  <a:pt x="383533" y="469812"/>
                  <a:pt x="362068" y="376441"/>
                  <a:pt x="389972" y="387173"/>
                </a:cubicBezTo>
                <a:cubicBezTo>
                  <a:pt x="417876" y="397905"/>
                  <a:pt x="501589" y="498790"/>
                  <a:pt x="538079" y="522401"/>
                </a:cubicBezTo>
                <a:cubicBezTo>
                  <a:pt x="574569" y="546012"/>
                  <a:pt x="662574" y="485911"/>
                  <a:pt x="602473" y="5224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48AE240F-5BBF-A17B-816F-18779FBEBF41}"/>
              </a:ext>
            </a:extLst>
          </p:cNvPr>
          <p:cNvSpPr/>
          <p:nvPr/>
        </p:nvSpPr>
        <p:spPr>
          <a:xfrm>
            <a:off x="2438714" y="5041717"/>
            <a:ext cx="481757" cy="193713"/>
          </a:xfrm>
          <a:custGeom>
            <a:avLst/>
            <a:gdLst>
              <a:gd name="connsiteX0" fmla="*/ 1832 w 481757"/>
              <a:gd name="connsiteY0" fmla="*/ 362 h 193713"/>
              <a:gd name="connsiteX1" fmla="*/ 207894 w 481757"/>
              <a:gd name="connsiteY1" fmla="*/ 174227 h 193713"/>
              <a:gd name="connsiteX2" fmla="*/ 478351 w 481757"/>
              <a:gd name="connsiteY2" fmla="*/ 187106 h 193713"/>
              <a:gd name="connsiteX3" fmla="*/ 349562 w 481757"/>
              <a:gd name="connsiteY3" fmla="*/ 193545 h 193713"/>
              <a:gd name="connsiteX4" fmla="*/ 195016 w 481757"/>
              <a:gd name="connsiteY4" fmla="*/ 180666 h 193713"/>
              <a:gd name="connsiteX5" fmla="*/ 111303 w 481757"/>
              <a:gd name="connsiteY5" fmla="*/ 129151 h 193713"/>
              <a:gd name="connsiteX6" fmla="*/ 1832 w 481757"/>
              <a:gd name="connsiteY6" fmla="*/ 362 h 19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757" h="193713">
                <a:moveTo>
                  <a:pt x="1832" y="362"/>
                </a:moveTo>
                <a:cubicBezTo>
                  <a:pt x="17931" y="7875"/>
                  <a:pt x="128474" y="143103"/>
                  <a:pt x="207894" y="174227"/>
                </a:cubicBezTo>
                <a:cubicBezTo>
                  <a:pt x="287314" y="205351"/>
                  <a:pt x="454740" y="183886"/>
                  <a:pt x="478351" y="187106"/>
                </a:cubicBezTo>
                <a:cubicBezTo>
                  <a:pt x="501962" y="190326"/>
                  <a:pt x="396784" y="194618"/>
                  <a:pt x="349562" y="193545"/>
                </a:cubicBezTo>
                <a:cubicBezTo>
                  <a:pt x="302340" y="192472"/>
                  <a:pt x="234726" y="191398"/>
                  <a:pt x="195016" y="180666"/>
                </a:cubicBezTo>
                <a:cubicBezTo>
                  <a:pt x="155306" y="169934"/>
                  <a:pt x="142427" y="153836"/>
                  <a:pt x="111303" y="129151"/>
                </a:cubicBezTo>
                <a:cubicBezTo>
                  <a:pt x="80179" y="104467"/>
                  <a:pt x="-14267" y="-7151"/>
                  <a:pt x="1832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E35BDE18-EC72-3860-CE38-8157178C97BC}"/>
              </a:ext>
            </a:extLst>
          </p:cNvPr>
          <p:cNvSpPr/>
          <p:nvPr/>
        </p:nvSpPr>
        <p:spPr>
          <a:xfrm>
            <a:off x="2408330" y="4262676"/>
            <a:ext cx="985456" cy="911460"/>
          </a:xfrm>
          <a:custGeom>
            <a:avLst/>
            <a:gdLst>
              <a:gd name="connsiteX0" fmla="*/ 148126 w 985456"/>
              <a:gd name="connsiteY0" fmla="*/ 225611 h 911460"/>
              <a:gd name="connsiteX1" fmla="*/ 218960 w 985456"/>
              <a:gd name="connsiteY1" fmla="*/ 573341 h 911460"/>
              <a:gd name="connsiteX2" fmla="*/ 367067 w 985456"/>
              <a:gd name="connsiteY2" fmla="*/ 760085 h 911460"/>
              <a:gd name="connsiteX3" fmla="*/ 328431 w 985456"/>
              <a:gd name="connsiteY3" fmla="*/ 669932 h 911460"/>
              <a:gd name="connsiteX4" fmla="*/ 682600 w 985456"/>
              <a:gd name="connsiteY4" fmla="*/ 811600 h 911460"/>
              <a:gd name="connsiteX5" fmla="*/ 624645 w 985456"/>
              <a:gd name="connsiteY5" fmla="*/ 766524 h 911460"/>
              <a:gd name="connsiteX6" fmla="*/ 985253 w 985456"/>
              <a:gd name="connsiteY6" fmla="*/ 888873 h 911460"/>
              <a:gd name="connsiteX7" fmla="*/ 676160 w 985456"/>
              <a:gd name="connsiteY7" fmla="*/ 843797 h 911460"/>
              <a:gd name="connsiteX8" fmla="*/ 669721 w 985456"/>
              <a:gd name="connsiteY8" fmla="*/ 824479 h 911460"/>
              <a:gd name="connsiteX9" fmla="*/ 772752 w 985456"/>
              <a:gd name="connsiteY9" fmla="*/ 908192 h 911460"/>
              <a:gd name="connsiteX10" fmla="*/ 611766 w 985456"/>
              <a:gd name="connsiteY10" fmla="*/ 875994 h 911460"/>
              <a:gd name="connsiteX11" fmla="*/ 804949 w 985456"/>
              <a:gd name="connsiteY11" fmla="*/ 908192 h 911460"/>
              <a:gd name="connsiteX12" fmla="*/ 251157 w 985456"/>
              <a:gd name="connsiteY12" fmla="*/ 908192 h 911460"/>
              <a:gd name="connsiteX13" fmla="*/ 489416 w 985456"/>
              <a:gd name="connsiteY13" fmla="*/ 888873 h 911460"/>
              <a:gd name="connsiteX14" fmla="*/ 186763 w 985456"/>
              <a:gd name="connsiteY14" fmla="*/ 734327 h 911460"/>
              <a:gd name="connsiteX15" fmla="*/ 19 w 985456"/>
              <a:gd name="connsiteY15" fmla="*/ 605538 h 911460"/>
              <a:gd name="connsiteX16" fmla="*/ 173884 w 985456"/>
              <a:gd name="connsiteY16" fmla="*/ 702130 h 911460"/>
              <a:gd name="connsiteX17" fmla="*/ 6459 w 985456"/>
              <a:gd name="connsiteY17" fmla="*/ 463870 h 911460"/>
              <a:gd name="connsiteX18" fmla="*/ 90171 w 985456"/>
              <a:gd name="connsiteY18" fmla="*/ 431673 h 911460"/>
              <a:gd name="connsiteX19" fmla="*/ 109490 w 985456"/>
              <a:gd name="connsiteY19" fmla="*/ 231 h 911460"/>
              <a:gd name="connsiteX20" fmla="*/ 173884 w 985456"/>
              <a:gd name="connsiteY20" fmla="*/ 496068 h 911460"/>
              <a:gd name="connsiteX21" fmla="*/ 148126 w 985456"/>
              <a:gd name="connsiteY21" fmla="*/ 225611 h 9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85456" h="911460">
                <a:moveTo>
                  <a:pt x="148126" y="225611"/>
                </a:moveTo>
                <a:cubicBezTo>
                  <a:pt x="155639" y="238490"/>
                  <a:pt x="182470" y="484262"/>
                  <a:pt x="218960" y="573341"/>
                </a:cubicBezTo>
                <a:cubicBezTo>
                  <a:pt x="255450" y="662420"/>
                  <a:pt x="348822" y="743987"/>
                  <a:pt x="367067" y="760085"/>
                </a:cubicBezTo>
                <a:cubicBezTo>
                  <a:pt x="385312" y="776183"/>
                  <a:pt x="275842" y="661346"/>
                  <a:pt x="328431" y="669932"/>
                </a:cubicBezTo>
                <a:cubicBezTo>
                  <a:pt x="381020" y="678518"/>
                  <a:pt x="633231" y="795501"/>
                  <a:pt x="682600" y="811600"/>
                </a:cubicBezTo>
                <a:cubicBezTo>
                  <a:pt x="731969" y="827699"/>
                  <a:pt x="574203" y="753645"/>
                  <a:pt x="624645" y="766524"/>
                </a:cubicBezTo>
                <a:cubicBezTo>
                  <a:pt x="675087" y="779403"/>
                  <a:pt x="976667" y="875994"/>
                  <a:pt x="985253" y="888873"/>
                </a:cubicBezTo>
                <a:cubicBezTo>
                  <a:pt x="993839" y="901752"/>
                  <a:pt x="728749" y="854529"/>
                  <a:pt x="676160" y="843797"/>
                </a:cubicBezTo>
                <a:cubicBezTo>
                  <a:pt x="623571" y="833065"/>
                  <a:pt x="653622" y="813747"/>
                  <a:pt x="669721" y="824479"/>
                </a:cubicBezTo>
                <a:cubicBezTo>
                  <a:pt x="685820" y="835212"/>
                  <a:pt x="782411" y="899606"/>
                  <a:pt x="772752" y="908192"/>
                </a:cubicBezTo>
                <a:cubicBezTo>
                  <a:pt x="763093" y="916778"/>
                  <a:pt x="606400" y="875994"/>
                  <a:pt x="611766" y="875994"/>
                </a:cubicBezTo>
                <a:cubicBezTo>
                  <a:pt x="617132" y="875994"/>
                  <a:pt x="865050" y="902826"/>
                  <a:pt x="804949" y="908192"/>
                </a:cubicBezTo>
                <a:cubicBezTo>
                  <a:pt x="744848" y="913558"/>
                  <a:pt x="303746" y="911412"/>
                  <a:pt x="251157" y="908192"/>
                </a:cubicBezTo>
                <a:cubicBezTo>
                  <a:pt x="198568" y="904972"/>
                  <a:pt x="500148" y="917850"/>
                  <a:pt x="489416" y="888873"/>
                </a:cubicBezTo>
                <a:cubicBezTo>
                  <a:pt x="478684" y="859896"/>
                  <a:pt x="268329" y="781549"/>
                  <a:pt x="186763" y="734327"/>
                </a:cubicBezTo>
                <a:cubicBezTo>
                  <a:pt x="105197" y="687105"/>
                  <a:pt x="2165" y="610904"/>
                  <a:pt x="19" y="605538"/>
                </a:cubicBezTo>
                <a:cubicBezTo>
                  <a:pt x="-2128" y="600172"/>
                  <a:pt x="172811" y="725741"/>
                  <a:pt x="173884" y="702130"/>
                </a:cubicBezTo>
                <a:cubicBezTo>
                  <a:pt x="174957" y="678519"/>
                  <a:pt x="20411" y="508946"/>
                  <a:pt x="6459" y="463870"/>
                </a:cubicBezTo>
                <a:cubicBezTo>
                  <a:pt x="-7493" y="418794"/>
                  <a:pt x="72999" y="508946"/>
                  <a:pt x="90171" y="431673"/>
                </a:cubicBezTo>
                <a:cubicBezTo>
                  <a:pt x="107343" y="354400"/>
                  <a:pt x="95538" y="-10501"/>
                  <a:pt x="109490" y="231"/>
                </a:cubicBezTo>
                <a:cubicBezTo>
                  <a:pt x="123442" y="10963"/>
                  <a:pt x="167445" y="450992"/>
                  <a:pt x="173884" y="496068"/>
                </a:cubicBezTo>
                <a:cubicBezTo>
                  <a:pt x="180323" y="541144"/>
                  <a:pt x="140613" y="212732"/>
                  <a:pt x="148126" y="2256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193C18D-83A9-BCE7-4EF9-79C5D9EE5AE1}"/>
              </a:ext>
            </a:extLst>
          </p:cNvPr>
          <p:cNvSpPr/>
          <p:nvPr/>
        </p:nvSpPr>
        <p:spPr>
          <a:xfrm>
            <a:off x="2079958" y="4797561"/>
            <a:ext cx="4078029" cy="1420317"/>
          </a:xfrm>
          <a:custGeom>
            <a:avLst/>
            <a:gdLst>
              <a:gd name="connsiteX0" fmla="*/ 656803 w 4078029"/>
              <a:gd name="connsiteY0" fmla="*/ 373307 h 1420317"/>
              <a:gd name="connsiteX1" fmla="*/ 495817 w 4078029"/>
              <a:gd name="connsiteY1" fmla="*/ 553611 h 1420317"/>
              <a:gd name="connsiteX2" fmla="*/ 888622 w 4078029"/>
              <a:gd name="connsiteY2" fmla="*/ 914219 h 1420317"/>
              <a:gd name="connsiteX3" fmla="*/ 785591 w 4078029"/>
              <a:gd name="connsiteY3" fmla="*/ 875583 h 1420317"/>
              <a:gd name="connsiteX4" fmla="*/ 1616279 w 4078029"/>
              <a:gd name="connsiteY4" fmla="*/ 1010811 h 1420317"/>
              <a:gd name="connsiteX5" fmla="*/ 1378019 w 4078029"/>
              <a:gd name="connsiteY5" fmla="*/ 946416 h 1420317"/>
              <a:gd name="connsiteX6" fmla="*/ 2427648 w 4078029"/>
              <a:gd name="connsiteY6" fmla="*/ 965735 h 1420317"/>
              <a:gd name="connsiteX7" fmla="*/ 2099236 w 4078029"/>
              <a:gd name="connsiteY7" fmla="*/ 1010811 h 1420317"/>
              <a:gd name="connsiteX8" fmla="*/ 3277653 w 4078029"/>
              <a:gd name="connsiteY8" fmla="*/ 643763 h 1420317"/>
              <a:gd name="connsiteX9" fmla="*/ 4063265 w 4078029"/>
              <a:gd name="connsiteY9" fmla="*/ 257397 h 1420317"/>
              <a:gd name="connsiteX10" fmla="*/ 3747732 w 4078029"/>
              <a:gd name="connsiteY10" fmla="*/ 418383 h 1420317"/>
              <a:gd name="connsiteX11" fmla="*/ 3213259 w 4078029"/>
              <a:gd name="connsiteY11" fmla="*/ 1030129 h 1420317"/>
              <a:gd name="connsiteX12" fmla="*/ 2710983 w 4078029"/>
              <a:gd name="connsiteY12" fmla="*/ 1416495 h 1420317"/>
              <a:gd name="connsiteX13" fmla="*/ 1126881 w 4078029"/>
              <a:gd name="connsiteY13" fmla="*/ 1236191 h 1420317"/>
              <a:gd name="connsiteX14" fmla="*/ 1635597 w 4078029"/>
              <a:gd name="connsiteY14" fmla="*/ 1377859 h 1420317"/>
              <a:gd name="connsiteX15" fmla="*/ 83693 w 4078029"/>
              <a:gd name="connsiteY15" fmla="*/ 882022 h 1420317"/>
              <a:gd name="connsiteX16" fmla="*/ 206042 w 4078029"/>
              <a:gd name="connsiteY16" fmla="*/ 901340 h 1420317"/>
              <a:gd name="connsiteX17" fmla="*/ 180284 w 4078029"/>
              <a:gd name="connsiteY17" fmla="*/ 6259 h 1420317"/>
              <a:gd name="connsiteX18" fmla="*/ 173845 w 4078029"/>
              <a:gd name="connsiteY18" fmla="*/ 495656 h 1420317"/>
              <a:gd name="connsiteX19" fmla="*/ 656803 w 4078029"/>
              <a:gd name="connsiteY19" fmla="*/ 373307 h 1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8029" h="1420317">
                <a:moveTo>
                  <a:pt x="656803" y="373307"/>
                </a:moveTo>
                <a:cubicBezTo>
                  <a:pt x="710465" y="382966"/>
                  <a:pt x="457181" y="463459"/>
                  <a:pt x="495817" y="553611"/>
                </a:cubicBezTo>
                <a:cubicBezTo>
                  <a:pt x="534453" y="643763"/>
                  <a:pt x="840326" y="860557"/>
                  <a:pt x="888622" y="914219"/>
                </a:cubicBezTo>
                <a:cubicBezTo>
                  <a:pt x="936918" y="967881"/>
                  <a:pt x="664315" y="859484"/>
                  <a:pt x="785591" y="875583"/>
                </a:cubicBezTo>
                <a:cubicBezTo>
                  <a:pt x="906867" y="891682"/>
                  <a:pt x="1517541" y="999006"/>
                  <a:pt x="1616279" y="1010811"/>
                </a:cubicBezTo>
                <a:cubicBezTo>
                  <a:pt x="1715017" y="1022617"/>
                  <a:pt x="1242791" y="953929"/>
                  <a:pt x="1378019" y="946416"/>
                </a:cubicBezTo>
                <a:cubicBezTo>
                  <a:pt x="1513247" y="938903"/>
                  <a:pt x="2307445" y="955003"/>
                  <a:pt x="2427648" y="965735"/>
                </a:cubicBezTo>
                <a:cubicBezTo>
                  <a:pt x="2547851" y="976467"/>
                  <a:pt x="1957569" y="1064473"/>
                  <a:pt x="2099236" y="1010811"/>
                </a:cubicBezTo>
                <a:cubicBezTo>
                  <a:pt x="2240904" y="957149"/>
                  <a:pt x="2950315" y="769332"/>
                  <a:pt x="3277653" y="643763"/>
                </a:cubicBezTo>
                <a:cubicBezTo>
                  <a:pt x="3604991" y="518194"/>
                  <a:pt x="3984919" y="294960"/>
                  <a:pt x="4063265" y="257397"/>
                </a:cubicBezTo>
                <a:cubicBezTo>
                  <a:pt x="4141611" y="219834"/>
                  <a:pt x="3889400" y="289594"/>
                  <a:pt x="3747732" y="418383"/>
                </a:cubicBezTo>
                <a:cubicBezTo>
                  <a:pt x="3606064" y="547172"/>
                  <a:pt x="3386051" y="863777"/>
                  <a:pt x="3213259" y="1030129"/>
                </a:cubicBezTo>
                <a:cubicBezTo>
                  <a:pt x="3040468" y="1196481"/>
                  <a:pt x="3058713" y="1382151"/>
                  <a:pt x="2710983" y="1416495"/>
                </a:cubicBezTo>
                <a:cubicBezTo>
                  <a:pt x="2363253" y="1450839"/>
                  <a:pt x="1306112" y="1242630"/>
                  <a:pt x="1126881" y="1236191"/>
                </a:cubicBezTo>
                <a:cubicBezTo>
                  <a:pt x="947650" y="1229752"/>
                  <a:pt x="1809462" y="1436887"/>
                  <a:pt x="1635597" y="1377859"/>
                </a:cubicBezTo>
                <a:cubicBezTo>
                  <a:pt x="1461732" y="1318831"/>
                  <a:pt x="321952" y="961442"/>
                  <a:pt x="83693" y="882022"/>
                </a:cubicBezTo>
                <a:cubicBezTo>
                  <a:pt x="-154566" y="802602"/>
                  <a:pt x="189943" y="1047301"/>
                  <a:pt x="206042" y="901340"/>
                </a:cubicBezTo>
                <a:cubicBezTo>
                  <a:pt x="222140" y="755380"/>
                  <a:pt x="185650" y="73873"/>
                  <a:pt x="180284" y="6259"/>
                </a:cubicBezTo>
                <a:cubicBezTo>
                  <a:pt x="174918" y="-61355"/>
                  <a:pt x="97645" y="439848"/>
                  <a:pt x="173845" y="495656"/>
                </a:cubicBezTo>
                <a:cubicBezTo>
                  <a:pt x="250045" y="551464"/>
                  <a:pt x="603141" y="363648"/>
                  <a:pt x="656803" y="37330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6D8DC644-A5FF-8027-52FC-D8E5541F7DDC}"/>
              </a:ext>
            </a:extLst>
          </p:cNvPr>
          <p:cNvSpPr/>
          <p:nvPr/>
        </p:nvSpPr>
        <p:spPr>
          <a:xfrm>
            <a:off x="4953666" y="1596897"/>
            <a:ext cx="1298672" cy="3292769"/>
          </a:xfrm>
          <a:custGeom>
            <a:avLst/>
            <a:gdLst>
              <a:gd name="connsiteX0" fmla="*/ 603568 w 1298672"/>
              <a:gd name="connsiteY0" fmla="*/ 83796 h 3292769"/>
              <a:gd name="connsiteX1" fmla="*/ 513416 w 1298672"/>
              <a:gd name="connsiteY1" fmla="*/ 508799 h 3292769"/>
              <a:gd name="connsiteX2" fmla="*/ 874024 w 1298672"/>
              <a:gd name="connsiteY2" fmla="*/ 1133424 h 3292769"/>
              <a:gd name="connsiteX3" fmla="*/ 841827 w 1298672"/>
              <a:gd name="connsiteY3" fmla="*/ 1094788 h 3292769"/>
              <a:gd name="connsiteX4" fmla="*/ 1247511 w 1298672"/>
              <a:gd name="connsiteY4" fmla="*/ 1841762 h 3292769"/>
              <a:gd name="connsiteX5" fmla="*/ 1266830 w 1298672"/>
              <a:gd name="connsiteY5" fmla="*/ 1790247 h 3292769"/>
              <a:gd name="connsiteX6" fmla="*/ 1009252 w 1298672"/>
              <a:gd name="connsiteY6" fmla="*/ 3251999 h 3292769"/>
              <a:gd name="connsiteX7" fmla="*/ 1035010 w 1298672"/>
              <a:gd name="connsiteY7" fmla="*/ 2801238 h 3292769"/>
              <a:gd name="connsiteX8" fmla="*/ 822509 w 1298672"/>
              <a:gd name="connsiteY8" fmla="*/ 1899717 h 3292769"/>
              <a:gd name="connsiteX9" fmla="*/ 36897 w 1298672"/>
              <a:gd name="connsiteY9" fmla="*/ 425086 h 3292769"/>
              <a:gd name="connsiteX10" fmla="*/ 139928 w 1298672"/>
              <a:gd name="connsiteY10" fmla="*/ 553875 h 3292769"/>
              <a:gd name="connsiteX11" fmla="*/ 242959 w 1298672"/>
              <a:gd name="connsiteY11" fmla="*/ 83 h 3292769"/>
              <a:gd name="connsiteX12" fmla="*/ 217202 w 1298672"/>
              <a:gd name="connsiteY12" fmla="*/ 508799 h 3292769"/>
              <a:gd name="connsiteX13" fmla="*/ 603568 w 1298672"/>
              <a:gd name="connsiteY13" fmla="*/ 83796 h 329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8672" h="3292769">
                <a:moveTo>
                  <a:pt x="603568" y="83796"/>
                </a:moveTo>
                <a:cubicBezTo>
                  <a:pt x="652937" y="83796"/>
                  <a:pt x="468340" y="333861"/>
                  <a:pt x="513416" y="508799"/>
                </a:cubicBezTo>
                <a:cubicBezTo>
                  <a:pt x="558492" y="683737"/>
                  <a:pt x="819289" y="1035759"/>
                  <a:pt x="874024" y="1133424"/>
                </a:cubicBezTo>
                <a:cubicBezTo>
                  <a:pt x="928759" y="1231089"/>
                  <a:pt x="779579" y="976732"/>
                  <a:pt x="841827" y="1094788"/>
                </a:cubicBezTo>
                <a:cubicBezTo>
                  <a:pt x="904075" y="1212844"/>
                  <a:pt x="1176677" y="1725852"/>
                  <a:pt x="1247511" y="1841762"/>
                </a:cubicBezTo>
                <a:cubicBezTo>
                  <a:pt x="1318345" y="1957672"/>
                  <a:pt x="1306540" y="1555208"/>
                  <a:pt x="1266830" y="1790247"/>
                </a:cubicBezTo>
                <a:cubicBezTo>
                  <a:pt x="1227120" y="2025286"/>
                  <a:pt x="1047889" y="3083501"/>
                  <a:pt x="1009252" y="3251999"/>
                </a:cubicBezTo>
                <a:cubicBezTo>
                  <a:pt x="970615" y="3420497"/>
                  <a:pt x="1066134" y="3026618"/>
                  <a:pt x="1035010" y="2801238"/>
                </a:cubicBezTo>
                <a:cubicBezTo>
                  <a:pt x="1003886" y="2575858"/>
                  <a:pt x="988861" y="2295742"/>
                  <a:pt x="822509" y="1899717"/>
                </a:cubicBezTo>
                <a:cubicBezTo>
                  <a:pt x="656157" y="1503692"/>
                  <a:pt x="150660" y="649393"/>
                  <a:pt x="36897" y="425086"/>
                </a:cubicBezTo>
                <a:cubicBezTo>
                  <a:pt x="-76866" y="200779"/>
                  <a:pt x="105584" y="624709"/>
                  <a:pt x="139928" y="553875"/>
                </a:cubicBezTo>
                <a:cubicBezTo>
                  <a:pt x="174272" y="483041"/>
                  <a:pt x="230080" y="7596"/>
                  <a:pt x="242959" y="83"/>
                </a:cubicBezTo>
                <a:cubicBezTo>
                  <a:pt x="255838" y="-7430"/>
                  <a:pt x="164613" y="495920"/>
                  <a:pt x="217202" y="508799"/>
                </a:cubicBezTo>
                <a:cubicBezTo>
                  <a:pt x="269791" y="521678"/>
                  <a:pt x="554199" y="83796"/>
                  <a:pt x="603568" y="837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6DED6BF8-DA12-928E-E398-2D1D1872FD10}"/>
              </a:ext>
            </a:extLst>
          </p:cNvPr>
          <p:cNvSpPr/>
          <p:nvPr/>
        </p:nvSpPr>
        <p:spPr>
          <a:xfrm>
            <a:off x="4042499" y="2704376"/>
            <a:ext cx="46831" cy="492130"/>
          </a:xfrm>
          <a:custGeom>
            <a:avLst/>
            <a:gdLst>
              <a:gd name="connsiteX0" fmla="*/ 46543 w 46831"/>
              <a:gd name="connsiteY0" fmla="*/ 187 h 492130"/>
              <a:gd name="connsiteX1" fmla="*/ 20786 w 46831"/>
              <a:gd name="connsiteY1" fmla="*/ 251325 h 492130"/>
              <a:gd name="connsiteX2" fmla="*/ 20786 w 46831"/>
              <a:gd name="connsiteY2" fmla="*/ 489585 h 492130"/>
              <a:gd name="connsiteX3" fmla="*/ 20786 w 46831"/>
              <a:gd name="connsiteY3" fmla="*/ 367235 h 492130"/>
              <a:gd name="connsiteX4" fmla="*/ 1467 w 46831"/>
              <a:gd name="connsiteY4" fmla="*/ 212689 h 492130"/>
              <a:gd name="connsiteX5" fmla="*/ 46543 w 46831"/>
              <a:gd name="connsiteY5" fmla="*/ 187 h 4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1" h="492130">
                <a:moveTo>
                  <a:pt x="46543" y="187"/>
                </a:moveTo>
                <a:cubicBezTo>
                  <a:pt x="49763" y="6626"/>
                  <a:pt x="25079" y="169759"/>
                  <a:pt x="20786" y="251325"/>
                </a:cubicBezTo>
                <a:cubicBezTo>
                  <a:pt x="16493" y="332891"/>
                  <a:pt x="20786" y="489585"/>
                  <a:pt x="20786" y="489585"/>
                </a:cubicBezTo>
                <a:cubicBezTo>
                  <a:pt x="20786" y="508903"/>
                  <a:pt x="24006" y="413384"/>
                  <a:pt x="20786" y="367235"/>
                </a:cubicBezTo>
                <a:cubicBezTo>
                  <a:pt x="17566" y="321086"/>
                  <a:pt x="-6046" y="270644"/>
                  <a:pt x="1467" y="212689"/>
                </a:cubicBezTo>
                <a:cubicBezTo>
                  <a:pt x="8980" y="154734"/>
                  <a:pt x="43323" y="-6252"/>
                  <a:pt x="46543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BE82235-2019-1608-0A23-782BA84290F2}"/>
              </a:ext>
            </a:extLst>
          </p:cNvPr>
          <p:cNvSpPr/>
          <p:nvPr/>
        </p:nvSpPr>
        <p:spPr>
          <a:xfrm>
            <a:off x="3990919" y="2793951"/>
            <a:ext cx="1347843" cy="1011884"/>
          </a:xfrm>
          <a:custGeom>
            <a:avLst/>
            <a:gdLst>
              <a:gd name="connsiteX0" fmla="*/ 111002 w 1347843"/>
              <a:gd name="connsiteY0" fmla="*/ 7204 h 1011884"/>
              <a:gd name="connsiteX1" fmla="*/ 27289 w 1347843"/>
              <a:gd name="connsiteY1" fmla="*/ 625390 h 1011884"/>
              <a:gd name="connsiteX2" fmla="*/ 156078 w 1347843"/>
              <a:gd name="connsiteY2" fmla="*/ 425767 h 1011884"/>
              <a:gd name="connsiteX3" fmla="*/ 1532 w 1347843"/>
              <a:gd name="connsiteY3" fmla="*/ 702663 h 1011884"/>
              <a:gd name="connsiteX4" fmla="*/ 271988 w 1347843"/>
              <a:gd name="connsiteY4" fmla="*/ 515919 h 1011884"/>
              <a:gd name="connsiteX5" fmla="*/ 742067 w 1347843"/>
              <a:gd name="connsiteY5" fmla="*/ 515919 h 1011884"/>
              <a:gd name="connsiteX6" fmla="*/ 548884 w 1347843"/>
              <a:gd name="connsiteY6" fmla="*/ 515919 h 1011884"/>
              <a:gd name="connsiteX7" fmla="*/ 1025402 w 1347843"/>
              <a:gd name="connsiteY7" fmla="*/ 606072 h 1011884"/>
              <a:gd name="connsiteX8" fmla="*/ 890174 w 1347843"/>
              <a:gd name="connsiteY8" fmla="*/ 606072 h 1011884"/>
              <a:gd name="connsiteX9" fmla="*/ 1328056 w 1347843"/>
              <a:gd name="connsiteY9" fmla="*/ 1011756 h 1011884"/>
              <a:gd name="connsiteX10" fmla="*/ 1141312 w 1347843"/>
              <a:gd name="connsiteY10" fmla="*/ 651148 h 1011884"/>
              <a:gd name="connsiteX11" fmla="*/ 1347374 w 1347843"/>
              <a:gd name="connsiteY11" fmla="*/ 754179 h 1011884"/>
              <a:gd name="connsiteX12" fmla="*/ 1070478 w 1347843"/>
              <a:gd name="connsiteY12" fmla="*/ 387131 h 1011884"/>
              <a:gd name="connsiteX13" fmla="*/ 729188 w 1347843"/>
              <a:gd name="connsiteY13" fmla="*/ 271221 h 1011884"/>
              <a:gd name="connsiteX14" fmla="*/ 413656 w 1347843"/>
              <a:gd name="connsiteY14" fmla="*/ 200387 h 1011884"/>
              <a:gd name="connsiteX15" fmla="*/ 214033 w 1347843"/>
              <a:gd name="connsiteY15" fmla="*/ 348494 h 1011884"/>
              <a:gd name="connsiteX16" fmla="*/ 226912 w 1347843"/>
              <a:gd name="connsiteY16" fmla="*/ 181069 h 1011884"/>
              <a:gd name="connsiteX17" fmla="*/ 123881 w 1347843"/>
              <a:gd name="connsiteY17" fmla="*/ 560995 h 1011884"/>
              <a:gd name="connsiteX18" fmla="*/ 143199 w 1347843"/>
              <a:gd name="connsiteY18" fmla="*/ 303418 h 1011884"/>
              <a:gd name="connsiteX19" fmla="*/ 111002 w 1347843"/>
              <a:gd name="connsiteY19" fmla="*/ 7204 h 101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7843" h="1011884">
                <a:moveTo>
                  <a:pt x="111002" y="7204"/>
                </a:moveTo>
                <a:cubicBezTo>
                  <a:pt x="91684" y="60866"/>
                  <a:pt x="19776" y="555630"/>
                  <a:pt x="27289" y="625390"/>
                </a:cubicBezTo>
                <a:cubicBezTo>
                  <a:pt x="34802" y="695150"/>
                  <a:pt x="160371" y="412888"/>
                  <a:pt x="156078" y="425767"/>
                </a:cubicBezTo>
                <a:cubicBezTo>
                  <a:pt x="151785" y="438646"/>
                  <a:pt x="-17786" y="687638"/>
                  <a:pt x="1532" y="702663"/>
                </a:cubicBezTo>
                <a:cubicBezTo>
                  <a:pt x="20850" y="717688"/>
                  <a:pt x="148566" y="547043"/>
                  <a:pt x="271988" y="515919"/>
                </a:cubicBezTo>
                <a:cubicBezTo>
                  <a:pt x="395411" y="484795"/>
                  <a:pt x="742067" y="515919"/>
                  <a:pt x="742067" y="515919"/>
                </a:cubicBezTo>
                <a:cubicBezTo>
                  <a:pt x="788216" y="515919"/>
                  <a:pt x="501662" y="500894"/>
                  <a:pt x="548884" y="515919"/>
                </a:cubicBezTo>
                <a:cubicBezTo>
                  <a:pt x="596106" y="530944"/>
                  <a:pt x="968520" y="591047"/>
                  <a:pt x="1025402" y="606072"/>
                </a:cubicBezTo>
                <a:cubicBezTo>
                  <a:pt x="1082284" y="621097"/>
                  <a:pt x="839732" y="538458"/>
                  <a:pt x="890174" y="606072"/>
                </a:cubicBezTo>
                <a:cubicBezTo>
                  <a:pt x="940616" y="673686"/>
                  <a:pt x="1286200" y="1004243"/>
                  <a:pt x="1328056" y="1011756"/>
                </a:cubicBezTo>
                <a:cubicBezTo>
                  <a:pt x="1369912" y="1019269"/>
                  <a:pt x="1138092" y="694078"/>
                  <a:pt x="1141312" y="651148"/>
                </a:cubicBezTo>
                <a:cubicBezTo>
                  <a:pt x="1144532" y="608219"/>
                  <a:pt x="1359180" y="798182"/>
                  <a:pt x="1347374" y="754179"/>
                </a:cubicBezTo>
                <a:cubicBezTo>
                  <a:pt x="1335568" y="710176"/>
                  <a:pt x="1173509" y="467624"/>
                  <a:pt x="1070478" y="387131"/>
                </a:cubicBezTo>
                <a:cubicBezTo>
                  <a:pt x="967447" y="306638"/>
                  <a:pt x="838658" y="302345"/>
                  <a:pt x="729188" y="271221"/>
                </a:cubicBezTo>
                <a:cubicBezTo>
                  <a:pt x="619718" y="240097"/>
                  <a:pt x="499515" y="187508"/>
                  <a:pt x="413656" y="200387"/>
                </a:cubicBezTo>
                <a:cubicBezTo>
                  <a:pt x="327797" y="213266"/>
                  <a:pt x="245157" y="351714"/>
                  <a:pt x="214033" y="348494"/>
                </a:cubicBezTo>
                <a:cubicBezTo>
                  <a:pt x="182909" y="345274"/>
                  <a:pt x="241937" y="145652"/>
                  <a:pt x="226912" y="181069"/>
                </a:cubicBezTo>
                <a:cubicBezTo>
                  <a:pt x="211887" y="216486"/>
                  <a:pt x="137833" y="540604"/>
                  <a:pt x="123881" y="560995"/>
                </a:cubicBezTo>
                <a:cubicBezTo>
                  <a:pt x="109929" y="581387"/>
                  <a:pt x="145345" y="392497"/>
                  <a:pt x="143199" y="303418"/>
                </a:cubicBezTo>
                <a:cubicBezTo>
                  <a:pt x="141053" y="214339"/>
                  <a:pt x="130320" y="-46458"/>
                  <a:pt x="111002" y="72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F038499-5CC7-5EC4-A6D3-F15B7378B083}"/>
              </a:ext>
            </a:extLst>
          </p:cNvPr>
          <p:cNvSpPr/>
          <p:nvPr/>
        </p:nvSpPr>
        <p:spPr>
          <a:xfrm>
            <a:off x="4596304" y="3224362"/>
            <a:ext cx="461560" cy="313604"/>
          </a:xfrm>
          <a:custGeom>
            <a:avLst/>
            <a:gdLst>
              <a:gd name="connsiteX0" fmla="*/ 1454 w 461560"/>
              <a:gd name="connsiteY0" fmla="*/ 1796 h 313604"/>
              <a:gd name="connsiteX1" fmla="*/ 278350 w 461560"/>
              <a:gd name="connsiteY1" fmla="*/ 175661 h 313604"/>
              <a:gd name="connsiteX2" fmla="*/ 233273 w 461560"/>
              <a:gd name="connsiteY2" fmla="*/ 104827 h 313604"/>
              <a:gd name="connsiteX3" fmla="*/ 458654 w 461560"/>
              <a:gd name="connsiteY3" fmla="*/ 310889 h 313604"/>
              <a:gd name="connsiteX4" fmla="*/ 349183 w 461560"/>
              <a:gd name="connsiteY4" fmla="*/ 214297 h 313604"/>
              <a:gd name="connsiteX5" fmla="*/ 175319 w 461560"/>
              <a:gd name="connsiteY5" fmla="*/ 91948 h 313604"/>
              <a:gd name="connsiteX6" fmla="*/ 1454 w 461560"/>
              <a:gd name="connsiteY6" fmla="*/ 1796 h 3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560" h="313604">
                <a:moveTo>
                  <a:pt x="1454" y="1796"/>
                </a:moveTo>
                <a:cubicBezTo>
                  <a:pt x="18626" y="15748"/>
                  <a:pt x="239713" y="158489"/>
                  <a:pt x="278350" y="175661"/>
                </a:cubicBezTo>
                <a:cubicBezTo>
                  <a:pt x="316987" y="192833"/>
                  <a:pt x="203222" y="82289"/>
                  <a:pt x="233273" y="104827"/>
                </a:cubicBezTo>
                <a:cubicBezTo>
                  <a:pt x="263324" y="127365"/>
                  <a:pt x="439336" y="292644"/>
                  <a:pt x="458654" y="310889"/>
                </a:cubicBezTo>
                <a:cubicBezTo>
                  <a:pt x="477972" y="329134"/>
                  <a:pt x="396405" y="250787"/>
                  <a:pt x="349183" y="214297"/>
                </a:cubicBezTo>
                <a:cubicBezTo>
                  <a:pt x="301961" y="177807"/>
                  <a:pt x="226834" y="125218"/>
                  <a:pt x="175319" y="91948"/>
                </a:cubicBezTo>
                <a:cubicBezTo>
                  <a:pt x="123804" y="58678"/>
                  <a:pt x="-15718" y="-12156"/>
                  <a:pt x="1454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4CC5082-93F0-CB19-1DF3-23AF6E92A8FF}"/>
              </a:ext>
            </a:extLst>
          </p:cNvPr>
          <p:cNvSpPr/>
          <p:nvPr/>
        </p:nvSpPr>
        <p:spPr>
          <a:xfrm>
            <a:off x="3741211" y="3245033"/>
            <a:ext cx="231921" cy="609229"/>
          </a:xfrm>
          <a:custGeom>
            <a:avLst/>
            <a:gdLst>
              <a:gd name="connsiteX0" fmla="*/ 231921 w 231921"/>
              <a:gd name="connsiteY0" fmla="*/ 443 h 609229"/>
              <a:gd name="connsiteX1" fmla="*/ 51617 w 231921"/>
              <a:gd name="connsiteY1" fmla="*/ 309536 h 609229"/>
              <a:gd name="connsiteX2" fmla="*/ 102 w 231921"/>
              <a:gd name="connsiteY2" fmla="*/ 605750 h 609229"/>
              <a:gd name="connsiteX3" fmla="*/ 38738 w 231921"/>
              <a:gd name="connsiteY3" fmla="*/ 457643 h 609229"/>
              <a:gd name="connsiteX4" fmla="*/ 51617 w 231921"/>
              <a:gd name="connsiteY4" fmla="*/ 245142 h 609229"/>
              <a:gd name="connsiteX5" fmla="*/ 231921 w 231921"/>
              <a:gd name="connsiteY5" fmla="*/ 443 h 60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21" h="609229">
                <a:moveTo>
                  <a:pt x="231921" y="443"/>
                </a:moveTo>
                <a:cubicBezTo>
                  <a:pt x="231921" y="11175"/>
                  <a:pt x="90254" y="208651"/>
                  <a:pt x="51617" y="309536"/>
                </a:cubicBezTo>
                <a:cubicBezTo>
                  <a:pt x="12980" y="410421"/>
                  <a:pt x="2249" y="581065"/>
                  <a:pt x="102" y="605750"/>
                </a:cubicBezTo>
                <a:cubicBezTo>
                  <a:pt x="-2045" y="630435"/>
                  <a:pt x="30152" y="517744"/>
                  <a:pt x="38738" y="457643"/>
                </a:cubicBezTo>
                <a:cubicBezTo>
                  <a:pt x="47324" y="397542"/>
                  <a:pt x="18346" y="313829"/>
                  <a:pt x="51617" y="245142"/>
                </a:cubicBezTo>
                <a:cubicBezTo>
                  <a:pt x="84887" y="176455"/>
                  <a:pt x="231921" y="-10289"/>
                  <a:pt x="231921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BE761B31-7909-D9E0-6F31-41E464F9C515}"/>
              </a:ext>
            </a:extLst>
          </p:cNvPr>
          <p:cNvSpPr/>
          <p:nvPr/>
        </p:nvSpPr>
        <p:spPr>
          <a:xfrm>
            <a:off x="3805264" y="4056333"/>
            <a:ext cx="502734" cy="386878"/>
          </a:xfrm>
          <a:custGeom>
            <a:avLst/>
            <a:gdLst>
              <a:gd name="connsiteX0" fmla="*/ 296657 w 502734"/>
              <a:gd name="connsiteY0" fmla="*/ 512 h 386878"/>
              <a:gd name="connsiteX1" fmla="*/ 129232 w 502734"/>
              <a:gd name="connsiteY1" fmla="*/ 264529 h 386878"/>
              <a:gd name="connsiteX2" fmla="*/ 245142 w 502734"/>
              <a:gd name="connsiteY2" fmla="*/ 213013 h 386878"/>
              <a:gd name="connsiteX3" fmla="*/ 443 w 502734"/>
              <a:gd name="connsiteY3" fmla="*/ 348242 h 386878"/>
              <a:gd name="connsiteX4" fmla="*/ 193626 w 502734"/>
              <a:gd name="connsiteY4" fmla="*/ 335363 h 386878"/>
              <a:gd name="connsiteX5" fmla="*/ 502719 w 502734"/>
              <a:gd name="connsiteY5" fmla="*/ 361121 h 386878"/>
              <a:gd name="connsiteX6" fmla="*/ 180747 w 502734"/>
              <a:gd name="connsiteY6" fmla="*/ 386878 h 386878"/>
              <a:gd name="connsiteX7" fmla="*/ 187187 w 502734"/>
              <a:gd name="connsiteY7" fmla="*/ 361121 h 386878"/>
              <a:gd name="connsiteX8" fmla="*/ 264460 w 502734"/>
              <a:gd name="connsiteY8" fmla="*/ 354681 h 386878"/>
              <a:gd name="connsiteX9" fmla="*/ 84156 w 502734"/>
              <a:gd name="connsiteY9" fmla="*/ 303166 h 386878"/>
              <a:gd name="connsiteX10" fmla="*/ 200066 w 502734"/>
              <a:gd name="connsiteY10" fmla="*/ 200135 h 386878"/>
              <a:gd name="connsiteX11" fmla="*/ 296657 w 502734"/>
              <a:gd name="connsiteY11" fmla="*/ 512 h 38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734" h="386878">
                <a:moveTo>
                  <a:pt x="296657" y="512"/>
                </a:moveTo>
                <a:cubicBezTo>
                  <a:pt x="284851" y="11244"/>
                  <a:pt x="137818" y="229112"/>
                  <a:pt x="129232" y="264529"/>
                </a:cubicBezTo>
                <a:cubicBezTo>
                  <a:pt x="120646" y="299946"/>
                  <a:pt x="266607" y="199061"/>
                  <a:pt x="245142" y="213013"/>
                </a:cubicBezTo>
                <a:cubicBezTo>
                  <a:pt x="223677" y="226965"/>
                  <a:pt x="9029" y="327850"/>
                  <a:pt x="443" y="348242"/>
                </a:cubicBezTo>
                <a:cubicBezTo>
                  <a:pt x="-8143" y="368634"/>
                  <a:pt x="109913" y="333217"/>
                  <a:pt x="193626" y="335363"/>
                </a:cubicBezTo>
                <a:cubicBezTo>
                  <a:pt x="277339" y="337509"/>
                  <a:pt x="504865" y="352535"/>
                  <a:pt x="502719" y="361121"/>
                </a:cubicBezTo>
                <a:cubicBezTo>
                  <a:pt x="500573" y="369707"/>
                  <a:pt x="233336" y="386878"/>
                  <a:pt x="180747" y="386878"/>
                </a:cubicBezTo>
                <a:cubicBezTo>
                  <a:pt x="128158" y="386878"/>
                  <a:pt x="173235" y="366487"/>
                  <a:pt x="187187" y="361121"/>
                </a:cubicBezTo>
                <a:cubicBezTo>
                  <a:pt x="201139" y="355755"/>
                  <a:pt x="281632" y="364340"/>
                  <a:pt x="264460" y="354681"/>
                </a:cubicBezTo>
                <a:cubicBezTo>
                  <a:pt x="247288" y="345022"/>
                  <a:pt x="94888" y="328924"/>
                  <a:pt x="84156" y="303166"/>
                </a:cubicBezTo>
                <a:cubicBezTo>
                  <a:pt x="73424" y="277408"/>
                  <a:pt x="161430" y="249504"/>
                  <a:pt x="200066" y="200135"/>
                </a:cubicBezTo>
                <a:cubicBezTo>
                  <a:pt x="238702" y="150766"/>
                  <a:pt x="308463" y="-10220"/>
                  <a:pt x="296657" y="5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0C84794-818F-D8FE-13F2-95BA43491984}"/>
              </a:ext>
            </a:extLst>
          </p:cNvPr>
          <p:cNvSpPr/>
          <p:nvPr/>
        </p:nvSpPr>
        <p:spPr>
          <a:xfrm>
            <a:off x="5273673" y="2612575"/>
            <a:ext cx="128911" cy="607290"/>
          </a:xfrm>
          <a:custGeom>
            <a:avLst/>
            <a:gdLst>
              <a:gd name="connsiteX0" fmla="*/ 226 w 128911"/>
              <a:gd name="connsiteY0" fmla="*/ 1836 h 607290"/>
              <a:gd name="connsiteX1" fmla="*/ 90378 w 128911"/>
              <a:gd name="connsiteY1" fmla="*/ 272293 h 607290"/>
              <a:gd name="connsiteX2" fmla="*/ 45302 w 128911"/>
              <a:gd name="connsiteY2" fmla="*/ 574946 h 607290"/>
              <a:gd name="connsiteX3" fmla="*/ 116135 w 128911"/>
              <a:gd name="connsiteY3" fmla="*/ 401081 h 607290"/>
              <a:gd name="connsiteX4" fmla="*/ 51741 w 128911"/>
              <a:gd name="connsiteY4" fmla="*/ 607143 h 607290"/>
              <a:gd name="connsiteX5" fmla="*/ 122575 w 128911"/>
              <a:gd name="connsiteY5" fmla="*/ 362445 h 607290"/>
              <a:gd name="connsiteX6" fmla="*/ 122575 w 128911"/>
              <a:gd name="connsiteY6" fmla="*/ 259414 h 607290"/>
              <a:gd name="connsiteX7" fmla="*/ 96817 w 128911"/>
              <a:gd name="connsiteY7" fmla="*/ 594264 h 607290"/>
              <a:gd name="connsiteX8" fmla="*/ 90378 w 128911"/>
              <a:gd name="connsiteY8" fmla="*/ 368884 h 607290"/>
              <a:gd name="connsiteX9" fmla="*/ 64620 w 128911"/>
              <a:gd name="connsiteY9" fmla="*/ 162822 h 607290"/>
              <a:gd name="connsiteX10" fmla="*/ 226 w 128911"/>
              <a:gd name="connsiteY10" fmla="*/ 1836 h 60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911" h="607290">
                <a:moveTo>
                  <a:pt x="226" y="1836"/>
                </a:moveTo>
                <a:cubicBezTo>
                  <a:pt x="4519" y="20081"/>
                  <a:pt x="82865" y="176775"/>
                  <a:pt x="90378" y="272293"/>
                </a:cubicBezTo>
                <a:cubicBezTo>
                  <a:pt x="97891" y="367811"/>
                  <a:pt x="41009" y="553481"/>
                  <a:pt x="45302" y="574946"/>
                </a:cubicBezTo>
                <a:cubicBezTo>
                  <a:pt x="49595" y="596411"/>
                  <a:pt x="115062" y="395715"/>
                  <a:pt x="116135" y="401081"/>
                </a:cubicBezTo>
                <a:cubicBezTo>
                  <a:pt x="117208" y="406447"/>
                  <a:pt x="50668" y="613582"/>
                  <a:pt x="51741" y="607143"/>
                </a:cubicBezTo>
                <a:cubicBezTo>
                  <a:pt x="52814" y="600704"/>
                  <a:pt x="110769" y="420400"/>
                  <a:pt x="122575" y="362445"/>
                </a:cubicBezTo>
                <a:cubicBezTo>
                  <a:pt x="134381" y="304490"/>
                  <a:pt x="126868" y="220778"/>
                  <a:pt x="122575" y="259414"/>
                </a:cubicBezTo>
                <a:cubicBezTo>
                  <a:pt x="118282" y="298050"/>
                  <a:pt x="102183" y="576019"/>
                  <a:pt x="96817" y="594264"/>
                </a:cubicBezTo>
                <a:cubicBezTo>
                  <a:pt x="91451" y="612509"/>
                  <a:pt x="95744" y="440791"/>
                  <a:pt x="90378" y="368884"/>
                </a:cubicBezTo>
                <a:cubicBezTo>
                  <a:pt x="85012" y="296977"/>
                  <a:pt x="75352" y="219704"/>
                  <a:pt x="64620" y="162822"/>
                </a:cubicBezTo>
                <a:cubicBezTo>
                  <a:pt x="53888" y="105940"/>
                  <a:pt x="-4067" y="-16409"/>
                  <a:pt x="226" y="1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51041ED7-571C-B011-E2BA-DED5405EF0D8}"/>
              </a:ext>
            </a:extLst>
          </p:cNvPr>
          <p:cNvSpPr/>
          <p:nvPr/>
        </p:nvSpPr>
        <p:spPr>
          <a:xfrm>
            <a:off x="2567275" y="5344183"/>
            <a:ext cx="1161171" cy="240025"/>
          </a:xfrm>
          <a:custGeom>
            <a:avLst/>
            <a:gdLst>
              <a:gd name="connsiteX0" fmla="*/ 2060 w 1161171"/>
              <a:gd name="connsiteY0" fmla="*/ 549 h 240025"/>
              <a:gd name="connsiteX1" fmla="*/ 375548 w 1161171"/>
              <a:gd name="connsiteY1" fmla="*/ 167975 h 240025"/>
              <a:gd name="connsiteX2" fmla="*/ 304714 w 1161171"/>
              <a:gd name="connsiteY2" fmla="*/ 167975 h 240025"/>
              <a:gd name="connsiteX3" fmla="*/ 864945 w 1161171"/>
              <a:gd name="connsiteY3" fmla="*/ 232369 h 240025"/>
              <a:gd name="connsiteX4" fmla="*/ 749035 w 1161171"/>
              <a:gd name="connsiteY4" fmla="*/ 238809 h 240025"/>
              <a:gd name="connsiteX5" fmla="*/ 1161159 w 1161171"/>
              <a:gd name="connsiteY5" fmla="*/ 213051 h 240025"/>
              <a:gd name="connsiteX6" fmla="*/ 761914 w 1161171"/>
              <a:gd name="connsiteY6" fmla="*/ 225930 h 240025"/>
              <a:gd name="connsiteX7" fmla="*/ 433502 w 1161171"/>
              <a:gd name="connsiteY7" fmla="*/ 187293 h 240025"/>
              <a:gd name="connsiteX8" fmla="*/ 233880 w 1161171"/>
              <a:gd name="connsiteY8" fmla="*/ 116459 h 240025"/>
              <a:gd name="connsiteX9" fmla="*/ 2060 w 1161171"/>
              <a:gd name="connsiteY9" fmla="*/ 549 h 2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1171" h="240025">
                <a:moveTo>
                  <a:pt x="2060" y="549"/>
                </a:moveTo>
                <a:cubicBezTo>
                  <a:pt x="25671" y="9135"/>
                  <a:pt x="325106" y="140071"/>
                  <a:pt x="375548" y="167975"/>
                </a:cubicBezTo>
                <a:cubicBezTo>
                  <a:pt x="425990" y="195879"/>
                  <a:pt x="223148" y="157243"/>
                  <a:pt x="304714" y="167975"/>
                </a:cubicBezTo>
                <a:cubicBezTo>
                  <a:pt x="386280" y="178707"/>
                  <a:pt x="790892" y="220563"/>
                  <a:pt x="864945" y="232369"/>
                </a:cubicBezTo>
                <a:cubicBezTo>
                  <a:pt x="938998" y="244175"/>
                  <a:pt x="749035" y="238809"/>
                  <a:pt x="749035" y="238809"/>
                </a:cubicBezTo>
                <a:lnTo>
                  <a:pt x="1161159" y="213051"/>
                </a:lnTo>
                <a:cubicBezTo>
                  <a:pt x="1163305" y="210905"/>
                  <a:pt x="883190" y="230223"/>
                  <a:pt x="761914" y="225930"/>
                </a:cubicBezTo>
                <a:cubicBezTo>
                  <a:pt x="640638" y="221637"/>
                  <a:pt x="521508" y="205538"/>
                  <a:pt x="433502" y="187293"/>
                </a:cubicBezTo>
                <a:cubicBezTo>
                  <a:pt x="345496" y="169048"/>
                  <a:pt x="303640" y="146510"/>
                  <a:pt x="233880" y="116459"/>
                </a:cubicBezTo>
                <a:cubicBezTo>
                  <a:pt x="164120" y="86408"/>
                  <a:pt x="-21551" y="-8037"/>
                  <a:pt x="2060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3B385A93-9CE7-ED1E-0F73-C57D1FE63A55}"/>
              </a:ext>
            </a:extLst>
          </p:cNvPr>
          <p:cNvSpPr/>
          <p:nvPr/>
        </p:nvSpPr>
        <p:spPr>
          <a:xfrm>
            <a:off x="5189885" y="4030390"/>
            <a:ext cx="155889" cy="361893"/>
          </a:xfrm>
          <a:custGeom>
            <a:avLst/>
            <a:gdLst>
              <a:gd name="connsiteX0" fmla="*/ 26059 w 155889"/>
              <a:gd name="connsiteY0" fmla="*/ 697 h 361893"/>
              <a:gd name="connsiteX1" fmla="*/ 135529 w 155889"/>
              <a:gd name="connsiteY1" fmla="*/ 155244 h 361893"/>
              <a:gd name="connsiteX2" fmla="*/ 71135 w 155889"/>
              <a:gd name="connsiteY2" fmla="*/ 296911 h 361893"/>
              <a:gd name="connsiteX3" fmla="*/ 154847 w 155889"/>
              <a:gd name="connsiteY3" fmla="*/ 206759 h 361893"/>
              <a:gd name="connsiteX4" fmla="*/ 301 w 155889"/>
              <a:gd name="connsiteY4" fmla="*/ 361306 h 361893"/>
              <a:gd name="connsiteX5" fmla="*/ 116211 w 155889"/>
              <a:gd name="connsiteY5" fmla="*/ 258275 h 361893"/>
              <a:gd name="connsiteX6" fmla="*/ 141969 w 155889"/>
              <a:gd name="connsiteY6" fmla="*/ 219638 h 361893"/>
              <a:gd name="connsiteX7" fmla="*/ 26059 w 155889"/>
              <a:gd name="connsiteY7" fmla="*/ 697 h 36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9" h="361893">
                <a:moveTo>
                  <a:pt x="26059" y="697"/>
                </a:moveTo>
                <a:cubicBezTo>
                  <a:pt x="24986" y="-10035"/>
                  <a:pt x="128016" y="105875"/>
                  <a:pt x="135529" y="155244"/>
                </a:cubicBezTo>
                <a:cubicBezTo>
                  <a:pt x="143042" y="204613"/>
                  <a:pt x="67915" y="288325"/>
                  <a:pt x="71135" y="296911"/>
                </a:cubicBezTo>
                <a:cubicBezTo>
                  <a:pt x="74355" y="305497"/>
                  <a:pt x="166653" y="196027"/>
                  <a:pt x="154847" y="206759"/>
                </a:cubicBezTo>
                <a:cubicBezTo>
                  <a:pt x="143041" y="217492"/>
                  <a:pt x="6740" y="352720"/>
                  <a:pt x="301" y="361306"/>
                </a:cubicBezTo>
                <a:cubicBezTo>
                  <a:pt x="-6138" y="369892"/>
                  <a:pt x="92600" y="281886"/>
                  <a:pt x="116211" y="258275"/>
                </a:cubicBezTo>
                <a:cubicBezTo>
                  <a:pt x="139822" y="234664"/>
                  <a:pt x="152701" y="259348"/>
                  <a:pt x="141969" y="219638"/>
                </a:cubicBezTo>
                <a:cubicBezTo>
                  <a:pt x="131237" y="179928"/>
                  <a:pt x="27132" y="11429"/>
                  <a:pt x="2605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FF54A957-27F4-B01A-51A6-330AA1E03067}"/>
              </a:ext>
            </a:extLst>
          </p:cNvPr>
          <p:cNvSpPr/>
          <p:nvPr/>
        </p:nvSpPr>
        <p:spPr>
          <a:xfrm>
            <a:off x="5342686" y="3720512"/>
            <a:ext cx="214716" cy="202598"/>
          </a:xfrm>
          <a:custGeom>
            <a:avLst/>
            <a:gdLst>
              <a:gd name="connsiteX0" fmla="*/ 143714 w 214716"/>
              <a:gd name="connsiteY0" fmla="*/ 1482 h 202598"/>
              <a:gd name="connsiteX1" fmla="*/ 27804 w 214716"/>
              <a:gd name="connsiteY1" fmla="*/ 162468 h 202598"/>
              <a:gd name="connsiteX2" fmla="*/ 214548 w 214716"/>
              <a:gd name="connsiteY2" fmla="*/ 201105 h 202598"/>
              <a:gd name="connsiteX3" fmla="*/ 60001 w 214716"/>
              <a:gd name="connsiteY3" fmla="*/ 194665 h 202598"/>
              <a:gd name="connsiteX4" fmla="*/ 2046 w 214716"/>
              <a:gd name="connsiteY4" fmla="*/ 194665 h 202598"/>
              <a:gd name="connsiteX5" fmla="*/ 124396 w 214716"/>
              <a:gd name="connsiteY5" fmla="*/ 91634 h 202598"/>
              <a:gd name="connsiteX6" fmla="*/ 208108 w 214716"/>
              <a:gd name="connsiteY6" fmla="*/ 1482 h 202598"/>
              <a:gd name="connsiteX7" fmla="*/ 27804 w 214716"/>
              <a:gd name="connsiteY7" fmla="*/ 78756 h 202598"/>
              <a:gd name="connsiteX8" fmla="*/ 143714 w 214716"/>
              <a:gd name="connsiteY8" fmla="*/ 1482 h 2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16" h="202598">
                <a:moveTo>
                  <a:pt x="143714" y="1482"/>
                </a:moveTo>
                <a:cubicBezTo>
                  <a:pt x="143714" y="15434"/>
                  <a:pt x="15998" y="129198"/>
                  <a:pt x="27804" y="162468"/>
                </a:cubicBezTo>
                <a:cubicBezTo>
                  <a:pt x="39610" y="195738"/>
                  <a:pt x="209182" y="195739"/>
                  <a:pt x="214548" y="201105"/>
                </a:cubicBezTo>
                <a:cubicBezTo>
                  <a:pt x="219914" y="206471"/>
                  <a:pt x="95418" y="195738"/>
                  <a:pt x="60001" y="194665"/>
                </a:cubicBezTo>
                <a:cubicBezTo>
                  <a:pt x="24584" y="193592"/>
                  <a:pt x="-8686" y="211837"/>
                  <a:pt x="2046" y="194665"/>
                </a:cubicBezTo>
                <a:cubicBezTo>
                  <a:pt x="12778" y="177493"/>
                  <a:pt x="90052" y="123831"/>
                  <a:pt x="124396" y="91634"/>
                </a:cubicBezTo>
                <a:cubicBezTo>
                  <a:pt x="158740" y="59437"/>
                  <a:pt x="224207" y="3628"/>
                  <a:pt x="208108" y="1482"/>
                </a:cubicBezTo>
                <a:cubicBezTo>
                  <a:pt x="192009" y="-664"/>
                  <a:pt x="39610" y="80903"/>
                  <a:pt x="27804" y="78756"/>
                </a:cubicBezTo>
                <a:cubicBezTo>
                  <a:pt x="15998" y="76609"/>
                  <a:pt x="143714" y="-12470"/>
                  <a:pt x="143714" y="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F9563C9-32A0-26AF-5088-8056ED853684}"/>
              </a:ext>
            </a:extLst>
          </p:cNvPr>
          <p:cNvSpPr/>
          <p:nvPr/>
        </p:nvSpPr>
        <p:spPr>
          <a:xfrm>
            <a:off x="2882900" y="4415816"/>
            <a:ext cx="38893" cy="159497"/>
          </a:xfrm>
          <a:custGeom>
            <a:avLst/>
            <a:gdLst>
              <a:gd name="connsiteX0" fmla="*/ 0 w 38893"/>
              <a:gd name="connsiteY0" fmla="*/ 609 h 159497"/>
              <a:gd name="connsiteX1" fmla="*/ 34925 w 38893"/>
              <a:gd name="connsiteY1" fmla="*/ 92684 h 159497"/>
              <a:gd name="connsiteX2" fmla="*/ 38100 w 38893"/>
              <a:gd name="connsiteY2" fmla="*/ 159359 h 159497"/>
              <a:gd name="connsiteX3" fmla="*/ 34925 w 38893"/>
              <a:gd name="connsiteY3" fmla="*/ 108559 h 159497"/>
              <a:gd name="connsiteX4" fmla="*/ 34925 w 38893"/>
              <a:gd name="connsiteY4" fmla="*/ 54584 h 159497"/>
              <a:gd name="connsiteX5" fmla="*/ 0 w 38893"/>
              <a:gd name="connsiteY5" fmla="*/ 609 h 15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3" h="159497">
                <a:moveTo>
                  <a:pt x="0" y="609"/>
                </a:moveTo>
                <a:cubicBezTo>
                  <a:pt x="0" y="6959"/>
                  <a:pt x="28575" y="66226"/>
                  <a:pt x="34925" y="92684"/>
                </a:cubicBezTo>
                <a:cubicBezTo>
                  <a:pt x="41275" y="119142"/>
                  <a:pt x="38100" y="156713"/>
                  <a:pt x="38100" y="159359"/>
                </a:cubicBezTo>
                <a:cubicBezTo>
                  <a:pt x="38100" y="162005"/>
                  <a:pt x="35454" y="126021"/>
                  <a:pt x="34925" y="108559"/>
                </a:cubicBezTo>
                <a:cubicBezTo>
                  <a:pt x="34396" y="91097"/>
                  <a:pt x="39688" y="69930"/>
                  <a:pt x="34925" y="54584"/>
                </a:cubicBezTo>
                <a:cubicBezTo>
                  <a:pt x="30162" y="39238"/>
                  <a:pt x="0" y="-5741"/>
                  <a:pt x="0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82118249-6563-5700-C2B5-74C80349BE36}"/>
              </a:ext>
            </a:extLst>
          </p:cNvPr>
          <p:cNvSpPr/>
          <p:nvPr/>
        </p:nvSpPr>
        <p:spPr>
          <a:xfrm>
            <a:off x="2774901" y="4457000"/>
            <a:ext cx="53094" cy="107069"/>
          </a:xfrm>
          <a:custGeom>
            <a:avLst/>
            <a:gdLst>
              <a:gd name="connsiteX0" fmla="*/ 49 w 53094"/>
              <a:gd name="connsiteY0" fmla="*/ 700 h 107069"/>
              <a:gd name="connsiteX1" fmla="*/ 50849 w 53094"/>
              <a:gd name="connsiteY1" fmla="*/ 105475 h 107069"/>
              <a:gd name="connsiteX2" fmla="*/ 41324 w 53094"/>
              <a:gd name="connsiteY2" fmla="*/ 61025 h 107069"/>
              <a:gd name="connsiteX3" fmla="*/ 49 w 53094"/>
              <a:gd name="connsiteY3" fmla="*/ 700 h 10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94" h="107069">
                <a:moveTo>
                  <a:pt x="49" y="700"/>
                </a:moveTo>
                <a:cubicBezTo>
                  <a:pt x="1636" y="8108"/>
                  <a:pt x="43970" y="95421"/>
                  <a:pt x="50849" y="105475"/>
                </a:cubicBezTo>
                <a:cubicBezTo>
                  <a:pt x="57728" y="115529"/>
                  <a:pt x="47145" y="75312"/>
                  <a:pt x="41324" y="61025"/>
                </a:cubicBezTo>
                <a:cubicBezTo>
                  <a:pt x="35503" y="46738"/>
                  <a:pt x="-1538" y="-6708"/>
                  <a:pt x="49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AF7F0542-58CF-2225-6810-4CFF80D17FE6}"/>
              </a:ext>
            </a:extLst>
          </p:cNvPr>
          <p:cNvSpPr/>
          <p:nvPr/>
        </p:nvSpPr>
        <p:spPr>
          <a:xfrm>
            <a:off x="2656735" y="4787900"/>
            <a:ext cx="156315" cy="196960"/>
          </a:xfrm>
          <a:custGeom>
            <a:avLst/>
            <a:gdLst>
              <a:gd name="connsiteX0" fmla="*/ 156315 w 156315"/>
              <a:gd name="connsiteY0" fmla="*/ 0 h 196960"/>
              <a:gd name="connsiteX1" fmla="*/ 70590 w 156315"/>
              <a:gd name="connsiteY1" fmla="*/ 63500 h 196960"/>
              <a:gd name="connsiteX2" fmla="*/ 54715 w 156315"/>
              <a:gd name="connsiteY2" fmla="*/ 130175 h 196960"/>
              <a:gd name="connsiteX3" fmla="*/ 42015 w 156315"/>
              <a:gd name="connsiteY3" fmla="*/ 142875 h 196960"/>
              <a:gd name="connsiteX4" fmla="*/ 111865 w 156315"/>
              <a:gd name="connsiteY4" fmla="*/ 196850 h 196960"/>
              <a:gd name="connsiteX5" fmla="*/ 13440 w 156315"/>
              <a:gd name="connsiteY5" fmla="*/ 127000 h 196960"/>
              <a:gd name="connsiteX6" fmla="*/ 3915 w 156315"/>
              <a:gd name="connsiteY6" fmla="*/ 114300 h 196960"/>
              <a:gd name="connsiteX7" fmla="*/ 42015 w 156315"/>
              <a:gd name="connsiteY7" fmla="*/ 120650 h 196960"/>
              <a:gd name="connsiteX8" fmla="*/ 64240 w 156315"/>
              <a:gd name="connsiteY8" fmla="*/ 50800 h 196960"/>
              <a:gd name="connsiteX9" fmla="*/ 54715 w 156315"/>
              <a:gd name="connsiteY9" fmla="*/ 53975 h 196960"/>
              <a:gd name="connsiteX10" fmla="*/ 156315 w 156315"/>
              <a:gd name="connsiteY10" fmla="*/ 0 h 19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15" h="196960">
                <a:moveTo>
                  <a:pt x="156315" y="0"/>
                </a:moveTo>
                <a:cubicBezTo>
                  <a:pt x="121919" y="20902"/>
                  <a:pt x="87523" y="41804"/>
                  <a:pt x="70590" y="63500"/>
                </a:cubicBezTo>
                <a:cubicBezTo>
                  <a:pt x="53657" y="85196"/>
                  <a:pt x="59477" y="116946"/>
                  <a:pt x="54715" y="130175"/>
                </a:cubicBezTo>
                <a:cubicBezTo>
                  <a:pt x="49953" y="143404"/>
                  <a:pt x="32490" y="131763"/>
                  <a:pt x="42015" y="142875"/>
                </a:cubicBezTo>
                <a:cubicBezTo>
                  <a:pt x="51540" y="153988"/>
                  <a:pt x="116627" y="199496"/>
                  <a:pt x="111865" y="196850"/>
                </a:cubicBezTo>
                <a:cubicBezTo>
                  <a:pt x="107103" y="194204"/>
                  <a:pt x="31432" y="140758"/>
                  <a:pt x="13440" y="127000"/>
                </a:cubicBezTo>
                <a:cubicBezTo>
                  <a:pt x="-4552" y="113242"/>
                  <a:pt x="-847" y="115358"/>
                  <a:pt x="3915" y="114300"/>
                </a:cubicBezTo>
                <a:cubicBezTo>
                  <a:pt x="8677" y="113242"/>
                  <a:pt x="31961" y="131233"/>
                  <a:pt x="42015" y="120650"/>
                </a:cubicBezTo>
                <a:cubicBezTo>
                  <a:pt x="52069" y="110067"/>
                  <a:pt x="64240" y="50800"/>
                  <a:pt x="64240" y="50800"/>
                </a:cubicBezTo>
                <a:cubicBezTo>
                  <a:pt x="66357" y="39688"/>
                  <a:pt x="54715" y="53975"/>
                  <a:pt x="54715" y="53975"/>
                </a:cubicBezTo>
                <a:lnTo>
                  <a:pt x="15631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CAB2066-E4AA-D6A5-B006-EA43F8777061}"/>
              </a:ext>
            </a:extLst>
          </p:cNvPr>
          <p:cNvSpPr/>
          <p:nvPr/>
        </p:nvSpPr>
        <p:spPr>
          <a:xfrm>
            <a:off x="2955894" y="4495798"/>
            <a:ext cx="146498" cy="181474"/>
          </a:xfrm>
          <a:custGeom>
            <a:avLst/>
            <a:gdLst>
              <a:gd name="connsiteX0" fmla="*/ 31 w 146498"/>
              <a:gd name="connsiteY0" fmla="*/ 2 h 181474"/>
              <a:gd name="connsiteX1" fmla="*/ 85756 w 146498"/>
              <a:gd name="connsiteY1" fmla="*/ 117477 h 181474"/>
              <a:gd name="connsiteX2" fmla="*/ 41306 w 146498"/>
              <a:gd name="connsiteY2" fmla="*/ 88902 h 181474"/>
              <a:gd name="connsiteX3" fmla="*/ 146081 w 146498"/>
              <a:gd name="connsiteY3" fmla="*/ 180977 h 181474"/>
              <a:gd name="connsiteX4" fmla="*/ 76231 w 146498"/>
              <a:gd name="connsiteY4" fmla="*/ 120652 h 181474"/>
              <a:gd name="connsiteX5" fmla="*/ 31 w 146498"/>
              <a:gd name="connsiteY5" fmla="*/ 2 h 1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98" h="181474">
                <a:moveTo>
                  <a:pt x="31" y="2"/>
                </a:moveTo>
                <a:cubicBezTo>
                  <a:pt x="1618" y="-527"/>
                  <a:pt x="78877" y="102660"/>
                  <a:pt x="85756" y="117477"/>
                </a:cubicBezTo>
                <a:cubicBezTo>
                  <a:pt x="92635" y="132294"/>
                  <a:pt x="31252" y="78319"/>
                  <a:pt x="41306" y="88902"/>
                </a:cubicBezTo>
                <a:cubicBezTo>
                  <a:pt x="51360" y="99485"/>
                  <a:pt x="140260" y="175685"/>
                  <a:pt x="146081" y="180977"/>
                </a:cubicBezTo>
                <a:cubicBezTo>
                  <a:pt x="151902" y="186269"/>
                  <a:pt x="95281" y="148169"/>
                  <a:pt x="76231" y="120652"/>
                </a:cubicBezTo>
                <a:cubicBezTo>
                  <a:pt x="57181" y="93135"/>
                  <a:pt x="-1556" y="531"/>
                  <a:pt x="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5974284-150C-A164-C6EA-F534C5B2B212}"/>
              </a:ext>
            </a:extLst>
          </p:cNvPr>
          <p:cNvSpPr/>
          <p:nvPr/>
        </p:nvSpPr>
        <p:spPr>
          <a:xfrm>
            <a:off x="2965450" y="4914900"/>
            <a:ext cx="338385" cy="102200"/>
          </a:xfrm>
          <a:custGeom>
            <a:avLst/>
            <a:gdLst>
              <a:gd name="connsiteX0" fmla="*/ 0 w 338385"/>
              <a:gd name="connsiteY0" fmla="*/ 0 h 102200"/>
              <a:gd name="connsiteX1" fmla="*/ 190500 w 338385"/>
              <a:gd name="connsiteY1" fmla="*/ 41275 h 102200"/>
              <a:gd name="connsiteX2" fmla="*/ 142875 w 338385"/>
              <a:gd name="connsiteY2" fmla="*/ 88900 h 102200"/>
              <a:gd name="connsiteX3" fmla="*/ 206375 w 338385"/>
              <a:gd name="connsiteY3" fmla="*/ 44450 h 102200"/>
              <a:gd name="connsiteX4" fmla="*/ 336550 w 338385"/>
              <a:gd name="connsiteY4" fmla="*/ 101600 h 102200"/>
              <a:gd name="connsiteX5" fmla="*/ 276225 w 338385"/>
              <a:gd name="connsiteY5" fmla="*/ 73025 h 102200"/>
              <a:gd name="connsiteX6" fmla="*/ 184150 w 338385"/>
              <a:gd name="connsiteY6" fmla="*/ 50800 h 102200"/>
              <a:gd name="connsiteX7" fmla="*/ 0 w 338385"/>
              <a:gd name="connsiteY7" fmla="*/ 0 h 1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85" h="102200">
                <a:moveTo>
                  <a:pt x="0" y="0"/>
                </a:moveTo>
                <a:cubicBezTo>
                  <a:pt x="83344" y="13229"/>
                  <a:pt x="166688" y="26458"/>
                  <a:pt x="190500" y="41275"/>
                </a:cubicBezTo>
                <a:cubicBezTo>
                  <a:pt x="214312" y="56092"/>
                  <a:pt x="140229" y="88371"/>
                  <a:pt x="142875" y="88900"/>
                </a:cubicBezTo>
                <a:cubicBezTo>
                  <a:pt x="145521" y="89429"/>
                  <a:pt x="174096" y="42333"/>
                  <a:pt x="206375" y="44450"/>
                </a:cubicBezTo>
                <a:cubicBezTo>
                  <a:pt x="238654" y="46567"/>
                  <a:pt x="324908" y="96838"/>
                  <a:pt x="336550" y="101600"/>
                </a:cubicBezTo>
                <a:cubicBezTo>
                  <a:pt x="348192" y="106362"/>
                  <a:pt x="301625" y="81492"/>
                  <a:pt x="276225" y="73025"/>
                </a:cubicBezTo>
                <a:cubicBezTo>
                  <a:pt x="250825" y="64558"/>
                  <a:pt x="184150" y="50800"/>
                  <a:pt x="184150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C19482FD-1029-2E1D-1A30-6F15C640C827}"/>
              </a:ext>
            </a:extLst>
          </p:cNvPr>
          <p:cNvSpPr/>
          <p:nvPr/>
        </p:nvSpPr>
        <p:spPr>
          <a:xfrm>
            <a:off x="2689137" y="4483039"/>
            <a:ext cx="76414" cy="79534"/>
          </a:xfrm>
          <a:custGeom>
            <a:avLst/>
            <a:gdLst>
              <a:gd name="connsiteX0" fmla="*/ 19138 w 76414"/>
              <a:gd name="connsiteY0" fmla="*/ 61 h 79534"/>
              <a:gd name="connsiteX1" fmla="*/ 76288 w 76414"/>
              <a:gd name="connsiteY1" fmla="*/ 41336 h 79534"/>
              <a:gd name="connsiteX2" fmla="*/ 88 w 76414"/>
              <a:gd name="connsiteY2" fmla="*/ 79436 h 79534"/>
              <a:gd name="connsiteX3" fmla="*/ 60413 w 76414"/>
              <a:gd name="connsiteY3" fmla="*/ 50861 h 79534"/>
              <a:gd name="connsiteX4" fmla="*/ 19138 w 76414"/>
              <a:gd name="connsiteY4" fmla="*/ 61 h 7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14" h="79534">
                <a:moveTo>
                  <a:pt x="19138" y="61"/>
                </a:moveTo>
                <a:cubicBezTo>
                  <a:pt x="21784" y="-1527"/>
                  <a:pt x="79463" y="28107"/>
                  <a:pt x="76288" y="41336"/>
                </a:cubicBezTo>
                <a:cubicBezTo>
                  <a:pt x="73113" y="54565"/>
                  <a:pt x="2734" y="77849"/>
                  <a:pt x="88" y="79436"/>
                </a:cubicBezTo>
                <a:cubicBezTo>
                  <a:pt x="-2558" y="81024"/>
                  <a:pt x="55121" y="63032"/>
                  <a:pt x="60413" y="50861"/>
                </a:cubicBezTo>
                <a:cubicBezTo>
                  <a:pt x="65705" y="38690"/>
                  <a:pt x="16492" y="1649"/>
                  <a:pt x="19138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6C892D11-F4CC-F2A7-77E8-897E40486236}"/>
              </a:ext>
            </a:extLst>
          </p:cNvPr>
          <p:cNvSpPr/>
          <p:nvPr/>
        </p:nvSpPr>
        <p:spPr>
          <a:xfrm>
            <a:off x="2635014" y="4752723"/>
            <a:ext cx="137018" cy="124096"/>
          </a:xfrm>
          <a:custGeom>
            <a:avLst/>
            <a:gdLst>
              <a:gd name="connsiteX0" fmla="*/ 136761 w 137018"/>
              <a:gd name="connsiteY0" fmla="*/ 252 h 124096"/>
              <a:gd name="connsiteX1" fmla="*/ 19286 w 137018"/>
              <a:gd name="connsiteY1" fmla="*/ 66927 h 124096"/>
              <a:gd name="connsiteX2" fmla="*/ 54211 w 137018"/>
              <a:gd name="connsiteY2" fmla="*/ 63752 h 124096"/>
              <a:gd name="connsiteX3" fmla="*/ 236 w 137018"/>
              <a:gd name="connsiteY3" fmla="*/ 124077 h 124096"/>
              <a:gd name="connsiteX4" fmla="*/ 35161 w 137018"/>
              <a:gd name="connsiteY4" fmla="*/ 70102 h 124096"/>
              <a:gd name="connsiteX5" fmla="*/ 51036 w 137018"/>
              <a:gd name="connsiteY5" fmla="*/ 44702 h 124096"/>
              <a:gd name="connsiteX6" fmla="*/ 136761 w 137018"/>
              <a:gd name="connsiteY6" fmla="*/ 252 h 12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18" h="124096">
                <a:moveTo>
                  <a:pt x="136761" y="252"/>
                </a:moveTo>
                <a:cubicBezTo>
                  <a:pt x="131469" y="3956"/>
                  <a:pt x="33044" y="56344"/>
                  <a:pt x="19286" y="66927"/>
                </a:cubicBezTo>
                <a:cubicBezTo>
                  <a:pt x="5528" y="77510"/>
                  <a:pt x="57386" y="54227"/>
                  <a:pt x="54211" y="63752"/>
                </a:cubicBezTo>
                <a:cubicBezTo>
                  <a:pt x="51036" y="73277"/>
                  <a:pt x="3411" y="123019"/>
                  <a:pt x="236" y="124077"/>
                </a:cubicBezTo>
                <a:cubicBezTo>
                  <a:pt x="-2939" y="125135"/>
                  <a:pt x="26694" y="83331"/>
                  <a:pt x="35161" y="70102"/>
                </a:cubicBezTo>
                <a:cubicBezTo>
                  <a:pt x="43628" y="56873"/>
                  <a:pt x="37807" y="54756"/>
                  <a:pt x="51036" y="44702"/>
                </a:cubicBezTo>
                <a:cubicBezTo>
                  <a:pt x="64265" y="34648"/>
                  <a:pt x="142053" y="-3452"/>
                  <a:pt x="13676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15F33D6-3085-C374-4FC6-C49072710C00}"/>
              </a:ext>
            </a:extLst>
          </p:cNvPr>
          <p:cNvSpPr/>
          <p:nvPr/>
        </p:nvSpPr>
        <p:spPr>
          <a:xfrm>
            <a:off x="3057410" y="4920805"/>
            <a:ext cx="393938" cy="118920"/>
          </a:xfrm>
          <a:custGeom>
            <a:avLst/>
            <a:gdLst>
              <a:gd name="connsiteX0" fmla="*/ 387465 w 393938"/>
              <a:gd name="connsiteY0" fmla="*/ 114745 h 118920"/>
              <a:gd name="connsiteX1" fmla="*/ 206490 w 393938"/>
              <a:gd name="connsiteY1" fmla="*/ 108395 h 118920"/>
              <a:gd name="connsiteX2" fmla="*/ 285865 w 393938"/>
              <a:gd name="connsiteY2" fmla="*/ 117920 h 118920"/>
              <a:gd name="connsiteX3" fmla="*/ 152515 w 393938"/>
              <a:gd name="connsiteY3" fmla="*/ 79820 h 118920"/>
              <a:gd name="connsiteX4" fmla="*/ 115 w 393938"/>
              <a:gd name="connsiteY4" fmla="*/ 445 h 118920"/>
              <a:gd name="connsiteX5" fmla="*/ 127115 w 393938"/>
              <a:gd name="connsiteY5" fmla="*/ 48070 h 118920"/>
              <a:gd name="connsiteX6" fmla="*/ 104890 w 393938"/>
              <a:gd name="connsiteY6" fmla="*/ 57595 h 118920"/>
              <a:gd name="connsiteX7" fmla="*/ 327140 w 393938"/>
              <a:gd name="connsiteY7" fmla="*/ 102045 h 118920"/>
              <a:gd name="connsiteX8" fmla="*/ 387465 w 393938"/>
              <a:gd name="connsiteY8" fmla="*/ 114745 h 1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38" h="118920">
                <a:moveTo>
                  <a:pt x="387465" y="114745"/>
                </a:moveTo>
                <a:cubicBezTo>
                  <a:pt x="367357" y="115803"/>
                  <a:pt x="223423" y="107866"/>
                  <a:pt x="206490" y="108395"/>
                </a:cubicBezTo>
                <a:cubicBezTo>
                  <a:pt x="189557" y="108924"/>
                  <a:pt x="294861" y="122682"/>
                  <a:pt x="285865" y="117920"/>
                </a:cubicBezTo>
                <a:cubicBezTo>
                  <a:pt x="276869" y="113158"/>
                  <a:pt x="200140" y="99399"/>
                  <a:pt x="152515" y="79820"/>
                </a:cubicBezTo>
                <a:cubicBezTo>
                  <a:pt x="104890" y="60241"/>
                  <a:pt x="4348" y="5737"/>
                  <a:pt x="115" y="445"/>
                </a:cubicBezTo>
                <a:cubicBezTo>
                  <a:pt x="-4118" y="-4847"/>
                  <a:pt x="109652" y="38545"/>
                  <a:pt x="127115" y="48070"/>
                </a:cubicBezTo>
                <a:cubicBezTo>
                  <a:pt x="144577" y="57595"/>
                  <a:pt x="71553" y="48599"/>
                  <a:pt x="104890" y="57595"/>
                </a:cubicBezTo>
                <a:cubicBezTo>
                  <a:pt x="138227" y="66591"/>
                  <a:pt x="275282" y="93578"/>
                  <a:pt x="327140" y="102045"/>
                </a:cubicBezTo>
                <a:cubicBezTo>
                  <a:pt x="378998" y="110512"/>
                  <a:pt x="407573" y="113687"/>
                  <a:pt x="387465" y="114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34683657-7579-B7C4-D374-4354A377E887}"/>
              </a:ext>
            </a:extLst>
          </p:cNvPr>
          <p:cNvSpPr/>
          <p:nvPr/>
        </p:nvSpPr>
        <p:spPr>
          <a:xfrm>
            <a:off x="3378526" y="2440655"/>
            <a:ext cx="374879" cy="1034196"/>
          </a:xfrm>
          <a:custGeom>
            <a:avLst/>
            <a:gdLst>
              <a:gd name="connsiteX0" fmla="*/ 358406 w 374879"/>
              <a:gd name="connsiteY0" fmla="*/ 1920 h 1034196"/>
              <a:gd name="connsiteX1" fmla="*/ 333353 w 374879"/>
              <a:gd name="connsiteY1" fmla="*/ 390227 h 1034196"/>
              <a:gd name="connsiteX2" fmla="*/ 370932 w 374879"/>
              <a:gd name="connsiteY2" fmla="*/ 327597 h 1034196"/>
              <a:gd name="connsiteX3" fmla="*/ 220619 w 374879"/>
              <a:gd name="connsiteY3" fmla="*/ 686677 h 1034196"/>
              <a:gd name="connsiteX4" fmla="*/ 312477 w 374879"/>
              <a:gd name="connsiteY4" fmla="*/ 598994 h 1034196"/>
              <a:gd name="connsiteX5" fmla="*/ 7677 w 374879"/>
              <a:gd name="connsiteY5" fmla="*/ 1020704 h 1034196"/>
              <a:gd name="connsiteX6" fmla="*/ 95359 w 374879"/>
              <a:gd name="connsiteY6" fmla="*/ 912145 h 1034196"/>
              <a:gd name="connsiteX7" fmla="*/ 137112 w 374879"/>
              <a:gd name="connsiteY7" fmla="*/ 732605 h 1034196"/>
              <a:gd name="connsiteX8" fmla="*/ 107885 w 374879"/>
              <a:gd name="connsiteY8" fmla="*/ 419455 h 1034196"/>
              <a:gd name="connsiteX9" fmla="*/ 208093 w 374879"/>
              <a:gd name="connsiteY9" fmla="*/ 611520 h 1034196"/>
              <a:gd name="connsiteX10" fmla="*/ 157989 w 374879"/>
              <a:gd name="connsiteY10" fmla="*/ 173109 h 1034196"/>
              <a:gd name="connsiteX11" fmla="*/ 245671 w 374879"/>
              <a:gd name="connsiteY11" fmla="*/ 327597 h 1034196"/>
              <a:gd name="connsiteX12" fmla="*/ 183041 w 374879"/>
              <a:gd name="connsiteY12" fmla="*/ 135531 h 1034196"/>
              <a:gd name="connsiteX13" fmla="*/ 258197 w 374879"/>
              <a:gd name="connsiteY13" fmla="*/ 131356 h 1034196"/>
              <a:gd name="connsiteX14" fmla="*/ 262373 w 374879"/>
              <a:gd name="connsiteY14" fmla="*/ 26972 h 1034196"/>
              <a:gd name="connsiteX15" fmla="*/ 295775 w 374879"/>
              <a:gd name="connsiteY15" fmla="*/ 231564 h 1034196"/>
              <a:gd name="connsiteX16" fmla="*/ 358406 w 374879"/>
              <a:gd name="connsiteY16" fmla="*/ 1920 h 10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879" h="1034196">
                <a:moveTo>
                  <a:pt x="358406" y="1920"/>
                </a:moveTo>
                <a:cubicBezTo>
                  <a:pt x="364669" y="28364"/>
                  <a:pt x="331265" y="335948"/>
                  <a:pt x="333353" y="390227"/>
                </a:cubicBezTo>
                <a:cubicBezTo>
                  <a:pt x="335441" y="444506"/>
                  <a:pt x="389721" y="278189"/>
                  <a:pt x="370932" y="327597"/>
                </a:cubicBezTo>
                <a:cubicBezTo>
                  <a:pt x="352143" y="377005"/>
                  <a:pt x="230361" y="641444"/>
                  <a:pt x="220619" y="686677"/>
                </a:cubicBezTo>
                <a:cubicBezTo>
                  <a:pt x="210877" y="731910"/>
                  <a:pt x="347967" y="543323"/>
                  <a:pt x="312477" y="598994"/>
                </a:cubicBezTo>
                <a:cubicBezTo>
                  <a:pt x="276987" y="654665"/>
                  <a:pt x="43863" y="968512"/>
                  <a:pt x="7677" y="1020704"/>
                </a:cubicBezTo>
                <a:cubicBezTo>
                  <a:pt x="-28509" y="1072896"/>
                  <a:pt x="73787" y="960161"/>
                  <a:pt x="95359" y="912145"/>
                </a:cubicBezTo>
                <a:cubicBezTo>
                  <a:pt x="116931" y="864129"/>
                  <a:pt x="135024" y="814720"/>
                  <a:pt x="137112" y="732605"/>
                </a:cubicBezTo>
                <a:cubicBezTo>
                  <a:pt x="139200" y="650490"/>
                  <a:pt x="96055" y="439636"/>
                  <a:pt x="107885" y="419455"/>
                </a:cubicBezTo>
                <a:cubicBezTo>
                  <a:pt x="119715" y="399274"/>
                  <a:pt x="199742" y="652578"/>
                  <a:pt x="208093" y="611520"/>
                </a:cubicBezTo>
                <a:cubicBezTo>
                  <a:pt x="216444" y="570462"/>
                  <a:pt x="151726" y="220429"/>
                  <a:pt x="157989" y="173109"/>
                </a:cubicBezTo>
                <a:cubicBezTo>
                  <a:pt x="164252" y="125789"/>
                  <a:pt x="241496" y="333860"/>
                  <a:pt x="245671" y="327597"/>
                </a:cubicBezTo>
                <a:cubicBezTo>
                  <a:pt x="249846" y="321334"/>
                  <a:pt x="180953" y="168238"/>
                  <a:pt x="183041" y="135531"/>
                </a:cubicBezTo>
                <a:cubicBezTo>
                  <a:pt x="185129" y="102824"/>
                  <a:pt x="244975" y="149449"/>
                  <a:pt x="258197" y="131356"/>
                </a:cubicBezTo>
                <a:cubicBezTo>
                  <a:pt x="271419" y="113263"/>
                  <a:pt x="256110" y="10271"/>
                  <a:pt x="262373" y="26972"/>
                </a:cubicBezTo>
                <a:cubicBezTo>
                  <a:pt x="268636" y="43673"/>
                  <a:pt x="279770" y="232260"/>
                  <a:pt x="295775" y="231564"/>
                </a:cubicBezTo>
                <a:cubicBezTo>
                  <a:pt x="311780" y="230868"/>
                  <a:pt x="352143" y="-24524"/>
                  <a:pt x="358406" y="19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FA31557-B4CE-0FA1-15C5-F796E4E99923}"/>
              </a:ext>
            </a:extLst>
          </p:cNvPr>
          <p:cNvSpPr/>
          <p:nvPr/>
        </p:nvSpPr>
        <p:spPr>
          <a:xfrm>
            <a:off x="5301446" y="2829630"/>
            <a:ext cx="1049902" cy="2702955"/>
          </a:xfrm>
          <a:custGeom>
            <a:avLst/>
            <a:gdLst>
              <a:gd name="connsiteX0" fmla="*/ 545901 w 1049902"/>
              <a:gd name="connsiteY0" fmla="*/ 17844 h 2702955"/>
              <a:gd name="connsiteX1" fmla="*/ 553922 w 1049902"/>
              <a:gd name="connsiteY1" fmla="*/ 1541844 h 2702955"/>
              <a:gd name="connsiteX2" fmla="*/ 618091 w 1049902"/>
              <a:gd name="connsiteY2" fmla="*/ 1309233 h 2702955"/>
              <a:gd name="connsiteX3" fmla="*/ 160891 w 1049902"/>
              <a:gd name="connsiteY3" fmla="*/ 2327907 h 2702955"/>
              <a:gd name="connsiteX4" fmla="*/ 393501 w 1049902"/>
              <a:gd name="connsiteY4" fmla="*/ 2055191 h 2702955"/>
              <a:gd name="connsiteX5" fmla="*/ 470 w 1049902"/>
              <a:gd name="connsiteY5" fmla="*/ 2696875 h 2702955"/>
              <a:gd name="connsiteX6" fmla="*/ 313291 w 1049902"/>
              <a:gd name="connsiteY6" fmla="*/ 2384054 h 2702955"/>
              <a:gd name="connsiteX7" fmla="*/ 305270 w 1049902"/>
              <a:gd name="connsiteY7" fmla="*/ 2488328 h 2702955"/>
              <a:gd name="connsiteX8" fmla="*/ 882786 w 1049902"/>
              <a:gd name="connsiteY8" fmla="*/ 1999044 h 2702955"/>
              <a:gd name="connsiteX9" fmla="*/ 626112 w 1049902"/>
              <a:gd name="connsiteY9" fmla="*/ 2007065 h 2702955"/>
              <a:gd name="connsiteX10" fmla="*/ 1043207 w 1049902"/>
              <a:gd name="connsiteY10" fmla="*/ 571296 h 2702955"/>
              <a:gd name="connsiteX11" fmla="*/ 882786 w 1049902"/>
              <a:gd name="connsiteY11" fmla="*/ 1124749 h 2702955"/>
              <a:gd name="connsiteX12" fmla="*/ 874765 w 1049902"/>
              <a:gd name="connsiteY12" fmla="*/ 731717 h 2702955"/>
              <a:gd name="connsiteX13" fmla="*/ 545901 w 1049902"/>
              <a:gd name="connsiteY13" fmla="*/ 17844 h 270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9902" h="2702955">
                <a:moveTo>
                  <a:pt x="545901" y="17844"/>
                </a:moveTo>
                <a:cubicBezTo>
                  <a:pt x="492427" y="152865"/>
                  <a:pt x="541890" y="1326613"/>
                  <a:pt x="553922" y="1541844"/>
                </a:cubicBezTo>
                <a:cubicBezTo>
                  <a:pt x="565954" y="1757075"/>
                  <a:pt x="683596" y="1178223"/>
                  <a:pt x="618091" y="1309233"/>
                </a:cubicBezTo>
                <a:cubicBezTo>
                  <a:pt x="552586" y="1440243"/>
                  <a:pt x="198323" y="2203581"/>
                  <a:pt x="160891" y="2327907"/>
                </a:cubicBezTo>
                <a:cubicBezTo>
                  <a:pt x="123459" y="2452233"/>
                  <a:pt x="420238" y="1993696"/>
                  <a:pt x="393501" y="2055191"/>
                </a:cubicBezTo>
                <a:cubicBezTo>
                  <a:pt x="366764" y="2116686"/>
                  <a:pt x="13838" y="2642065"/>
                  <a:pt x="470" y="2696875"/>
                </a:cubicBezTo>
                <a:cubicBezTo>
                  <a:pt x="-12898" y="2751685"/>
                  <a:pt x="262491" y="2418812"/>
                  <a:pt x="313291" y="2384054"/>
                </a:cubicBezTo>
                <a:cubicBezTo>
                  <a:pt x="364091" y="2349296"/>
                  <a:pt x="210354" y="2552496"/>
                  <a:pt x="305270" y="2488328"/>
                </a:cubicBezTo>
                <a:cubicBezTo>
                  <a:pt x="400186" y="2424160"/>
                  <a:pt x="829312" y="2079254"/>
                  <a:pt x="882786" y="1999044"/>
                </a:cubicBezTo>
                <a:cubicBezTo>
                  <a:pt x="936260" y="1918834"/>
                  <a:pt x="599375" y="2245023"/>
                  <a:pt x="626112" y="2007065"/>
                </a:cubicBezTo>
                <a:cubicBezTo>
                  <a:pt x="652849" y="1769107"/>
                  <a:pt x="1000428" y="718349"/>
                  <a:pt x="1043207" y="571296"/>
                </a:cubicBezTo>
                <a:cubicBezTo>
                  <a:pt x="1085986" y="424243"/>
                  <a:pt x="910860" y="1098012"/>
                  <a:pt x="882786" y="1124749"/>
                </a:cubicBezTo>
                <a:cubicBezTo>
                  <a:pt x="854712" y="1151486"/>
                  <a:pt x="928239" y="910854"/>
                  <a:pt x="874765" y="731717"/>
                </a:cubicBezTo>
                <a:cubicBezTo>
                  <a:pt x="821291" y="552580"/>
                  <a:pt x="599375" y="-117177"/>
                  <a:pt x="545901" y="1784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297F4B8-9B7A-0602-2580-6CDE8B1CFF80}"/>
              </a:ext>
            </a:extLst>
          </p:cNvPr>
          <p:cNvSpPr/>
          <p:nvPr/>
        </p:nvSpPr>
        <p:spPr>
          <a:xfrm>
            <a:off x="3515289" y="1386913"/>
            <a:ext cx="2341520" cy="1957883"/>
          </a:xfrm>
          <a:custGeom>
            <a:avLst/>
            <a:gdLst>
              <a:gd name="connsiteX0" fmla="*/ 2259869 w 2341520"/>
              <a:gd name="connsiteY0" fmla="*/ 40834 h 1957883"/>
              <a:gd name="connsiteX1" fmla="*/ 1562037 w 2341520"/>
              <a:gd name="connsiteY1" fmla="*/ 321571 h 1957883"/>
              <a:gd name="connsiteX2" fmla="*/ 1842774 w 2341520"/>
              <a:gd name="connsiteY2" fmla="*/ 674498 h 1957883"/>
              <a:gd name="connsiteX3" fmla="*/ 1433700 w 2341520"/>
              <a:gd name="connsiteY3" fmla="*/ 722624 h 1957883"/>
              <a:gd name="connsiteX4" fmla="*/ 1874858 w 2341520"/>
              <a:gd name="connsiteY4" fmla="*/ 1147740 h 1957883"/>
              <a:gd name="connsiteX5" fmla="*/ 1008585 w 2341520"/>
              <a:gd name="connsiteY5" fmla="*/ 1123676 h 1957883"/>
              <a:gd name="connsiteX6" fmla="*/ 575448 w 2341520"/>
              <a:gd name="connsiteY6" fmla="*/ 1420455 h 1957883"/>
              <a:gd name="connsiteX7" fmla="*/ 743890 w 2341520"/>
              <a:gd name="connsiteY7" fmla="*/ 1340245 h 1957883"/>
              <a:gd name="connsiteX8" fmla="*/ 543364 w 2341520"/>
              <a:gd name="connsiteY8" fmla="*/ 1925782 h 1957883"/>
              <a:gd name="connsiteX9" fmla="*/ 431069 w 2341520"/>
              <a:gd name="connsiteY9" fmla="*/ 1653066 h 1957883"/>
              <a:gd name="connsiteX10" fmla="*/ 5953 w 2341520"/>
              <a:gd name="connsiteY10" fmla="*/ 1957866 h 1957883"/>
              <a:gd name="connsiteX11" fmla="*/ 190437 w 2341520"/>
              <a:gd name="connsiteY11" fmla="*/ 1637024 h 1957883"/>
              <a:gd name="connsiteX12" fmla="*/ 310753 w 2341520"/>
              <a:gd name="connsiteY12" fmla="*/ 273445 h 1957883"/>
              <a:gd name="connsiteX13" fmla="*/ 382943 w 2341520"/>
              <a:gd name="connsiteY13" fmla="*/ 514076 h 1957883"/>
              <a:gd name="connsiteX14" fmla="*/ 615553 w 2341520"/>
              <a:gd name="connsiteY14" fmla="*/ 129066 h 1957883"/>
              <a:gd name="connsiteX15" fmla="*/ 1193069 w 2341520"/>
              <a:gd name="connsiteY15" fmla="*/ 64898 h 1957883"/>
              <a:gd name="connsiteX16" fmla="*/ 920353 w 2341520"/>
              <a:gd name="connsiteY16" fmla="*/ 729 h 1957883"/>
              <a:gd name="connsiteX17" fmla="*/ 1554016 w 2341520"/>
              <a:gd name="connsiteY17" fmla="*/ 32813 h 1957883"/>
              <a:gd name="connsiteX18" fmla="*/ 1088795 w 2341520"/>
              <a:gd name="connsiteY18" fmla="*/ 72919 h 1957883"/>
              <a:gd name="connsiteX19" fmla="*/ 2195700 w 2341520"/>
              <a:gd name="connsiteY19" fmla="*/ 48855 h 1957883"/>
              <a:gd name="connsiteX20" fmla="*/ 2259869 w 2341520"/>
              <a:gd name="connsiteY20" fmla="*/ 40834 h 19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1520" h="1957883">
                <a:moveTo>
                  <a:pt x="2259869" y="40834"/>
                </a:moveTo>
                <a:cubicBezTo>
                  <a:pt x="2154259" y="86287"/>
                  <a:pt x="1631553" y="215960"/>
                  <a:pt x="1562037" y="321571"/>
                </a:cubicBezTo>
                <a:cubicBezTo>
                  <a:pt x="1492521" y="427182"/>
                  <a:pt x="1864164" y="607656"/>
                  <a:pt x="1842774" y="674498"/>
                </a:cubicBezTo>
                <a:cubicBezTo>
                  <a:pt x="1821384" y="741340"/>
                  <a:pt x="1428353" y="643750"/>
                  <a:pt x="1433700" y="722624"/>
                </a:cubicBezTo>
                <a:cubicBezTo>
                  <a:pt x="1439047" y="801498"/>
                  <a:pt x="1945710" y="1080898"/>
                  <a:pt x="1874858" y="1147740"/>
                </a:cubicBezTo>
                <a:cubicBezTo>
                  <a:pt x="1804005" y="1214582"/>
                  <a:pt x="1225153" y="1078224"/>
                  <a:pt x="1008585" y="1123676"/>
                </a:cubicBezTo>
                <a:cubicBezTo>
                  <a:pt x="792017" y="1169128"/>
                  <a:pt x="619564" y="1384360"/>
                  <a:pt x="575448" y="1420455"/>
                </a:cubicBezTo>
                <a:cubicBezTo>
                  <a:pt x="531332" y="1456550"/>
                  <a:pt x="749237" y="1256024"/>
                  <a:pt x="743890" y="1340245"/>
                </a:cubicBezTo>
                <a:cubicBezTo>
                  <a:pt x="738543" y="1424466"/>
                  <a:pt x="595501" y="1873645"/>
                  <a:pt x="543364" y="1925782"/>
                </a:cubicBezTo>
                <a:cubicBezTo>
                  <a:pt x="491227" y="1977919"/>
                  <a:pt x="520637" y="1647719"/>
                  <a:pt x="431069" y="1653066"/>
                </a:cubicBezTo>
                <a:cubicBezTo>
                  <a:pt x="341501" y="1658413"/>
                  <a:pt x="46058" y="1960540"/>
                  <a:pt x="5953" y="1957866"/>
                </a:cubicBezTo>
                <a:cubicBezTo>
                  <a:pt x="-34152" y="1955192"/>
                  <a:pt x="139637" y="1917761"/>
                  <a:pt x="190437" y="1637024"/>
                </a:cubicBezTo>
                <a:cubicBezTo>
                  <a:pt x="241237" y="1356287"/>
                  <a:pt x="278669" y="460603"/>
                  <a:pt x="310753" y="273445"/>
                </a:cubicBezTo>
                <a:cubicBezTo>
                  <a:pt x="342837" y="86287"/>
                  <a:pt x="332143" y="538139"/>
                  <a:pt x="382943" y="514076"/>
                </a:cubicBezTo>
                <a:cubicBezTo>
                  <a:pt x="433743" y="490013"/>
                  <a:pt x="480532" y="203929"/>
                  <a:pt x="615553" y="129066"/>
                </a:cubicBezTo>
                <a:cubicBezTo>
                  <a:pt x="750574" y="54203"/>
                  <a:pt x="1142269" y="86287"/>
                  <a:pt x="1193069" y="64898"/>
                </a:cubicBezTo>
                <a:cubicBezTo>
                  <a:pt x="1243869" y="43509"/>
                  <a:pt x="860195" y="6076"/>
                  <a:pt x="920353" y="729"/>
                </a:cubicBezTo>
                <a:cubicBezTo>
                  <a:pt x="980511" y="-4619"/>
                  <a:pt x="1525942" y="20781"/>
                  <a:pt x="1554016" y="32813"/>
                </a:cubicBezTo>
                <a:cubicBezTo>
                  <a:pt x="1582090" y="44845"/>
                  <a:pt x="1088795" y="72919"/>
                  <a:pt x="1088795" y="72919"/>
                </a:cubicBezTo>
                <a:lnTo>
                  <a:pt x="2195700" y="48855"/>
                </a:lnTo>
                <a:cubicBezTo>
                  <a:pt x="2392216" y="43508"/>
                  <a:pt x="2365479" y="-4619"/>
                  <a:pt x="2259869" y="408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CF8F027-EEFE-46EF-4BA3-AB17BC6E6AF8}"/>
              </a:ext>
            </a:extLst>
          </p:cNvPr>
          <p:cNvSpPr/>
          <p:nvPr/>
        </p:nvSpPr>
        <p:spPr>
          <a:xfrm>
            <a:off x="3119728" y="4312086"/>
            <a:ext cx="503009" cy="957781"/>
          </a:xfrm>
          <a:custGeom>
            <a:avLst/>
            <a:gdLst>
              <a:gd name="connsiteX0" fmla="*/ 297240 w 503009"/>
              <a:gd name="connsiteY0" fmla="*/ 3240 h 957781"/>
              <a:gd name="connsiteX1" fmla="*/ 329325 w 503009"/>
              <a:gd name="connsiteY1" fmla="*/ 259914 h 957781"/>
              <a:gd name="connsiteX2" fmla="*/ 449640 w 503009"/>
              <a:gd name="connsiteY2" fmla="*/ 508567 h 957781"/>
              <a:gd name="connsiteX3" fmla="*/ 369430 w 503009"/>
              <a:gd name="connsiteY3" fmla="*/ 428356 h 957781"/>
              <a:gd name="connsiteX4" fmla="*/ 465683 w 503009"/>
              <a:gd name="connsiteY4" fmla="*/ 693051 h 957781"/>
              <a:gd name="connsiteX5" fmla="*/ 497767 w 503009"/>
              <a:gd name="connsiteY5" fmla="*/ 957746 h 957781"/>
              <a:gd name="connsiteX6" fmla="*/ 449640 w 503009"/>
              <a:gd name="connsiteY6" fmla="*/ 709093 h 957781"/>
              <a:gd name="connsiteX7" fmla="*/ 16504 w 503009"/>
              <a:gd name="connsiteY7" fmla="*/ 332103 h 957781"/>
              <a:gd name="connsiteX8" fmla="*/ 160883 w 503009"/>
              <a:gd name="connsiteY8" fmla="*/ 428356 h 957781"/>
              <a:gd name="connsiteX9" fmla="*/ 461 w 503009"/>
              <a:gd name="connsiteY9" fmla="*/ 139598 h 957781"/>
              <a:gd name="connsiteX10" fmla="*/ 112756 w 503009"/>
              <a:gd name="connsiteY10" fmla="*/ 19282 h 957781"/>
              <a:gd name="connsiteX11" fmla="*/ 128798 w 503009"/>
              <a:gd name="connsiteY11" fmla="*/ 107514 h 957781"/>
              <a:gd name="connsiteX12" fmla="*/ 297240 w 503009"/>
              <a:gd name="connsiteY12" fmla="*/ 3240 h 95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3009" h="957781">
                <a:moveTo>
                  <a:pt x="297240" y="3240"/>
                </a:moveTo>
                <a:cubicBezTo>
                  <a:pt x="330661" y="28640"/>
                  <a:pt x="303925" y="175693"/>
                  <a:pt x="329325" y="259914"/>
                </a:cubicBezTo>
                <a:cubicBezTo>
                  <a:pt x="354725" y="344135"/>
                  <a:pt x="442956" y="480493"/>
                  <a:pt x="449640" y="508567"/>
                </a:cubicBezTo>
                <a:cubicBezTo>
                  <a:pt x="456324" y="536641"/>
                  <a:pt x="366756" y="397609"/>
                  <a:pt x="369430" y="428356"/>
                </a:cubicBezTo>
                <a:cubicBezTo>
                  <a:pt x="372104" y="459103"/>
                  <a:pt x="444294" y="604819"/>
                  <a:pt x="465683" y="693051"/>
                </a:cubicBezTo>
                <a:cubicBezTo>
                  <a:pt x="487073" y="781283"/>
                  <a:pt x="500441" y="955072"/>
                  <a:pt x="497767" y="957746"/>
                </a:cubicBezTo>
                <a:cubicBezTo>
                  <a:pt x="495093" y="960420"/>
                  <a:pt x="529850" y="813367"/>
                  <a:pt x="449640" y="709093"/>
                </a:cubicBezTo>
                <a:cubicBezTo>
                  <a:pt x="369430" y="604819"/>
                  <a:pt x="64630" y="378892"/>
                  <a:pt x="16504" y="332103"/>
                </a:cubicBezTo>
                <a:cubicBezTo>
                  <a:pt x="-31622" y="285314"/>
                  <a:pt x="163557" y="460440"/>
                  <a:pt x="160883" y="428356"/>
                </a:cubicBezTo>
                <a:cubicBezTo>
                  <a:pt x="158209" y="396272"/>
                  <a:pt x="8482" y="207777"/>
                  <a:pt x="461" y="139598"/>
                </a:cubicBezTo>
                <a:cubicBezTo>
                  <a:pt x="-7560" y="71419"/>
                  <a:pt x="91367" y="24629"/>
                  <a:pt x="112756" y="19282"/>
                </a:cubicBezTo>
                <a:cubicBezTo>
                  <a:pt x="134145" y="13935"/>
                  <a:pt x="98051" y="104840"/>
                  <a:pt x="128798" y="107514"/>
                </a:cubicBezTo>
                <a:cubicBezTo>
                  <a:pt x="159545" y="110188"/>
                  <a:pt x="263819" y="-22160"/>
                  <a:pt x="297240" y="32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567BEC3-2DA3-D886-A725-35E5A0627569}"/>
              </a:ext>
            </a:extLst>
          </p:cNvPr>
          <p:cNvSpPr/>
          <p:nvPr/>
        </p:nvSpPr>
        <p:spPr>
          <a:xfrm>
            <a:off x="3165239" y="4381983"/>
            <a:ext cx="169453" cy="376501"/>
          </a:xfrm>
          <a:custGeom>
            <a:avLst/>
            <a:gdLst>
              <a:gd name="connsiteX0" fmla="*/ 655 w 169453"/>
              <a:gd name="connsiteY0" fmla="*/ 236 h 376501"/>
              <a:gd name="connsiteX1" fmla="*/ 13595 w 169453"/>
              <a:gd name="connsiteY1" fmla="*/ 133945 h 376501"/>
              <a:gd name="connsiteX2" fmla="*/ 73980 w 169453"/>
              <a:gd name="connsiteY2" fmla="*/ 233149 h 376501"/>
              <a:gd name="connsiteX3" fmla="*/ 78293 w 169453"/>
              <a:gd name="connsiteY3" fmla="*/ 194330 h 376501"/>
              <a:gd name="connsiteX4" fmla="*/ 168870 w 169453"/>
              <a:gd name="connsiteY4" fmla="*/ 375485 h 376501"/>
              <a:gd name="connsiteX5" fmla="*/ 112799 w 169453"/>
              <a:gd name="connsiteY5" fmla="*/ 263342 h 376501"/>
              <a:gd name="connsiteX6" fmla="*/ 26535 w 169453"/>
              <a:gd name="connsiteY6" fmla="*/ 168451 h 376501"/>
              <a:gd name="connsiteX7" fmla="*/ 655 w 169453"/>
              <a:gd name="connsiteY7" fmla="*/ 236 h 37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53" h="376501">
                <a:moveTo>
                  <a:pt x="655" y="236"/>
                </a:moveTo>
                <a:cubicBezTo>
                  <a:pt x="-1502" y="-5515"/>
                  <a:pt x="1374" y="95126"/>
                  <a:pt x="13595" y="133945"/>
                </a:cubicBezTo>
                <a:cubicBezTo>
                  <a:pt x="25816" y="172764"/>
                  <a:pt x="63197" y="223085"/>
                  <a:pt x="73980" y="233149"/>
                </a:cubicBezTo>
                <a:cubicBezTo>
                  <a:pt x="84763" y="243213"/>
                  <a:pt x="62478" y="170607"/>
                  <a:pt x="78293" y="194330"/>
                </a:cubicBezTo>
                <a:cubicBezTo>
                  <a:pt x="94108" y="218053"/>
                  <a:pt x="168870" y="375485"/>
                  <a:pt x="168870" y="375485"/>
                </a:cubicBezTo>
                <a:cubicBezTo>
                  <a:pt x="174621" y="386987"/>
                  <a:pt x="136521" y="297848"/>
                  <a:pt x="112799" y="263342"/>
                </a:cubicBezTo>
                <a:cubicBezTo>
                  <a:pt x="89077" y="228836"/>
                  <a:pt x="44507" y="206551"/>
                  <a:pt x="26535" y="168451"/>
                </a:cubicBezTo>
                <a:cubicBezTo>
                  <a:pt x="8563" y="130351"/>
                  <a:pt x="2812" y="5987"/>
                  <a:pt x="655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96C786A-BFCB-7FD7-5898-B440C5495247}"/>
              </a:ext>
            </a:extLst>
          </p:cNvPr>
          <p:cNvSpPr/>
          <p:nvPr/>
        </p:nvSpPr>
        <p:spPr>
          <a:xfrm>
            <a:off x="3342104" y="4407973"/>
            <a:ext cx="78466" cy="375966"/>
          </a:xfrm>
          <a:custGeom>
            <a:avLst/>
            <a:gdLst>
              <a:gd name="connsiteX0" fmla="*/ 39451 w 78466"/>
              <a:gd name="connsiteY0" fmla="*/ 125 h 375966"/>
              <a:gd name="connsiteX1" fmla="*/ 632 w 78466"/>
              <a:gd name="connsiteY1" fmla="*/ 271857 h 375966"/>
              <a:gd name="connsiteX2" fmla="*/ 78270 w 78466"/>
              <a:gd name="connsiteY2" fmla="*/ 375374 h 375966"/>
              <a:gd name="connsiteX3" fmla="*/ 22198 w 78466"/>
              <a:gd name="connsiteY3" fmla="*/ 310676 h 375966"/>
              <a:gd name="connsiteX4" fmla="*/ 632 w 78466"/>
              <a:gd name="connsiteY4" fmla="*/ 237352 h 375966"/>
              <a:gd name="connsiteX5" fmla="*/ 39451 w 78466"/>
              <a:gd name="connsiteY5" fmla="*/ 125 h 37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66" h="375966">
                <a:moveTo>
                  <a:pt x="39451" y="125"/>
                </a:moveTo>
                <a:cubicBezTo>
                  <a:pt x="39451" y="5876"/>
                  <a:pt x="-5838" y="209316"/>
                  <a:pt x="632" y="271857"/>
                </a:cubicBezTo>
                <a:cubicBezTo>
                  <a:pt x="7102" y="334399"/>
                  <a:pt x="74676" y="368904"/>
                  <a:pt x="78270" y="375374"/>
                </a:cubicBezTo>
                <a:cubicBezTo>
                  <a:pt x="81864" y="381844"/>
                  <a:pt x="35138" y="333680"/>
                  <a:pt x="22198" y="310676"/>
                </a:cubicBezTo>
                <a:cubicBezTo>
                  <a:pt x="9258" y="287672"/>
                  <a:pt x="-2243" y="286954"/>
                  <a:pt x="632" y="237352"/>
                </a:cubicBezTo>
                <a:cubicBezTo>
                  <a:pt x="3507" y="187750"/>
                  <a:pt x="39451" y="-5626"/>
                  <a:pt x="3945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0CB43B9D-43A7-936A-E46B-EFCFA55D9FEA}"/>
              </a:ext>
            </a:extLst>
          </p:cNvPr>
          <p:cNvSpPr/>
          <p:nvPr/>
        </p:nvSpPr>
        <p:spPr>
          <a:xfrm>
            <a:off x="4408785" y="2552373"/>
            <a:ext cx="909783" cy="322511"/>
          </a:xfrm>
          <a:custGeom>
            <a:avLst/>
            <a:gdLst>
              <a:gd name="connsiteX0" fmla="*/ 2281 w 909783"/>
              <a:gd name="connsiteY0" fmla="*/ 632 h 322511"/>
              <a:gd name="connsiteX1" fmla="*/ 580181 w 909783"/>
              <a:gd name="connsiteY1" fmla="*/ 59153 h 322511"/>
              <a:gd name="connsiteX2" fmla="*/ 528975 w 909783"/>
              <a:gd name="connsiteY2" fmla="*/ 81099 h 322511"/>
              <a:gd name="connsiteX3" fmla="*/ 763061 w 909783"/>
              <a:gd name="connsiteY3" fmla="*/ 161566 h 322511"/>
              <a:gd name="connsiteX4" fmla="*/ 909365 w 909783"/>
              <a:gd name="connsiteY4" fmla="*/ 322501 h 322511"/>
              <a:gd name="connsiteX5" fmla="*/ 719170 w 909783"/>
              <a:gd name="connsiteY5" fmla="*/ 168881 h 322511"/>
              <a:gd name="connsiteX6" fmla="*/ 389986 w 909783"/>
              <a:gd name="connsiteY6" fmla="*/ 37208 h 322511"/>
              <a:gd name="connsiteX7" fmla="*/ 2281 w 909783"/>
              <a:gd name="connsiteY7" fmla="*/ 632 h 32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783" h="322511">
                <a:moveTo>
                  <a:pt x="2281" y="632"/>
                </a:moveTo>
                <a:cubicBezTo>
                  <a:pt x="33980" y="4289"/>
                  <a:pt x="492399" y="45742"/>
                  <a:pt x="580181" y="59153"/>
                </a:cubicBezTo>
                <a:cubicBezTo>
                  <a:pt x="667963" y="72564"/>
                  <a:pt x="498495" y="64030"/>
                  <a:pt x="528975" y="81099"/>
                </a:cubicBezTo>
                <a:cubicBezTo>
                  <a:pt x="559455" y="98168"/>
                  <a:pt x="699663" y="121332"/>
                  <a:pt x="763061" y="161566"/>
                </a:cubicBezTo>
                <a:cubicBezTo>
                  <a:pt x="826459" y="201800"/>
                  <a:pt x="916680" y="321282"/>
                  <a:pt x="909365" y="322501"/>
                </a:cubicBezTo>
                <a:cubicBezTo>
                  <a:pt x="902050" y="323720"/>
                  <a:pt x="805733" y="216430"/>
                  <a:pt x="719170" y="168881"/>
                </a:cubicBezTo>
                <a:cubicBezTo>
                  <a:pt x="632607" y="121332"/>
                  <a:pt x="502152" y="65250"/>
                  <a:pt x="389986" y="37208"/>
                </a:cubicBezTo>
                <a:cubicBezTo>
                  <a:pt x="277820" y="9167"/>
                  <a:pt x="-29418" y="-3025"/>
                  <a:pt x="2281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E27A3B68-9855-BC9C-30D0-11256564FE99}"/>
              </a:ext>
            </a:extLst>
          </p:cNvPr>
          <p:cNvSpPr/>
          <p:nvPr/>
        </p:nvSpPr>
        <p:spPr>
          <a:xfrm>
            <a:off x="4915779" y="4593262"/>
            <a:ext cx="337186" cy="505821"/>
          </a:xfrm>
          <a:custGeom>
            <a:avLst/>
            <a:gdLst>
              <a:gd name="connsiteX0" fmla="*/ 336535 w 337186"/>
              <a:gd name="connsiteY0" fmla="*/ 684 h 505821"/>
              <a:gd name="connsiteX1" fmla="*/ 102448 w 337186"/>
              <a:gd name="connsiteY1" fmla="*/ 117727 h 505821"/>
              <a:gd name="connsiteX2" fmla="*/ 36611 w 337186"/>
              <a:gd name="connsiteY2" fmla="*/ 315237 h 505821"/>
              <a:gd name="connsiteX3" fmla="*/ 51242 w 337186"/>
              <a:gd name="connsiteY3" fmla="*/ 505432 h 505821"/>
              <a:gd name="connsiteX4" fmla="*/ 29296 w 337186"/>
              <a:gd name="connsiteY4" fmla="*/ 359128 h 505821"/>
              <a:gd name="connsiteX5" fmla="*/ 21981 w 337186"/>
              <a:gd name="connsiteY5" fmla="*/ 168933 h 505821"/>
              <a:gd name="connsiteX6" fmla="*/ 336535 w 337186"/>
              <a:gd name="connsiteY6" fmla="*/ 684 h 50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86" h="505821">
                <a:moveTo>
                  <a:pt x="336535" y="684"/>
                </a:moveTo>
                <a:cubicBezTo>
                  <a:pt x="349946" y="-7850"/>
                  <a:pt x="152435" y="65302"/>
                  <a:pt x="102448" y="117727"/>
                </a:cubicBezTo>
                <a:cubicBezTo>
                  <a:pt x="52461" y="170152"/>
                  <a:pt x="45145" y="250620"/>
                  <a:pt x="36611" y="315237"/>
                </a:cubicBezTo>
                <a:cubicBezTo>
                  <a:pt x="28077" y="379855"/>
                  <a:pt x="52461" y="498117"/>
                  <a:pt x="51242" y="505432"/>
                </a:cubicBezTo>
                <a:cubicBezTo>
                  <a:pt x="50023" y="512747"/>
                  <a:pt x="34173" y="415211"/>
                  <a:pt x="29296" y="359128"/>
                </a:cubicBezTo>
                <a:cubicBezTo>
                  <a:pt x="24419" y="303045"/>
                  <a:pt x="-29225" y="221358"/>
                  <a:pt x="21981" y="168933"/>
                </a:cubicBezTo>
                <a:cubicBezTo>
                  <a:pt x="73187" y="116508"/>
                  <a:pt x="323124" y="9218"/>
                  <a:pt x="336535" y="6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CE540703-FCFB-4C54-D4DF-38A32C672016}"/>
              </a:ext>
            </a:extLst>
          </p:cNvPr>
          <p:cNvSpPr/>
          <p:nvPr/>
        </p:nvSpPr>
        <p:spPr>
          <a:xfrm>
            <a:off x="3239723" y="4385891"/>
            <a:ext cx="2756669" cy="1558498"/>
          </a:xfrm>
          <a:custGeom>
            <a:avLst/>
            <a:gdLst>
              <a:gd name="connsiteX0" fmla="*/ 2429557 w 2756669"/>
              <a:gd name="connsiteY0" fmla="*/ 3229 h 1558498"/>
              <a:gd name="connsiteX1" fmla="*/ 1032354 w 2756669"/>
              <a:gd name="connsiteY1" fmla="*/ 295837 h 1558498"/>
              <a:gd name="connsiteX2" fmla="*/ 1273755 w 2756669"/>
              <a:gd name="connsiteY2" fmla="*/ 288522 h 1558498"/>
              <a:gd name="connsiteX3" fmla="*/ 447138 w 2756669"/>
              <a:gd name="connsiteY3" fmla="*/ 383619 h 1558498"/>
              <a:gd name="connsiteX4" fmla="*/ 776322 w 2756669"/>
              <a:gd name="connsiteY4" fmla="*/ 610391 h 1558498"/>
              <a:gd name="connsiteX5" fmla="*/ 359355 w 2756669"/>
              <a:gd name="connsiteY5" fmla="*/ 595760 h 1558498"/>
              <a:gd name="connsiteX6" fmla="*/ 469083 w 2756669"/>
              <a:gd name="connsiteY6" fmla="*/ 1093194 h 1558498"/>
              <a:gd name="connsiteX7" fmla="*/ 432507 w 2756669"/>
              <a:gd name="connsiteY7" fmla="*/ 1078563 h 1558498"/>
              <a:gd name="connsiteX8" fmla="*/ 842159 w 2756669"/>
              <a:gd name="connsiteY8" fmla="*/ 1195607 h 1558498"/>
              <a:gd name="connsiteX9" fmla="*/ 8226 w 2756669"/>
              <a:gd name="connsiteY9" fmla="*/ 1422378 h 1558498"/>
              <a:gd name="connsiteX10" fmla="*/ 1449320 w 2756669"/>
              <a:gd name="connsiteY10" fmla="*/ 1451639 h 1558498"/>
              <a:gd name="connsiteX11" fmla="*/ 966517 w 2756669"/>
              <a:gd name="connsiteY11" fmla="*/ 1524791 h 1558498"/>
              <a:gd name="connsiteX12" fmla="*/ 2736795 w 2756669"/>
              <a:gd name="connsiteY12" fmla="*/ 844477 h 1558498"/>
              <a:gd name="connsiteX13" fmla="*/ 1954069 w 2756669"/>
              <a:gd name="connsiteY13" fmla="*/ 1049303 h 1558498"/>
              <a:gd name="connsiteX14" fmla="*/ 2517339 w 2756669"/>
              <a:gd name="connsiteY14" fmla="*/ 376304 h 1558498"/>
              <a:gd name="connsiteX15" fmla="*/ 1961384 w 2756669"/>
              <a:gd name="connsiteY15" fmla="*/ 712803 h 1558498"/>
              <a:gd name="connsiteX16" fmla="*/ 2371035 w 2756669"/>
              <a:gd name="connsiteY16" fmla="*/ 230000 h 1558498"/>
              <a:gd name="connsiteX17" fmla="*/ 1281071 w 2756669"/>
              <a:gd name="connsiteY17" fmla="*/ 515293 h 1558498"/>
              <a:gd name="connsiteX18" fmla="*/ 2312514 w 2756669"/>
              <a:gd name="connsiteY18" fmla="*/ 164163 h 1558498"/>
              <a:gd name="connsiteX19" fmla="*/ 2429557 w 2756669"/>
              <a:gd name="connsiteY19" fmla="*/ 3229 h 155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56669" h="1558498">
                <a:moveTo>
                  <a:pt x="2429557" y="3229"/>
                </a:moveTo>
                <a:cubicBezTo>
                  <a:pt x="2216197" y="25175"/>
                  <a:pt x="1224988" y="248288"/>
                  <a:pt x="1032354" y="295837"/>
                </a:cubicBezTo>
                <a:cubicBezTo>
                  <a:pt x="839720" y="343386"/>
                  <a:pt x="1371291" y="273892"/>
                  <a:pt x="1273755" y="288522"/>
                </a:cubicBezTo>
                <a:cubicBezTo>
                  <a:pt x="1176219" y="303152"/>
                  <a:pt x="530043" y="329974"/>
                  <a:pt x="447138" y="383619"/>
                </a:cubicBezTo>
                <a:cubicBezTo>
                  <a:pt x="364232" y="437264"/>
                  <a:pt x="790953" y="575034"/>
                  <a:pt x="776322" y="610391"/>
                </a:cubicBezTo>
                <a:cubicBezTo>
                  <a:pt x="761691" y="645748"/>
                  <a:pt x="410561" y="515293"/>
                  <a:pt x="359355" y="595760"/>
                </a:cubicBezTo>
                <a:cubicBezTo>
                  <a:pt x="308149" y="676227"/>
                  <a:pt x="456891" y="1012727"/>
                  <a:pt x="469083" y="1093194"/>
                </a:cubicBezTo>
                <a:cubicBezTo>
                  <a:pt x="481275" y="1173661"/>
                  <a:pt x="370328" y="1061494"/>
                  <a:pt x="432507" y="1078563"/>
                </a:cubicBezTo>
                <a:cubicBezTo>
                  <a:pt x="494686" y="1095632"/>
                  <a:pt x="912872" y="1138305"/>
                  <a:pt x="842159" y="1195607"/>
                </a:cubicBezTo>
                <a:cubicBezTo>
                  <a:pt x="771446" y="1252909"/>
                  <a:pt x="-92967" y="1379706"/>
                  <a:pt x="8226" y="1422378"/>
                </a:cubicBezTo>
                <a:cubicBezTo>
                  <a:pt x="109419" y="1465050"/>
                  <a:pt x="1289605" y="1434570"/>
                  <a:pt x="1449320" y="1451639"/>
                </a:cubicBezTo>
                <a:cubicBezTo>
                  <a:pt x="1609035" y="1468708"/>
                  <a:pt x="751938" y="1625985"/>
                  <a:pt x="966517" y="1524791"/>
                </a:cubicBezTo>
                <a:cubicBezTo>
                  <a:pt x="1181096" y="1423597"/>
                  <a:pt x="2572203" y="923725"/>
                  <a:pt x="2736795" y="844477"/>
                </a:cubicBezTo>
                <a:cubicBezTo>
                  <a:pt x="2901387" y="765229"/>
                  <a:pt x="1990645" y="1127332"/>
                  <a:pt x="1954069" y="1049303"/>
                </a:cubicBezTo>
                <a:cubicBezTo>
                  <a:pt x="1917493" y="971274"/>
                  <a:pt x="2516120" y="432387"/>
                  <a:pt x="2517339" y="376304"/>
                </a:cubicBezTo>
                <a:cubicBezTo>
                  <a:pt x="2518558" y="320221"/>
                  <a:pt x="1985768" y="737187"/>
                  <a:pt x="1961384" y="712803"/>
                </a:cubicBezTo>
                <a:cubicBezTo>
                  <a:pt x="1937000" y="688419"/>
                  <a:pt x="2484420" y="262918"/>
                  <a:pt x="2371035" y="230000"/>
                </a:cubicBezTo>
                <a:cubicBezTo>
                  <a:pt x="2257650" y="197082"/>
                  <a:pt x="1290824" y="526266"/>
                  <a:pt x="1281071" y="515293"/>
                </a:cubicBezTo>
                <a:cubicBezTo>
                  <a:pt x="1271317" y="504320"/>
                  <a:pt x="2117442" y="253165"/>
                  <a:pt x="2312514" y="164163"/>
                </a:cubicBezTo>
                <a:cubicBezTo>
                  <a:pt x="2507586" y="75161"/>
                  <a:pt x="2642917" y="-18717"/>
                  <a:pt x="2429557" y="32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01A46E2-6130-F0B9-5A83-19085BF9D5EA}"/>
              </a:ext>
            </a:extLst>
          </p:cNvPr>
          <p:cNvSpPr/>
          <p:nvPr/>
        </p:nvSpPr>
        <p:spPr>
          <a:xfrm>
            <a:off x="3816253" y="3957008"/>
            <a:ext cx="178054" cy="167653"/>
          </a:xfrm>
          <a:custGeom>
            <a:avLst/>
            <a:gdLst>
              <a:gd name="connsiteX0" fmla="*/ 177846 w 178054"/>
              <a:gd name="connsiteY0" fmla="*/ 515 h 167653"/>
              <a:gd name="connsiteX1" fmla="*/ 2281 w 178054"/>
              <a:gd name="connsiteY1" fmla="*/ 161450 h 167653"/>
              <a:gd name="connsiteX2" fmla="*/ 75433 w 178054"/>
              <a:gd name="connsiteY2" fmla="*/ 132189 h 167653"/>
              <a:gd name="connsiteX3" fmla="*/ 38857 w 178054"/>
              <a:gd name="connsiteY3" fmla="*/ 110243 h 167653"/>
              <a:gd name="connsiteX4" fmla="*/ 177846 w 178054"/>
              <a:gd name="connsiteY4" fmla="*/ 515 h 16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54" h="167653">
                <a:moveTo>
                  <a:pt x="177846" y="515"/>
                </a:moveTo>
                <a:cubicBezTo>
                  <a:pt x="171750" y="9050"/>
                  <a:pt x="19350" y="139504"/>
                  <a:pt x="2281" y="161450"/>
                </a:cubicBezTo>
                <a:cubicBezTo>
                  <a:pt x="-14788" y="183396"/>
                  <a:pt x="69337" y="140724"/>
                  <a:pt x="75433" y="132189"/>
                </a:cubicBezTo>
                <a:cubicBezTo>
                  <a:pt x="81529" y="123654"/>
                  <a:pt x="23007" y="128531"/>
                  <a:pt x="38857" y="110243"/>
                </a:cubicBezTo>
                <a:cubicBezTo>
                  <a:pt x="54707" y="91955"/>
                  <a:pt x="183942" y="-8020"/>
                  <a:pt x="177846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5B5EB07B-C552-3C97-2F73-564AB2449701}"/>
              </a:ext>
            </a:extLst>
          </p:cNvPr>
          <p:cNvSpPr/>
          <p:nvPr/>
        </p:nvSpPr>
        <p:spPr>
          <a:xfrm>
            <a:off x="4432591" y="4037983"/>
            <a:ext cx="95532" cy="307418"/>
          </a:xfrm>
          <a:custGeom>
            <a:avLst/>
            <a:gdLst>
              <a:gd name="connsiteX0" fmla="*/ 95518 w 95532"/>
              <a:gd name="connsiteY0" fmla="*/ 7 h 307418"/>
              <a:gd name="connsiteX1" fmla="*/ 420 w 95532"/>
              <a:gd name="connsiteY1" fmla="*/ 182887 h 307418"/>
              <a:gd name="connsiteX2" fmla="*/ 58942 w 95532"/>
              <a:gd name="connsiteY2" fmla="*/ 307246 h 307418"/>
              <a:gd name="connsiteX3" fmla="*/ 15051 w 95532"/>
              <a:gd name="connsiteY3" fmla="*/ 212148 h 307418"/>
              <a:gd name="connsiteX4" fmla="*/ 7735 w 95532"/>
              <a:gd name="connsiteY4" fmla="*/ 175572 h 307418"/>
              <a:gd name="connsiteX5" fmla="*/ 95518 w 95532"/>
              <a:gd name="connsiteY5" fmla="*/ 7 h 3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32" h="307418">
                <a:moveTo>
                  <a:pt x="95518" y="7"/>
                </a:moveTo>
                <a:cubicBezTo>
                  <a:pt x="94299" y="1226"/>
                  <a:pt x="6516" y="131681"/>
                  <a:pt x="420" y="182887"/>
                </a:cubicBezTo>
                <a:cubicBezTo>
                  <a:pt x="-5676" y="234094"/>
                  <a:pt x="56504" y="302369"/>
                  <a:pt x="58942" y="307246"/>
                </a:cubicBezTo>
                <a:cubicBezTo>
                  <a:pt x="61380" y="312123"/>
                  <a:pt x="15051" y="212148"/>
                  <a:pt x="15051" y="212148"/>
                </a:cubicBezTo>
                <a:cubicBezTo>
                  <a:pt x="6517" y="190202"/>
                  <a:pt x="-5676" y="208490"/>
                  <a:pt x="7735" y="175572"/>
                </a:cubicBezTo>
                <a:cubicBezTo>
                  <a:pt x="21146" y="142654"/>
                  <a:pt x="96737" y="-1212"/>
                  <a:pt x="9551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6F289B4-8501-7A04-D880-38E3DC23C24C}"/>
              </a:ext>
            </a:extLst>
          </p:cNvPr>
          <p:cNvSpPr/>
          <p:nvPr/>
        </p:nvSpPr>
        <p:spPr>
          <a:xfrm>
            <a:off x="3931130" y="4184170"/>
            <a:ext cx="143444" cy="375990"/>
          </a:xfrm>
          <a:custGeom>
            <a:avLst/>
            <a:gdLst>
              <a:gd name="connsiteX0" fmla="*/ 143436 w 143444"/>
              <a:gd name="connsiteY0" fmla="*/ 124 h 375990"/>
              <a:gd name="connsiteX1" fmla="*/ 11763 w 143444"/>
              <a:gd name="connsiteY1" fmla="*/ 197635 h 375990"/>
              <a:gd name="connsiteX2" fmla="*/ 92230 w 143444"/>
              <a:gd name="connsiteY2" fmla="*/ 373200 h 375990"/>
              <a:gd name="connsiteX3" fmla="*/ 33708 w 143444"/>
              <a:gd name="connsiteY3" fmla="*/ 300048 h 375990"/>
              <a:gd name="connsiteX4" fmla="*/ 4448 w 143444"/>
              <a:gd name="connsiteY4" fmla="*/ 226896 h 375990"/>
              <a:gd name="connsiteX5" fmla="*/ 143436 w 143444"/>
              <a:gd name="connsiteY5" fmla="*/ 124 h 37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44" h="375990">
                <a:moveTo>
                  <a:pt x="143436" y="124"/>
                </a:moveTo>
                <a:cubicBezTo>
                  <a:pt x="144655" y="-4753"/>
                  <a:pt x="20297" y="135456"/>
                  <a:pt x="11763" y="197635"/>
                </a:cubicBezTo>
                <a:cubicBezTo>
                  <a:pt x="3229" y="259814"/>
                  <a:pt x="88573" y="356131"/>
                  <a:pt x="92230" y="373200"/>
                </a:cubicBezTo>
                <a:cubicBezTo>
                  <a:pt x="95887" y="390269"/>
                  <a:pt x="48338" y="324432"/>
                  <a:pt x="33708" y="300048"/>
                </a:cubicBezTo>
                <a:cubicBezTo>
                  <a:pt x="19078" y="275664"/>
                  <a:pt x="-11402" y="279322"/>
                  <a:pt x="4448" y="226896"/>
                </a:cubicBezTo>
                <a:cubicBezTo>
                  <a:pt x="20298" y="174470"/>
                  <a:pt x="142217" y="5001"/>
                  <a:pt x="143436" y="1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A18EE22-3831-B30F-B9BB-DC11D804A4D1}"/>
              </a:ext>
            </a:extLst>
          </p:cNvPr>
          <p:cNvSpPr/>
          <p:nvPr/>
        </p:nvSpPr>
        <p:spPr>
          <a:xfrm>
            <a:off x="5002891" y="2600633"/>
            <a:ext cx="981034" cy="2141405"/>
          </a:xfrm>
          <a:custGeom>
            <a:avLst/>
            <a:gdLst>
              <a:gd name="connsiteX0" fmla="*/ 549346 w 981034"/>
              <a:gd name="connsiteY0" fmla="*/ 18209 h 2141405"/>
              <a:gd name="connsiteX1" fmla="*/ 805378 w 981034"/>
              <a:gd name="connsiteY1" fmla="*/ 1049652 h 2141405"/>
              <a:gd name="connsiteX2" fmla="*/ 980943 w 981034"/>
              <a:gd name="connsiteY2" fmla="*/ 939924 h 2141405"/>
              <a:gd name="connsiteX3" fmla="*/ 783432 w 981034"/>
              <a:gd name="connsiteY3" fmla="*/ 1993313 h 2141405"/>
              <a:gd name="connsiteX4" fmla="*/ 768802 w 981034"/>
              <a:gd name="connsiteY4" fmla="*/ 2103041 h 2141405"/>
              <a:gd name="connsiteX5" fmla="*/ 710280 w 981034"/>
              <a:gd name="connsiteY5" fmla="*/ 1700705 h 2141405"/>
              <a:gd name="connsiteX6" fmla="*/ 234792 w 981034"/>
              <a:gd name="connsiteY6" fmla="*/ 1093543 h 2141405"/>
              <a:gd name="connsiteX7" fmla="*/ 439618 w 981034"/>
              <a:gd name="connsiteY7" fmla="*/ 1217901 h 2141405"/>
              <a:gd name="connsiteX8" fmla="*/ 706 w 981034"/>
              <a:gd name="connsiteY8" fmla="*/ 742413 h 2141405"/>
              <a:gd name="connsiteX9" fmla="*/ 337205 w 981034"/>
              <a:gd name="connsiteY9" fmla="*/ 947239 h 2141405"/>
              <a:gd name="connsiteX10" fmla="*/ 337205 w 981034"/>
              <a:gd name="connsiteY10" fmla="*/ 544903 h 2141405"/>
              <a:gd name="connsiteX11" fmla="*/ 344520 w 981034"/>
              <a:gd name="connsiteY11" fmla="*/ 522957 h 2141405"/>
              <a:gd name="connsiteX12" fmla="*/ 403042 w 981034"/>
              <a:gd name="connsiteY12" fmla="*/ 405914 h 2141405"/>
              <a:gd name="connsiteX13" fmla="*/ 446933 w 981034"/>
              <a:gd name="connsiteY13" fmla="*/ 391284 h 2141405"/>
              <a:gd name="connsiteX14" fmla="*/ 549346 w 981034"/>
              <a:gd name="connsiteY14" fmla="*/ 18209 h 21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034" h="2141405">
                <a:moveTo>
                  <a:pt x="549346" y="18209"/>
                </a:moveTo>
                <a:cubicBezTo>
                  <a:pt x="609087" y="127937"/>
                  <a:pt x="733445" y="896033"/>
                  <a:pt x="805378" y="1049652"/>
                </a:cubicBezTo>
                <a:cubicBezTo>
                  <a:pt x="877311" y="1203271"/>
                  <a:pt x="984601" y="782647"/>
                  <a:pt x="980943" y="939924"/>
                </a:cubicBezTo>
                <a:cubicBezTo>
                  <a:pt x="977285" y="1097201"/>
                  <a:pt x="818789" y="1799460"/>
                  <a:pt x="783432" y="1993313"/>
                </a:cubicBezTo>
                <a:cubicBezTo>
                  <a:pt x="748075" y="2187166"/>
                  <a:pt x="780994" y="2151809"/>
                  <a:pt x="768802" y="2103041"/>
                </a:cubicBezTo>
                <a:cubicBezTo>
                  <a:pt x="756610" y="2054273"/>
                  <a:pt x="799282" y="1868955"/>
                  <a:pt x="710280" y="1700705"/>
                </a:cubicBezTo>
                <a:cubicBezTo>
                  <a:pt x="621278" y="1532455"/>
                  <a:pt x="279902" y="1174010"/>
                  <a:pt x="234792" y="1093543"/>
                </a:cubicBezTo>
                <a:cubicBezTo>
                  <a:pt x="189682" y="1013076"/>
                  <a:pt x="478632" y="1276423"/>
                  <a:pt x="439618" y="1217901"/>
                </a:cubicBezTo>
                <a:cubicBezTo>
                  <a:pt x="400604" y="1159379"/>
                  <a:pt x="17775" y="787523"/>
                  <a:pt x="706" y="742413"/>
                </a:cubicBezTo>
                <a:cubicBezTo>
                  <a:pt x="-16363" y="697303"/>
                  <a:pt x="281122" y="980157"/>
                  <a:pt x="337205" y="947239"/>
                </a:cubicBezTo>
                <a:cubicBezTo>
                  <a:pt x="393288" y="914321"/>
                  <a:pt x="335986" y="615617"/>
                  <a:pt x="337205" y="544903"/>
                </a:cubicBezTo>
                <a:cubicBezTo>
                  <a:pt x="338424" y="474189"/>
                  <a:pt x="333547" y="546122"/>
                  <a:pt x="344520" y="522957"/>
                </a:cubicBezTo>
                <a:cubicBezTo>
                  <a:pt x="355493" y="499792"/>
                  <a:pt x="385973" y="427859"/>
                  <a:pt x="403042" y="405914"/>
                </a:cubicBezTo>
                <a:cubicBezTo>
                  <a:pt x="420111" y="383969"/>
                  <a:pt x="421330" y="454682"/>
                  <a:pt x="446933" y="391284"/>
                </a:cubicBezTo>
                <a:cubicBezTo>
                  <a:pt x="472536" y="327886"/>
                  <a:pt x="489605" y="-91519"/>
                  <a:pt x="549346" y="182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1303607C-6DA3-A42A-E682-55CE47A2A4CF}"/>
              </a:ext>
            </a:extLst>
          </p:cNvPr>
          <p:cNvSpPr/>
          <p:nvPr/>
        </p:nvSpPr>
        <p:spPr>
          <a:xfrm>
            <a:off x="4892467" y="2825774"/>
            <a:ext cx="1224471" cy="2034676"/>
          </a:xfrm>
          <a:custGeom>
            <a:avLst/>
            <a:gdLst>
              <a:gd name="connsiteX0" fmla="*/ 871911 w 1224471"/>
              <a:gd name="connsiteY0" fmla="*/ 422175 h 2034676"/>
              <a:gd name="connsiteX1" fmla="*/ 469575 w 1224471"/>
              <a:gd name="connsiteY1" fmla="*/ 1058597 h 2034676"/>
              <a:gd name="connsiteX2" fmla="*/ 550042 w 1224471"/>
              <a:gd name="connsiteY2" fmla="*/ 1321944 h 2034676"/>
              <a:gd name="connsiteX3" fmla="*/ 352531 w 1224471"/>
              <a:gd name="connsiteY3" fmla="*/ 1658444 h 2034676"/>
              <a:gd name="connsiteX4" fmla="*/ 564672 w 1224471"/>
              <a:gd name="connsiteY4" fmla="*/ 1541400 h 2034676"/>
              <a:gd name="connsiteX5" fmla="*/ 8717 w 1224471"/>
              <a:gd name="connsiteY5" fmla="*/ 2031519 h 2034676"/>
              <a:gd name="connsiteX6" fmla="*/ 1084051 w 1224471"/>
              <a:gd name="connsiteY6" fmla="*/ 1687704 h 2034676"/>
              <a:gd name="connsiteX7" fmla="*/ 1208410 w 1224471"/>
              <a:gd name="connsiteY7" fmla="*/ 524588 h 2034676"/>
              <a:gd name="connsiteX8" fmla="*/ 1054791 w 1224471"/>
              <a:gd name="connsiteY8" fmla="*/ 19839 h 2034676"/>
              <a:gd name="connsiteX9" fmla="*/ 945063 w 1224471"/>
              <a:gd name="connsiteY9" fmla="*/ 1153695 h 2034676"/>
              <a:gd name="connsiteX10" fmla="*/ 871911 w 1224471"/>
              <a:gd name="connsiteY10" fmla="*/ 422175 h 203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471" h="2034676">
                <a:moveTo>
                  <a:pt x="871911" y="422175"/>
                </a:moveTo>
                <a:cubicBezTo>
                  <a:pt x="792663" y="406325"/>
                  <a:pt x="523220" y="908636"/>
                  <a:pt x="469575" y="1058597"/>
                </a:cubicBezTo>
                <a:cubicBezTo>
                  <a:pt x="415930" y="1208559"/>
                  <a:pt x="569549" y="1221970"/>
                  <a:pt x="550042" y="1321944"/>
                </a:cubicBezTo>
                <a:cubicBezTo>
                  <a:pt x="530535" y="1421918"/>
                  <a:pt x="350093" y="1621868"/>
                  <a:pt x="352531" y="1658444"/>
                </a:cubicBezTo>
                <a:cubicBezTo>
                  <a:pt x="354969" y="1695020"/>
                  <a:pt x="621974" y="1479221"/>
                  <a:pt x="564672" y="1541400"/>
                </a:cubicBezTo>
                <a:cubicBezTo>
                  <a:pt x="507370" y="1603579"/>
                  <a:pt x="-77846" y="2007135"/>
                  <a:pt x="8717" y="2031519"/>
                </a:cubicBezTo>
                <a:cubicBezTo>
                  <a:pt x="95280" y="2055903"/>
                  <a:pt x="884102" y="1938859"/>
                  <a:pt x="1084051" y="1687704"/>
                </a:cubicBezTo>
                <a:cubicBezTo>
                  <a:pt x="1284000" y="1436549"/>
                  <a:pt x="1213287" y="802565"/>
                  <a:pt x="1208410" y="524588"/>
                </a:cubicBezTo>
                <a:cubicBezTo>
                  <a:pt x="1203533" y="246611"/>
                  <a:pt x="1098682" y="-85012"/>
                  <a:pt x="1054791" y="19839"/>
                </a:cubicBezTo>
                <a:cubicBezTo>
                  <a:pt x="1010900" y="124690"/>
                  <a:pt x="969447" y="1087858"/>
                  <a:pt x="945063" y="1153695"/>
                </a:cubicBezTo>
                <a:cubicBezTo>
                  <a:pt x="920679" y="1219532"/>
                  <a:pt x="951159" y="438025"/>
                  <a:pt x="871911" y="4221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6754C43-C6BA-401B-8E65-6BDFF136EC5E}"/>
              </a:ext>
            </a:extLst>
          </p:cNvPr>
          <p:cNvSpPr/>
          <p:nvPr/>
        </p:nvSpPr>
        <p:spPr>
          <a:xfrm>
            <a:off x="3024094" y="5175624"/>
            <a:ext cx="639110" cy="193441"/>
          </a:xfrm>
          <a:custGeom>
            <a:avLst/>
            <a:gdLst>
              <a:gd name="connsiteX0" fmla="*/ 0 w 639110"/>
              <a:gd name="connsiteY0" fmla="*/ 0 h 193441"/>
              <a:gd name="connsiteX1" fmla="*/ 233082 w 639110"/>
              <a:gd name="connsiteY1" fmla="*/ 95623 h 193441"/>
              <a:gd name="connsiteX2" fmla="*/ 549835 w 639110"/>
              <a:gd name="connsiteY2" fmla="*/ 59764 h 193441"/>
              <a:gd name="connsiteX3" fmla="*/ 508000 w 639110"/>
              <a:gd name="connsiteY3" fmla="*/ 71717 h 193441"/>
              <a:gd name="connsiteX4" fmla="*/ 633506 w 639110"/>
              <a:gd name="connsiteY4" fmla="*/ 191247 h 193441"/>
              <a:gd name="connsiteX5" fmla="*/ 597647 w 639110"/>
              <a:gd name="connsiteY5" fmla="*/ 143435 h 193441"/>
              <a:gd name="connsiteX6" fmla="*/ 424330 w 639110"/>
              <a:gd name="connsiteY6" fmla="*/ 71717 h 193441"/>
              <a:gd name="connsiteX7" fmla="*/ 292847 w 639110"/>
              <a:gd name="connsiteY7" fmla="*/ 77694 h 193441"/>
              <a:gd name="connsiteX8" fmla="*/ 304800 w 639110"/>
              <a:gd name="connsiteY8" fmla="*/ 191247 h 193441"/>
              <a:gd name="connsiteX9" fmla="*/ 274918 w 639110"/>
              <a:gd name="connsiteY9" fmla="*/ 89647 h 193441"/>
              <a:gd name="connsiteX10" fmla="*/ 161365 w 639110"/>
              <a:gd name="connsiteY10" fmla="*/ 77694 h 193441"/>
              <a:gd name="connsiteX11" fmla="*/ 35859 w 639110"/>
              <a:gd name="connsiteY11" fmla="*/ 47811 h 193441"/>
              <a:gd name="connsiteX12" fmla="*/ 0 w 639110"/>
              <a:gd name="connsiteY12" fmla="*/ 0 h 19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9110" h="193441">
                <a:moveTo>
                  <a:pt x="0" y="0"/>
                </a:moveTo>
                <a:cubicBezTo>
                  <a:pt x="70721" y="42831"/>
                  <a:pt x="141443" y="85662"/>
                  <a:pt x="233082" y="95623"/>
                </a:cubicBezTo>
                <a:lnTo>
                  <a:pt x="549835" y="59764"/>
                </a:lnTo>
                <a:cubicBezTo>
                  <a:pt x="595655" y="55780"/>
                  <a:pt x="494055" y="49803"/>
                  <a:pt x="508000" y="71717"/>
                </a:cubicBezTo>
                <a:cubicBezTo>
                  <a:pt x="521945" y="93631"/>
                  <a:pt x="618565" y="179294"/>
                  <a:pt x="633506" y="191247"/>
                </a:cubicBezTo>
                <a:cubicBezTo>
                  <a:pt x="648447" y="203200"/>
                  <a:pt x="632510" y="163357"/>
                  <a:pt x="597647" y="143435"/>
                </a:cubicBezTo>
                <a:cubicBezTo>
                  <a:pt x="562784" y="123513"/>
                  <a:pt x="475130" y="82674"/>
                  <a:pt x="424330" y="71717"/>
                </a:cubicBezTo>
                <a:cubicBezTo>
                  <a:pt x="373530" y="60760"/>
                  <a:pt x="312769" y="57772"/>
                  <a:pt x="292847" y="77694"/>
                </a:cubicBezTo>
                <a:cubicBezTo>
                  <a:pt x="272925" y="97616"/>
                  <a:pt x="307788" y="189255"/>
                  <a:pt x="304800" y="191247"/>
                </a:cubicBezTo>
                <a:cubicBezTo>
                  <a:pt x="301812" y="193239"/>
                  <a:pt x="298824" y="108573"/>
                  <a:pt x="274918" y="89647"/>
                </a:cubicBezTo>
                <a:cubicBezTo>
                  <a:pt x="251012" y="70721"/>
                  <a:pt x="201208" y="84667"/>
                  <a:pt x="161365" y="77694"/>
                </a:cubicBezTo>
                <a:cubicBezTo>
                  <a:pt x="121522" y="70721"/>
                  <a:pt x="61757" y="59764"/>
                  <a:pt x="35859" y="47811"/>
                </a:cubicBezTo>
                <a:cubicBezTo>
                  <a:pt x="9961" y="35858"/>
                  <a:pt x="7969" y="2091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738726B-1BB4-71C8-5F7A-C25B93E8F477}"/>
              </a:ext>
            </a:extLst>
          </p:cNvPr>
          <p:cNvSpPr/>
          <p:nvPr/>
        </p:nvSpPr>
        <p:spPr>
          <a:xfrm>
            <a:off x="2655918" y="5107399"/>
            <a:ext cx="1197541" cy="570311"/>
          </a:xfrm>
          <a:custGeom>
            <a:avLst/>
            <a:gdLst>
              <a:gd name="connsiteX0" fmla="*/ 3611 w 1197541"/>
              <a:gd name="connsiteY0" fmla="*/ 2483 h 570311"/>
              <a:gd name="connsiteX1" fmla="*/ 708835 w 1197541"/>
              <a:gd name="connsiteY1" fmla="*/ 50295 h 570311"/>
              <a:gd name="connsiteX2" fmla="*/ 1192929 w 1197541"/>
              <a:gd name="connsiteY2" fmla="*/ 337166 h 570311"/>
              <a:gd name="connsiteX3" fmla="*/ 959847 w 1197541"/>
              <a:gd name="connsiteY3" fmla="*/ 343142 h 570311"/>
              <a:gd name="connsiteX4" fmla="*/ 1079376 w 1197541"/>
              <a:gd name="connsiteY4" fmla="*/ 402907 h 570311"/>
              <a:gd name="connsiteX5" fmla="*/ 559423 w 1197541"/>
              <a:gd name="connsiteY5" fmla="*/ 570248 h 570311"/>
              <a:gd name="connsiteX6" fmla="*/ 935941 w 1197541"/>
              <a:gd name="connsiteY6" fmla="*/ 420836 h 570311"/>
              <a:gd name="connsiteX7" fmla="*/ 714811 w 1197541"/>
              <a:gd name="connsiteY7" fmla="*/ 277401 h 570311"/>
              <a:gd name="connsiteX8" fmla="*/ 900082 w 1197541"/>
              <a:gd name="connsiteY8" fmla="*/ 295330 h 570311"/>
              <a:gd name="connsiteX9" fmla="*/ 421964 w 1197541"/>
              <a:gd name="connsiteY9" fmla="*/ 127989 h 570311"/>
              <a:gd name="connsiteX10" fmla="*/ 105211 w 1197541"/>
              <a:gd name="connsiteY10" fmla="*/ 163848 h 570311"/>
              <a:gd name="connsiteX11" fmla="*/ 445870 w 1197541"/>
              <a:gd name="connsiteY11" fmla="*/ 157872 h 570311"/>
              <a:gd name="connsiteX12" fmla="*/ 153023 w 1197541"/>
              <a:gd name="connsiteY12" fmla="*/ 116036 h 570311"/>
              <a:gd name="connsiteX13" fmla="*/ 421964 w 1197541"/>
              <a:gd name="connsiteY13" fmla="*/ 80177 h 570311"/>
              <a:gd name="connsiteX14" fmla="*/ 3611 w 1197541"/>
              <a:gd name="connsiteY14" fmla="*/ 2483 h 57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7541" h="570311">
                <a:moveTo>
                  <a:pt x="3611" y="2483"/>
                </a:moveTo>
                <a:cubicBezTo>
                  <a:pt x="51423" y="-2497"/>
                  <a:pt x="510615" y="-5485"/>
                  <a:pt x="708835" y="50295"/>
                </a:cubicBezTo>
                <a:cubicBezTo>
                  <a:pt x="907055" y="106075"/>
                  <a:pt x="1151094" y="288358"/>
                  <a:pt x="1192929" y="337166"/>
                </a:cubicBezTo>
                <a:cubicBezTo>
                  <a:pt x="1234764" y="385974"/>
                  <a:pt x="978773" y="332185"/>
                  <a:pt x="959847" y="343142"/>
                </a:cubicBezTo>
                <a:cubicBezTo>
                  <a:pt x="940922" y="354099"/>
                  <a:pt x="1146113" y="365056"/>
                  <a:pt x="1079376" y="402907"/>
                </a:cubicBezTo>
                <a:cubicBezTo>
                  <a:pt x="1012639" y="440758"/>
                  <a:pt x="583329" y="567260"/>
                  <a:pt x="559423" y="570248"/>
                </a:cubicBezTo>
                <a:cubicBezTo>
                  <a:pt x="535517" y="573236"/>
                  <a:pt x="910043" y="469644"/>
                  <a:pt x="935941" y="420836"/>
                </a:cubicBezTo>
                <a:cubicBezTo>
                  <a:pt x="961839" y="372028"/>
                  <a:pt x="720788" y="298319"/>
                  <a:pt x="714811" y="277401"/>
                </a:cubicBezTo>
                <a:cubicBezTo>
                  <a:pt x="708834" y="256483"/>
                  <a:pt x="948890" y="320232"/>
                  <a:pt x="900082" y="295330"/>
                </a:cubicBezTo>
                <a:cubicBezTo>
                  <a:pt x="851274" y="270428"/>
                  <a:pt x="554442" y="149903"/>
                  <a:pt x="421964" y="127989"/>
                </a:cubicBezTo>
                <a:cubicBezTo>
                  <a:pt x="289486" y="106075"/>
                  <a:pt x="101227" y="158868"/>
                  <a:pt x="105211" y="163848"/>
                </a:cubicBezTo>
                <a:cubicBezTo>
                  <a:pt x="109195" y="168829"/>
                  <a:pt x="437901" y="165841"/>
                  <a:pt x="445870" y="157872"/>
                </a:cubicBezTo>
                <a:cubicBezTo>
                  <a:pt x="453839" y="149903"/>
                  <a:pt x="157007" y="128985"/>
                  <a:pt x="153023" y="116036"/>
                </a:cubicBezTo>
                <a:cubicBezTo>
                  <a:pt x="149039" y="103087"/>
                  <a:pt x="445870" y="99103"/>
                  <a:pt x="421964" y="80177"/>
                </a:cubicBezTo>
                <a:cubicBezTo>
                  <a:pt x="398058" y="61251"/>
                  <a:pt x="-44201" y="7463"/>
                  <a:pt x="3611" y="24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E6F38CA-992A-1570-9EF7-2F79A3F56F3D}"/>
              </a:ext>
            </a:extLst>
          </p:cNvPr>
          <p:cNvSpPr/>
          <p:nvPr/>
        </p:nvSpPr>
        <p:spPr>
          <a:xfrm>
            <a:off x="3467178" y="3196726"/>
            <a:ext cx="1336910" cy="1789486"/>
          </a:xfrm>
          <a:custGeom>
            <a:avLst/>
            <a:gdLst>
              <a:gd name="connsiteX0" fmla="*/ 519606 w 1336910"/>
              <a:gd name="connsiteY0" fmla="*/ 16 h 1789486"/>
              <a:gd name="connsiteX1" fmla="*/ 1148713 w 1336910"/>
              <a:gd name="connsiteY1" fmla="*/ 680330 h 1789486"/>
              <a:gd name="connsiteX2" fmla="*/ 973148 w 1336910"/>
              <a:gd name="connsiteY2" fmla="*/ 651069 h 1789486"/>
              <a:gd name="connsiteX3" fmla="*/ 1163344 w 1336910"/>
              <a:gd name="connsiteY3" fmla="*/ 724221 h 1789486"/>
              <a:gd name="connsiteX4" fmla="*/ 1038985 w 1336910"/>
              <a:gd name="connsiteY4" fmla="*/ 1031460 h 1789486"/>
              <a:gd name="connsiteX5" fmla="*/ 1324278 w 1336910"/>
              <a:gd name="connsiteY5" fmla="*/ 1485002 h 1789486"/>
              <a:gd name="connsiteX6" fmla="*/ 548867 w 1336910"/>
              <a:gd name="connsiteY6" fmla="*/ 1602045 h 1789486"/>
              <a:gd name="connsiteX7" fmla="*/ 504976 w 1336910"/>
              <a:gd name="connsiteY7" fmla="*/ 1784925 h 1789486"/>
              <a:gd name="connsiteX8" fmla="*/ 285520 w 1336910"/>
              <a:gd name="connsiteY8" fmla="*/ 1397220 h 1789486"/>
              <a:gd name="connsiteX9" fmla="*/ 227 w 1336910"/>
              <a:gd name="connsiteY9" fmla="*/ 665700 h 1789486"/>
              <a:gd name="connsiteX10" fmla="*/ 241628 w 1336910"/>
              <a:gd name="connsiteY10" fmla="*/ 1002199 h 1789486"/>
              <a:gd name="connsiteX11" fmla="*/ 468400 w 1336910"/>
              <a:gd name="connsiteY11" fmla="*/ 782743 h 1789486"/>
              <a:gd name="connsiteX12" fmla="*/ 541552 w 1336910"/>
              <a:gd name="connsiteY12" fmla="*/ 848580 h 1789486"/>
              <a:gd name="connsiteX13" fmla="*/ 475715 w 1336910"/>
              <a:gd name="connsiteY13" fmla="*/ 277994 h 1789486"/>
              <a:gd name="connsiteX14" fmla="*/ 512291 w 1336910"/>
              <a:gd name="connsiteY14" fmla="*/ 658384 h 1789486"/>
              <a:gd name="connsiteX15" fmla="*/ 519606 w 1336910"/>
              <a:gd name="connsiteY15" fmla="*/ 16 h 178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6910" h="1789486">
                <a:moveTo>
                  <a:pt x="519606" y="16"/>
                </a:moveTo>
                <a:cubicBezTo>
                  <a:pt x="625676" y="3674"/>
                  <a:pt x="1073123" y="571821"/>
                  <a:pt x="1148713" y="680330"/>
                </a:cubicBezTo>
                <a:cubicBezTo>
                  <a:pt x="1224303" y="788839"/>
                  <a:pt x="970710" y="643754"/>
                  <a:pt x="973148" y="651069"/>
                </a:cubicBezTo>
                <a:cubicBezTo>
                  <a:pt x="975587" y="658384"/>
                  <a:pt x="1152371" y="660823"/>
                  <a:pt x="1163344" y="724221"/>
                </a:cubicBezTo>
                <a:cubicBezTo>
                  <a:pt x="1174317" y="787619"/>
                  <a:pt x="1012163" y="904663"/>
                  <a:pt x="1038985" y="1031460"/>
                </a:cubicBezTo>
                <a:cubicBezTo>
                  <a:pt x="1065807" y="1158257"/>
                  <a:pt x="1405964" y="1389905"/>
                  <a:pt x="1324278" y="1485002"/>
                </a:cubicBezTo>
                <a:cubicBezTo>
                  <a:pt x="1242592" y="1580099"/>
                  <a:pt x="685417" y="1552058"/>
                  <a:pt x="548867" y="1602045"/>
                </a:cubicBezTo>
                <a:cubicBezTo>
                  <a:pt x="412317" y="1652032"/>
                  <a:pt x="548867" y="1819062"/>
                  <a:pt x="504976" y="1784925"/>
                </a:cubicBezTo>
                <a:cubicBezTo>
                  <a:pt x="461085" y="1750788"/>
                  <a:pt x="369645" y="1583758"/>
                  <a:pt x="285520" y="1397220"/>
                </a:cubicBezTo>
                <a:cubicBezTo>
                  <a:pt x="201395" y="1210683"/>
                  <a:pt x="7542" y="731537"/>
                  <a:pt x="227" y="665700"/>
                </a:cubicBezTo>
                <a:cubicBezTo>
                  <a:pt x="-7088" y="599863"/>
                  <a:pt x="163599" y="982692"/>
                  <a:pt x="241628" y="1002199"/>
                </a:cubicBezTo>
                <a:cubicBezTo>
                  <a:pt x="319657" y="1021706"/>
                  <a:pt x="418413" y="808346"/>
                  <a:pt x="468400" y="782743"/>
                </a:cubicBezTo>
                <a:cubicBezTo>
                  <a:pt x="518387" y="757140"/>
                  <a:pt x="540333" y="932705"/>
                  <a:pt x="541552" y="848580"/>
                </a:cubicBezTo>
                <a:cubicBezTo>
                  <a:pt x="542771" y="764455"/>
                  <a:pt x="480592" y="309693"/>
                  <a:pt x="475715" y="277994"/>
                </a:cubicBezTo>
                <a:cubicBezTo>
                  <a:pt x="470838" y="246295"/>
                  <a:pt x="504976" y="701056"/>
                  <a:pt x="512291" y="658384"/>
                </a:cubicBezTo>
                <a:cubicBezTo>
                  <a:pt x="519606" y="615712"/>
                  <a:pt x="413536" y="-3642"/>
                  <a:pt x="519606" y="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8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6</Words>
  <Application>Microsoft Macintosh PowerPoint</Application>
  <PresentationFormat>A3 297x420 mm</PresentationFormat>
  <Paragraphs>6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27</cp:revision>
  <dcterms:created xsi:type="dcterms:W3CDTF">2022-12-07T09:38:27Z</dcterms:created>
  <dcterms:modified xsi:type="dcterms:W3CDTF">2022-12-08T01:55:40Z</dcterms:modified>
</cp:coreProperties>
</file>