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29FEE-5686-4FF8-AB64-A9CFC15AE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C9BB23-A8FC-43EB-8F91-5BFAEA6E9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D6342E-2F1E-4C4C-90C5-94E9BB7E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3E3317-D952-4F1A-A771-35215FC9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29F16C-64A8-4943-BA02-9AFEF136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72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AD5AE-D649-4755-B03C-04195CE2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F93456-04FA-4BC1-94ED-81E4B01F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1B1AF7-EEE4-4472-A83C-A4B75FAE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D94F47-F4A8-4F37-AD0E-77F7662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0A605-9A62-4510-A7FE-3EA95AF9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27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C483EE-1277-49BC-8A9D-1925E24BB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B50D40-0777-40D0-9AAB-7D7D513B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571FFD-2F12-4C9F-8258-4C59FD3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A494B8-DC47-4417-B01C-AE63B3AA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37B79-AF51-4314-8427-35BD756A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5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30A44-A4C5-4F1C-9134-1BD097D6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6E8618-D4D8-4CFD-8149-100DD557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F8580-DA87-4677-818B-15560242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D506A7-93F4-415A-9CC0-EA198261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2F55EA-F6A5-487B-A5CC-348DF7F8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93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A63028-3898-4FF4-AFFB-D419FA0E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0C9CEF-96EE-4AF5-8707-5BF933355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B3CAE4-C46F-4F88-868C-F3CF9B2F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2131BA-073E-4187-B06C-3D1914F5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36BF8C-622D-4E2E-A855-AE857D33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9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F8F93-165C-45F0-9AAE-76324B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F556B5-0AB9-4759-A4C5-4714844E9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3D841E-B49B-4C03-AD37-551F5DBB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B0D9FE-E40B-42A9-8C0E-8186D6F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51496E-53F5-46D1-986A-F075440C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D562F6-D8EA-499D-B1AA-EC394F7A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50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57BA2-983E-4146-916C-89D5E72D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88CD91-1EF7-4134-8761-05A04583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03041B-CD96-42A9-88B1-D748E1ABC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A7D0BE1-6C82-40FA-BE47-5F299621C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262A22-023E-4854-B12D-BA468762E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B17C82-CF8D-41A7-9208-54A57C52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E28BB1-5032-4D92-B512-C6FEB12D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0A7771-5D31-46D5-9A7A-DD3DB711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5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0867B-D8C6-4454-963A-C56E3894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AC2899-990A-463F-BCAA-1830BA62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D8685A-CBAD-43C3-90F9-9FC7EC50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F0984C-BCD0-40AD-BC38-9859E3C5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82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04E4C4-EA11-4EBF-BC83-AFF9435B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34A257-3089-476F-A6E7-00614B74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2024E2-14AA-4955-893A-D2F30576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AFC5E0-C64E-4223-BC32-AA54D149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684D0-AB90-4048-A99D-23DD5956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7468A0-4D73-419E-A18A-CFFA6E607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81C8FE-D8CF-455E-9E97-41F93D26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67D0A4-A574-4766-AAA2-EC1CD2A6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F2F027-86BF-42ED-B8CC-BAE7EF43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8375F5-AB27-42FB-8489-2EA74B79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B8A3C89-A683-4FA0-B31F-F2B57CEBE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0DA538-A728-4CC8-AE3A-478D05B3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50A1A5-2419-404B-8F5D-DE16FC7D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22D89C-25CE-4296-BB7C-94E7D917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8DA41E-1E73-4678-995C-4B6824FB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3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377EB8-39F2-49DF-ADDD-5A1B6909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8C8822-C841-44F3-9387-73F26AEC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B0A0BB-9BA5-4471-A099-1A7EC933A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B3562-3D46-4DB6-A964-A4CA7C2441A0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F00E23-F607-4EE2-9FC5-5E987784E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B2364-093A-4BB5-BEF6-2D7CB775F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90AC-0258-4983-AB53-CD41BC4D27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9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『ワンス・アポン・ア・タイム・イン・ハリウッド』（2019）で第92回アカデミー賞助演男優賞を受賞したブラッド・ピット。" hidden="1">
            <a:extLst>
              <a:ext uri="{FF2B5EF4-FFF2-40B4-BE49-F238E27FC236}">
                <a16:creationId xmlns:a16="http://schemas.microsoft.com/office/drawing/2014/main" id="{04B4BF1A-6FE2-446B-9BFD-FA0C9B8F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0"/>
            <a:ext cx="591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グループ化 1084">
            <a:extLst>
              <a:ext uri="{FF2B5EF4-FFF2-40B4-BE49-F238E27FC236}">
                <a16:creationId xmlns:a16="http://schemas.microsoft.com/office/drawing/2014/main" id="{DEBA3796-849A-4871-A8B3-756CDCECA883}"/>
              </a:ext>
            </a:extLst>
          </p:cNvPr>
          <p:cNvGrpSpPr/>
          <p:nvPr/>
        </p:nvGrpSpPr>
        <p:grpSpPr>
          <a:xfrm>
            <a:off x="2342144" y="27388"/>
            <a:ext cx="7323589" cy="6853892"/>
            <a:chOff x="2342144" y="27388"/>
            <a:chExt cx="7323589" cy="6853892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8D31317B-EF7D-4783-8B09-B86482DFE57C}"/>
                </a:ext>
              </a:extLst>
            </p:cNvPr>
            <p:cNvSpPr/>
            <p:nvPr/>
          </p:nvSpPr>
          <p:spPr>
            <a:xfrm>
              <a:off x="6189300" y="2429933"/>
              <a:ext cx="848681" cy="292016"/>
            </a:xfrm>
            <a:custGeom>
              <a:avLst/>
              <a:gdLst>
                <a:gd name="connsiteX0" fmla="*/ 1950 w 848681"/>
                <a:gd name="connsiteY0" fmla="*/ 67734 h 292016"/>
                <a:gd name="connsiteX1" fmla="*/ 71800 w 848681"/>
                <a:gd name="connsiteY1" fmla="*/ 29634 h 292016"/>
                <a:gd name="connsiteX2" fmla="*/ 126833 w 848681"/>
                <a:gd name="connsiteY2" fmla="*/ 14817 h 292016"/>
                <a:gd name="connsiteX3" fmla="*/ 205150 w 848681"/>
                <a:gd name="connsiteY3" fmla="*/ 40217 h 292016"/>
                <a:gd name="connsiteX4" fmla="*/ 323683 w 848681"/>
                <a:gd name="connsiteY4" fmla="*/ 86784 h 292016"/>
                <a:gd name="connsiteX5" fmla="*/ 446450 w 848681"/>
                <a:gd name="connsiteY5" fmla="*/ 139700 h 292016"/>
                <a:gd name="connsiteX6" fmla="*/ 562867 w 848681"/>
                <a:gd name="connsiteY6" fmla="*/ 158750 h 292016"/>
                <a:gd name="connsiteX7" fmla="*/ 647533 w 848681"/>
                <a:gd name="connsiteY7" fmla="*/ 196850 h 292016"/>
                <a:gd name="connsiteX8" fmla="*/ 727967 w 848681"/>
                <a:gd name="connsiteY8" fmla="*/ 254000 h 292016"/>
                <a:gd name="connsiteX9" fmla="*/ 761833 w 848681"/>
                <a:gd name="connsiteY9" fmla="*/ 285750 h 292016"/>
                <a:gd name="connsiteX10" fmla="*/ 848617 w 848681"/>
                <a:gd name="connsiteY10" fmla="*/ 289984 h 292016"/>
                <a:gd name="connsiteX11" fmla="*/ 747017 w 848681"/>
                <a:gd name="connsiteY11" fmla="*/ 285750 h 292016"/>
                <a:gd name="connsiteX12" fmla="*/ 664467 w 848681"/>
                <a:gd name="connsiteY12" fmla="*/ 224367 h 292016"/>
                <a:gd name="connsiteX13" fmla="*/ 581917 w 848681"/>
                <a:gd name="connsiteY13" fmla="*/ 194734 h 292016"/>
                <a:gd name="connsiteX14" fmla="*/ 509950 w 848681"/>
                <a:gd name="connsiteY14" fmla="*/ 148167 h 292016"/>
                <a:gd name="connsiteX15" fmla="*/ 412583 w 848681"/>
                <a:gd name="connsiteY15" fmla="*/ 114300 h 292016"/>
                <a:gd name="connsiteX16" fmla="*/ 277117 w 848681"/>
                <a:gd name="connsiteY16" fmla="*/ 61384 h 292016"/>
                <a:gd name="connsiteX17" fmla="*/ 154350 w 848681"/>
                <a:gd name="connsiteY17" fmla="*/ 0 h 292016"/>
                <a:gd name="connsiteX18" fmla="*/ 1950 w 848681"/>
                <a:gd name="connsiteY18" fmla="*/ 67734 h 29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8681" h="292016">
                  <a:moveTo>
                    <a:pt x="1950" y="67734"/>
                  </a:moveTo>
                  <a:cubicBezTo>
                    <a:pt x="-11808" y="72673"/>
                    <a:pt x="50986" y="38453"/>
                    <a:pt x="71800" y="29634"/>
                  </a:cubicBezTo>
                  <a:cubicBezTo>
                    <a:pt x="92614" y="20814"/>
                    <a:pt x="104608" y="13053"/>
                    <a:pt x="126833" y="14817"/>
                  </a:cubicBezTo>
                  <a:cubicBezTo>
                    <a:pt x="149058" y="16581"/>
                    <a:pt x="172342" y="28223"/>
                    <a:pt x="205150" y="40217"/>
                  </a:cubicBezTo>
                  <a:cubicBezTo>
                    <a:pt x="237958" y="52211"/>
                    <a:pt x="283466" y="70204"/>
                    <a:pt x="323683" y="86784"/>
                  </a:cubicBezTo>
                  <a:cubicBezTo>
                    <a:pt x="363900" y="103364"/>
                    <a:pt x="406586" y="127706"/>
                    <a:pt x="446450" y="139700"/>
                  </a:cubicBezTo>
                  <a:cubicBezTo>
                    <a:pt x="486314" y="151694"/>
                    <a:pt x="529353" y="149225"/>
                    <a:pt x="562867" y="158750"/>
                  </a:cubicBezTo>
                  <a:cubicBezTo>
                    <a:pt x="596381" y="168275"/>
                    <a:pt x="620016" y="180975"/>
                    <a:pt x="647533" y="196850"/>
                  </a:cubicBezTo>
                  <a:cubicBezTo>
                    <a:pt x="675050" y="212725"/>
                    <a:pt x="708917" y="239183"/>
                    <a:pt x="727967" y="254000"/>
                  </a:cubicBezTo>
                  <a:cubicBezTo>
                    <a:pt x="747017" y="268817"/>
                    <a:pt x="741725" y="279753"/>
                    <a:pt x="761833" y="285750"/>
                  </a:cubicBezTo>
                  <a:cubicBezTo>
                    <a:pt x="781941" y="291747"/>
                    <a:pt x="851086" y="289984"/>
                    <a:pt x="848617" y="289984"/>
                  </a:cubicBezTo>
                  <a:cubicBezTo>
                    <a:pt x="846148" y="289984"/>
                    <a:pt x="777709" y="296686"/>
                    <a:pt x="747017" y="285750"/>
                  </a:cubicBezTo>
                  <a:cubicBezTo>
                    <a:pt x="716325" y="274814"/>
                    <a:pt x="691984" y="239536"/>
                    <a:pt x="664467" y="224367"/>
                  </a:cubicBezTo>
                  <a:cubicBezTo>
                    <a:pt x="636950" y="209198"/>
                    <a:pt x="607670" y="207434"/>
                    <a:pt x="581917" y="194734"/>
                  </a:cubicBezTo>
                  <a:cubicBezTo>
                    <a:pt x="556164" y="182034"/>
                    <a:pt x="538172" y="161573"/>
                    <a:pt x="509950" y="148167"/>
                  </a:cubicBezTo>
                  <a:cubicBezTo>
                    <a:pt x="481728" y="134761"/>
                    <a:pt x="451388" y="128764"/>
                    <a:pt x="412583" y="114300"/>
                  </a:cubicBezTo>
                  <a:cubicBezTo>
                    <a:pt x="373778" y="99836"/>
                    <a:pt x="320156" y="80434"/>
                    <a:pt x="277117" y="61384"/>
                  </a:cubicBezTo>
                  <a:cubicBezTo>
                    <a:pt x="234078" y="42334"/>
                    <a:pt x="197742" y="0"/>
                    <a:pt x="154350" y="0"/>
                  </a:cubicBezTo>
                  <a:cubicBezTo>
                    <a:pt x="110958" y="0"/>
                    <a:pt x="15708" y="62795"/>
                    <a:pt x="1950" y="677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DE0A112-697A-4483-86B5-3B36C521F96A}"/>
                </a:ext>
              </a:extLst>
            </p:cNvPr>
            <p:cNvSpPr/>
            <p:nvPr/>
          </p:nvSpPr>
          <p:spPr>
            <a:xfrm>
              <a:off x="6351826" y="2275214"/>
              <a:ext cx="762292" cy="421639"/>
            </a:xfrm>
            <a:custGeom>
              <a:avLst/>
              <a:gdLst>
                <a:gd name="connsiteX0" fmla="*/ 291 w 762292"/>
                <a:gd name="connsiteY0" fmla="*/ 203 h 421639"/>
                <a:gd name="connsiteX1" fmla="*/ 129407 w 762292"/>
                <a:gd name="connsiteY1" fmla="*/ 19253 h 421639"/>
                <a:gd name="connsiteX2" fmla="*/ 239474 w 762292"/>
                <a:gd name="connsiteY2" fmla="*/ 72169 h 421639"/>
                <a:gd name="connsiteX3" fmla="*/ 338957 w 762292"/>
                <a:gd name="connsiteY3" fmla="*/ 150486 h 421639"/>
                <a:gd name="connsiteX4" fmla="*/ 421507 w 762292"/>
                <a:gd name="connsiteY4" fmla="*/ 173769 h 421639"/>
                <a:gd name="connsiteX5" fmla="*/ 510407 w 762292"/>
                <a:gd name="connsiteY5" fmla="*/ 199169 h 421639"/>
                <a:gd name="connsiteX6" fmla="*/ 586607 w 762292"/>
                <a:gd name="connsiteY6" fmla="*/ 216103 h 421639"/>
                <a:gd name="connsiteX7" fmla="*/ 637407 w 762292"/>
                <a:gd name="connsiteY7" fmla="*/ 275369 h 421639"/>
                <a:gd name="connsiteX8" fmla="*/ 694557 w 762292"/>
                <a:gd name="connsiteY8" fmla="*/ 368503 h 421639"/>
                <a:gd name="connsiteX9" fmla="*/ 762291 w 762292"/>
                <a:gd name="connsiteY9" fmla="*/ 421419 h 421639"/>
                <a:gd name="connsiteX10" fmla="*/ 692441 w 762292"/>
                <a:gd name="connsiteY10" fmla="*/ 349453 h 421639"/>
                <a:gd name="connsiteX11" fmla="*/ 628941 w 762292"/>
                <a:gd name="connsiteY11" fmla="*/ 252086 h 421639"/>
                <a:gd name="connsiteX12" fmla="*/ 427857 w 762292"/>
                <a:gd name="connsiteY12" fmla="*/ 173769 h 421639"/>
                <a:gd name="connsiteX13" fmla="*/ 277574 w 762292"/>
                <a:gd name="connsiteY13" fmla="*/ 99686 h 421639"/>
                <a:gd name="connsiteX14" fmla="*/ 99774 w 762292"/>
                <a:gd name="connsiteY14" fmla="*/ 17136 h 421639"/>
                <a:gd name="connsiteX15" fmla="*/ 291 w 762292"/>
                <a:gd name="connsiteY15" fmla="*/ 203 h 4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292" h="421639">
                  <a:moveTo>
                    <a:pt x="291" y="203"/>
                  </a:moveTo>
                  <a:cubicBezTo>
                    <a:pt x="5230" y="556"/>
                    <a:pt x="89543" y="7259"/>
                    <a:pt x="129407" y="19253"/>
                  </a:cubicBezTo>
                  <a:cubicBezTo>
                    <a:pt x="169271" y="31247"/>
                    <a:pt x="204549" y="50297"/>
                    <a:pt x="239474" y="72169"/>
                  </a:cubicBezTo>
                  <a:cubicBezTo>
                    <a:pt x="274399" y="94041"/>
                    <a:pt x="308618" y="133553"/>
                    <a:pt x="338957" y="150486"/>
                  </a:cubicBezTo>
                  <a:cubicBezTo>
                    <a:pt x="369296" y="167419"/>
                    <a:pt x="421507" y="173769"/>
                    <a:pt x="421507" y="173769"/>
                  </a:cubicBezTo>
                  <a:cubicBezTo>
                    <a:pt x="450082" y="181883"/>
                    <a:pt x="482890" y="192113"/>
                    <a:pt x="510407" y="199169"/>
                  </a:cubicBezTo>
                  <a:cubicBezTo>
                    <a:pt x="537924" y="206225"/>
                    <a:pt x="565440" y="203403"/>
                    <a:pt x="586607" y="216103"/>
                  </a:cubicBezTo>
                  <a:cubicBezTo>
                    <a:pt x="607774" y="228803"/>
                    <a:pt x="619415" y="249969"/>
                    <a:pt x="637407" y="275369"/>
                  </a:cubicBezTo>
                  <a:cubicBezTo>
                    <a:pt x="655399" y="300769"/>
                    <a:pt x="673743" y="344161"/>
                    <a:pt x="694557" y="368503"/>
                  </a:cubicBezTo>
                  <a:cubicBezTo>
                    <a:pt x="715371" y="392845"/>
                    <a:pt x="762644" y="424594"/>
                    <a:pt x="762291" y="421419"/>
                  </a:cubicBezTo>
                  <a:cubicBezTo>
                    <a:pt x="761938" y="418244"/>
                    <a:pt x="714666" y="377675"/>
                    <a:pt x="692441" y="349453"/>
                  </a:cubicBezTo>
                  <a:cubicBezTo>
                    <a:pt x="670216" y="321231"/>
                    <a:pt x="673038" y="281367"/>
                    <a:pt x="628941" y="252086"/>
                  </a:cubicBezTo>
                  <a:cubicBezTo>
                    <a:pt x="584844" y="222805"/>
                    <a:pt x="486418" y="199169"/>
                    <a:pt x="427857" y="173769"/>
                  </a:cubicBezTo>
                  <a:cubicBezTo>
                    <a:pt x="369296" y="148369"/>
                    <a:pt x="332254" y="125791"/>
                    <a:pt x="277574" y="99686"/>
                  </a:cubicBezTo>
                  <a:cubicBezTo>
                    <a:pt x="222894" y="73581"/>
                    <a:pt x="145282" y="36186"/>
                    <a:pt x="99774" y="17136"/>
                  </a:cubicBezTo>
                  <a:cubicBezTo>
                    <a:pt x="54266" y="-1914"/>
                    <a:pt x="-4648" y="-150"/>
                    <a:pt x="291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9C23403-7B46-4B86-9982-D56F9DE8C469}"/>
                </a:ext>
              </a:extLst>
            </p:cNvPr>
            <p:cNvSpPr/>
            <p:nvPr/>
          </p:nvSpPr>
          <p:spPr>
            <a:xfrm>
              <a:off x="6189129" y="2268349"/>
              <a:ext cx="159781" cy="227503"/>
            </a:xfrm>
            <a:custGeom>
              <a:avLst/>
              <a:gdLst>
                <a:gd name="connsiteX0" fmla="*/ 158754 w 159781"/>
                <a:gd name="connsiteY0" fmla="*/ 718 h 227503"/>
                <a:gd name="connsiteX1" fmla="*/ 127004 w 159781"/>
                <a:gd name="connsiteY1" fmla="*/ 40934 h 227503"/>
                <a:gd name="connsiteX2" fmla="*/ 95254 w 159781"/>
                <a:gd name="connsiteY2" fmla="*/ 102318 h 227503"/>
                <a:gd name="connsiteX3" fmla="*/ 63504 w 159781"/>
                <a:gd name="connsiteY3" fmla="*/ 153118 h 227503"/>
                <a:gd name="connsiteX4" fmla="*/ 35988 w 159781"/>
                <a:gd name="connsiteY4" fmla="*/ 195451 h 227503"/>
                <a:gd name="connsiteX5" fmla="*/ 4 w 159781"/>
                <a:gd name="connsiteY5" fmla="*/ 227201 h 227503"/>
                <a:gd name="connsiteX6" fmla="*/ 33871 w 159781"/>
                <a:gd name="connsiteY6" fmla="*/ 176401 h 227503"/>
                <a:gd name="connsiteX7" fmla="*/ 86788 w 159781"/>
                <a:gd name="connsiteY7" fmla="*/ 74801 h 227503"/>
                <a:gd name="connsiteX8" fmla="*/ 158754 w 159781"/>
                <a:gd name="connsiteY8" fmla="*/ 718 h 22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81" h="227503">
                  <a:moveTo>
                    <a:pt x="158754" y="718"/>
                  </a:moveTo>
                  <a:cubicBezTo>
                    <a:pt x="165457" y="-4926"/>
                    <a:pt x="137587" y="24001"/>
                    <a:pt x="127004" y="40934"/>
                  </a:cubicBezTo>
                  <a:cubicBezTo>
                    <a:pt x="116421" y="57867"/>
                    <a:pt x="105837" y="83621"/>
                    <a:pt x="95254" y="102318"/>
                  </a:cubicBezTo>
                  <a:cubicBezTo>
                    <a:pt x="84671" y="121015"/>
                    <a:pt x="73382" y="137596"/>
                    <a:pt x="63504" y="153118"/>
                  </a:cubicBezTo>
                  <a:cubicBezTo>
                    <a:pt x="53626" y="168640"/>
                    <a:pt x="46571" y="183104"/>
                    <a:pt x="35988" y="195451"/>
                  </a:cubicBezTo>
                  <a:cubicBezTo>
                    <a:pt x="25405" y="207798"/>
                    <a:pt x="357" y="230376"/>
                    <a:pt x="4" y="227201"/>
                  </a:cubicBezTo>
                  <a:cubicBezTo>
                    <a:pt x="-349" y="224026"/>
                    <a:pt x="19407" y="201801"/>
                    <a:pt x="33871" y="176401"/>
                  </a:cubicBezTo>
                  <a:cubicBezTo>
                    <a:pt x="48335" y="151001"/>
                    <a:pt x="66327" y="101259"/>
                    <a:pt x="86788" y="74801"/>
                  </a:cubicBezTo>
                  <a:cubicBezTo>
                    <a:pt x="107249" y="48343"/>
                    <a:pt x="152051" y="6362"/>
                    <a:pt x="158754" y="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973F5C0-078C-4DAE-9A01-9EC16CC758B2}"/>
                </a:ext>
              </a:extLst>
            </p:cNvPr>
            <p:cNvSpPr/>
            <p:nvPr/>
          </p:nvSpPr>
          <p:spPr>
            <a:xfrm>
              <a:off x="6094095" y="2279625"/>
              <a:ext cx="217959" cy="196881"/>
            </a:xfrm>
            <a:custGeom>
              <a:avLst/>
              <a:gdLst>
                <a:gd name="connsiteX0" fmla="*/ 213572 w 217959"/>
                <a:gd name="connsiteY0" fmla="*/ 25 h 196881"/>
                <a:gd name="connsiteX1" fmla="*/ 175472 w 217959"/>
                <a:gd name="connsiteY1" fmla="*/ 57175 h 196881"/>
                <a:gd name="connsiteX2" fmla="*/ 120438 w 217959"/>
                <a:gd name="connsiteY2" fmla="*/ 158775 h 196881"/>
                <a:gd name="connsiteX3" fmla="*/ 86572 w 217959"/>
                <a:gd name="connsiteY3" fmla="*/ 196875 h 196881"/>
                <a:gd name="connsiteX4" fmla="*/ 50588 w 217959"/>
                <a:gd name="connsiteY4" fmla="*/ 156658 h 196881"/>
                <a:gd name="connsiteX5" fmla="*/ 35772 w 217959"/>
                <a:gd name="connsiteY5" fmla="*/ 141842 h 196881"/>
                <a:gd name="connsiteX6" fmla="*/ 1905 w 217959"/>
                <a:gd name="connsiteY6" fmla="*/ 78342 h 196881"/>
                <a:gd name="connsiteX7" fmla="*/ 4022 w 217959"/>
                <a:gd name="connsiteY7" fmla="*/ 67758 h 196881"/>
                <a:gd name="connsiteX8" fmla="*/ 4022 w 217959"/>
                <a:gd name="connsiteY8" fmla="*/ 67758 h 196881"/>
                <a:gd name="connsiteX9" fmla="*/ 69638 w 217959"/>
                <a:gd name="connsiteY9" fmla="*/ 63525 h 196881"/>
                <a:gd name="connsiteX10" fmla="*/ 213572 w 217959"/>
                <a:gd name="connsiteY10" fmla="*/ 25 h 19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59" h="196881">
                  <a:moveTo>
                    <a:pt x="213572" y="25"/>
                  </a:moveTo>
                  <a:cubicBezTo>
                    <a:pt x="231211" y="-1033"/>
                    <a:pt x="190994" y="30717"/>
                    <a:pt x="175472" y="57175"/>
                  </a:cubicBezTo>
                  <a:cubicBezTo>
                    <a:pt x="159950" y="83633"/>
                    <a:pt x="135255" y="135492"/>
                    <a:pt x="120438" y="158775"/>
                  </a:cubicBezTo>
                  <a:cubicBezTo>
                    <a:pt x="105621" y="182058"/>
                    <a:pt x="98214" y="197228"/>
                    <a:pt x="86572" y="196875"/>
                  </a:cubicBezTo>
                  <a:cubicBezTo>
                    <a:pt x="74930" y="196522"/>
                    <a:pt x="59055" y="165830"/>
                    <a:pt x="50588" y="156658"/>
                  </a:cubicBezTo>
                  <a:cubicBezTo>
                    <a:pt x="42121" y="147486"/>
                    <a:pt x="43886" y="154895"/>
                    <a:pt x="35772" y="141842"/>
                  </a:cubicBezTo>
                  <a:cubicBezTo>
                    <a:pt x="27658" y="128789"/>
                    <a:pt x="7197" y="90689"/>
                    <a:pt x="1905" y="78342"/>
                  </a:cubicBezTo>
                  <a:cubicBezTo>
                    <a:pt x="-3387" y="65995"/>
                    <a:pt x="4022" y="67758"/>
                    <a:pt x="4022" y="67758"/>
                  </a:cubicBezTo>
                  <a:lnTo>
                    <a:pt x="4022" y="67758"/>
                  </a:lnTo>
                  <a:cubicBezTo>
                    <a:pt x="14958" y="67053"/>
                    <a:pt x="38241" y="71992"/>
                    <a:pt x="69638" y="63525"/>
                  </a:cubicBezTo>
                  <a:cubicBezTo>
                    <a:pt x="101035" y="55058"/>
                    <a:pt x="195933" y="1083"/>
                    <a:pt x="213572" y="25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E81092E-D9F7-402C-8DDB-5F99AC5116F1}"/>
                </a:ext>
              </a:extLst>
            </p:cNvPr>
            <p:cNvSpPr/>
            <p:nvPr/>
          </p:nvSpPr>
          <p:spPr>
            <a:xfrm>
              <a:off x="4937333" y="2418021"/>
              <a:ext cx="795552" cy="182030"/>
            </a:xfrm>
            <a:custGeom>
              <a:avLst/>
              <a:gdLst>
                <a:gd name="connsiteX0" fmla="*/ 850 w 795552"/>
                <a:gd name="connsiteY0" fmla="*/ 181246 h 182030"/>
                <a:gd name="connsiteX1" fmla="*/ 134200 w 795552"/>
                <a:gd name="connsiteY1" fmla="*/ 100812 h 182030"/>
                <a:gd name="connsiteX2" fmla="*/ 254850 w 795552"/>
                <a:gd name="connsiteY2" fmla="*/ 52129 h 182030"/>
                <a:gd name="connsiteX3" fmla="*/ 345867 w 795552"/>
                <a:gd name="connsiteY3" fmla="*/ 39429 h 182030"/>
                <a:gd name="connsiteX4" fmla="*/ 405134 w 795552"/>
                <a:gd name="connsiteY4" fmla="*/ 45779 h 182030"/>
                <a:gd name="connsiteX5" fmla="*/ 510967 w 795552"/>
                <a:gd name="connsiteY5" fmla="*/ 50012 h 182030"/>
                <a:gd name="connsiteX6" fmla="*/ 561767 w 795552"/>
                <a:gd name="connsiteY6" fmla="*/ 58479 h 182030"/>
                <a:gd name="connsiteX7" fmla="*/ 599867 w 795552"/>
                <a:gd name="connsiteY7" fmla="*/ 35196 h 182030"/>
                <a:gd name="connsiteX8" fmla="*/ 635850 w 795552"/>
                <a:gd name="connsiteY8" fmla="*/ 1329 h 182030"/>
                <a:gd name="connsiteX9" fmla="*/ 682417 w 795552"/>
                <a:gd name="connsiteY9" fmla="*/ 9796 h 182030"/>
                <a:gd name="connsiteX10" fmla="*/ 750150 w 795552"/>
                <a:gd name="connsiteY10" fmla="*/ 37312 h 182030"/>
                <a:gd name="connsiteX11" fmla="*/ 792484 w 795552"/>
                <a:gd name="connsiteY11" fmla="*/ 73296 h 182030"/>
                <a:gd name="connsiteX12" fmla="*/ 665484 w 795552"/>
                <a:gd name="connsiteY12" fmla="*/ 18262 h 182030"/>
                <a:gd name="connsiteX13" fmla="*/ 648550 w 795552"/>
                <a:gd name="connsiteY13" fmla="*/ 9796 h 182030"/>
                <a:gd name="connsiteX14" fmla="*/ 631617 w 795552"/>
                <a:gd name="connsiteY14" fmla="*/ 16146 h 182030"/>
                <a:gd name="connsiteX15" fmla="*/ 597750 w 795552"/>
                <a:gd name="connsiteY15" fmla="*/ 43662 h 182030"/>
                <a:gd name="connsiteX16" fmla="*/ 525784 w 795552"/>
                <a:gd name="connsiteY16" fmla="*/ 54246 h 182030"/>
                <a:gd name="connsiteX17" fmla="*/ 434767 w 795552"/>
                <a:gd name="connsiteY17" fmla="*/ 47896 h 182030"/>
                <a:gd name="connsiteX18" fmla="*/ 320467 w 795552"/>
                <a:gd name="connsiteY18" fmla="*/ 54246 h 182030"/>
                <a:gd name="connsiteX19" fmla="*/ 180767 w 795552"/>
                <a:gd name="connsiteY19" fmla="*/ 85996 h 182030"/>
                <a:gd name="connsiteX20" fmla="*/ 81284 w 795552"/>
                <a:gd name="connsiteY20" fmla="*/ 138912 h 182030"/>
                <a:gd name="connsiteX21" fmla="*/ 850 w 795552"/>
                <a:gd name="connsiteY21" fmla="*/ 181246 h 1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5552" h="182030">
                  <a:moveTo>
                    <a:pt x="850" y="181246"/>
                  </a:moveTo>
                  <a:cubicBezTo>
                    <a:pt x="9669" y="174896"/>
                    <a:pt x="91867" y="122331"/>
                    <a:pt x="134200" y="100812"/>
                  </a:cubicBezTo>
                  <a:cubicBezTo>
                    <a:pt x="176533" y="79293"/>
                    <a:pt x="219572" y="62359"/>
                    <a:pt x="254850" y="52129"/>
                  </a:cubicBezTo>
                  <a:cubicBezTo>
                    <a:pt x="290128" y="41898"/>
                    <a:pt x="320820" y="40487"/>
                    <a:pt x="345867" y="39429"/>
                  </a:cubicBezTo>
                  <a:cubicBezTo>
                    <a:pt x="370914" y="38371"/>
                    <a:pt x="377617" y="44015"/>
                    <a:pt x="405134" y="45779"/>
                  </a:cubicBezTo>
                  <a:cubicBezTo>
                    <a:pt x="432651" y="47543"/>
                    <a:pt x="484862" y="47895"/>
                    <a:pt x="510967" y="50012"/>
                  </a:cubicBezTo>
                  <a:cubicBezTo>
                    <a:pt x="537072" y="52129"/>
                    <a:pt x="546950" y="60948"/>
                    <a:pt x="561767" y="58479"/>
                  </a:cubicBezTo>
                  <a:cubicBezTo>
                    <a:pt x="576584" y="56010"/>
                    <a:pt x="587520" y="44721"/>
                    <a:pt x="599867" y="35196"/>
                  </a:cubicBezTo>
                  <a:cubicBezTo>
                    <a:pt x="612214" y="25671"/>
                    <a:pt x="622092" y="5562"/>
                    <a:pt x="635850" y="1329"/>
                  </a:cubicBezTo>
                  <a:cubicBezTo>
                    <a:pt x="649608" y="-2904"/>
                    <a:pt x="663367" y="3799"/>
                    <a:pt x="682417" y="9796"/>
                  </a:cubicBezTo>
                  <a:cubicBezTo>
                    <a:pt x="701467" y="15793"/>
                    <a:pt x="731806" y="26729"/>
                    <a:pt x="750150" y="37312"/>
                  </a:cubicBezTo>
                  <a:cubicBezTo>
                    <a:pt x="768495" y="47895"/>
                    <a:pt x="806595" y="76471"/>
                    <a:pt x="792484" y="73296"/>
                  </a:cubicBezTo>
                  <a:cubicBezTo>
                    <a:pt x="778373" y="70121"/>
                    <a:pt x="689473" y="28845"/>
                    <a:pt x="665484" y="18262"/>
                  </a:cubicBezTo>
                  <a:cubicBezTo>
                    <a:pt x="641495" y="7679"/>
                    <a:pt x="654194" y="10149"/>
                    <a:pt x="648550" y="9796"/>
                  </a:cubicBezTo>
                  <a:cubicBezTo>
                    <a:pt x="642906" y="9443"/>
                    <a:pt x="640084" y="10502"/>
                    <a:pt x="631617" y="16146"/>
                  </a:cubicBezTo>
                  <a:cubicBezTo>
                    <a:pt x="623150" y="21790"/>
                    <a:pt x="615389" y="37312"/>
                    <a:pt x="597750" y="43662"/>
                  </a:cubicBezTo>
                  <a:cubicBezTo>
                    <a:pt x="580111" y="50012"/>
                    <a:pt x="552948" y="53540"/>
                    <a:pt x="525784" y="54246"/>
                  </a:cubicBezTo>
                  <a:cubicBezTo>
                    <a:pt x="498620" y="54952"/>
                    <a:pt x="468986" y="47896"/>
                    <a:pt x="434767" y="47896"/>
                  </a:cubicBezTo>
                  <a:cubicBezTo>
                    <a:pt x="400548" y="47896"/>
                    <a:pt x="362800" y="47896"/>
                    <a:pt x="320467" y="54246"/>
                  </a:cubicBezTo>
                  <a:cubicBezTo>
                    <a:pt x="278134" y="60596"/>
                    <a:pt x="220631" y="71885"/>
                    <a:pt x="180767" y="85996"/>
                  </a:cubicBezTo>
                  <a:cubicBezTo>
                    <a:pt x="140903" y="100107"/>
                    <a:pt x="108448" y="124095"/>
                    <a:pt x="81284" y="138912"/>
                  </a:cubicBezTo>
                  <a:cubicBezTo>
                    <a:pt x="54120" y="153729"/>
                    <a:pt x="-7969" y="187596"/>
                    <a:pt x="850" y="1812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129599A-B5D3-47CC-A5E0-E3220C1E7455}"/>
                </a:ext>
              </a:extLst>
            </p:cNvPr>
            <p:cNvSpPr/>
            <p:nvPr/>
          </p:nvSpPr>
          <p:spPr>
            <a:xfrm>
              <a:off x="4873295" y="2271085"/>
              <a:ext cx="837744" cy="322246"/>
            </a:xfrm>
            <a:custGeom>
              <a:avLst/>
              <a:gdLst>
                <a:gd name="connsiteX0" fmla="*/ 1388 w 837744"/>
                <a:gd name="connsiteY0" fmla="*/ 321832 h 322246"/>
                <a:gd name="connsiteX1" fmla="*/ 9855 w 837744"/>
                <a:gd name="connsiteY1" fmla="*/ 256215 h 322246"/>
                <a:gd name="connsiteX2" fmla="*/ 24672 w 837744"/>
                <a:gd name="connsiteY2" fmla="*/ 215998 h 322246"/>
                <a:gd name="connsiteX3" fmla="*/ 94522 w 837744"/>
                <a:gd name="connsiteY3" fmla="*/ 177898 h 322246"/>
                <a:gd name="connsiteX4" fmla="*/ 310422 w 837744"/>
                <a:gd name="connsiteY4" fmla="*/ 88998 h 322246"/>
                <a:gd name="connsiteX5" fmla="*/ 454355 w 837744"/>
                <a:gd name="connsiteY5" fmla="*/ 29732 h 322246"/>
                <a:gd name="connsiteX6" fmla="*/ 511505 w 837744"/>
                <a:gd name="connsiteY6" fmla="*/ 31848 h 322246"/>
                <a:gd name="connsiteX7" fmla="*/ 534788 w 837744"/>
                <a:gd name="connsiteY7" fmla="*/ 10682 h 322246"/>
                <a:gd name="connsiteX8" fmla="*/ 575005 w 837744"/>
                <a:gd name="connsiteY8" fmla="*/ 98 h 322246"/>
                <a:gd name="connsiteX9" fmla="*/ 638505 w 837744"/>
                <a:gd name="connsiteY9" fmla="*/ 6448 h 322246"/>
                <a:gd name="connsiteX10" fmla="*/ 716822 w 837744"/>
                <a:gd name="connsiteY10" fmla="*/ 23382 h 322246"/>
                <a:gd name="connsiteX11" fmla="*/ 765505 w 837744"/>
                <a:gd name="connsiteY11" fmla="*/ 50898 h 322246"/>
                <a:gd name="connsiteX12" fmla="*/ 805722 w 837744"/>
                <a:gd name="connsiteY12" fmla="*/ 139798 h 322246"/>
                <a:gd name="connsiteX13" fmla="*/ 837472 w 837744"/>
                <a:gd name="connsiteY13" fmla="*/ 184248 h 322246"/>
                <a:gd name="connsiteX14" fmla="*/ 818422 w 837744"/>
                <a:gd name="connsiteY14" fmla="*/ 146148 h 322246"/>
                <a:gd name="connsiteX15" fmla="*/ 773972 w 837744"/>
                <a:gd name="connsiteY15" fmla="*/ 67832 h 322246"/>
                <a:gd name="connsiteX16" fmla="*/ 710472 w 837744"/>
                <a:gd name="connsiteY16" fmla="*/ 27615 h 322246"/>
                <a:gd name="connsiteX17" fmla="*/ 627922 w 837744"/>
                <a:gd name="connsiteY17" fmla="*/ 23382 h 322246"/>
                <a:gd name="connsiteX18" fmla="*/ 519972 w 837744"/>
                <a:gd name="connsiteY18" fmla="*/ 40315 h 322246"/>
                <a:gd name="connsiteX19" fmla="*/ 433188 w 837744"/>
                <a:gd name="connsiteY19" fmla="*/ 48782 h 322246"/>
                <a:gd name="connsiteX20" fmla="*/ 249038 w 837744"/>
                <a:gd name="connsiteY20" fmla="*/ 118632 h 322246"/>
                <a:gd name="connsiteX21" fmla="*/ 92405 w 837744"/>
                <a:gd name="connsiteY21" fmla="*/ 184248 h 322246"/>
                <a:gd name="connsiteX22" fmla="*/ 39488 w 837744"/>
                <a:gd name="connsiteY22" fmla="*/ 222348 h 322246"/>
                <a:gd name="connsiteX23" fmla="*/ 1388 w 837744"/>
                <a:gd name="connsiteY23" fmla="*/ 321832 h 32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37744" h="322246">
                  <a:moveTo>
                    <a:pt x="1388" y="321832"/>
                  </a:moveTo>
                  <a:cubicBezTo>
                    <a:pt x="-3551" y="327476"/>
                    <a:pt x="5974" y="273854"/>
                    <a:pt x="9855" y="256215"/>
                  </a:cubicBezTo>
                  <a:cubicBezTo>
                    <a:pt x="13736" y="238576"/>
                    <a:pt x="10561" y="229051"/>
                    <a:pt x="24672" y="215998"/>
                  </a:cubicBezTo>
                  <a:cubicBezTo>
                    <a:pt x="38783" y="202945"/>
                    <a:pt x="46897" y="199065"/>
                    <a:pt x="94522" y="177898"/>
                  </a:cubicBezTo>
                  <a:cubicBezTo>
                    <a:pt x="142147" y="156731"/>
                    <a:pt x="310422" y="88998"/>
                    <a:pt x="310422" y="88998"/>
                  </a:cubicBezTo>
                  <a:cubicBezTo>
                    <a:pt x="370394" y="64304"/>
                    <a:pt x="420841" y="39257"/>
                    <a:pt x="454355" y="29732"/>
                  </a:cubicBezTo>
                  <a:cubicBezTo>
                    <a:pt x="487869" y="20207"/>
                    <a:pt x="498100" y="35023"/>
                    <a:pt x="511505" y="31848"/>
                  </a:cubicBezTo>
                  <a:cubicBezTo>
                    <a:pt x="524910" y="28673"/>
                    <a:pt x="524205" y="15974"/>
                    <a:pt x="534788" y="10682"/>
                  </a:cubicBezTo>
                  <a:cubicBezTo>
                    <a:pt x="545371" y="5390"/>
                    <a:pt x="557719" y="804"/>
                    <a:pt x="575005" y="98"/>
                  </a:cubicBezTo>
                  <a:cubicBezTo>
                    <a:pt x="592291" y="-608"/>
                    <a:pt x="614869" y="2567"/>
                    <a:pt x="638505" y="6448"/>
                  </a:cubicBezTo>
                  <a:cubicBezTo>
                    <a:pt x="662141" y="10329"/>
                    <a:pt x="695655" y="15974"/>
                    <a:pt x="716822" y="23382"/>
                  </a:cubicBezTo>
                  <a:cubicBezTo>
                    <a:pt x="737989" y="30790"/>
                    <a:pt x="750688" y="31495"/>
                    <a:pt x="765505" y="50898"/>
                  </a:cubicBezTo>
                  <a:cubicBezTo>
                    <a:pt x="780322" y="70301"/>
                    <a:pt x="793728" y="117573"/>
                    <a:pt x="805722" y="139798"/>
                  </a:cubicBezTo>
                  <a:cubicBezTo>
                    <a:pt x="817717" y="162023"/>
                    <a:pt x="835355" y="183190"/>
                    <a:pt x="837472" y="184248"/>
                  </a:cubicBezTo>
                  <a:cubicBezTo>
                    <a:pt x="839589" y="185306"/>
                    <a:pt x="829005" y="165551"/>
                    <a:pt x="818422" y="146148"/>
                  </a:cubicBezTo>
                  <a:cubicBezTo>
                    <a:pt x="807839" y="126745"/>
                    <a:pt x="791964" y="87587"/>
                    <a:pt x="773972" y="67832"/>
                  </a:cubicBezTo>
                  <a:cubicBezTo>
                    <a:pt x="755980" y="48077"/>
                    <a:pt x="734814" y="35023"/>
                    <a:pt x="710472" y="27615"/>
                  </a:cubicBezTo>
                  <a:cubicBezTo>
                    <a:pt x="686130" y="20207"/>
                    <a:pt x="659672" y="21265"/>
                    <a:pt x="627922" y="23382"/>
                  </a:cubicBezTo>
                  <a:cubicBezTo>
                    <a:pt x="596172" y="25499"/>
                    <a:pt x="552428" y="36082"/>
                    <a:pt x="519972" y="40315"/>
                  </a:cubicBezTo>
                  <a:cubicBezTo>
                    <a:pt x="487516" y="44548"/>
                    <a:pt x="478344" y="35729"/>
                    <a:pt x="433188" y="48782"/>
                  </a:cubicBezTo>
                  <a:cubicBezTo>
                    <a:pt x="388032" y="61835"/>
                    <a:pt x="305835" y="96054"/>
                    <a:pt x="249038" y="118632"/>
                  </a:cubicBezTo>
                  <a:cubicBezTo>
                    <a:pt x="192241" y="141210"/>
                    <a:pt x="127330" y="166962"/>
                    <a:pt x="92405" y="184248"/>
                  </a:cubicBezTo>
                  <a:cubicBezTo>
                    <a:pt x="57480" y="201534"/>
                    <a:pt x="51835" y="202945"/>
                    <a:pt x="39488" y="222348"/>
                  </a:cubicBezTo>
                  <a:cubicBezTo>
                    <a:pt x="27141" y="241751"/>
                    <a:pt x="6327" y="316188"/>
                    <a:pt x="1388" y="3218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1E12A332-AF63-42A0-8524-1D584A7A79DA}"/>
                </a:ext>
              </a:extLst>
            </p:cNvPr>
            <p:cNvSpPr/>
            <p:nvPr/>
          </p:nvSpPr>
          <p:spPr>
            <a:xfrm>
              <a:off x="5568685" y="2242638"/>
              <a:ext cx="167012" cy="174677"/>
            </a:xfrm>
            <a:custGeom>
              <a:avLst/>
              <a:gdLst>
                <a:gd name="connsiteX0" fmla="*/ 265 w 167012"/>
                <a:gd name="connsiteY0" fmla="*/ 1029 h 174677"/>
                <a:gd name="connsiteX1" fmla="*/ 78582 w 167012"/>
                <a:gd name="connsiteY1" fmla="*/ 56062 h 174677"/>
                <a:gd name="connsiteX2" fmla="*/ 108215 w 167012"/>
                <a:gd name="connsiteY2" fmla="*/ 89929 h 174677"/>
                <a:gd name="connsiteX3" fmla="*/ 137848 w 167012"/>
                <a:gd name="connsiteY3" fmla="*/ 144962 h 174677"/>
                <a:gd name="connsiteX4" fmla="*/ 163248 w 167012"/>
                <a:gd name="connsiteY4" fmla="*/ 174595 h 174677"/>
                <a:gd name="connsiteX5" fmla="*/ 165365 w 167012"/>
                <a:gd name="connsiteY5" fmla="*/ 136495 h 174677"/>
                <a:gd name="connsiteX6" fmla="*/ 148432 w 167012"/>
                <a:gd name="connsiteY6" fmla="*/ 72995 h 174677"/>
                <a:gd name="connsiteX7" fmla="*/ 108215 w 167012"/>
                <a:gd name="connsiteY7" fmla="*/ 24312 h 174677"/>
                <a:gd name="connsiteX8" fmla="*/ 265 w 167012"/>
                <a:gd name="connsiteY8" fmla="*/ 1029 h 17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12" h="174677">
                  <a:moveTo>
                    <a:pt x="265" y="1029"/>
                  </a:moveTo>
                  <a:cubicBezTo>
                    <a:pt x="-4674" y="6321"/>
                    <a:pt x="60590" y="41245"/>
                    <a:pt x="78582" y="56062"/>
                  </a:cubicBezTo>
                  <a:cubicBezTo>
                    <a:pt x="96574" y="70879"/>
                    <a:pt x="98337" y="75112"/>
                    <a:pt x="108215" y="89929"/>
                  </a:cubicBezTo>
                  <a:cubicBezTo>
                    <a:pt x="118093" y="104746"/>
                    <a:pt x="128676" y="130851"/>
                    <a:pt x="137848" y="144962"/>
                  </a:cubicBezTo>
                  <a:cubicBezTo>
                    <a:pt x="147020" y="159073"/>
                    <a:pt x="158662" y="176006"/>
                    <a:pt x="163248" y="174595"/>
                  </a:cubicBezTo>
                  <a:cubicBezTo>
                    <a:pt x="167834" y="173184"/>
                    <a:pt x="167834" y="153428"/>
                    <a:pt x="165365" y="136495"/>
                  </a:cubicBezTo>
                  <a:cubicBezTo>
                    <a:pt x="162896" y="119562"/>
                    <a:pt x="157957" y="91692"/>
                    <a:pt x="148432" y="72995"/>
                  </a:cubicBezTo>
                  <a:cubicBezTo>
                    <a:pt x="138907" y="54298"/>
                    <a:pt x="129029" y="36659"/>
                    <a:pt x="108215" y="24312"/>
                  </a:cubicBezTo>
                  <a:cubicBezTo>
                    <a:pt x="87401" y="11965"/>
                    <a:pt x="5204" y="-4263"/>
                    <a:pt x="265" y="1029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8B2A34C-C11F-4943-A87C-F586E3966EC2}"/>
                </a:ext>
              </a:extLst>
            </p:cNvPr>
            <p:cNvSpPr/>
            <p:nvPr/>
          </p:nvSpPr>
          <p:spPr>
            <a:xfrm>
              <a:off x="4922781" y="2651052"/>
              <a:ext cx="312367" cy="147587"/>
            </a:xfrm>
            <a:custGeom>
              <a:avLst/>
              <a:gdLst>
                <a:gd name="connsiteX0" fmla="*/ 57 w 312367"/>
                <a:gd name="connsiteY0" fmla="*/ 139773 h 147587"/>
                <a:gd name="connsiteX1" fmla="*/ 112769 w 312367"/>
                <a:gd name="connsiteY1" fmla="*/ 146123 h 147587"/>
                <a:gd name="connsiteX2" fmla="*/ 158807 w 312367"/>
                <a:gd name="connsiteY2" fmla="*/ 114373 h 147587"/>
                <a:gd name="connsiteX3" fmla="*/ 225482 w 312367"/>
                <a:gd name="connsiteY3" fmla="*/ 82623 h 147587"/>
                <a:gd name="connsiteX4" fmla="*/ 246119 w 312367"/>
                <a:gd name="connsiteY4" fmla="*/ 71511 h 147587"/>
                <a:gd name="connsiteX5" fmla="*/ 303269 w 312367"/>
                <a:gd name="connsiteY5" fmla="*/ 93736 h 147587"/>
                <a:gd name="connsiteX6" fmla="*/ 303269 w 312367"/>
                <a:gd name="connsiteY6" fmla="*/ 69923 h 147587"/>
                <a:gd name="connsiteX7" fmla="*/ 301682 w 312367"/>
                <a:gd name="connsiteY7" fmla="*/ 27061 h 147587"/>
                <a:gd name="connsiteX8" fmla="*/ 309619 w 312367"/>
                <a:gd name="connsiteY8" fmla="*/ 73 h 147587"/>
                <a:gd name="connsiteX9" fmla="*/ 247707 w 312367"/>
                <a:gd name="connsiteY9" fmla="*/ 20711 h 147587"/>
                <a:gd name="connsiteX10" fmla="*/ 193732 w 312367"/>
                <a:gd name="connsiteY10" fmla="*/ 66748 h 147587"/>
                <a:gd name="connsiteX11" fmla="*/ 154044 w 312367"/>
                <a:gd name="connsiteY11" fmla="*/ 100086 h 147587"/>
                <a:gd name="connsiteX12" fmla="*/ 128644 w 312367"/>
                <a:gd name="connsiteY12" fmla="*/ 117548 h 147587"/>
                <a:gd name="connsiteX13" fmla="*/ 57 w 312367"/>
                <a:gd name="connsiteY13" fmla="*/ 139773 h 14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367" h="147587">
                  <a:moveTo>
                    <a:pt x="57" y="139773"/>
                  </a:moveTo>
                  <a:cubicBezTo>
                    <a:pt x="-2589" y="144535"/>
                    <a:pt x="86311" y="150356"/>
                    <a:pt x="112769" y="146123"/>
                  </a:cubicBezTo>
                  <a:cubicBezTo>
                    <a:pt x="139227" y="141890"/>
                    <a:pt x="140022" y="124956"/>
                    <a:pt x="158807" y="114373"/>
                  </a:cubicBezTo>
                  <a:cubicBezTo>
                    <a:pt x="177592" y="103790"/>
                    <a:pt x="210930" y="89767"/>
                    <a:pt x="225482" y="82623"/>
                  </a:cubicBezTo>
                  <a:cubicBezTo>
                    <a:pt x="240034" y="75479"/>
                    <a:pt x="233154" y="69659"/>
                    <a:pt x="246119" y="71511"/>
                  </a:cubicBezTo>
                  <a:cubicBezTo>
                    <a:pt x="259084" y="73363"/>
                    <a:pt x="293744" y="94001"/>
                    <a:pt x="303269" y="93736"/>
                  </a:cubicBezTo>
                  <a:cubicBezTo>
                    <a:pt x="312794" y="93471"/>
                    <a:pt x="303533" y="81035"/>
                    <a:pt x="303269" y="69923"/>
                  </a:cubicBezTo>
                  <a:cubicBezTo>
                    <a:pt x="303005" y="58811"/>
                    <a:pt x="300624" y="38703"/>
                    <a:pt x="301682" y="27061"/>
                  </a:cubicBezTo>
                  <a:cubicBezTo>
                    <a:pt x="302740" y="15419"/>
                    <a:pt x="318615" y="1131"/>
                    <a:pt x="309619" y="73"/>
                  </a:cubicBezTo>
                  <a:cubicBezTo>
                    <a:pt x="300623" y="-985"/>
                    <a:pt x="267022" y="9598"/>
                    <a:pt x="247707" y="20711"/>
                  </a:cubicBezTo>
                  <a:cubicBezTo>
                    <a:pt x="228393" y="31823"/>
                    <a:pt x="193732" y="66748"/>
                    <a:pt x="193732" y="66748"/>
                  </a:cubicBezTo>
                  <a:cubicBezTo>
                    <a:pt x="178122" y="79977"/>
                    <a:pt x="164892" y="91619"/>
                    <a:pt x="154044" y="100086"/>
                  </a:cubicBezTo>
                  <a:cubicBezTo>
                    <a:pt x="143196" y="108553"/>
                    <a:pt x="147694" y="109611"/>
                    <a:pt x="128644" y="117548"/>
                  </a:cubicBezTo>
                  <a:cubicBezTo>
                    <a:pt x="109594" y="125485"/>
                    <a:pt x="2703" y="135011"/>
                    <a:pt x="57" y="1397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FAE99DB-FED9-4858-ADCA-EE2CE3129E6A}"/>
                </a:ext>
              </a:extLst>
            </p:cNvPr>
            <p:cNvSpPr/>
            <p:nvPr/>
          </p:nvSpPr>
          <p:spPr>
            <a:xfrm>
              <a:off x="5086165" y="2605084"/>
              <a:ext cx="590776" cy="166693"/>
            </a:xfrm>
            <a:custGeom>
              <a:avLst/>
              <a:gdLst>
                <a:gd name="connsiteX0" fmla="*/ 185 w 590776"/>
                <a:gd name="connsiteY0" fmla="*/ 133354 h 166693"/>
                <a:gd name="connsiteX1" fmla="*/ 65273 w 590776"/>
                <a:gd name="connsiteY1" fmla="*/ 74616 h 166693"/>
                <a:gd name="connsiteX2" fmla="*/ 95435 w 590776"/>
                <a:gd name="connsiteY2" fmla="*/ 49216 h 166693"/>
                <a:gd name="connsiteX3" fmla="*/ 155760 w 590776"/>
                <a:gd name="connsiteY3" fmla="*/ 34929 h 166693"/>
                <a:gd name="connsiteX4" fmla="*/ 228785 w 590776"/>
                <a:gd name="connsiteY4" fmla="*/ 14291 h 166693"/>
                <a:gd name="connsiteX5" fmla="*/ 317685 w 590776"/>
                <a:gd name="connsiteY5" fmla="*/ 12704 h 166693"/>
                <a:gd name="connsiteX6" fmla="*/ 403410 w 590776"/>
                <a:gd name="connsiteY6" fmla="*/ 38104 h 166693"/>
                <a:gd name="connsiteX7" fmla="*/ 471673 w 590776"/>
                <a:gd name="connsiteY7" fmla="*/ 87316 h 166693"/>
                <a:gd name="connsiteX8" fmla="*/ 512948 w 590776"/>
                <a:gd name="connsiteY8" fmla="*/ 119066 h 166693"/>
                <a:gd name="connsiteX9" fmla="*/ 563748 w 590776"/>
                <a:gd name="connsiteY9" fmla="*/ 130179 h 166693"/>
                <a:gd name="connsiteX10" fmla="*/ 590735 w 590776"/>
                <a:gd name="connsiteY10" fmla="*/ 166691 h 166693"/>
                <a:gd name="connsiteX11" fmla="*/ 568510 w 590776"/>
                <a:gd name="connsiteY11" fmla="*/ 131766 h 166693"/>
                <a:gd name="connsiteX12" fmla="*/ 517710 w 590776"/>
                <a:gd name="connsiteY12" fmla="*/ 109541 h 166693"/>
                <a:gd name="connsiteX13" fmla="*/ 444685 w 590776"/>
                <a:gd name="connsiteY13" fmla="*/ 58741 h 166693"/>
                <a:gd name="connsiteX14" fmla="*/ 363723 w 590776"/>
                <a:gd name="connsiteY14" fmla="*/ 19054 h 166693"/>
                <a:gd name="connsiteX15" fmla="*/ 266885 w 590776"/>
                <a:gd name="connsiteY15" fmla="*/ 4 h 166693"/>
                <a:gd name="connsiteX16" fmla="*/ 154173 w 590776"/>
                <a:gd name="connsiteY16" fmla="*/ 17466 h 166693"/>
                <a:gd name="connsiteX17" fmla="*/ 87498 w 590776"/>
                <a:gd name="connsiteY17" fmla="*/ 41279 h 166693"/>
                <a:gd name="connsiteX18" fmla="*/ 185 w 590776"/>
                <a:gd name="connsiteY18" fmla="*/ 133354 h 16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776" h="166693">
                  <a:moveTo>
                    <a:pt x="185" y="133354"/>
                  </a:moveTo>
                  <a:cubicBezTo>
                    <a:pt x="-3519" y="138910"/>
                    <a:pt x="49398" y="88639"/>
                    <a:pt x="65273" y="74616"/>
                  </a:cubicBezTo>
                  <a:cubicBezTo>
                    <a:pt x="81148" y="60593"/>
                    <a:pt x="80354" y="55830"/>
                    <a:pt x="95435" y="49216"/>
                  </a:cubicBezTo>
                  <a:cubicBezTo>
                    <a:pt x="110516" y="42602"/>
                    <a:pt x="133535" y="40750"/>
                    <a:pt x="155760" y="34929"/>
                  </a:cubicBezTo>
                  <a:cubicBezTo>
                    <a:pt x="177985" y="29108"/>
                    <a:pt x="201798" y="17995"/>
                    <a:pt x="228785" y="14291"/>
                  </a:cubicBezTo>
                  <a:cubicBezTo>
                    <a:pt x="255772" y="10587"/>
                    <a:pt x="288581" y="8735"/>
                    <a:pt x="317685" y="12704"/>
                  </a:cubicBezTo>
                  <a:cubicBezTo>
                    <a:pt x="346789" y="16673"/>
                    <a:pt x="377745" y="25669"/>
                    <a:pt x="403410" y="38104"/>
                  </a:cubicBezTo>
                  <a:cubicBezTo>
                    <a:pt x="429075" y="50539"/>
                    <a:pt x="453417" y="73822"/>
                    <a:pt x="471673" y="87316"/>
                  </a:cubicBezTo>
                  <a:cubicBezTo>
                    <a:pt x="489929" y="100810"/>
                    <a:pt x="497602" y="111922"/>
                    <a:pt x="512948" y="119066"/>
                  </a:cubicBezTo>
                  <a:cubicBezTo>
                    <a:pt x="528294" y="126210"/>
                    <a:pt x="550784" y="122242"/>
                    <a:pt x="563748" y="130179"/>
                  </a:cubicBezTo>
                  <a:cubicBezTo>
                    <a:pt x="576712" y="138116"/>
                    <a:pt x="589941" y="166427"/>
                    <a:pt x="590735" y="166691"/>
                  </a:cubicBezTo>
                  <a:cubicBezTo>
                    <a:pt x="591529" y="166956"/>
                    <a:pt x="580681" y="141291"/>
                    <a:pt x="568510" y="131766"/>
                  </a:cubicBezTo>
                  <a:cubicBezTo>
                    <a:pt x="556339" y="122241"/>
                    <a:pt x="538347" y="121712"/>
                    <a:pt x="517710" y="109541"/>
                  </a:cubicBezTo>
                  <a:cubicBezTo>
                    <a:pt x="497073" y="97370"/>
                    <a:pt x="470350" y="73822"/>
                    <a:pt x="444685" y="58741"/>
                  </a:cubicBezTo>
                  <a:cubicBezTo>
                    <a:pt x="419021" y="43660"/>
                    <a:pt x="393356" y="28843"/>
                    <a:pt x="363723" y="19054"/>
                  </a:cubicBezTo>
                  <a:cubicBezTo>
                    <a:pt x="334090" y="9264"/>
                    <a:pt x="301810" y="269"/>
                    <a:pt x="266885" y="4"/>
                  </a:cubicBezTo>
                  <a:cubicBezTo>
                    <a:pt x="231960" y="-261"/>
                    <a:pt x="184071" y="10587"/>
                    <a:pt x="154173" y="17466"/>
                  </a:cubicBezTo>
                  <a:cubicBezTo>
                    <a:pt x="124275" y="24345"/>
                    <a:pt x="115809" y="23287"/>
                    <a:pt x="87498" y="41279"/>
                  </a:cubicBezTo>
                  <a:cubicBezTo>
                    <a:pt x="59187" y="59271"/>
                    <a:pt x="3889" y="127798"/>
                    <a:pt x="185" y="133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336AEB8-9050-4946-BA2C-EC3F77FBD275}"/>
                </a:ext>
              </a:extLst>
            </p:cNvPr>
            <p:cNvSpPr/>
            <p:nvPr/>
          </p:nvSpPr>
          <p:spPr>
            <a:xfrm>
              <a:off x="5373565" y="2581175"/>
              <a:ext cx="300898" cy="117578"/>
            </a:xfrm>
            <a:custGeom>
              <a:avLst/>
              <a:gdLst>
                <a:gd name="connsiteX0" fmla="*/ 123 w 300898"/>
                <a:gd name="connsiteY0" fmla="*/ 14388 h 117578"/>
                <a:gd name="connsiteX1" fmla="*/ 71560 w 300898"/>
                <a:gd name="connsiteY1" fmla="*/ 100 h 117578"/>
                <a:gd name="connsiteX2" fmla="*/ 150935 w 300898"/>
                <a:gd name="connsiteY2" fmla="*/ 22325 h 117578"/>
                <a:gd name="connsiteX3" fmla="*/ 273173 w 300898"/>
                <a:gd name="connsiteY3" fmla="*/ 89000 h 117578"/>
                <a:gd name="connsiteX4" fmla="*/ 300160 w 300898"/>
                <a:gd name="connsiteY4" fmla="*/ 117575 h 117578"/>
                <a:gd name="connsiteX5" fmla="*/ 255710 w 300898"/>
                <a:gd name="connsiteY5" fmla="*/ 87413 h 117578"/>
                <a:gd name="connsiteX6" fmla="*/ 206498 w 300898"/>
                <a:gd name="connsiteY6" fmla="*/ 60425 h 117578"/>
                <a:gd name="connsiteX7" fmla="*/ 150935 w 300898"/>
                <a:gd name="connsiteY7" fmla="*/ 41375 h 117578"/>
                <a:gd name="connsiteX8" fmla="*/ 89023 w 300898"/>
                <a:gd name="connsiteY8" fmla="*/ 20738 h 117578"/>
                <a:gd name="connsiteX9" fmla="*/ 123 w 300898"/>
                <a:gd name="connsiteY9" fmla="*/ 14388 h 11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898" h="117578">
                  <a:moveTo>
                    <a:pt x="123" y="14388"/>
                  </a:moveTo>
                  <a:cubicBezTo>
                    <a:pt x="-2788" y="10948"/>
                    <a:pt x="46425" y="-1223"/>
                    <a:pt x="71560" y="100"/>
                  </a:cubicBezTo>
                  <a:cubicBezTo>
                    <a:pt x="96695" y="1423"/>
                    <a:pt x="117333" y="7508"/>
                    <a:pt x="150935" y="22325"/>
                  </a:cubicBezTo>
                  <a:cubicBezTo>
                    <a:pt x="184537" y="37142"/>
                    <a:pt x="248302" y="73125"/>
                    <a:pt x="273173" y="89000"/>
                  </a:cubicBezTo>
                  <a:cubicBezTo>
                    <a:pt x="298044" y="104875"/>
                    <a:pt x="303070" y="117839"/>
                    <a:pt x="300160" y="117575"/>
                  </a:cubicBezTo>
                  <a:cubicBezTo>
                    <a:pt x="297250" y="117311"/>
                    <a:pt x="271320" y="96938"/>
                    <a:pt x="255710" y="87413"/>
                  </a:cubicBezTo>
                  <a:cubicBezTo>
                    <a:pt x="240100" y="77888"/>
                    <a:pt x="223961" y="68098"/>
                    <a:pt x="206498" y="60425"/>
                  </a:cubicBezTo>
                  <a:cubicBezTo>
                    <a:pt x="189036" y="52752"/>
                    <a:pt x="150935" y="41375"/>
                    <a:pt x="150935" y="41375"/>
                  </a:cubicBezTo>
                  <a:cubicBezTo>
                    <a:pt x="131356" y="34760"/>
                    <a:pt x="111777" y="25501"/>
                    <a:pt x="89023" y="20738"/>
                  </a:cubicBezTo>
                  <a:cubicBezTo>
                    <a:pt x="66269" y="15975"/>
                    <a:pt x="3034" y="17828"/>
                    <a:pt x="123" y="14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ADA0BCD-56EF-4A85-96FF-F3FF27350226}"/>
                </a:ext>
              </a:extLst>
            </p:cNvPr>
            <p:cNvSpPr/>
            <p:nvPr/>
          </p:nvSpPr>
          <p:spPr>
            <a:xfrm>
              <a:off x="5227381" y="2727229"/>
              <a:ext cx="378188" cy="50668"/>
            </a:xfrm>
            <a:custGeom>
              <a:avLst/>
              <a:gdLst>
                <a:gd name="connsiteX0" fmla="*/ 378082 w 378188"/>
                <a:gd name="connsiteY0" fmla="*/ 96 h 50668"/>
                <a:gd name="connsiteX1" fmla="*/ 324107 w 378188"/>
                <a:gd name="connsiteY1" fmla="*/ 31846 h 50668"/>
                <a:gd name="connsiteX2" fmla="*/ 200282 w 378188"/>
                <a:gd name="connsiteY2" fmla="*/ 49309 h 50668"/>
                <a:gd name="connsiteX3" fmla="*/ 112969 w 378188"/>
                <a:gd name="connsiteY3" fmla="*/ 47721 h 50668"/>
                <a:gd name="connsiteX4" fmla="*/ 49469 w 378188"/>
                <a:gd name="connsiteY4" fmla="*/ 33434 h 50668"/>
                <a:gd name="connsiteX5" fmla="*/ 17719 w 378188"/>
                <a:gd name="connsiteY5" fmla="*/ 22321 h 50668"/>
                <a:gd name="connsiteX6" fmla="*/ 257 w 378188"/>
                <a:gd name="connsiteY6" fmla="*/ 4859 h 50668"/>
                <a:gd name="connsiteX7" fmla="*/ 30419 w 378188"/>
                <a:gd name="connsiteY7" fmla="*/ 15971 h 50668"/>
                <a:gd name="connsiteX8" fmla="*/ 97094 w 378188"/>
                <a:gd name="connsiteY8" fmla="*/ 33434 h 50668"/>
                <a:gd name="connsiteX9" fmla="*/ 166944 w 378188"/>
                <a:gd name="connsiteY9" fmla="*/ 46134 h 50668"/>
                <a:gd name="connsiteX10" fmla="*/ 273307 w 378188"/>
                <a:gd name="connsiteY10" fmla="*/ 41371 h 50668"/>
                <a:gd name="connsiteX11" fmla="*/ 336807 w 378188"/>
                <a:gd name="connsiteY11" fmla="*/ 42959 h 50668"/>
                <a:gd name="connsiteX12" fmla="*/ 378082 w 378188"/>
                <a:gd name="connsiteY12" fmla="*/ 96 h 5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88" h="50668">
                  <a:moveTo>
                    <a:pt x="378082" y="96"/>
                  </a:moveTo>
                  <a:cubicBezTo>
                    <a:pt x="375965" y="-1756"/>
                    <a:pt x="353740" y="23644"/>
                    <a:pt x="324107" y="31846"/>
                  </a:cubicBezTo>
                  <a:cubicBezTo>
                    <a:pt x="294474" y="40048"/>
                    <a:pt x="235472" y="46663"/>
                    <a:pt x="200282" y="49309"/>
                  </a:cubicBezTo>
                  <a:cubicBezTo>
                    <a:pt x="165092" y="51955"/>
                    <a:pt x="138104" y="50367"/>
                    <a:pt x="112969" y="47721"/>
                  </a:cubicBezTo>
                  <a:cubicBezTo>
                    <a:pt x="87833" y="45075"/>
                    <a:pt x="65344" y="37667"/>
                    <a:pt x="49469" y="33434"/>
                  </a:cubicBezTo>
                  <a:cubicBezTo>
                    <a:pt x="33594" y="29201"/>
                    <a:pt x="25921" y="27083"/>
                    <a:pt x="17719" y="22321"/>
                  </a:cubicBezTo>
                  <a:cubicBezTo>
                    <a:pt x="9517" y="17559"/>
                    <a:pt x="-1860" y="5917"/>
                    <a:pt x="257" y="4859"/>
                  </a:cubicBezTo>
                  <a:cubicBezTo>
                    <a:pt x="2374" y="3801"/>
                    <a:pt x="14279" y="11209"/>
                    <a:pt x="30419" y="15971"/>
                  </a:cubicBezTo>
                  <a:cubicBezTo>
                    <a:pt x="46558" y="20734"/>
                    <a:pt x="74340" y="28407"/>
                    <a:pt x="97094" y="33434"/>
                  </a:cubicBezTo>
                  <a:cubicBezTo>
                    <a:pt x="119848" y="38461"/>
                    <a:pt x="137575" y="44811"/>
                    <a:pt x="166944" y="46134"/>
                  </a:cubicBezTo>
                  <a:lnTo>
                    <a:pt x="273307" y="41371"/>
                  </a:lnTo>
                  <a:cubicBezTo>
                    <a:pt x="301617" y="40842"/>
                    <a:pt x="323313" y="46134"/>
                    <a:pt x="336807" y="42959"/>
                  </a:cubicBezTo>
                  <a:cubicBezTo>
                    <a:pt x="350301" y="39784"/>
                    <a:pt x="380199" y="1948"/>
                    <a:pt x="378082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5CD05C49-3CAF-4F58-973C-9F1B111D4037}"/>
                </a:ext>
              </a:extLst>
            </p:cNvPr>
            <p:cNvSpPr/>
            <p:nvPr/>
          </p:nvSpPr>
          <p:spPr>
            <a:xfrm>
              <a:off x="5702152" y="2571736"/>
              <a:ext cx="126718" cy="130707"/>
            </a:xfrm>
            <a:custGeom>
              <a:avLst/>
              <a:gdLst>
                <a:gd name="connsiteX0" fmla="*/ 148 w 126718"/>
                <a:gd name="connsiteY0" fmla="*/ 14 h 130707"/>
                <a:gd name="connsiteX1" fmla="*/ 74761 w 126718"/>
                <a:gd name="connsiteY1" fmla="*/ 49227 h 130707"/>
                <a:gd name="connsiteX2" fmla="*/ 123973 w 126718"/>
                <a:gd name="connsiteY2" fmla="*/ 107964 h 130707"/>
                <a:gd name="connsiteX3" fmla="*/ 120798 w 126718"/>
                <a:gd name="connsiteY3" fmla="*/ 130189 h 130707"/>
                <a:gd name="connsiteX4" fmla="*/ 123973 w 126718"/>
                <a:gd name="connsiteY4" fmla="*/ 88914 h 130707"/>
                <a:gd name="connsiteX5" fmla="*/ 95398 w 126718"/>
                <a:gd name="connsiteY5" fmla="*/ 53989 h 130707"/>
                <a:gd name="connsiteX6" fmla="*/ 148 w 126718"/>
                <a:gd name="connsiteY6" fmla="*/ 14 h 13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18" h="130707">
                  <a:moveTo>
                    <a:pt x="148" y="14"/>
                  </a:moveTo>
                  <a:cubicBezTo>
                    <a:pt x="-3291" y="-780"/>
                    <a:pt x="54124" y="31235"/>
                    <a:pt x="74761" y="49227"/>
                  </a:cubicBezTo>
                  <a:cubicBezTo>
                    <a:pt x="95399" y="67219"/>
                    <a:pt x="116300" y="94470"/>
                    <a:pt x="123973" y="107964"/>
                  </a:cubicBezTo>
                  <a:cubicBezTo>
                    <a:pt x="131646" y="121458"/>
                    <a:pt x="120798" y="133364"/>
                    <a:pt x="120798" y="130189"/>
                  </a:cubicBezTo>
                  <a:cubicBezTo>
                    <a:pt x="120798" y="127014"/>
                    <a:pt x="128206" y="101614"/>
                    <a:pt x="123973" y="88914"/>
                  </a:cubicBezTo>
                  <a:cubicBezTo>
                    <a:pt x="119740" y="76214"/>
                    <a:pt x="112596" y="68806"/>
                    <a:pt x="95398" y="53989"/>
                  </a:cubicBezTo>
                  <a:cubicBezTo>
                    <a:pt x="78200" y="39172"/>
                    <a:pt x="3587" y="808"/>
                    <a:pt x="148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C92B35D-ABDD-4BD9-8948-DDF46D2E6D45}"/>
                </a:ext>
              </a:extLst>
            </p:cNvPr>
            <p:cNvSpPr/>
            <p:nvPr/>
          </p:nvSpPr>
          <p:spPr>
            <a:xfrm>
              <a:off x="5241826" y="2616099"/>
              <a:ext cx="217029" cy="147244"/>
            </a:xfrm>
            <a:custGeom>
              <a:avLst/>
              <a:gdLst>
                <a:gd name="connsiteX0" fmla="*/ 187424 w 217029"/>
                <a:gd name="connsiteY0" fmla="*/ 12801 h 147244"/>
                <a:gd name="connsiteX1" fmla="*/ 215999 w 217029"/>
                <a:gd name="connsiteY1" fmla="*/ 60426 h 147244"/>
                <a:gd name="connsiteX2" fmla="*/ 208062 w 217029"/>
                <a:gd name="connsiteY2" fmla="*/ 103289 h 147244"/>
                <a:gd name="connsiteX3" fmla="*/ 182662 w 217029"/>
                <a:gd name="connsiteY3" fmla="*/ 138214 h 147244"/>
                <a:gd name="connsiteX4" fmla="*/ 142974 w 217029"/>
                <a:gd name="connsiteY4" fmla="*/ 146151 h 147244"/>
                <a:gd name="connsiteX5" fmla="*/ 101699 w 217029"/>
                <a:gd name="connsiteY5" fmla="*/ 146151 h 147244"/>
                <a:gd name="connsiteX6" fmla="*/ 49312 w 217029"/>
                <a:gd name="connsiteY6" fmla="*/ 136626 h 147244"/>
                <a:gd name="connsiteX7" fmla="*/ 22324 w 217029"/>
                <a:gd name="connsiteY7" fmla="*/ 117576 h 147244"/>
                <a:gd name="connsiteX8" fmla="*/ 4862 w 217029"/>
                <a:gd name="connsiteY8" fmla="*/ 92176 h 147244"/>
                <a:gd name="connsiteX9" fmla="*/ 99 w 217029"/>
                <a:gd name="connsiteY9" fmla="*/ 68364 h 147244"/>
                <a:gd name="connsiteX10" fmla="*/ 8037 w 217029"/>
                <a:gd name="connsiteY10" fmla="*/ 35026 h 147244"/>
                <a:gd name="connsiteX11" fmla="*/ 20737 w 217029"/>
                <a:gd name="connsiteY11" fmla="*/ 15976 h 147244"/>
                <a:gd name="connsiteX12" fmla="*/ 73124 w 217029"/>
                <a:gd name="connsiteY12" fmla="*/ 1689 h 147244"/>
                <a:gd name="connsiteX13" fmla="*/ 123924 w 217029"/>
                <a:gd name="connsiteY13" fmla="*/ 101 h 147244"/>
                <a:gd name="connsiteX14" fmla="*/ 187424 w 217029"/>
                <a:gd name="connsiteY14" fmla="*/ 12801 h 1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029" h="147244">
                  <a:moveTo>
                    <a:pt x="187424" y="12801"/>
                  </a:moveTo>
                  <a:cubicBezTo>
                    <a:pt x="202770" y="22855"/>
                    <a:pt x="212559" y="45345"/>
                    <a:pt x="215999" y="60426"/>
                  </a:cubicBezTo>
                  <a:cubicBezTo>
                    <a:pt x="219439" y="75507"/>
                    <a:pt x="213618" y="90324"/>
                    <a:pt x="208062" y="103289"/>
                  </a:cubicBezTo>
                  <a:cubicBezTo>
                    <a:pt x="202506" y="116254"/>
                    <a:pt x="193510" y="131070"/>
                    <a:pt x="182662" y="138214"/>
                  </a:cubicBezTo>
                  <a:cubicBezTo>
                    <a:pt x="171814" y="145358"/>
                    <a:pt x="156468" y="144828"/>
                    <a:pt x="142974" y="146151"/>
                  </a:cubicBezTo>
                  <a:cubicBezTo>
                    <a:pt x="129480" y="147474"/>
                    <a:pt x="117309" y="147739"/>
                    <a:pt x="101699" y="146151"/>
                  </a:cubicBezTo>
                  <a:cubicBezTo>
                    <a:pt x="86089" y="144563"/>
                    <a:pt x="62541" y="141388"/>
                    <a:pt x="49312" y="136626"/>
                  </a:cubicBezTo>
                  <a:cubicBezTo>
                    <a:pt x="36083" y="131864"/>
                    <a:pt x="29732" y="124984"/>
                    <a:pt x="22324" y="117576"/>
                  </a:cubicBezTo>
                  <a:cubicBezTo>
                    <a:pt x="14916" y="110168"/>
                    <a:pt x="8566" y="100378"/>
                    <a:pt x="4862" y="92176"/>
                  </a:cubicBezTo>
                  <a:cubicBezTo>
                    <a:pt x="1158" y="83974"/>
                    <a:pt x="-430" y="77889"/>
                    <a:pt x="99" y="68364"/>
                  </a:cubicBezTo>
                  <a:cubicBezTo>
                    <a:pt x="628" y="58839"/>
                    <a:pt x="4597" y="43757"/>
                    <a:pt x="8037" y="35026"/>
                  </a:cubicBezTo>
                  <a:cubicBezTo>
                    <a:pt x="11477" y="26295"/>
                    <a:pt x="9889" y="21532"/>
                    <a:pt x="20737" y="15976"/>
                  </a:cubicBezTo>
                  <a:cubicBezTo>
                    <a:pt x="31585" y="10420"/>
                    <a:pt x="55926" y="4335"/>
                    <a:pt x="73124" y="1689"/>
                  </a:cubicBezTo>
                  <a:cubicBezTo>
                    <a:pt x="90322" y="-957"/>
                    <a:pt x="109372" y="366"/>
                    <a:pt x="123924" y="101"/>
                  </a:cubicBezTo>
                  <a:cubicBezTo>
                    <a:pt x="138476" y="-164"/>
                    <a:pt x="172078" y="2747"/>
                    <a:pt x="187424" y="12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月 22">
              <a:extLst>
                <a:ext uri="{FF2B5EF4-FFF2-40B4-BE49-F238E27FC236}">
                  <a16:creationId xmlns:a16="http://schemas.microsoft.com/office/drawing/2014/main" id="{BED53180-629D-430E-80DB-3DDC1D52EB24}"/>
                </a:ext>
              </a:extLst>
            </p:cNvPr>
            <p:cNvSpPr/>
            <p:nvPr/>
          </p:nvSpPr>
          <p:spPr>
            <a:xfrm rot="5984337">
              <a:off x="5338457" y="2598771"/>
              <a:ext cx="45719" cy="117578"/>
            </a:xfrm>
            <a:prstGeom prst="moon">
              <a:avLst>
                <a:gd name="adj" fmla="val 517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37C1304-43C5-4D12-85C5-7EB416579096}"/>
                </a:ext>
              </a:extLst>
            </p:cNvPr>
            <p:cNvSpPr/>
            <p:nvPr/>
          </p:nvSpPr>
          <p:spPr>
            <a:xfrm>
              <a:off x="5288776" y="2508074"/>
              <a:ext cx="296537" cy="54226"/>
            </a:xfrm>
            <a:custGeom>
              <a:avLst/>
              <a:gdLst>
                <a:gd name="connsiteX0" fmla="*/ 774 w 296537"/>
                <a:gd name="connsiteY0" fmla="*/ 54151 h 54226"/>
                <a:gd name="connsiteX1" fmla="*/ 99199 w 296537"/>
                <a:gd name="connsiteY1" fmla="*/ 14464 h 54226"/>
                <a:gd name="connsiteX2" fmla="*/ 189687 w 296537"/>
                <a:gd name="connsiteY2" fmla="*/ 176 h 54226"/>
                <a:gd name="connsiteX3" fmla="*/ 296049 w 296537"/>
                <a:gd name="connsiteY3" fmla="*/ 16051 h 54226"/>
                <a:gd name="connsiteX4" fmla="*/ 226199 w 296537"/>
                <a:gd name="connsiteY4" fmla="*/ 4939 h 54226"/>
                <a:gd name="connsiteX5" fmla="*/ 154762 w 296537"/>
                <a:gd name="connsiteY5" fmla="*/ 3351 h 54226"/>
                <a:gd name="connsiteX6" fmla="*/ 774 w 296537"/>
                <a:gd name="connsiteY6" fmla="*/ 54151 h 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537" h="54226">
                  <a:moveTo>
                    <a:pt x="774" y="54151"/>
                  </a:moveTo>
                  <a:cubicBezTo>
                    <a:pt x="-8486" y="56003"/>
                    <a:pt x="67714" y="23460"/>
                    <a:pt x="99199" y="14464"/>
                  </a:cubicBezTo>
                  <a:cubicBezTo>
                    <a:pt x="130685" y="5468"/>
                    <a:pt x="156879" y="-89"/>
                    <a:pt x="189687" y="176"/>
                  </a:cubicBezTo>
                  <a:cubicBezTo>
                    <a:pt x="222495" y="440"/>
                    <a:pt x="289964" y="15257"/>
                    <a:pt x="296049" y="16051"/>
                  </a:cubicBezTo>
                  <a:cubicBezTo>
                    <a:pt x="302134" y="16845"/>
                    <a:pt x="249747" y="7056"/>
                    <a:pt x="226199" y="4939"/>
                  </a:cubicBezTo>
                  <a:cubicBezTo>
                    <a:pt x="202651" y="2822"/>
                    <a:pt x="191539" y="-4057"/>
                    <a:pt x="154762" y="3351"/>
                  </a:cubicBezTo>
                  <a:cubicBezTo>
                    <a:pt x="117985" y="10759"/>
                    <a:pt x="10034" y="52299"/>
                    <a:pt x="774" y="54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00D4904-2D02-4078-AA45-26B12F1ABC6F}"/>
                </a:ext>
              </a:extLst>
            </p:cNvPr>
            <p:cNvSpPr/>
            <p:nvPr/>
          </p:nvSpPr>
          <p:spPr>
            <a:xfrm>
              <a:off x="5406377" y="2537001"/>
              <a:ext cx="187367" cy="39647"/>
            </a:xfrm>
            <a:custGeom>
              <a:avLst/>
              <a:gdLst>
                <a:gd name="connsiteX0" fmla="*/ 648 w 187367"/>
                <a:gd name="connsiteY0" fmla="*/ 39512 h 39647"/>
                <a:gd name="connsiteX1" fmla="*/ 76848 w 187367"/>
                <a:gd name="connsiteY1" fmla="*/ 22049 h 39647"/>
                <a:gd name="connsiteX2" fmla="*/ 154636 w 187367"/>
                <a:gd name="connsiteY2" fmla="*/ 1412 h 39647"/>
                <a:gd name="connsiteX3" fmla="*/ 186386 w 187367"/>
                <a:gd name="connsiteY3" fmla="*/ 2999 h 39647"/>
                <a:gd name="connsiteX4" fmla="*/ 121298 w 187367"/>
                <a:gd name="connsiteY4" fmla="*/ 12524 h 39647"/>
                <a:gd name="connsiteX5" fmla="*/ 648 w 187367"/>
                <a:gd name="connsiteY5" fmla="*/ 39512 h 3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67" h="39647">
                  <a:moveTo>
                    <a:pt x="648" y="39512"/>
                  </a:moveTo>
                  <a:cubicBezTo>
                    <a:pt x="-6760" y="41099"/>
                    <a:pt x="51183" y="28399"/>
                    <a:pt x="76848" y="22049"/>
                  </a:cubicBezTo>
                  <a:cubicBezTo>
                    <a:pt x="102513" y="15699"/>
                    <a:pt x="136380" y="4587"/>
                    <a:pt x="154636" y="1412"/>
                  </a:cubicBezTo>
                  <a:cubicBezTo>
                    <a:pt x="172892" y="-1763"/>
                    <a:pt x="191942" y="1147"/>
                    <a:pt x="186386" y="2999"/>
                  </a:cubicBezTo>
                  <a:cubicBezTo>
                    <a:pt x="180830" y="4851"/>
                    <a:pt x="149873" y="6438"/>
                    <a:pt x="121298" y="12524"/>
                  </a:cubicBezTo>
                  <a:cubicBezTo>
                    <a:pt x="92723" y="18610"/>
                    <a:pt x="8056" y="37925"/>
                    <a:pt x="648" y="39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256E1DD-7D3D-4CEA-AE91-40BCA516858A}"/>
                </a:ext>
              </a:extLst>
            </p:cNvPr>
            <p:cNvSpPr/>
            <p:nvPr/>
          </p:nvSpPr>
          <p:spPr>
            <a:xfrm>
              <a:off x="5583238" y="2757488"/>
              <a:ext cx="87400" cy="17937"/>
            </a:xfrm>
            <a:custGeom>
              <a:avLst/>
              <a:gdLst>
                <a:gd name="connsiteX0" fmla="*/ 0 w 87400"/>
                <a:gd name="connsiteY0" fmla="*/ 0 h 17937"/>
                <a:gd name="connsiteX1" fmla="*/ 60325 w 87400"/>
                <a:gd name="connsiteY1" fmla="*/ 17462 h 17937"/>
                <a:gd name="connsiteX2" fmla="*/ 87312 w 87400"/>
                <a:gd name="connsiteY2" fmla="*/ 12700 h 17937"/>
                <a:gd name="connsiteX3" fmla="*/ 52387 w 87400"/>
                <a:gd name="connsiteY3" fmla="*/ 9525 h 17937"/>
                <a:gd name="connsiteX4" fmla="*/ 0 w 87400"/>
                <a:gd name="connsiteY4" fmla="*/ 0 h 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00" h="17937">
                  <a:moveTo>
                    <a:pt x="0" y="0"/>
                  </a:moveTo>
                  <a:cubicBezTo>
                    <a:pt x="22886" y="7672"/>
                    <a:pt x="45773" y="15345"/>
                    <a:pt x="60325" y="17462"/>
                  </a:cubicBezTo>
                  <a:cubicBezTo>
                    <a:pt x="74877" y="19579"/>
                    <a:pt x="88635" y="14023"/>
                    <a:pt x="87312" y="12700"/>
                  </a:cubicBezTo>
                  <a:cubicBezTo>
                    <a:pt x="85989" y="11377"/>
                    <a:pt x="52387" y="9525"/>
                    <a:pt x="52387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11E03FC3-9978-4DF3-9A0F-D0F40BEF0593}"/>
                </a:ext>
              </a:extLst>
            </p:cNvPr>
            <p:cNvSpPr/>
            <p:nvPr/>
          </p:nvSpPr>
          <p:spPr>
            <a:xfrm>
              <a:off x="5054194" y="2576509"/>
              <a:ext cx="357855" cy="166909"/>
            </a:xfrm>
            <a:custGeom>
              <a:avLst/>
              <a:gdLst>
                <a:gd name="connsiteX0" fmla="*/ 406 w 357855"/>
                <a:gd name="connsiteY0" fmla="*/ 166691 h 166909"/>
                <a:gd name="connsiteX1" fmla="*/ 41681 w 357855"/>
                <a:gd name="connsiteY1" fmla="*/ 103191 h 166909"/>
                <a:gd name="connsiteX2" fmla="*/ 94069 w 357855"/>
                <a:gd name="connsiteY2" fmla="*/ 60329 h 166909"/>
                <a:gd name="connsiteX3" fmla="*/ 198844 w 357855"/>
                <a:gd name="connsiteY3" fmla="*/ 31754 h 166909"/>
                <a:gd name="connsiteX4" fmla="*/ 281394 w 357855"/>
                <a:gd name="connsiteY4" fmla="*/ 17466 h 166909"/>
                <a:gd name="connsiteX5" fmla="*/ 357594 w 357855"/>
                <a:gd name="connsiteY5" fmla="*/ 4 h 166909"/>
                <a:gd name="connsiteX6" fmla="*/ 305206 w 357855"/>
                <a:gd name="connsiteY6" fmla="*/ 15879 h 166909"/>
                <a:gd name="connsiteX7" fmla="*/ 273456 w 357855"/>
                <a:gd name="connsiteY7" fmla="*/ 23816 h 166909"/>
                <a:gd name="connsiteX8" fmla="*/ 221069 w 357855"/>
                <a:gd name="connsiteY8" fmla="*/ 38104 h 166909"/>
                <a:gd name="connsiteX9" fmla="*/ 121056 w 357855"/>
                <a:gd name="connsiteY9" fmla="*/ 69854 h 166909"/>
                <a:gd name="connsiteX10" fmla="*/ 67081 w 357855"/>
                <a:gd name="connsiteY10" fmla="*/ 122241 h 166909"/>
                <a:gd name="connsiteX11" fmla="*/ 406 w 357855"/>
                <a:gd name="connsiteY11" fmla="*/ 166691 h 16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855" h="166909">
                  <a:moveTo>
                    <a:pt x="406" y="166691"/>
                  </a:moveTo>
                  <a:cubicBezTo>
                    <a:pt x="-3827" y="163516"/>
                    <a:pt x="26071" y="120918"/>
                    <a:pt x="41681" y="103191"/>
                  </a:cubicBezTo>
                  <a:cubicBezTo>
                    <a:pt x="57291" y="85464"/>
                    <a:pt x="67875" y="72235"/>
                    <a:pt x="94069" y="60329"/>
                  </a:cubicBezTo>
                  <a:cubicBezTo>
                    <a:pt x="120263" y="48423"/>
                    <a:pt x="167623" y="38898"/>
                    <a:pt x="198844" y="31754"/>
                  </a:cubicBezTo>
                  <a:cubicBezTo>
                    <a:pt x="230065" y="24610"/>
                    <a:pt x="254936" y="22758"/>
                    <a:pt x="281394" y="17466"/>
                  </a:cubicBezTo>
                  <a:cubicBezTo>
                    <a:pt x="307852" y="12174"/>
                    <a:pt x="353625" y="268"/>
                    <a:pt x="357594" y="4"/>
                  </a:cubicBezTo>
                  <a:cubicBezTo>
                    <a:pt x="361563" y="-260"/>
                    <a:pt x="319229" y="11910"/>
                    <a:pt x="305206" y="15879"/>
                  </a:cubicBezTo>
                  <a:cubicBezTo>
                    <a:pt x="291183" y="19848"/>
                    <a:pt x="273456" y="23816"/>
                    <a:pt x="273456" y="23816"/>
                  </a:cubicBezTo>
                  <a:cubicBezTo>
                    <a:pt x="259433" y="27520"/>
                    <a:pt x="246469" y="30431"/>
                    <a:pt x="221069" y="38104"/>
                  </a:cubicBezTo>
                  <a:cubicBezTo>
                    <a:pt x="195669" y="45777"/>
                    <a:pt x="146721" y="55831"/>
                    <a:pt x="121056" y="69854"/>
                  </a:cubicBezTo>
                  <a:cubicBezTo>
                    <a:pt x="95391" y="83877"/>
                    <a:pt x="83750" y="106895"/>
                    <a:pt x="67081" y="122241"/>
                  </a:cubicBezTo>
                  <a:cubicBezTo>
                    <a:pt x="50412" y="137587"/>
                    <a:pt x="4639" y="169866"/>
                    <a:pt x="406" y="166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A01C3BC-9E03-446A-89F3-2F411C3530B3}"/>
                </a:ext>
              </a:extLst>
            </p:cNvPr>
            <p:cNvSpPr/>
            <p:nvPr/>
          </p:nvSpPr>
          <p:spPr>
            <a:xfrm>
              <a:off x="5694230" y="2680858"/>
              <a:ext cx="85394" cy="37160"/>
            </a:xfrm>
            <a:custGeom>
              <a:avLst/>
              <a:gdLst>
                <a:gd name="connsiteX0" fmla="*/ 133 w 85394"/>
                <a:gd name="connsiteY0" fmla="*/ 36942 h 37160"/>
                <a:gd name="connsiteX1" fmla="*/ 65220 w 85394"/>
                <a:gd name="connsiteY1" fmla="*/ 430 h 37160"/>
                <a:gd name="connsiteX2" fmla="*/ 84270 w 85394"/>
                <a:gd name="connsiteY2" fmla="*/ 16305 h 37160"/>
                <a:gd name="connsiteX3" fmla="*/ 133 w 85394"/>
                <a:gd name="connsiteY3" fmla="*/ 36942 h 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94" h="37160">
                  <a:moveTo>
                    <a:pt x="133" y="36942"/>
                  </a:moveTo>
                  <a:cubicBezTo>
                    <a:pt x="-3042" y="34296"/>
                    <a:pt x="51197" y="3869"/>
                    <a:pt x="65220" y="430"/>
                  </a:cubicBezTo>
                  <a:cubicBezTo>
                    <a:pt x="79243" y="-3009"/>
                    <a:pt x="88768" y="15247"/>
                    <a:pt x="84270" y="16305"/>
                  </a:cubicBezTo>
                  <a:cubicBezTo>
                    <a:pt x="79772" y="17363"/>
                    <a:pt x="3308" y="39588"/>
                    <a:pt x="133" y="36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83BB24F-AB12-4DE7-8718-FCC3B6D28D34}"/>
                </a:ext>
              </a:extLst>
            </p:cNvPr>
            <p:cNvSpPr/>
            <p:nvPr/>
          </p:nvSpPr>
          <p:spPr>
            <a:xfrm>
              <a:off x="5676881" y="2706688"/>
              <a:ext cx="65590" cy="83020"/>
            </a:xfrm>
            <a:custGeom>
              <a:avLst/>
              <a:gdLst>
                <a:gd name="connsiteX0" fmla="*/ 19 w 65590"/>
                <a:gd name="connsiteY0" fmla="*/ 0 h 83020"/>
                <a:gd name="connsiteX1" fmla="*/ 55582 w 65590"/>
                <a:gd name="connsiteY1" fmla="*/ 71437 h 83020"/>
                <a:gd name="connsiteX2" fmla="*/ 65107 w 65590"/>
                <a:gd name="connsiteY2" fmla="*/ 82550 h 83020"/>
                <a:gd name="connsiteX3" fmla="*/ 49232 w 65590"/>
                <a:gd name="connsiteY3" fmla="*/ 73025 h 83020"/>
                <a:gd name="connsiteX4" fmla="*/ 19 w 65590"/>
                <a:gd name="connsiteY4" fmla="*/ 0 h 8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0" h="83020">
                  <a:moveTo>
                    <a:pt x="19" y="0"/>
                  </a:moveTo>
                  <a:cubicBezTo>
                    <a:pt x="1077" y="-265"/>
                    <a:pt x="44734" y="57679"/>
                    <a:pt x="55582" y="71437"/>
                  </a:cubicBezTo>
                  <a:cubicBezTo>
                    <a:pt x="66430" y="85195"/>
                    <a:pt x="66165" y="82285"/>
                    <a:pt x="65107" y="82550"/>
                  </a:cubicBezTo>
                  <a:cubicBezTo>
                    <a:pt x="64049" y="82815"/>
                    <a:pt x="57434" y="85725"/>
                    <a:pt x="49232" y="73025"/>
                  </a:cubicBezTo>
                  <a:cubicBezTo>
                    <a:pt x="41030" y="60325"/>
                    <a:pt x="-1039" y="265"/>
                    <a:pt x="1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39D5AC1-A4CB-4091-BB1A-7B087A0B442D}"/>
                </a:ext>
              </a:extLst>
            </p:cNvPr>
            <p:cNvSpPr/>
            <p:nvPr/>
          </p:nvSpPr>
          <p:spPr>
            <a:xfrm>
              <a:off x="6304877" y="2609632"/>
              <a:ext cx="844027" cy="290319"/>
            </a:xfrm>
            <a:custGeom>
              <a:avLst/>
              <a:gdLst>
                <a:gd name="connsiteX0" fmla="*/ 673 w 844027"/>
                <a:gd name="connsiteY0" fmla="*/ 90706 h 290319"/>
                <a:gd name="connsiteX1" fmla="*/ 119736 w 844027"/>
                <a:gd name="connsiteY1" fmla="*/ 47843 h 290319"/>
                <a:gd name="connsiteX2" fmla="*/ 192761 w 844027"/>
                <a:gd name="connsiteY2" fmla="*/ 28793 h 290319"/>
                <a:gd name="connsiteX3" fmla="*/ 288011 w 844027"/>
                <a:gd name="connsiteY3" fmla="*/ 63718 h 290319"/>
                <a:gd name="connsiteX4" fmla="*/ 432473 w 844027"/>
                <a:gd name="connsiteY4" fmla="*/ 139918 h 290319"/>
                <a:gd name="connsiteX5" fmla="*/ 529311 w 844027"/>
                <a:gd name="connsiteY5" fmla="*/ 197068 h 290319"/>
                <a:gd name="connsiteX6" fmla="*/ 597573 w 844027"/>
                <a:gd name="connsiteY6" fmla="*/ 247868 h 290319"/>
                <a:gd name="connsiteX7" fmla="*/ 662661 w 844027"/>
                <a:gd name="connsiteY7" fmla="*/ 282793 h 290319"/>
                <a:gd name="connsiteX8" fmla="*/ 718223 w 844027"/>
                <a:gd name="connsiteY8" fmla="*/ 289143 h 290319"/>
                <a:gd name="connsiteX9" fmla="*/ 843636 w 844027"/>
                <a:gd name="connsiteY9" fmla="*/ 289143 h 290319"/>
                <a:gd name="connsiteX10" fmla="*/ 754736 w 844027"/>
                <a:gd name="connsiteY10" fmla="*/ 289143 h 290319"/>
                <a:gd name="connsiteX11" fmla="*/ 672186 w 844027"/>
                <a:gd name="connsiteY11" fmla="*/ 273268 h 290319"/>
                <a:gd name="connsiteX12" fmla="*/ 607098 w 844027"/>
                <a:gd name="connsiteY12" fmla="*/ 230406 h 290319"/>
                <a:gd name="connsiteX13" fmla="*/ 529311 w 844027"/>
                <a:gd name="connsiteY13" fmla="*/ 163731 h 290319"/>
                <a:gd name="connsiteX14" fmla="*/ 465811 w 844027"/>
                <a:gd name="connsiteY14" fmla="*/ 120868 h 290319"/>
                <a:gd name="connsiteX15" fmla="*/ 378498 w 844027"/>
                <a:gd name="connsiteY15" fmla="*/ 79593 h 290319"/>
                <a:gd name="connsiteX16" fmla="*/ 297536 w 844027"/>
                <a:gd name="connsiteY16" fmla="*/ 51018 h 290319"/>
                <a:gd name="connsiteX17" fmla="*/ 243561 w 844027"/>
                <a:gd name="connsiteY17" fmla="*/ 25618 h 290319"/>
                <a:gd name="connsiteX18" fmla="*/ 214986 w 844027"/>
                <a:gd name="connsiteY18" fmla="*/ 4981 h 290319"/>
                <a:gd name="connsiteX19" fmla="*/ 167361 w 844027"/>
                <a:gd name="connsiteY19" fmla="*/ 218 h 290319"/>
                <a:gd name="connsiteX20" fmla="*/ 132436 w 844027"/>
                <a:gd name="connsiteY20" fmla="*/ 9743 h 290319"/>
                <a:gd name="connsiteX21" fmla="*/ 114973 w 844027"/>
                <a:gd name="connsiteY21" fmla="*/ 27206 h 290319"/>
                <a:gd name="connsiteX22" fmla="*/ 72111 w 844027"/>
                <a:gd name="connsiteY22" fmla="*/ 36731 h 290319"/>
                <a:gd name="connsiteX23" fmla="*/ 673 w 844027"/>
                <a:gd name="connsiteY23" fmla="*/ 90706 h 29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027" h="290319">
                  <a:moveTo>
                    <a:pt x="673" y="90706"/>
                  </a:moveTo>
                  <a:cubicBezTo>
                    <a:pt x="8611" y="92558"/>
                    <a:pt x="87721" y="58162"/>
                    <a:pt x="119736" y="47843"/>
                  </a:cubicBezTo>
                  <a:cubicBezTo>
                    <a:pt x="151751" y="37524"/>
                    <a:pt x="164715" y="26147"/>
                    <a:pt x="192761" y="28793"/>
                  </a:cubicBezTo>
                  <a:cubicBezTo>
                    <a:pt x="220807" y="31439"/>
                    <a:pt x="248059" y="45197"/>
                    <a:pt x="288011" y="63718"/>
                  </a:cubicBezTo>
                  <a:cubicBezTo>
                    <a:pt x="327963" y="82239"/>
                    <a:pt x="392256" y="117693"/>
                    <a:pt x="432473" y="139918"/>
                  </a:cubicBezTo>
                  <a:cubicBezTo>
                    <a:pt x="472690" y="162143"/>
                    <a:pt x="501794" y="179076"/>
                    <a:pt x="529311" y="197068"/>
                  </a:cubicBezTo>
                  <a:cubicBezTo>
                    <a:pt x="556828" y="215060"/>
                    <a:pt x="575348" y="233580"/>
                    <a:pt x="597573" y="247868"/>
                  </a:cubicBezTo>
                  <a:cubicBezTo>
                    <a:pt x="619798" y="262156"/>
                    <a:pt x="642553" y="275914"/>
                    <a:pt x="662661" y="282793"/>
                  </a:cubicBezTo>
                  <a:cubicBezTo>
                    <a:pt x="682769" y="289672"/>
                    <a:pt x="688061" y="288085"/>
                    <a:pt x="718223" y="289143"/>
                  </a:cubicBezTo>
                  <a:cubicBezTo>
                    <a:pt x="748385" y="290201"/>
                    <a:pt x="843636" y="289143"/>
                    <a:pt x="843636" y="289143"/>
                  </a:cubicBezTo>
                  <a:cubicBezTo>
                    <a:pt x="849721" y="289143"/>
                    <a:pt x="783311" y="291789"/>
                    <a:pt x="754736" y="289143"/>
                  </a:cubicBezTo>
                  <a:cubicBezTo>
                    <a:pt x="726161" y="286497"/>
                    <a:pt x="696792" y="283057"/>
                    <a:pt x="672186" y="273268"/>
                  </a:cubicBezTo>
                  <a:cubicBezTo>
                    <a:pt x="647580" y="263479"/>
                    <a:pt x="630911" y="248662"/>
                    <a:pt x="607098" y="230406"/>
                  </a:cubicBezTo>
                  <a:cubicBezTo>
                    <a:pt x="583286" y="212150"/>
                    <a:pt x="552859" y="181987"/>
                    <a:pt x="529311" y="163731"/>
                  </a:cubicBezTo>
                  <a:cubicBezTo>
                    <a:pt x="505763" y="145475"/>
                    <a:pt x="490946" y="134891"/>
                    <a:pt x="465811" y="120868"/>
                  </a:cubicBezTo>
                  <a:cubicBezTo>
                    <a:pt x="440676" y="106845"/>
                    <a:pt x="406544" y="91235"/>
                    <a:pt x="378498" y="79593"/>
                  </a:cubicBezTo>
                  <a:cubicBezTo>
                    <a:pt x="350452" y="67951"/>
                    <a:pt x="320025" y="60014"/>
                    <a:pt x="297536" y="51018"/>
                  </a:cubicBezTo>
                  <a:cubicBezTo>
                    <a:pt x="275047" y="42022"/>
                    <a:pt x="257319" y="33291"/>
                    <a:pt x="243561" y="25618"/>
                  </a:cubicBezTo>
                  <a:cubicBezTo>
                    <a:pt x="229803" y="17945"/>
                    <a:pt x="227686" y="9214"/>
                    <a:pt x="214986" y="4981"/>
                  </a:cubicBezTo>
                  <a:cubicBezTo>
                    <a:pt x="202286" y="748"/>
                    <a:pt x="181119" y="-576"/>
                    <a:pt x="167361" y="218"/>
                  </a:cubicBezTo>
                  <a:cubicBezTo>
                    <a:pt x="153603" y="1012"/>
                    <a:pt x="141167" y="5245"/>
                    <a:pt x="132436" y="9743"/>
                  </a:cubicBezTo>
                  <a:cubicBezTo>
                    <a:pt x="123705" y="14241"/>
                    <a:pt x="125027" y="22708"/>
                    <a:pt x="114973" y="27206"/>
                  </a:cubicBezTo>
                  <a:cubicBezTo>
                    <a:pt x="104919" y="31704"/>
                    <a:pt x="86928" y="30910"/>
                    <a:pt x="72111" y="36731"/>
                  </a:cubicBezTo>
                  <a:cubicBezTo>
                    <a:pt x="57294" y="42552"/>
                    <a:pt x="-7265" y="88854"/>
                    <a:pt x="673" y="90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03C67B5-42B1-4386-8B53-874E810AEE37}"/>
                </a:ext>
              </a:extLst>
            </p:cNvPr>
            <p:cNvSpPr/>
            <p:nvPr/>
          </p:nvSpPr>
          <p:spPr>
            <a:xfrm>
              <a:off x="6184893" y="2568031"/>
              <a:ext cx="227163" cy="73573"/>
            </a:xfrm>
            <a:custGeom>
              <a:avLst/>
              <a:gdLst>
                <a:gd name="connsiteX0" fmla="*/ 7 w 227163"/>
                <a:gd name="connsiteY0" fmla="*/ 73569 h 73573"/>
                <a:gd name="connsiteX1" fmla="*/ 85732 w 227163"/>
                <a:gd name="connsiteY1" fmla="*/ 11657 h 73573"/>
                <a:gd name="connsiteX2" fmla="*/ 138120 w 227163"/>
                <a:gd name="connsiteY2" fmla="*/ 6894 h 73573"/>
                <a:gd name="connsiteX3" fmla="*/ 227020 w 227163"/>
                <a:gd name="connsiteY3" fmla="*/ 30707 h 73573"/>
                <a:gd name="connsiteX4" fmla="*/ 157170 w 227163"/>
                <a:gd name="connsiteY4" fmla="*/ 2132 h 73573"/>
                <a:gd name="connsiteX5" fmla="*/ 90495 w 227163"/>
                <a:gd name="connsiteY5" fmla="*/ 8482 h 73573"/>
                <a:gd name="connsiteX6" fmla="*/ 7 w 227163"/>
                <a:gd name="connsiteY6" fmla="*/ 73569 h 7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63" h="73573">
                  <a:moveTo>
                    <a:pt x="7" y="73569"/>
                  </a:moveTo>
                  <a:cubicBezTo>
                    <a:pt x="-787" y="74098"/>
                    <a:pt x="62713" y="22769"/>
                    <a:pt x="85732" y="11657"/>
                  </a:cubicBezTo>
                  <a:cubicBezTo>
                    <a:pt x="108751" y="545"/>
                    <a:pt x="114572" y="3719"/>
                    <a:pt x="138120" y="6894"/>
                  </a:cubicBezTo>
                  <a:cubicBezTo>
                    <a:pt x="161668" y="10069"/>
                    <a:pt x="223845" y="31501"/>
                    <a:pt x="227020" y="30707"/>
                  </a:cubicBezTo>
                  <a:cubicBezTo>
                    <a:pt x="230195" y="29913"/>
                    <a:pt x="179924" y="5836"/>
                    <a:pt x="157170" y="2132"/>
                  </a:cubicBezTo>
                  <a:cubicBezTo>
                    <a:pt x="134416" y="-1572"/>
                    <a:pt x="114043" y="-1043"/>
                    <a:pt x="90495" y="8482"/>
                  </a:cubicBezTo>
                  <a:cubicBezTo>
                    <a:pt x="66947" y="18007"/>
                    <a:pt x="801" y="73040"/>
                    <a:pt x="7" y="73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8602A95-7B87-4174-8A1A-325573375530}"/>
                </a:ext>
              </a:extLst>
            </p:cNvPr>
            <p:cNvSpPr/>
            <p:nvPr/>
          </p:nvSpPr>
          <p:spPr>
            <a:xfrm>
              <a:off x="6285371" y="2647874"/>
              <a:ext cx="266333" cy="141423"/>
            </a:xfrm>
            <a:custGeom>
              <a:avLst/>
              <a:gdLst>
                <a:gd name="connsiteX0" fmla="*/ 1129 w 266333"/>
                <a:gd name="connsiteY0" fmla="*/ 141364 h 141423"/>
                <a:gd name="connsiteX1" fmla="*/ 96379 w 266333"/>
                <a:gd name="connsiteY1" fmla="*/ 98501 h 141423"/>
                <a:gd name="connsiteX2" fmla="*/ 161467 w 266333"/>
                <a:gd name="connsiteY2" fmla="*/ 58814 h 141423"/>
                <a:gd name="connsiteX3" fmla="*/ 194804 w 266333"/>
                <a:gd name="connsiteY3" fmla="*/ 35001 h 141423"/>
                <a:gd name="connsiteX4" fmla="*/ 247192 w 266333"/>
                <a:gd name="connsiteY4" fmla="*/ 20714 h 141423"/>
                <a:gd name="connsiteX5" fmla="*/ 266242 w 266333"/>
                <a:gd name="connsiteY5" fmla="*/ 20714 h 141423"/>
                <a:gd name="connsiteX6" fmla="*/ 240842 w 266333"/>
                <a:gd name="connsiteY6" fmla="*/ 4839 h 141423"/>
                <a:gd name="connsiteX7" fmla="*/ 210679 w 266333"/>
                <a:gd name="connsiteY7" fmla="*/ 1664 h 141423"/>
                <a:gd name="connsiteX8" fmla="*/ 159879 w 266333"/>
                <a:gd name="connsiteY8" fmla="*/ 28651 h 141423"/>
                <a:gd name="connsiteX9" fmla="*/ 110667 w 266333"/>
                <a:gd name="connsiteY9" fmla="*/ 60401 h 141423"/>
                <a:gd name="connsiteX10" fmla="*/ 78917 w 266333"/>
                <a:gd name="connsiteY10" fmla="*/ 77864 h 141423"/>
                <a:gd name="connsiteX11" fmla="*/ 45579 w 266333"/>
                <a:gd name="connsiteY11" fmla="*/ 88976 h 141423"/>
                <a:gd name="connsiteX12" fmla="*/ 1129 w 266333"/>
                <a:gd name="connsiteY12" fmla="*/ 141364 h 1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33" h="141423">
                  <a:moveTo>
                    <a:pt x="1129" y="141364"/>
                  </a:moveTo>
                  <a:cubicBezTo>
                    <a:pt x="9596" y="142951"/>
                    <a:pt x="69656" y="112259"/>
                    <a:pt x="96379" y="98501"/>
                  </a:cubicBezTo>
                  <a:cubicBezTo>
                    <a:pt x="123102" y="84743"/>
                    <a:pt x="145063" y="69397"/>
                    <a:pt x="161467" y="58814"/>
                  </a:cubicBezTo>
                  <a:cubicBezTo>
                    <a:pt x="177871" y="48231"/>
                    <a:pt x="180516" y="41351"/>
                    <a:pt x="194804" y="35001"/>
                  </a:cubicBezTo>
                  <a:cubicBezTo>
                    <a:pt x="209092" y="28651"/>
                    <a:pt x="235286" y="23095"/>
                    <a:pt x="247192" y="20714"/>
                  </a:cubicBezTo>
                  <a:cubicBezTo>
                    <a:pt x="259098" y="18333"/>
                    <a:pt x="267300" y="23360"/>
                    <a:pt x="266242" y="20714"/>
                  </a:cubicBezTo>
                  <a:cubicBezTo>
                    <a:pt x="265184" y="18068"/>
                    <a:pt x="250102" y="8014"/>
                    <a:pt x="240842" y="4839"/>
                  </a:cubicBezTo>
                  <a:cubicBezTo>
                    <a:pt x="231582" y="1664"/>
                    <a:pt x="224173" y="-2305"/>
                    <a:pt x="210679" y="1664"/>
                  </a:cubicBezTo>
                  <a:cubicBezTo>
                    <a:pt x="197185" y="5633"/>
                    <a:pt x="176548" y="18862"/>
                    <a:pt x="159879" y="28651"/>
                  </a:cubicBezTo>
                  <a:cubicBezTo>
                    <a:pt x="143210" y="38440"/>
                    <a:pt x="124161" y="52199"/>
                    <a:pt x="110667" y="60401"/>
                  </a:cubicBezTo>
                  <a:cubicBezTo>
                    <a:pt x="97173" y="68603"/>
                    <a:pt x="89765" y="73102"/>
                    <a:pt x="78917" y="77864"/>
                  </a:cubicBezTo>
                  <a:cubicBezTo>
                    <a:pt x="68069" y="82626"/>
                    <a:pt x="56956" y="81568"/>
                    <a:pt x="45579" y="88976"/>
                  </a:cubicBezTo>
                  <a:cubicBezTo>
                    <a:pt x="34202" y="96384"/>
                    <a:pt x="-7338" y="139777"/>
                    <a:pt x="1129" y="1413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F58169E-64DA-4CE4-9C47-658CDC4DE29C}"/>
                </a:ext>
              </a:extLst>
            </p:cNvPr>
            <p:cNvSpPr/>
            <p:nvPr/>
          </p:nvSpPr>
          <p:spPr>
            <a:xfrm>
              <a:off x="6355374" y="2771619"/>
              <a:ext cx="430582" cy="22792"/>
            </a:xfrm>
            <a:custGeom>
              <a:avLst/>
              <a:gdLst>
                <a:gd name="connsiteX0" fmla="*/ 2564 w 430582"/>
                <a:gd name="connsiteY0" fmla="*/ 156 h 22792"/>
                <a:gd name="connsiteX1" fmla="*/ 102576 w 430582"/>
                <a:gd name="connsiteY1" fmla="*/ 9681 h 22792"/>
                <a:gd name="connsiteX2" fmla="*/ 193064 w 430582"/>
                <a:gd name="connsiteY2" fmla="*/ 20794 h 22792"/>
                <a:gd name="connsiteX3" fmla="*/ 315301 w 430582"/>
                <a:gd name="connsiteY3" fmla="*/ 22381 h 22792"/>
                <a:gd name="connsiteX4" fmla="*/ 397851 w 430582"/>
                <a:gd name="connsiteY4" fmla="*/ 16031 h 22792"/>
                <a:gd name="connsiteX5" fmla="*/ 428014 w 430582"/>
                <a:gd name="connsiteY5" fmla="*/ 156 h 22792"/>
                <a:gd name="connsiteX6" fmla="*/ 337526 w 430582"/>
                <a:gd name="connsiteY6" fmla="*/ 16031 h 22792"/>
                <a:gd name="connsiteX7" fmla="*/ 213701 w 430582"/>
                <a:gd name="connsiteY7" fmla="*/ 17619 h 22792"/>
                <a:gd name="connsiteX8" fmla="*/ 2564 w 430582"/>
                <a:gd name="connsiteY8" fmla="*/ 156 h 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582" h="22792">
                  <a:moveTo>
                    <a:pt x="2564" y="156"/>
                  </a:moveTo>
                  <a:cubicBezTo>
                    <a:pt x="-15957" y="-1167"/>
                    <a:pt x="70826" y="6241"/>
                    <a:pt x="102576" y="9681"/>
                  </a:cubicBezTo>
                  <a:cubicBezTo>
                    <a:pt x="134326" y="13121"/>
                    <a:pt x="157610" y="18677"/>
                    <a:pt x="193064" y="20794"/>
                  </a:cubicBezTo>
                  <a:cubicBezTo>
                    <a:pt x="228518" y="22911"/>
                    <a:pt x="281170" y="23175"/>
                    <a:pt x="315301" y="22381"/>
                  </a:cubicBezTo>
                  <a:cubicBezTo>
                    <a:pt x="349432" y="21587"/>
                    <a:pt x="379066" y="19735"/>
                    <a:pt x="397851" y="16031"/>
                  </a:cubicBezTo>
                  <a:cubicBezTo>
                    <a:pt x="416636" y="12327"/>
                    <a:pt x="438068" y="156"/>
                    <a:pt x="428014" y="156"/>
                  </a:cubicBezTo>
                  <a:cubicBezTo>
                    <a:pt x="417960" y="156"/>
                    <a:pt x="373245" y="13121"/>
                    <a:pt x="337526" y="16031"/>
                  </a:cubicBezTo>
                  <a:cubicBezTo>
                    <a:pt x="301807" y="18941"/>
                    <a:pt x="261590" y="18942"/>
                    <a:pt x="213701" y="17619"/>
                  </a:cubicBezTo>
                  <a:cubicBezTo>
                    <a:pt x="165812" y="16296"/>
                    <a:pt x="21085" y="1479"/>
                    <a:pt x="2564" y="1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E2F077A-3534-49FB-8F4A-F904A9F6D970}"/>
                </a:ext>
              </a:extLst>
            </p:cNvPr>
            <p:cNvSpPr/>
            <p:nvPr/>
          </p:nvSpPr>
          <p:spPr>
            <a:xfrm>
              <a:off x="6323999" y="2765256"/>
              <a:ext cx="188072" cy="21451"/>
            </a:xfrm>
            <a:custGeom>
              <a:avLst/>
              <a:gdLst>
                <a:gd name="connsiteX0" fmla="*/ 601 w 188072"/>
                <a:gd name="connsiteY0" fmla="*/ 169 h 21451"/>
                <a:gd name="connsiteX1" fmla="*/ 54576 w 188072"/>
                <a:gd name="connsiteY1" fmla="*/ 11282 h 21451"/>
                <a:gd name="connsiteX2" fmla="*/ 132364 w 188072"/>
                <a:gd name="connsiteY2" fmla="*/ 16044 h 21451"/>
                <a:gd name="connsiteX3" fmla="*/ 187926 w 188072"/>
                <a:gd name="connsiteY3" fmla="*/ 16044 h 21451"/>
                <a:gd name="connsiteX4" fmla="*/ 146651 w 188072"/>
                <a:gd name="connsiteY4" fmla="*/ 19219 h 21451"/>
                <a:gd name="connsiteX5" fmla="*/ 89501 w 188072"/>
                <a:gd name="connsiteY5" fmla="*/ 20807 h 21451"/>
                <a:gd name="connsiteX6" fmla="*/ 601 w 188072"/>
                <a:gd name="connsiteY6" fmla="*/ 169 h 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72" h="21451">
                  <a:moveTo>
                    <a:pt x="601" y="169"/>
                  </a:moveTo>
                  <a:cubicBezTo>
                    <a:pt x="-5220" y="-1419"/>
                    <a:pt x="32616" y="8636"/>
                    <a:pt x="54576" y="11282"/>
                  </a:cubicBezTo>
                  <a:cubicBezTo>
                    <a:pt x="76536" y="13928"/>
                    <a:pt x="110139" y="15250"/>
                    <a:pt x="132364" y="16044"/>
                  </a:cubicBezTo>
                  <a:cubicBezTo>
                    <a:pt x="154589" y="16838"/>
                    <a:pt x="185545" y="15515"/>
                    <a:pt x="187926" y="16044"/>
                  </a:cubicBezTo>
                  <a:cubicBezTo>
                    <a:pt x="190307" y="16573"/>
                    <a:pt x="163055" y="18425"/>
                    <a:pt x="146651" y="19219"/>
                  </a:cubicBezTo>
                  <a:cubicBezTo>
                    <a:pt x="130247" y="20013"/>
                    <a:pt x="110139" y="22659"/>
                    <a:pt x="89501" y="20807"/>
                  </a:cubicBezTo>
                  <a:cubicBezTo>
                    <a:pt x="68864" y="18955"/>
                    <a:pt x="6422" y="1757"/>
                    <a:pt x="601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D26E5ED5-B6FF-44A5-BDCD-826A7768788E}"/>
                </a:ext>
              </a:extLst>
            </p:cNvPr>
            <p:cNvSpPr/>
            <p:nvPr/>
          </p:nvSpPr>
          <p:spPr>
            <a:xfrm>
              <a:off x="6455931" y="2658197"/>
              <a:ext cx="242221" cy="130550"/>
            </a:xfrm>
            <a:custGeom>
              <a:avLst/>
              <a:gdLst>
                <a:gd name="connsiteX0" fmla="*/ 6782 w 242221"/>
                <a:gd name="connsiteY0" fmla="*/ 29441 h 130550"/>
                <a:gd name="connsiteX1" fmla="*/ 6782 w 242221"/>
                <a:gd name="connsiteY1" fmla="*/ 80241 h 130550"/>
                <a:gd name="connsiteX2" fmla="*/ 17894 w 242221"/>
                <a:gd name="connsiteY2" fmla="*/ 108816 h 130550"/>
                <a:gd name="connsiteX3" fmla="*/ 67107 w 242221"/>
                <a:gd name="connsiteY3" fmla="*/ 121516 h 130550"/>
                <a:gd name="connsiteX4" fmla="*/ 140132 w 242221"/>
                <a:gd name="connsiteY4" fmla="*/ 127866 h 130550"/>
                <a:gd name="connsiteX5" fmla="*/ 221094 w 242221"/>
                <a:gd name="connsiteY5" fmla="*/ 124691 h 130550"/>
                <a:gd name="connsiteX6" fmla="*/ 240144 w 242221"/>
                <a:gd name="connsiteY6" fmla="*/ 64366 h 130550"/>
                <a:gd name="connsiteX7" fmla="*/ 182994 w 242221"/>
                <a:gd name="connsiteY7" fmla="*/ 31028 h 130550"/>
                <a:gd name="connsiteX8" fmla="*/ 125844 w 242221"/>
                <a:gd name="connsiteY8" fmla="*/ 2453 h 130550"/>
                <a:gd name="connsiteX9" fmla="*/ 92507 w 242221"/>
                <a:gd name="connsiteY9" fmla="*/ 4041 h 130550"/>
                <a:gd name="connsiteX10" fmla="*/ 6782 w 242221"/>
                <a:gd name="connsiteY10" fmla="*/ 29441 h 13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221" h="130550">
                  <a:moveTo>
                    <a:pt x="6782" y="29441"/>
                  </a:moveTo>
                  <a:cubicBezTo>
                    <a:pt x="-7506" y="42141"/>
                    <a:pt x="4930" y="67012"/>
                    <a:pt x="6782" y="80241"/>
                  </a:cubicBezTo>
                  <a:cubicBezTo>
                    <a:pt x="8634" y="93470"/>
                    <a:pt x="7840" y="101937"/>
                    <a:pt x="17894" y="108816"/>
                  </a:cubicBezTo>
                  <a:cubicBezTo>
                    <a:pt x="27948" y="115695"/>
                    <a:pt x="46734" y="118341"/>
                    <a:pt x="67107" y="121516"/>
                  </a:cubicBezTo>
                  <a:cubicBezTo>
                    <a:pt x="87480" y="124691"/>
                    <a:pt x="114468" y="127337"/>
                    <a:pt x="140132" y="127866"/>
                  </a:cubicBezTo>
                  <a:cubicBezTo>
                    <a:pt x="165796" y="128395"/>
                    <a:pt x="204425" y="135274"/>
                    <a:pt x="221094" y="124691"/>
                  </a:cubicBezTo>
                  <a:cubicBezTo>
                    <a:pt x="237763" y="114108"/>
                    <a:pt x="246494" y="79976"/>
                    <a:pt x="240144" y="64366"/>
                  </a:cubicBezTo>
                  <a:cubicBezTo>
                    <a:pt x="233794" y="48756"/>
                    <a:pt x="202044" y="41347"/>
                    <a:pt x="182994" y="31028"/>
                  </a:cubicBezTo>
                  <a:cubicBezTo>
                    <a:pt x="163944" y="20709"/>
                    <a:pt x="140925" y="6951"/>
                    <a:pt x="125844" y="2453"/>
                  </a:cubicBezTo>
                  <a:cubicBezTo>
                    <a:pt x="110763" y="-2045"/>
                    <a:pt x="109176" y="337"/>
                    <a:pt x="92507" y="4041"/>
                  </a:cubicBezTo>
                  <a:cubicBezTo>
                    <a:pt x="75838" y="7745"/>
                    <a:pt x="21070" y="16741"/>
                    <a:pt x="6782" y="294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798262BC-A15B-407F-AA4A-C114CE6CA10C}"/>
                </a:ext>
              </a:extLst>
            </p:cNvPr>
            <p:cNvSpPr/>
            <p:nvPr/>
          </p:nvSpPr>
          <p:spPr>
            <a:xfrm rot="5984337">
              <a:off x="6536343" y="2651905"/>
              <a:ext cx="45719" cy="102619"/>
            </a:xfrm>
            <a:prstGeom prst="moon">
              <a:avLst>
                <a:gd name="adj" fmla="val 517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BDF081A-B8E9-497E-A928-A5340CA5AC75}"/>
                </a:ext>
              </a:extLst>
            </p:cNvPr>
            <p:cNvSpPr/>
            <p:nvPr/>
          </p:nvSpPr>
          <p:spPr>
            <a:xfrm>
              <a:off x="5969081" y="2213392"/>
              <a:ext cx="37036" cy="436706"/>
            </a:xfrm>
            <a:custGeom>
              <a:avLst/>
              <a:gdLst>
                <a:gd name="connsiteX0" fmla="*/ 14736 w 37036"/>
                <a:gd name="connsiteY0" fmla="*/ 641 h 436706"/>
                <a:gd name="connsiteX1" fmla="*/ 23202 w 37036"/>
                <a:gd name="connsiteY1" fmla="*/ 129758 h 436706"/>
                <a:gd name="connsiteX2" fmla="*/ 35902 w 37036"/>
                <a:gd name="connsiteY2" fmla="*/ 237708 h 436706"/>
                <a:gd name="connsiteX3" fmla="*/ 33786 w 37036"/>
                <a:gd name="connsiteY3" fmla="*/ 341425 h 436706"/>
                <a:gd name="connsiteX4" fmla="*/ 12619 w 37036"/>
                <a:gd name="connsiteY4" fmla="*/ 436675 h 436706"/>
                <a:gd name="connsiteX5" fmla="*/ 2036 w 37036"/>
                <a:gd name="connsiteY5" fmla="*/ 349891 h 436706"/>
                <a:gd name="connsiteX6" fmla="*/ 2036 w 37036"/>
                <a:gd name="connsiteY6" fmla="*/ 186908 h 436706"/>
                <a:gd name="connsiteX7" fmla="*/ 14736 w 37036"/>
                <a:gd name="connsiteY7" fmla="*/ 641 h 43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36" h="436706">
                  <a:moveTo>
                    <a:pt x="14736" y="641"/>
                  </a:moveTo>
                  <a:cubicBezTo>
                    <a:pt x="18264" y="-8884"/>
                    <a:pt x="19674" y="90247"/>
                    <a:pt x="23202" y="129758"/>
                  </a:cubicBezTo>
                  <a:cubicBezTo>
                    <a:pt x="26730" y="169269"/>
                    <a:pt x="34138" y="202430"/>
                    <a:pt x="35902" y="237708"/>
                  </a:cubicBezTo>
                  <a:cubicBezTo>
                    <a:pt x="37666" y="272986"/>
                    <a:pt x="37666" y="308264"/>
                    <a:pt x="33786" y="341425"/>
                  </a:cubicBezTo>
                  <a:cubicBezTo>
                    <a:pt x="29906" y="374586"/>
                    <a:pt x="17911" y="435264"/>
                    <a:pt x="12619" y="436675"/>
                  </a:cubicBezTo>
                  <a:cubicBezTo>
                    <a:pt x="7327" y="438086"/>
                    <a:pt x="3800" y="391519"/>
                    <a:pt x="2036" y="349891"/>
                  </a:cubicBezTo>
                  <a:cubicBezTo>
                    <a:pt x="272" y="308263"/>
                    <a:pt x="-1492" y="240530"/>
                    <a:pt x="2036" y="186908"/>
                  </a:cubicBezTo>
                  <a:cubicBezTo>
                    <a:pt x="5564" y="133286"/>
                    <a:pt x="11208" y="10166"/>
                    <a:pt x="14736" y="6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4012B0EB-E14F-43DA-A02E-F3F7D91007E0}"/>
                </a:ext>
              </a:extLst>
            </p:cNvPr>
            <p:cNvSpPr/>
            <p:nvPr/>
          </p:nvSpPr>
          <p:spPr>
            <a:xfrm>
              <a:off x="6214038" y="3293183"/>
              <a:ext cx="123461" cy="207849"/>
            </a:xfrm>
            <a:custGeom>
              <a:avLst/>
              <a:gdLst>
                <a:gd name="connsiteX0" fmla="*/ 495 w 123461"/>
                <a:gd name="connsiteY0" fmla="*/ 350 h 207849"/>
                <a:gd name="connsiteX1" fmla="*/ 74579 w 123461"/>
                <a:gd name="connsiteY1" fmla="*/ 57500 h 207849"/>
                <a:gd name="connsiteX2" fmla="*/ 106329 w 123461"/>
                <a:gd name="connsiteY2" fmla="*/ 121000 h 207849"/>
                <a:gd name="connsiteX3" fmla="*/ 99979 w 123461"/>
                <a:gd name="connsiteY3" fmla="*/ 178150 h 207849"/>
                <a:gd name="connsiteX4" fmla="*/ 83045 w 123461"/>
                <a:gd name="connsiteY4" fmla="*/ 207784 h 207849"/>
                <a:gd name="connsiteX5" fmla="*/ 108445 w 123461"/>
                <a:gd name="connsiteY5" fmla="*/ 184500 h 207849"/>
                <a:gd name="connsiteX6" fmla="*/ 119029 w 123461"/>
                <a:gd name="connsiteY6" fmla="*/ 133700 h 207849"/>
                <a:gd name="connsiteX7" fmla="*/ 114795 w 123461"/>
                <a:gd name="connsiteY7" fmla="*/ 85017 h 207849"/>
                <a:gd name="connsiteX8" fmla="*/ 495 w 123461"/>
                <a:gd name="connsiteY8" fmla="*/ 350 h 20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61" h="207849">
                  <a:moveTo>
                    <a:pt x="495" y="350"/>
                  </a:moveTo>
                  <a:cubicBezTo>
                    <a:pt x="-6208" y="-4236"/>
                    <a:pt x="56940" y="37392"/>
                    <a:pt x="74579" y="57500"/>
                  </a:cubicBezTo>
                  <a:cubicBezTo>
                    <a:pt x="92218" y="77608"/>
                    <a:pt x="102096" y="100892"/>
                    <a:pt x="106329" y="121000"/>
                  </a:cubicBezTo>
                  <a:cubicBezTo>
                    <a:pt x="110562" y="141108"/>
                    <a:pt x="103860" y="163686"/>
                    <a:pt x="99979" y="178150"/>
                  </a:cubicBezTo>
                  <a:cubicBezTo>
                    <a:pt x="96098" y="192614"/>
                    <a:pt x="81634" y="206726"/>
                    <a:pt x="83045" y="207784"/>
                  </a:cubicBezTo>
                  <a:cubicBezTo>
                    <a:pt x="84456" y="208842"/>
                    <a:pt x="102448" y="196847"/>
                    <a:pt x="108445" y="184500"/>
                  </a:cubicBezTo>
                  <a:cubicBezTo>
                    <a:pt x="114442" y="172153"/>
                    <a:pt x="117971" y="150280"/>
                    <a:pt x="119029" y="133700"/>
                  </a:cubicBezTo>
                  <a:cubicBezTo>
                    <a:pt x="120087" y="117120"/>
                    <a:pt x="130670" y="107242"/>
                    <a:pt x="114795" y="85017"/>
                  </a:cubicBezTo>
                  <a:cubicBezTo>
                    <a:pt x="98920" y="62792"/>
                    <a:pt x="7198" y="4936"/>
                    <a:pt x="495" y="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2963F81B-96F8-4F0F-88A8-AC52B5666FF4}"/>
                </a:ext>
              </a:extLst>
            </p:cNvPr>
            <p:cNvSpPr/>
            <p:nvPr/>
          </p:nvSpPr>
          <p:spPr>
            <a:xfrm>
              <a:off x="5521143" y="3278777"/>
              <a:ext cx="64846" cy="138502"/>
            </a:xfrm>
            <a:custGeom>
              <a:avLst/>
              <a:gdLst>
                <a:gd name="connsiteX0" fmla="*/ 64740 w 64846"/>
                <a:gd name="connsiteY0" fmla="*/ 2056 h 138502"/>
                <a:gd name="connsiteX1" fmla="*/ 26640 w 64846"/>
                <a:gd name="connsiteY1" fmla="*/ 46506 h 138502"/>
                <a:gd name="connsiteX2" fmla="*/ 3357 w 64846"/>
                <a:gd name="connsiteY2" fmla="*/ 93073 h 138502"/>
                <a:gd name="connsiteX3" fmla="*/ 1240 w 64846"/>
                <a:gd name="connsiteY3" fmla="*/ 137523 h 138502"/>
                <a:gd name="connsiteX4" fmla="*/ 13940 w 64846"/>
                <a:gd name="connsiteY4" fmla="*/ 116356 h 138502"/>
                <a:gd name="connsiteX5" fmla="*/ 64740 w 64846"/>
                <a:gd name="connsiteY5" fmla="*/ 2056 h 1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46" h="138502">
                  <a:moveTo>
                    <a:pt x="64740" y="2056"/>
                  </a:moveTo>
                  <a:cubicBezTo>
                    <a:pt x="66857" y="-9586"/>
                    <a:pt x="36871" y="31336"/>
                    <a:pt x="26640" y="46506"/>
                  </a:cubicBezTo>
                  <a:cubicBezTo>
                    <a:pt x="16409" y="61676"/>
                    <a:pt x="7590" y="77904"/>
                    <a:pt x="3357" y="93073"/>
                  </a:cubicBezTo>
                  <a:cubicBezTo>
                    <a:pt x="-876" y="108242"/>
                    <a:pt x="-524" y="133643"/>
                    <a:pt x="1240" y="137523"/>
                  </a:cubicBezTo>
                  <a:cubicBezTo>
                    <a:pt x="3004" y="141403"/>
                    <a:pt x="5473" y="133642"/>
                    <a:pt x="13940" y="116356"/>
                  </a:cubicBezTo>
                  <a:cubicBezTo>
                    <a:pt x="22407" y="99070"/>
                    <a:pt x="62623" y="13698"/>
                    <a:pt x="64740" y="20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1B460D1-C689-43DF-9184-5D27FD9740E2}"/>
                </a:ext>
              </a:extLst>
            </p:cNvPr>
            <p:cNvSpPr/>
            <p:nvPr/>
          </p:nvSpPr>
          <p:spPr>
            <a:xfrm>
              <a:off x="5570537" y="3416018"/>
              <a:ext cx="222745" cy="122737"/>
            </a:xfrm>
            <a:custGeom>
              <a:avLst/>
              <a:gdLst>
                <a:gd name="connsiteX0" fmla="*/ 530 w 222745"/>
                <a:gd name="connsiteY0" fmla="*/ 59549 h 122737"/>
                <a:gd name="connsiteX1" fmla="*/ 28046 w 222745"/>
                <a:gd name="connsiteY1" fmla="*/ 17215 h 122737"/>
                <a:gd name="connsiteX2" fmla="*/ 57680 w 222745"/>
                <a:gd name="connsiteY2" fmla="*/ 6632 h 122737"/>
                <a:gd name="connsiteX3" fmla="*/ 140230 w 222745"/>
                <a:gd name="connsiteY3" fmla="*/ 40499 h 122737"/>
                <a:gd name="connsiteX4" fmla="*/ 197380 w 222745"/>
                <a:gd name="connsiteY4" fmla="*/ 89182 h 122737"/>
                <a:gd name="connsiteX5" fmla="*/ 220663 w 222745"/>
                <a:gd name="connsiteY5" fmla="*/ 116699 h 122737"/>
                <a:gd name="connsiteX6" fmla="*/ 220663 w 222745"/>
                <a:gd name="connsiteY6" fmla="*/ 120932 h 122737"/>
                <a:gd name="connsiteX7" fmla="*/ 212196 w 222745"/>
                <a:gd name="connsiteY7" fmla="*/ 93415 h 122737"/>
                <a:gd name="connsiteX8" fmla="*/ 167746 w 222745"/>
                <a:gd name="connsiteY8" fmla="*/ 55315 h 122737"/>
                <a:gd name="connsiteX9" fmla="*/ 53446 w 222745"/>
                <a:gd name="connsiteY9" fmla="*/ 282 h 122737"/>
                <a:gd name="connsiteX10" fmla="*/ 530 w 222745"/>
                <a:gd name="connsiteY10" fmla="*/ 59549 h 12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45" h="122737">
                  <a:moveTo>
                    <a:pt x="530" y="59549"/>
                  </a:moveTo>
                  <a:cubicBezTo>
                    <a:pt x="-3703" y="62371"/>
                    <a:pt x="18521" y="26034"/>
                    <a:pt x="28046" y="17215"/>
                  </a:cubicBezTo>
                  <a:cubicBezTo>
                    <a:pt x="37571" y="8395"/>
                    <a:pt x="38983" y="2751"/>
                    <a:pt x="57680" y="6632"/>
                  </a:cubicBezTo>
                  <a:cubicBezTo>
                    <a:pt x="76377" y="10513"/>
                    <a:pt x="116947" y="26741"/>
                    <a:pt x="140230" y="40499"/>
                  </a:cubicBezTo>
                  <a:cubicBezTo>
                    <a:pt x="163513" y="54257"/>
                    <a:pt x="183975" y="76482"/>
                    <a:pt x="197380" y="89182"/>
                  </a:cubicBezTo>
                  <a:cubicBezTo>
                    <a:pt x="210785" y="101882"/>
                    <a:pt x="216783" y="111407"/>
                    <a:pt x="220663" y="116699"/>
                  </a:cubicBezTo>
                  <a:cubicBezTo>
                    <a:pt x="224543" y="121991"/>
                    <a:pt x="222074" y="124813"/>
                    <a:pt x="220663" y="120932"/>
                  </a:cubicBezTo>
                  <a:cubicBezTo>
                    <a:pt x="219252" y="117051"/>
                    <a:pt x="221016" y="104351"/>
                    <a:pt x="212196" y="93415"/>
                  </a:cubicBezTo>
                  <a:cubicBezTo>
                    <a:pt x="203377" y="82479"/>
                    <a:pt x="194204" y="70837"/>
                    <a:pt x="167746" y="55315"/>
                  </a:cubicBezTo>
                  <a:cubicBezTo>
                    <a:pt x="141288" y="39793"/>
                    <a:pt x="79199" y="5221"/>
                    <a:pt x="53446" y="282"/>
                  </a:cubicBezTo>
                  <a:cubicBezTo>
                    <a:pt x="27693" y="-4657"/>
                    <a:pt x="4763" y="56727"/>
                    <a:pt x="530" y="59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AAA8A4A-B877-4309-B4F7-98576D7507EC}"/>
                </a:ext>
              </a:extLst>
            </p:cNvPr>
            <p:cNvSpPr/>
            <p:nvPr/>
          </p:nvSpPr>
          <p:spPr>
            <a:xfrm>
              <a:off x="5931944" y="3448032"/>
              <a:ext cx="297434" cy="135852"/>
            </a:xfrm>
            <a:custGeom>
              <a:avLst/>
              <a:gdLst>
                <a:gd name="connsiteX0" fmla="*/ 1073 w 297434"/>
                <a:gd name="connsiteY0" fmla="*/ 135485 h 135852"/>
                <a:gd name="connsiteX1" fmla="*/ 9539 w 297434"/>
                <a:gd name="connsiteY1" fmla="*/ 80451 h 135852"/>
                <a:gd name="connsiteX2" fmla="*/ 53989 w 297434"/>
                <a:gd name="connsiteY2" fmla="*/ 52935 h 135852"/>
                <a:gd name="connsiteX3" fmla="*/ 159823 w 297434"/>
                <a:gd name="connsiteY3" fmla="*/ 31768 h 135852"/>
                <a:gd name="connsiteX4" fmla="*/ 231789 w 297434"/>
                <a:gd name="connsiteY4" fmla="*/ 14835 h 135852"/>
                <a:gd name="connsiteX5" fmla="*/ 269889 w 297434"/>
                <a:gd name="connsiteY5" fmla="*/ 29651 h 135852"/>
                <a:gd name="connsiteX6" fmla="*/ 297406 w 297434"/>
                <a:gd name="connsiteY6" fmla="*/ 63518 h 135852"/>
                <a:gd name="connsiteX7" fmla="*/ 274123 w 297434"/>
                <a:gd name="connsiteY7" fmla="*/ 23301 h 135852"/>
                <a:gd name="connsiteX8" fmla="*/ 229673 w 297434"/>
                <a:gd name="connsiteY8" fmla="*/ 18 h 135852"/>
                <a:gd name="connsiteX9" fmla="*/ 151356 w 297434"/>
                <a:gd name="connsiteY9" fmla="*/ 19068 h 135852"/>
                <a:gd name="connsiteX10" fmla="*/ 18006 w 297434"/>
                <a:gd name="connsiteY10" fmla="*/ 50818 h 135852"/>
                <a:gd name="connsiteX11" fmla="*/ 1073 w 297434"/>
                <a:gd name="connsiteY11" fmla="*/ 135485 h 13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34" h="135852">
                  <a:moveTo>
                    <a:pt x="1073" y="135485"/>
                  </a:moveTo>
                  <a:cubicBezTo>
                    <a:pt x="-338" y="140424"/>
                    <a:pt x="720" y="94209"/>
                    <a:pt x="9539" y="80451"/>
                  </a:cubicBezTo>
                  <a:cubicBezTo>
                    <a:pt x="18358" y="66693"/>
                    <a:pt x="28942" y="61049"/>
                    <a:pt x="53989" y="52935"/>
                  </a:cubicBezTo>
                  <a:cubicBezTo>
                    <a:pt x="79036" y="44821"/>
                    <a:pt x="130190" y="38118"/>
                    <a:pt x="159823" y="31768"/>
                  </a:cubicBezTo>
                  <a:cubicBezTo>
                    <a:pt x="189456" y="25418"/>
                    <a:pt x="213445" y="15188"/>
                    <a:pt x="231789" y="14835"/>
                  </a:cubicBezTo>
                  <a:cubicBezTo>
                    <a:pt x="250133" y="14482"/>
                    <a:pt x="258953" y="21537"/>
                    <a:pt x="269889" y="29651"/>
                  </a:cubicBezTo>
                  <a:cubicBezTo>
                    <a:pt x="280825" y="37765"/>
                    <a:pt x="296700" y="64576"/>
                    <a:pt x="297406" y="63518"/>
                  </a:cubicBezTo>
                  <a:cubicBezTo>
                    <a:pt x="298112" y="62460"/>
                    <a:pt x="285412" y="33884"/>
                    <a:pt x="274123" y="23301"/>
                  </a:cubicBezTo>
                  <a:cubicBezTo>
                    <a:pt x="262834" y="12718"/>
                    <a:pt x="250134" y="723"/>
                    <a:pt x="229673" y="18"/>
                  </a:cubicBezTo>
                  <a:cubicBezTo>
                    <a:pt x="209212" y="-687"/>
                    <a:pt x="151356" y="19068"/>
                    <a:pt x="151356" y="19068"/>
                  </a:cubicBezTo>
                  <a:cubicBezTo>
                    <a:pt x="116078" y="27535"/>
                    <a:pt x="44464" y="37413"/>
                    <a:pt x="18006" y="50818"/>
                  </a:cubicBezTo>
                  <a:cubicBezTo>
                    <a:pt x="-8452" y="64223"/>
                    <a:pt x="2484" y="130546"/>
                    <a:pt x="1073" y="135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3320D4F-A850-4062-AE1F-D0DD3B9F595E}"/>
                </a:ext>
              </a:extLst>
            </p:cNvPr>
            <p:cNvSpPr/>
            <p:nvPr/>
          </p:nvSpPr>
          <p:spPr>
            <a:xfrm>
              <a:off x="6142145" y="2599368"/>
              <a:ext cx="133624" cy="145443"/>
            </a:xfrm>
            <a:custGeom>
              <a:avLst/>
              <a:gdLst>
                <a:gd name="connsiteX0" fmla="*/ 55455 w 133624"/>
                <a:gd name="connsiteY0" fmla="*/ 957 h 145443"/>
                <a:gd name="connsiteX1" fmla="*/ 3068 w 133624"/>
                <a:gd name="connsiteY1" fmla="*/ 37470 h 145443"/>
                <a:gd name="connsiteX2" fmla="*/ 9418 w 133624"/>
                <a:gd name="connsiteY2" fmla="*/ 97795 h 145443"/>
                <a:gd name="connsiteX3" fmla="*/ 36405 w 133624"/>
                <a:gd name="connsiteY3" fmla="*/ 132720 h 145443"/>
                <a:gd name="connsiteX4" fmla="*/ 96730 w 133624"/>
                <a:gd name="connsiteY4" fmla="*/ 145420 h 145443"/>
                <a:gd name="connsiteX5" fmla="*/ 133243 w 133624"/>
                <a:gd name="connsiteY5" fmla="*/ 135895 h 145443"/>
                <a:gd name="connsiteX6" fmla="*/ 74505 w 133624"/>
                <a:gd name="connsiteY6" fmla="*/ 135895 h 145443"/>
                <a:gd name="connsiteX7" fmla="*/ 37993 w 133624"/>
                <a:gd name="connsiteY7" fmla="*/ 105732 h 145443"/>
                <a:gd name="connsiteX8" fmla="*/ 22118 w 133624"/>
                <a:gd name="connsiteY8" fmla="*/ 75570 h 145443"/>
                <a:gd name="connsiteX9" fmla="*/ 55455 w 133624"/>
                <a:gd name="connsiteY9" fmla="*/ 957 h 14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624" h="145443">
                  <a:moveTo>
                    <a:pt x="55455" y="957"/>
                  </a:moveTo>
                  <a:cubicBezTo>
                    <a:pt x="52280" y="-5393"/>
                    <a:pt x="10741" y="21330"/>
                    <a:pt x="3068" y="37470"/>
                  </a:cubicBezTo>
                  <a:cubicBezTo>
                    <a:pt x="-4605" y="53610"/>
                    <a:pt x="3862" y="81920"/>
                    <a:pt x="9418" y="97795"/>
                  </a:cubicBezTo>
                  <a:cubicBezTo>
                    <a:pt x="14974" y="113670"/>
                    <a:pt x="21853" y="124782"/>
                    <a:pt x="36405" y="132720"/>
                  </a:cubicBezTo>
                  <a:cubicBezTo>
                    <a:pt x="50957" y="140658"/>
                    <a:pt x="80590" y="144891"/>
                    <a:pt x="96730" y="145420"/>
                  </a:cubicBezTo>
                  <a:cubicBezTo>
                    <a:pt x="112870" y="145949"/>
                    <a:pt x="136947" y="137482"/>
                    <a:pt x="133243" y="135895"/>
                  </a:cubicBezTo>
                  <a:cubicBezTo>
                    <a:pt x="129539" y="134308"/>
                    <a:pt x="90380" y="140922"/>
                    <a:pt x="74505" y="135895"/>
                  </a:cubicBezTo>
                  <a:cubicBezTo>
                    <a:pt x="58630" y="130868"/>
                    <a:pt x="46724" y="115786"/>
                    <a:pt x="37993" y="105732"/>
                  </a:cubicBezTo>
                  <a:cubicBezTo>
                    <a:pt x="29262" y="95678"/>
                    <a:pt x="23441" y="89593"/>
                    <a:pt x="22118" y="75570"/>
                  </a:cubicBezTo>
                  <a:cubicBezTo>
                    <a:pt x="20795" y="61547"/>
                    <a:pt x="58630" y="7307"/>
                    <a:pt x="55455" y="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73BC240-D46B-4520-A914-880CCC710B6E}"/>
                </a:ext>
              </a:extLst>
            </p:cNvPr>
            <p:cNvSpPr/>
            <p:nvPr/>
          </p:nvSpPr>
          <p:spPr>
            <a:xfrm>
              <a:off x="5983286" y="2614590"/>
              <a:ext cx="120025" cy="592143"/>
            </a:xfrm>
            <a:custGeom>
              <a:avLst/>
              <a:gdLst>
                <a:gd name="connsiteX0" fmla="*/ 90489 w 120025"/>
                <a:gd name="connsiteY0" fmla="*/ 23 h 592143"/>
                <a:gd name="connsiteX1" fmla="*/ 52389 w 120025"/>
                <a:gd name="connsiteY1" fmla="*/ 166710 h 592143"/>
                <a:gd name="connsiteX2" fmla="*/ 26989 w 120025"/>
                <a:gd name="connsiteY2" fmla="*/ 273073 h 592143"/>
                <a:gd name="connsiteX3" fmla="*/ 2 w 120025"/>
                <a:gd name="connsiteY3" fmla="*/ 425473 h 592143"/>
                <a:gd name="connsiteX4" fmla="*/ 28577 w 120025"/>
                <a:gd name="connsiteY4" fmla="*/ 504848 h 592143"/>
                <a:gd name="connsiteX5" fmla="*/ 119064 w 120025"/>
                <a:gd name="connsiteY5" fmla="*/ 590573 h 592143"/>
                <a:gd name="connsiteX6" fmla="*/ 73027 w 120025"/>
                <a:gd name="connsiteY6" fmla="*/ 554060 h 592143"/>
                <a:gd name="connsiteX7" fmla="*/ 22227 w 120025"/>
                <a:gd name="connsiteY7" fmla="*/ 476273 h 592143"/>
                <a:gd name="connsiteX8" fmla="*/ 23814 w 120025"/>
                <a:gd name="connsiteY8" fmla="*/ 323873 h 592143"/>
                <a:gd name="connsiteX9" fmla="*/ 55564 w 120025"/>
                <a:gd name="connsiteY9" fmla="*/ 155598 h 592143"/>
                <a:gd name="connsiteX10" fmla="*/ 90489 w 120025"/>
                <a:gd name="connsiteY10" fmla="*/ 23 h 59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25" h="592143">
                  <a:moveTo>
                    <a:pt x="90489" y="23"/>
                  </a:moveTo>
                  <a:cubicBezTo>
                    <a:pt x="89960" y="1875"/>
                    <a:pt x="62972" y="121202"/>
                    <a:pt x="52389" y="166710"/>
                  </a:cubicBezTo>
                  <a:cubicBezTo>
                    <a:pt x="41806" y="212218"/>
                    <a:pt x="35720" y="229946"/>
                    <a:pt x="26989" y="273073"/>
                  </a:cubicBezTo>
                  <a:cubicBezTo>
                    <a:pt x="18258" y="316200"/>
                    <a:pt x="-263" y="386844"/>
                    <a:pt x="2" y="425473"/>
                  </a:cubicBezTo>
                  <a:cubicBezTo>
                    <a:pt x="267" y="464102"/>
                    <a:pt x="8733" y="477331"/>
                    <a:pt x="28577" y="504848"/>
                  </a:cubicBezTo>
                  <a:cubicBezTo>
                    <a:pt x="48421" y="532365"/>
                    <a:pt x="111656" y="582371"/>
                    <a:pt x="119064" y="590573"/>
                  </a:cubicBezTo>
                  <a:cubicBezTo>
                    <a:pt x="126472" y="598775"/>
                    <a:pt x="89166" y="573110"/>
                    <a:pt x="73027" y="554060"/>
                  </a:cubicBezTo>
                  <a:cubicBezTo>
                    <a:pt x="56888" y="535010"/>
                    <a:pt x="30429" y="514637"/>
                    <a:pt x="22227" y="476273"/>
                  </a:cubicBezTo>
                  <a:cubicBezTo>
                    <a:pt x="14025" y="437909"/>
                    <a:pt x="18258" y="377319"/>
                    <a:pt x="23814" y="323873"/>
                  </a:cubicBezTo>
                  <a:cubicBezTo>
                    <a:pt x="29370" y="270427"/>
                    <a:pt x="44187" y="205340"/>
                    <a:pt x="55564" y="155598"/>
                  </a:cubicBezTo>
                  <a:cubicBezTo>
                    <a:pt x="66941" y="105856"/>
                    <a:pt x="91018" y="-1829"/>
                    <a:pt x="9048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0743569-3370-4A14-BB17-35C3944F900E}"/>
                </a:ext>
              </a:extLst>
            </p:cNvPr>
            <p:cNvSpPr/>
            <p:nvPr/>
          </p:nvSpPr>
          <p:spPr>
            <a:xfrm>
              <a:off x="6148378" y="2759074"/>
              <a:ext cx="97324" cy="42347"/>
            </a:xfrm>
            <a:custGeom>
              <a:avLst/>
              <a:gdLst>
                <a:gd name="connsiteX0" fmla="*/ 95260 w 97324"/>
                <a:gd name="connsiteY0" fmla="*/ 1 h 42347"/>
                <a:gd name="connsiteX1" fmla="*/ 60335 w 97324"/>
                <a:gd name="connsiteY1" fmla="*/ 39689 h 42347"/>
                <a:gd name="connsiteX2" fmla="*/ 10 w 97324"/>
                <a:gd name="connsiteY2" fmla="*/ 38101 h 42347"/>
                <a:gd name="connsiteX3" fmla="*/ 95260 w 97324"/>
                <a:gd name="connsiteY3" fmla="*/ 1 h 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24" h="42347">
                  <a:moveTo>
                    <a:pt x="95260" y="1"/>
                  </a:moveTo>
                  <a:cubicBezTo>
                    <a:pt x="105314" y="266"/>
                    <a:pt x="76210" y="33339"/>
                    <a:pt x="60335" y="39689"/>
                  </a:cubicBezTo>
                  <a:cubicBezTo>
                    <a:pt x="44460" y="46039"/>
                    <a:pt x="-784" y="39159"/>
                    <a:pt x="10" y="38101"/>
                  </a:cubicBezTo>
                  <a:cubicBezTo>
                    <a:pt x="804" y="37043"/>
                    <a:pt x="85206" y="-264"/>
                    <a:pt x="9526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B94A2F7-BC07-442F-8296-8616C11A6E4E}"/>
                </a:ext>
              </a:extLst>
            </p:cNvPr>
            <p:cNvSpPr/>
            <p:nvPr/>
          </p:nvSpPr>
          <p:spPr>
            <a:xfrm>
              <a:off x="6077295" y="2591290"/>
              <a:ext cx="55218" cy="172548"/>
            </a:xfrm>
            <a:custGeom>
              <a:avLst/>
              <a:gdLst>
                <a:gd name="connsiteX0" fmla="*/ 42518 w 55218"/>
                <a:gd name="connsiteY0" fmla="*/ 1098 h 172548"/>
                <a:gd name="connsiteX1" fmla="*/ 10768 w 55218"/>
                <a:gd name="connsiteY1" fmla="*/ 47135 h 172548"/>
                <a:gd name="connsiteX2" fmla="*/ 2830 w 55218"/>
                <a:gd name="connsiteY2" fmla="*/ 86823 h 172548"/>
                <a:gd name="connsiteX3" fmla="*/ 55218 w 55218"/>
                <a:gd name="connsiteY3" fmla="*/ 172548 h 172548"/>
                <a:gd name="connsiteX4" fmla="*/ 55218 w 55218"/>
                <a:gd name="connsiteY4" fmla="*/ 172548 h 172548"/>
                <a:gd name="connsiteX5" fmla="*/ 40930 w 55218"/>
                <a:gd name="connsiteY5" fmla="*/ 139210 h 172548"/>
                <a:gd name="connsiteX6" fmla="*/ 26643 w 55218"/>
                <a:gd name="connsiteY6" fmla="*/ 96348 h 172548"/>
                <a:gd name="connsiteX7" fmla="*/ 42518 w 55218"/>
                <a:gd name="connsiteY7" fmla="*/ 1098 h 1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18" h="172548">
                  <a:moveTo>
                    <a:pt x="42518" y="1098"/>
                  </a:moveTo>
                  <a:cubicBezTo>
                    <a:pt x="39872" y="-7104"/>
                    <a:pt x="17383" y="32848"/>
                    <a:pt x="10768" y="47135"/>
                  </a:cubicBezTo>
                  <a:cubicBezTo>
                    <a:pt x="4153" y="61422"/>
                    <a:pt x="-4578" y="65921"/>
                    <a:pt x="2830" y="86823"/>
                  </a:cubicBezTo>
                  <a:cubicBezTo>
                    <a:pt x="10238" y="107725"/>
                    <a:pt x="55218" y="172548"/>
                    <a:pt x="55218" y="172548"/>
                  </a:cubicBezTo>
                  <a:lnTo>
                    <a:pt x="55218" y="172548"/>
                  </a:lnTo>
                  <a:cubicBezTo>
                    <a:pt x="52837" y="166992"/>
                    <a:pt x="45693" y="151910"/>
                    <a:pt x="40930" y="139210"/>
                  </a:cubicBezTo>
                  <a:cubicBezTo>
                    <a:pt x="36167" y="126510"/>
                    <a:pt x="27172" y="117250"/>
                    <a:pt x="26643" y="96348"/>
                  </a:cubicBezTo>
                  <a:cubicBezTo>
                    <a:pt x="26114" y="75446"/>
                    <a:pt x="45164" y="9300"/>
                    <a:pt x="42518" y="1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5CFE52B0-9764-4AB8-950C-E12B443C89DC}"/>
                </a:ext>
              </a:extLst>
            </p:cNvPr>
            <p:cNvSpPr/>
            <p:nvPr/>
          </p:nvSpPr>
          <p:spPr>
            <a:xfrm>
              <a:off x="5689600" y="2704051"/>
              <a:ext cx="166374" cy="523337"/>
            </a:xfrm>
            <a:custGeom>
              <a:avLst/>
              <a:gdLst>
                <a:gd name="connsiteX0" fmla="*/ 165100 w 166374"/>
                <a:gd name="connsiteY0" fmla="*/ 1049 h 523337"/>
                <a:gd name="connsiteX1" fmla="*/ 128588 w 166374"/>
                <a:gd name="connsiteY1" fmla="*/ 193137 h 523337"/>
                <a:gd name="connsiteX2" fmla="*/ 73025 w 166374"/>
                <a:gd name="connsiteY2" fmla="*/ 269337 h 523337"/>
                <a:gd name="connsiteX3" fmla="*/ 60325 w 166374"/>
                <a:gd name="connsiteY3" fmla="*/ 342362 h 523337"/>
                <a:gd name="connsiteX4" fmla="*/ 9525 w 166374"/>
                <a:gd name="connsiteY4" fmla="*/ 426499 h 523337"/>
                <a:gd name="connsiteX5" fmla="*/ 26988 w 166374"/>
                <a:gd name="connsiteY5" fmla="*/ 488412 h 523337"/>
                <a:gd name="connsiteX6" fmla="*/ 0 w 166374"/>
                <a:gd name="connsiteY6" fmla="*/ 523337 h 523337"/>
                <a:gd name="connsiteX7" fmla="*/ 0 w 166374"/>
                <a:gd name="connsiteY7" fmla="*/ 523337 h 523337"/>
                <a:gd name="connsiteX8" fmla="*/ 3175 w 166374"/>
                <a:gd name="connsiteY8" fmla="*/ 505874 h 523337"/>
                <a:gd name="connsiteX9" fmla="*/ 4763 w 166374"/>
                <a:gd name="connsiteY9" fmla="*/ 489999 h 523337"/>
                <a:gd name="connsiteX10" fmla="*/ 20638 w 166374"/>
                <a:gd name="connsiteY10" fmla="*/ 451899 h 523337"/>
                <a:gd name="connsiteX11" fmla="*/ 52388 w 166374"/>
                <a:gd name="connsiteY11" fmla="*/ 359824 h 523337"/>
                <a:gd name="connsiteX12" fmla="*/ 82550 w 166374"/>
                <a:gd name="connsiteY12" fmla="*/ 286799 h 523337"/>
                <a:gd name="connsiteX13" fmla="*/ 165100 w 166374"/>
                <a:gd name="connsiteY13" fmla="*/ 1049 h 52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74" h="523337">
                  <a:moveTo>
                    <a:pt x="165100" y="1049"/>
                  </a:moveTo>
                  <a:cubicBezTo>
                    <a:pt x="172773" y="-14561"/>
                    <a:pt x="143934" y="148422"/>
                    <a:pt x="128588" y="193137"/>
                  </a:cubicBezTo>
                  <a:cubicBezTo>
                    <a:pt x="113242" y="237852"/>
                    <a:pt x="84402" y="244466"/>
                    <a:pt x="73025" y="269337"/>
                  </a:cubicBezTo>
                  <a:cubicBezTo>
                    <a:pt x="61648" y="294208"/>
                    <a:pt x="70908" y="316168"/>
                    <a:pt x="60325" y="342362"/>
                  </a:cubicBezTo>
                  <a:cubicBezTo>
                    <a:pt x="49742" y="368556"/>
                    <a:pt x="15081" y="402157"/>
                    <a:pt x="9525" y="426499"/>
                  </a:cubicBezTo>
                  <a:cubicBezTo>
                    <a:pt x="3969" y="450841"/>
                    <a:pt x="28575" y="472272"/>
                    <a:pt x="26988" y="488412"/>
                  </a:cubicBezTo>
                  <a:cubicBezTo>
                    <a:pt x="25400" y="504552"/>
                    <a:pt x="0" y="523337"/>
                    <a:pt x="0" y="523337"/>
                  </a:cubicBezTo>
                  <a:lnTo>
                    <a:pt x="0" y="523337"/>
                  </a:lnTo>
                  <a:cubicBezTo>
                    <a:pt x="529" y="520427"/>
                    <a:pt x="2381" y="511430"/>
                    <a:pt x="3175" y="505874"/>
                  </a:cubicBezTo>
                  <a:cubicBezTo>
                    <a:pt x="3969" y="500318"/>
                    <a:pt x="1853" y="498995"/>
                    <a:pt x="4763" y="489999"/>
                  </a:cubicBezTo>
                  <a:cubicBezTo>
                    <a:pt x="7673" y="481003"/>
                    <a:pt x="12701" y="473595"/>
                    <a:pt x="20638" y="451899"/>
                  </a:cubicBezTo>
                  <a:cubicBezTo>
                    <a:pt x="28575" y="430203"/>
                    <a:pt x="42069" y="387341"/>
                    <a:pt x="52388" y="359824"/>
                  </a:cubicBezTo>
                  <a:cubicBezTo>
                    <a:pt x="62707" y="332307"/>
                    <a:pt x="65088" y="340774"/>
                    <a:pt x="82550" y="286799"/>
                  </a:cubicBezTo>
                  <a:cubicBezTo>
                    <a:pt x="100012" y="232824"/>
                    <a:pt x="157427" y="16659"/>
                    <a:pt x="165100" y="10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9B5D7E71-2689-46B6-8A70-B10F0FF67AC3}"/>
                </a:ext>
              </a:extLst>
            </p:cNvPr>
            <p:cNvSpPr/>
            <p:nvPr/>
          </p:nvSpPr>
          <p:spPr>
            <a:xfrm>
              <a:off x="6720778" y="3720920"/>
              <a:ext cx="225061" cy="788337"/>
            </a:xfrm>
            <a:custGeom>
              <a:avLst/>
              <a:gdLst>
                <a:gd name="connsiteX0" fmla="*/ 194372 w 225061"/>
                <a:gd name="connsiteY0" fmla="*/ 3355 h 788337"/>
                <a:gd name="connsiteX1" fmla="*/ 222947 w 225061"/>
                <a:gd name="connsiteY1" fmla="*/ 85905 h 788337"/>
                <a:gd name="connsiteX2" fmla="*/ 175322 w 225061"/>
                <a:gd name="connsiteY2" fmla="*/ 374830 h 788337"/>
                <a:gd name="connsiteX3" fmla="*/ 124522 w 225061"/>
                <a:gd name="connsiteY3" fmla="*/ 568505 h 788337"/>
                <a:gd name="connsiteX4" fmla="*/ 697 w 225061"/>
                <a:gd name="connsiteY4" fmla="*/ 784405 h 788337"/>
                <a:gd name="connsiteX5" fmla="*/ 76897 w 225061"/>
                <a:gd name="connsiteY5" fmla="*/ 689155 h 788337"/>
                <a:gd name="connsiteX6" fmla="*/ 134047 w 225061"/>
                <a:gd name="connsiteY6" fmla="*/ 457380 h 788337"/>
                <a:gd name="connsiteX7" fmla="*/ 222947 w 225061"/>
                <a:gd name="connsiteY7" fmla="*/ 174805 h 788337"/>
                <a:gd name="connsiteX8" fmla="*/ 194372 w 225061"/>
                <a:gd name="connsiteY8" fmla="*/ 3355 h 78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61" h="788337">
                  <a:moveTo>
                    <a:pt x="194372" y="3355"/>
                  </a:moveTo>
                  <a:cubicBezTo>
                    <a:pt x="194372" y="-11462"/>
                    <a:pt x="226122" y="23992"/>
                    <a:pt x="222947" y="85905"/>
                  </a:cubicBezTo>
                  <a:cubicBezTo>
                    <a:pt x="219772" y="147818"/>
                    <a:pt x="191726" y="294397"/>
                    <a:pt x="175322" y="374830"/>
                  </a:cubicBezTo>
                  <a:cubicBezTo>
                    <a:pt x="158918" y="455263"/>
                    <a:pt x="153626" y="500243"/>
                    <a:pt x="124522" y="568505"/>
                  </a:cubicBezTo>
                  <a:cubicBezTo>
                    <a:pt x="95418" y="636768"/>
                    <a:pt x="8634" y="764297"/>
                    <a:pt x="697" y="784405"/>
                  </a:cubicBezTo>
                  <a:cubicBezTo>
                    <a:pt x="-7240" y="804513"/>
                    <a:pt x="54672" y="743659"/>
                    <a:pt x="76897" y="689155"/>
                  </a:cubicBezTo>
                  <a:cubicBezTo>
                    <a:pt x="99122" y="634651"/>
                    <a:pt x="109705" y="543105"/>
                    <a:pt x="134047" y="457380"/>
                  </a:cubicBezTo>
                  <a:cubicBezTo>
                    <a:pt x="158389" y="371655"/>
                    <a:pt x="211305" y="251005"/>
                    <a:pt x="222947" y="174805"/>
                  </a:cubicBezTo>
                  <a:cubicBezTo>
                    <a:pt x="234589" y="98605"/>
                    <a:pt x="194372" y="18172"/>
                    <a:pt x="194372" y="335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7E3786A-CB40-463D-8257-0FC21092F361}"/>
                </a:ext>
              </a:extLst>
            </p:cNvPr>
            <p:cNvSpPr/>
            <p:nvPr/>
          </p:nvSpPr>
          <p:spPr>
            <a:xfrm>
              <a:off x="5066459" y="3538694"/>
              <a:ext cx="354844" cy="292416"/>
            </a:xfrm>
            <a:custGeom>
              <a:avLst/>
              <a:gdLst>
                <a:gd name="connsiteX0" fmla="*/ 353266 w 354844"/>
                <a:gd name="connsiteY0" fmla="*/ 1431 h 292416"/>
                <a:gd name="connsiteX1" fmla="*/ 213566 w 354844"/>
                <a:gd name="connsiteY1" fmla="*/ 77631 h 292416"/>
                <a:gd name="connsiteX2" fmla="*/ 67516 w 354844"/>
                <a:gd name="connsiteY2" fmla="*/ 153831 h 292416"/>
                <a:gd name="connsiteX3" fmla="*/ 841 w 354844"/>
                <a:gd name="connsiteY3" fmla="*/ 290356 h 292416"/>
                <a:gd name="connsiteX4" fmla="*/ 35766 w 354844"/>
                <a:gd name="connsiteY4" fmla="*/ 230031 h 292416"/>
                <a:gd name="connsiteX5" fmla="*/ 118316 w 354844"/>
                <a:gd name="connsiteY5" fmla="*/ 147481 h 292416"/>
                <a:gd name="connsiteX6" fmla="*/ 353266 w 354844"/>
                <a:gd name="connsiteY6" fmla="*/ 1431 h 29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44" h="292416">
                  <a:moveTo>
                    <a:pt x="353266" y="1431"/>
                  </a:moveTo>
                  <a:cubicBezTo>
                    <a:pt x="369141" y="-10211"/>
                    <a:pt x="261191" y="52231"/>
                    <a:pt x="213566" y="77631"/>
                  </a:cubicBezTo>
                  <a:cubicBezTo>
                    <a:pt x="165941" y="103031"/>
                    <a:pt x="102970" y="118377"/>
                    <a:pt x="67516" y="153831"/>
                  </a:cubicBezTo>
                  <a:cubicBezTo>
                    <a:pt x="32062" y="189285"/>
                    <a:pt x="6133" y="277656"/>
                    <a:pt x="841" y="290356"/>
                  </a:cubicBezTo>
                  <a:cubicBezTo>
                    <a:pt x="-4451" y="303056"/>
                    <a:pt x="16187" y="253843"/>
                    <a:pt x="35766" y="230031"/>
                  </a:cubicBezTo>
                  <a:cubicBezTo>
                    <a:pt x="55345" y="206219"/>
                    <a:pt x="70162" y="186639"/>
                    <a:pt x="118316" y="147481"/>
                  </a:cubicBezTo>
                  <a:cubicBezTo>
                    <a:pt x="166470" y="108323"/>
                    <a:pt x="337391" y="13073"/>
                    <a:pt x="353266" y="143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B34D6C6-3500-4E39-997A-A9C3EC8AF136}"/>
                </a:ext>
              </a:extLst>
            </p:cNvPr>
            <p:cNvSpPr/>
            <p:nvPr/>
          </p:nvSpPr>
          <p:spPr>
            <a:xfrm>
              <a:off x="5366907" y="3845434"/>
              <a:ext cx="1113297" cy="98151"/>
            </a:xfrm>
            <a:custGeom>
              <a:avLst/>
              <a:gdLst>
                <a:gd name="connsiteX0" fmla="*/ 431 w 1113297"/>
                <a:gd name="connsiteY0" fmla="*/ 75691 h 98151"/>
                <a:gd name="connsiteX1" fmla="*/ 146481 w 1113297"/>
                <a:gd name="connsiteY1" fmla="*/ 29654 h 98151"/>
                <a:gd name="connsiteX2" fmla="*/ 322693 w 1113297"/>
                <a:gd name="connsiteY2" fmla="*/ 16954 h 98151"/>
                <a:gd name="connsiteX3" fmla="*/ 451281 w 1113297"/>
                <a:gd name="connsiteY3" fmla="*/ 7429 h 98151"/>
                <a:gd name="connsiteX4" fmla="*/ 532243 w 1113297"/>
                <a:gd name="connsiteY4" fmla="*/ 40766 h 98151"/>
                <a:gd name="connsiteX5" fmla="*/ 578281 w 1113297"/>
                <a:gd name="connsiteY5" fmla="*/ 43941 h 98151"/>
                <a:gd name="connsiteX6" fmla="*/ 629081 w 1113297"/>
                <a:gd name="connsiteY6" fmla="*/ 20129 h 98151"/>
                <a:gd name="connsiteX7" fmla="*/ 656068 w 1113297"/>
                <a:gd name="connsiteY7" fmla="*/ 9016 h 98151"/>
                <a:gd name="connsiteX8" fmla="*/ 713218 w 1113297"/>
                <a:gd name="connsiteY8" fmla="*/ 20129 h 98151"/>
                <a:gd name="connsiteX9" fmla="*/ 862443 w 1113297"/>
                <a:gd name="connsiteY9" fmla="*/ 72516 h 98151"/>
                <a:gd name="connsiteX10" fmla="*/ 1006906 w 1113297"/>
                <a:gd name="connsiteY10" fmla="*/ 94741 h 98151"/>
                <a:gd name="connsiteX11" fmla="*/ 1068818 w 1113297"/>
                <a:gd name="connsiteY11" fmla="*/ 97916 h 98151"/>
                <a:gd name="connsiteX12" fmla="*/ 1113268 w 1113297"/>
                <a:gd name="connsiteY12" fmla="*/ 93154 h 98151"/>
                <a:gd name="connsiteX13" fmla="*/ 1062468 w 1113297"/>
                <a:gd name="connsiteY13" fmla="*/ 88391 h 98151"/>
                <a:gd name="connsiteX14" fmla="*/ 997381 w 1113297"/>
                <a:gd name="connsiteY14" fmla="*/ 93154 h 98151"/>
                <a:gd name="connsiteX15" fmla="*/ 852918 w 1113297"/>
                <a:gd name="connsiteY15" fmla="*/ 61404 h 98151"/>
                <a:gd name="connsiteX16" fmla="*/ 770368 w 1113297"/>
                <a:gd name="connsiteY16" fmla="*/ 32829 h 98151"/>
                <a:gd name="connsiteX17" fmla="*/ 694168 w 1113297"/>
                <a:gd name="connsiteY17" fmla="*/ 5841 h 98151"/>
                <a:gd name="connsiteX18" fmla="*/ 633843 w 1113297"/>
                <a:gd name="connsiteY18" fmla="*/ 9016 h 98151"/>
                <a:gd name="connsiteX19" fmla="*/ 562406 w 1113297"/>
                <a:gd name="connsiteY19" fmla="*/ 32829 h 98151"/>
                <a:gd name="connsiteX20" fmla="*/ 532243 w 1113297"/>
                <a:gd name="connsiteY20" fmla="*/ 31241 h 98151"/>
                <a:gd name="connsiteX21" fmla="*/ 454456 w 1113297"/>
                <a:gd name="connsiteY21" fmla="*/ 1079 h 98151"/>
                <a:gd name="connsiteX22" fmla="*/ 295706 w 1113297"/>
                <a:gd name="connsiteY22" fmla="*/ 9016 h 98151"/>
                <a:gd name="connsiteX23" fmla="*/ 108381 w 1113297"/>
                <a:gd name="connsiteY23" fmla="*/ 31241 h 98151"/>
                <a:gd name="connsiteX24" fmla="*/ 431 w 1113297"/>
                <a:gd name="connsiteY24" fmla="*/ 75691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3297" h="98151">
                  <a:moveTo>
                    <a:pt x="431" y="75691"/>
                  </a:moveTo>
                  <a:cubicBezTo>
                    <a:pt x="6781" y="75427"/>
                    <a:pt x="92771" y="39443"/>
                    <a:pt x="146481" y="29654"/>
                  </a:cubicBezTo>
                  <a:cubicBezTo>
                    <a:pt x="200191" y="19865"/>
                    <a:pt x="322693" y="16954"/>
                    <a:pt x="322693" y="16954"/>
                  </a:cubicBezTo>
                  <a:cubicBezTo>
                    <a:pt x="373493" y="13250"/>
                    <a:pt x="416356" y="3460"/>
                    <a:pt x="451281" y="7429"/>
                  </a:cubicBezTo>
                  <a:cubicBezTo>
                    <a:pt x="486206" y="11398"/>
                    <a:pt x="511076" y="34681"/>
                    <a:pt x="532243" y="40766"/>
                  </a:cubicBezTo>
                  <a:cubicBezTo>
                    <a:pt x="553410" y="46851"/>
                    <a:pt x="562141" y="47380"/>
                    <a:pt x="578281" y="43941"/>
                  </a:cubicBezTo>
                  <a:cubicBezTo>
                    <a:pt x="594421" y="40502"/>
                    <a:pt x="616117" y="25950"/>
                    <a:pt x="629081" y="20129"/>
                  </a:cubicBezTo>
                  <a:cubicBezTo>
                    <a:pt x="642045" y="14308"/>
                    <a:pt x="642045" y="9016"/>
                    <a:pt x="656068" y="9016"/>
                  </a:cubicBezTo>
                  <a:cubicBezTo>
                    <a:pt x="670091" y="9016"/>
                    <a:pt x="678822" y="9546"/>
                    <a:pt x="713218" y="20129"/>
                  </a:cubicBezTo>
                  <a:cubicBezTo>
                    <a:pt x="747614" y="30712"/>
                    <a:pt x="813495" y="60081"/>
                    <a:pt x="862443" y="72516"/>
                  </a:cubicBezTo>
                  <a:cubicBezTo>
                    <a:pt x="911391" y="84951"/>
                    <a:pt x="972510" y="90508"/>
                    <a:pt x="1006906" y="94741"/>
                  </a:cubicBezTo>
                  <a:cubicBezTo>
                    <a:pt x="1041302" y="98974"/>
                    <a:pt x="1051091" y="98181"/>
                    <a:pt x="1068818" y="97916"/>
                  </a:cubicBezTo>
                  <a:cubicBezTo>
                    <a:pt x="1086545" y="97651"/>
                    <a:pt x="1114326" y="94742"/>
                    <a:pt x="1113268" y="93154"/>
                  </a:cubicBezTo>
                  <a:cubicBezTo>
                    <a:pt x="1112210" y="91566"/>
                    <a:pt x="1081782" y="88391"/>
                    <a:pt x="1062468" y="88391"/>
                  </a:cubicBezTo>
                  <a:cubicBezTo>
                    <a:pt x="1043154" y="88391"/>
                    <a:pt x="1032306" y="97652"/>
                    <a:pt x="997381" y="93154"/>
                  </a:cubicBezTo>
                  <a:cubicBezTo>
                    <a:pt x="962456" y="88656"/>
                    <a:pt x="890754" y="71458"/>
                    <a:pt x="852918" y="61404"/>
                  </a:cubicBezTo>
                  <a:cubicBezTo>
                    <a:pt x="815083" y="51350"/>
                    <a:pt x="770368" y="32829"/>
                    <a:pt x="770368" y="32829"/>
                  </a:cubicBezTo>
                  <a:cubicBezTo>
                    <a:pt x="743910" y="23569"/>
                    <a:pt x="716922" y="9810"/>
                    <a:pt x="694168" y="5841"/>
                  </a:cubicBezTo>
                  <a:cubicBezTo>
                    <a:pt x="671414" y="1872"/>
                    <a:pt x="655803" y="4518"/>
                    <a:pt x="633843" y="9016"/>
                  </a:cubicBezTo>
                  <a:cubicBezTo>
                    <a:pt x="611883" y="13514"/>
                    <a:pt x="579339" y="29125"/>
                    <a:pt x="562406" y="32829"/>
                  </a:cubicBezTo>
                  <a:cubicBezTo>
                    <a:pt x="545473" y="36533"/>
                    <a:pt x="550235" y="36533"/>
                    <a:pt x="532243" y="31241"/>
                  </a:cubicBezTo>
                  <a:cubicBezTo>
                    <a:pt x="514251" y="25949"/>
                    <a:pt x="493879" y="4783"/>
                    <a:pt x="454456" y="1079"/>
                  </a:cubicBezTo>
                  <a:cubicBezTo>
                    <a:pt x="415033" y="-2625"/>
                    <a:pt x="353385" y="3989"/>
                    <a:pt x="295706" y="9016"/>
                  </a:cubicBezTo>
                  <a:cubicBezTo>
                    <a:pt x="238027" y="14043"/>
                    <a:pt x="157593" y="20922"/>
                    <a:pt x="108381" y="31241"/>
                  </a:cubicBezTo>
                  <a:cubicBezTo>
                    <a:pt x="59169" y="41560"/>
                    <a:pt x="-5919" y="75955"/>
                    <a:pt x="431" y="7569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45ED2CFA-2451-4120-9DB7-68D3DB134733}"/>
                </a:ext>
              </a:extLst>
            </p:cNvPr>
            <p:cNvSpPr/>
            <p:nvPr/>
          </p:nvSpPr>
          <p:spPr>
            <a:xfrm>
              <a:off x="5337175" y="3952875"/>
              <a:ext cx="1233794" cy="62993"/>
            </a:xfrm>
            <a:custGeom>
              <a:avLst/>
              <a:gdLst>
                <a:gd name="connsiteX0" fmla="*/ 0 w 1233794"/>
                <a:gd name="connsiteY0" fmla="*/ 0 h 62993"/>
                <a:gd name="connsiteX1" fmla="*/ 115888 w 1233794"/>
                <a:gd name="connsiteY1" fmla="*/ 38100 h 62993"/>
                <a:gd name="connsiteX2" fmla="*/ 257175 w 1233794"/>
                <a:gd name="connsiteY2" fmla="*/ 53975 h 62993"/>
                <a:gd name="connsiteX3" fmla="*/ 495300 w 1233794"/>
                <a:gd name="connsiteY3" fmla="*/ 57150 h 62993"/>
                <a:gd name="connsiteX4" fmla="*/ 666750 w 1233794"/>
                <a:gd name="connsiteY4" fmla="*/ 50800 h 62993"/>
                <a:gd name="connsiteX5" fmla="*/ 744538 w 1233794"/>
                <a:gd name="connsiteY5" fmla="*/ 36513 h 62993"/>
                <a:gd name="connsiteX6" fmla="*/ 833438 w 1233794"/>
                <a:gd name="connsiteY6" fmla="*/ 38100 h 62993"/>
                <a:gd name="connsiteX7" fmla="*/ 968375 w 1233794"/>
                <a:gd name="connsiteY7" fmla="*/ 61913 h 62993"/>
                <a:gd name="connsiteX8" fmla="*/ 1025525 w 1233794"/>
                <a:gd name="connsiteY8" fmla="*/ 57150 h 62993"/>
                <a:gd name="connsiteX9" fmla="*/ 1101725 w 1233794"/>
                <a:gd name="connsiteY9" fmla="*/ 41275 h 62993"/>
                <a:gd name="connsiteX10" fmla="*/ 1138238 w 1233794"/>
                <a:gd name="connsiteY10" fmla="*/ 22225 h 62993"/>
                <a:gd name="connsiteX11" fmla="*/ 1181100 w 1233794"/>
                <a:gd name="connsiteY11" fmla="*/ 15875 h 62993"/>
                <a:gd name="connsiteX12" fmla="*/ 1233488 w 1233794"/>
                <a:gd name="connsiteY12" fmla="*/ 9525 h 62993"/>
                <a:gd name="connsiteX13" fmla="*/ 1155700 w 1233794"/>
                <a:gd name="connsiteY13" fmla="*/ 6350 h 62993"/>
                <a:gd name="connsiteX14" fmla="*/ 1103313 w 1233794"/>
                <a:gd name="connsiteY14" fmla="*/ 23813 h 62993"/>
                <a:gd name="connsiteX15" fmla="*/ 1012825 w 1233794"/>
                <a:gd name="connsiteY15" fmla="*/ 44450 h 62993"/>
                <a:gd name="connsiteX16" fmla="*/ 971550 w 1233794"/>
                <a:gd name="connsiteY16" fmla="*/ 46038 h 62993"/>
                <a:gd name="connsiteX17" fmla="*/ 876300 w 1233794"/>
                <a:gd name="connsiteY17" fmla="*/ 38100 h 62993"/>
                <a:gd name="connsiteX18" fmla="*/ 796925 w 1233794"/>
                <a:gd name="connsiteY18" fmla="*/ 30163 h 62993"/>
                <a:gd name="connsiteX19" fmla="*/ 736600 w 1233794"/>
                <a:gd name="connsiteY19" fmla="*/ 26988 h 62993"/>
                <a:gd name="connsiteX20" fmla="*/ 641350 w 1233794"/>
                <a:gd name="connsiteY20" fmla="*/ 38100 h 62993"/>
                <a:gd name="connsiteX21" fmla="*/ 536575 w 1233794"/>
                <a:gd name="connsiteY21" fmla="*/ 44450 h 62993"/>
                <a:gd name="connsiteX22" fmla="*/ 401638 w 1233794"/>
                <a:gd name="connsiteY22" fmla="*/ 41275 h 62993"/>
                <a:gd name="connsiteX23" fmla="*/ 255588 w 1233794"/>
                <a:gd name="connsiteY23" fmla="*/ 42863 h 62993"/>
                <a:gd name="connsiteX24" fmla="*/ 103188 w 1233794"/>
                <a:gd name="connsiteY24" fmla="*/ 20638 h 62993"/>
                <a:gd name="connsiteX25" fmla="*/ 92075 w 1233794"/>
                <a:gd name="connsiteY25" fmla="*/ 17463 h 62993"/>
                <a:gd name="connsiteX26" fmla="*/ 0 w 1233794"/>
                <a:gd name="connsiteY26" fmla="*/ 0 h 6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33794" h="62993">
                  <a:moveTo>
                    <a:pt x="0" y="0"/>
                  </a:moveTo>
                  <a:cubicBezTo>
                    <a:pt x="36513" y="14552"/>
                    <a:pt x="73026" y="29104"/>
                    <a:pt x="115888" y="38100"/>
                  </a:cubicBezTo>
                  <a:cubicBezTo>
                    <a:pt x="158751" y="47096"/>
                    <a:pt x="193940" y="50800"/>
                    <a:pt x="257175" y="53975"/>
                  </a:cubicBezTo>
                  <a:cubicBezTo>
                    <a:pt x="320410" y="57150"/>
                    <a:pt x="427038" y="57679"/>
                    <a:pt x="495300" y="57150"/>
                  </a:cubicBezTo>
                  <a:cubicBezTo>
                    <a:pt x="563562" y="56621"/>
                    <a:pt x="625210" y="54239"/>
                    <a:pt x="666750" y="50800"/>
                  </a:cubicBezTo>
                  <a:cubicBezTo>
                    <a:pt x="708290" y="47361"/>
                    <a:pt x="716757" y="38630"/>
                    <a:pt x="744538" y="36513"/>
                  </a:cubicBezTo>
                  <a:cubicBezTo>
                    <a:pt x="772319" y="34396"/>
                    <a:pt x="796132" y="33867"/>
                    <a:pt x="833438" y="38100"/>
                  </a:cubicBezTo>
                  <a:cubicBezTo>
                    <a:pt x="870744" y="42333"/>
                    <a:pt x="936361" y="58738"/>
                    <a:pt x="968375" y="61913"/>
                  </a:cubicBezTo>
                  <a:cubicBezTo>
                    <a:pt x="1000390" y="65088"/>
                    <a:pt x="1003300" y="60590"/>
                    <a:pt x="1025525" y="57150"/>
                  </a:cubicBezTo>
                  <a:cubicBezTo>
                    <a:pt x="1047750" y="53710"/>
                    <a:pt x="1082940" y="47096"/>
                    <a:pt x="1101725" y="41275"/>
                  </a:cubicBezTo>
                  <a:cubicBezTo>
                    <a:pt x="1120510" y="35454"/>
                    <a:pt x="1125009" y="26458"/>
                    <a:pt x="1138238" y="22225"/>
                  </a:cubicBezTo>
                  <a:cubicBezTo>
                    <a:pt x="1151467" y="17992"/>
                    <a:pt x="1165225" y="17992"/>
                    <a:pt x="1181100" y="15875"/>
                  </a:cubicBezTo>
                  <a:cubicBezTo>
                    <a:pt x="1196975" y="13758"/>
                    <a:pt x="1237721" y="11112"/>
                    <a:pt x="1233488" y="9525"/>
                  </a:cubicBezTo>
                  <a:cubicBezTo>
                    <a:pt x="1229255" y="7938"/>
                    <a:pt x="1177396" y="3969"/>
                    <a:pt x="1155700" y="6350"/>
                  </a:cubicBezTo>
                  <a:cubicBezTo>
                    <a:pt x="1134004" y="8731"/>
                    <a:pt x="1127125" y="17463"/>
                    <a:pt x="1103313" y="23813"/>
                  </a:cubicBezTo>
                  <a:cubicBezTo>
                    <a:pt x="1079501" y="30163"/>
                    <a:pt x="1034786" y="40746"/>
                    <a:pt x="1012825" y="44450"/>
                  </a:cubicBezTo>
                  <a:cubicBezTo>
                    <a:pt x="990865" y="48154"/>
                    <a:pt x="994304" y="47096"/>
                    <a:pt x="971550" y="46038"/>
                  </a:cubicBezTo>
                  <a:cubicBezTo>
                    <a:pt x="948796" y="44980"/>
                    <a:pt x="876300" y="38100"/>
                    <a:pt x="876300" y="38100"/>
                  </a:cubicBezTo>
                  <a:lnTo>
                    <a:pt x="796925" y="30163"/>
                  </a:lnTo>
                  <a:cubicBezTo>
                    <a:pt x="773642" y="28311"/>
                    <a:pt x="762529" y="25665"/>
                    <a:pt x="736600" y="26988"/>
                  </a:cubicBezTo>
                  <a:cubicBezTo>
                    <a:pt x="710671" y="28311"/>
                    <a:pt x="674687" y="35190"/>
                    <a:pt x="641350" y="38100"/>
                  </a:cubicBezTo>
                  <a:cubicBezTo>
                    <a:pt x="608013" y="41010"/>
                    <a:pt x="576527" y="43921"/>
                    <a:pt x="536575" y="44450"/>
                  </a:cubicBezTo>
                  <a:cubicBezTo>
                    <a:pt x="496623" y="44979"/>
                    <a:pt x="401638" y="41275"/>
                    <a:pt x="401638" y="41275"/>
                  </a:cubicBezTo>
                  <a:cubicBezTo>
                    <a:pt x="354807" y="41011"/>
                    <a:pt x="305330" y="46303"/>
                    <a:pt x="255588" y="42863"/>
                  </a:cubicBezTo>
                  <a:cubicBezTo>
                    <a:pt x="205846" y="39424"/>
                    <a:pt x="130440" y="24871"/>
                    <a:pt x="103188" y="20638"/>
                  </a:cubicBezTo>
                  <a:cubicBezTo>
                    <a:pt x="75936" y="16405"/>
                    <a:pt x="92075" y="17463"/>
                    <a:pt x="92075" y="174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0B46DEF-66CF-4199-8C71-F169E7DDA4FB}"/>
                </a:ext>
              </a:extLst>
            </p:cNvPr>
            <p:cNvSpPr/>
            <p:nvPr/>
          </p:nvSpPr>
          <p:spPr>
            <a:xfrm>
              <a:off x="5764029" y="4231910"/>
              <a:ext cx="322062" cy="21484"/>
            </a:xfrm>
            <a:custGeom>
              <a:avLst/>
              <a:gdLst>
                <a:gd name="connsiteX0" fmla="*/ 1771 w 322062"/>
                <a:gd name="connsiteY0" fmla="*/ 14653 h 21484"/>
                <a:gd name="connsiteX1" fmla="*/ 141471 w 322062"/>
                <a:gd name="connsiteY1" fmla="*/ 21003 h 21484"/>
                <a:gd name="connsiteX2" fmla="*/ 246246 w 322062"/>
                <a:gd name="connsiteY2" fmla="*/ 365 h 21484"/>
                <a:gd name="connsiteX3" fmla="*/ 320859 w 322062"/>
                <a:gd name="connsiteY3" fmla="*/ 8303 h 21484"/>
                <a:gd name="connsiteX4" fmla="*/ 289109 w 322062"/>
                <a:gd name="connsiteY4" fmla="*/ 14653 h 21484"/>
                <a:gd name="connsiteX5" fmla="*/ 246246 w 322062"/>
                <a:gd name="connsiteY5" fmla="*/ 11478 h 21484"/>
                <a:gd name="connsiteX6" fmla="*/ 1771 w 322062"/>
                <a:gd name="connsiteY6" fmla="*/ 14653 h 2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062" h="21484">
                  <a:moveTo>
                    <a:pt x="1771" y="14653"/>
                  </a:moveTo>
                  <a:cubicBezTo>
                    <a:pt x="-15691" y="16240"/>
                    <a:pt x="100725" y="23384"/>
                    <a:pt x="141471" y="21003"/>
                  </a:cubicBezTo>
                  <a:cubicBezTo>
                    <a:pt x="182217" y="18622"/>
                    <a:pt x="216348" y="2482"/>
                    <a:pt x="246246" y="365"/>
                  </a:cubicBezTo>
                  <a:cubicBezTo>
                    <a:pt x="276144" y="-1752"/>
                    <a:pt x="313715" y="5922"/>
                    <a:pt x="320859" y="8303"/>
                  </a:cubicBezTo>
                  <a:cubicBezTo>
                    <a:pt x="328003" y="10684"/>
                    <a:pt x="301544" y="14124"/>
                    <a:pt x="289109" y="14653"/>
                  </a:cubicBezTo>
                  <a:cubicBezTo>
                    <a:pt x="276674" y="15182"/>
                    <a:pt x="292813" y="10949"/>
                    <a:pt x="246246" y="11478"/>
                  </a:cubicBezTo>
                  <a:lnTo>
                    <a:pt x="1771" y="14653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FF2BE63-87DF-4B82-8A4F-B41F1B62C39D}"/>
                </a:ext>
              </a:extLst>
            </p:cNvPr>
            <p:cNvSpPr/>
            <p:nvPr/>
          </p:nvSpPr>
          <p:spPr>
            <a:xfrm>
              <a:off x="5323577" y="3973381"/>
              <a:ext cx="82489" cy="84596"/>
            </a:xfrm>
            <a:custGeom>
              <a:avLst/>
              <a:gdLst>
                <a:gd name="connsiteX0" fmla="*/ 898 w 82489"/>
                <a:gd name="connsiteY0" fmla="*/ 132 h 84596"/>
                <a:gd name="connsiteX1" fmla="*/ 24711 w 82489"/>
                <a:gd name="connsiteY1" fmla="*/ 49344 h 84596"/>
                <a:gd name="connsiteX2" fmla="*/ 81861 w 82489"/>
                <a:gd name="connsiteY2" fmla="*/ 84269 h 84596"/>
                <a:gd name="connsiteX3" fmla="*/ 53286 w 82489"/>
                <a:gd name="connsiteY3" fmla="*/ 65219 h 84596"/>
                <a:gd name="connsiteX4" fmla="*/ 898 w 82489"/>
                <a:gd name="connsiteY4" fmla="*/ 132 h 8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9" h="84596">
                  <a:moveTo>
                    <a:pt x="898" y="132"/>
                  </a:moveTo>
                  <a:cubicBezTo>
                    <a:pt x="-3864" y="-2514"/>
                    <a:pt x="11217" y="35321"/>
                    <a:pt x="24711" y="49344"/>
                  </a:cubicBezTo>
                  <a:cubicBezTo>
                    <a:pt x="38205" y="63367"/>
                    <a:pt x="77099" y="81623"/>
                    <a:pt x="81861" y="84269"/>
                  </a:cubicBezTo>
                  <a:cubicBezTo>
                    <a:pt x="86623" y="86915"/>
                    <a:pt x="63076" y="72892"/>
                    <a:pt x="53286" y="65219"/>
                  </a:cubicBezTo>
                  <a:cubicBezTo>
                    <a:pt x="43496" y="57546"/>
                    <a:pt x="5660" y="2778"/>
                    <a:pt x="898" y="13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9A906E0-88FF-43DA-A8CC-33CF5F532F27}"/>
                </a:ext>
              </a:extLst>
            </p:cNvPr>
            <p:cNvSpPr/>
            <p:nvPr/>
          </p:nvSpPr>
          <p:spPr>
            <a:xfrm>
              <a:off x="4963324" y="3613137"/>
              <a:ext cx="67704" cy="711288"/>
            </a:xfrm>
            <a:custGeom>
              <a:avLst/>
              <a:gdLst>
                <a:gd name="connsiteX0" fmla="*/ 2376 w 67704"/>
                <a:gd name="connsiteY0" fmla="*/ 13 h 711288"/>
                <a:gd name="connsiteX1" fmla="*/ 259 w 67704"/>
                <a:gd name="connsiteY1" fmla="*/ 247663 h 711288"/>
                <a:gd name="connsiteX2" fmla="*/ 8726 w 67704"/>
                <a:gd name="connsiteY2" fmla="*/ 427580 h 711288"/>
                <a:gd name="connsiteX3" fmla="*/ 65876 w 67704"/>
                <a:gd name="connsiteY3" fmla="*/ 700630 h 711288"/>
                <a:gd name="connsiteX4" fmla="*/ 51059 w 67704"/>
                <a:gd name="connsiteY4" fmla="*/ 641363 h 711288"/>
                <a:gd name="connsiteX5" fmla="*/ 25659 w 67704"/>
                <a:gd name="connsiteY5" fmla="*/ 505896 h 711288"/>
                <a:gd name="connsiteX6" fmla="*/ 4493 w 67704"/>
                <a:gd name="connsiteY6" fmla="*/ 258246 h 711288"/>
                <a:gd name="connsiteX7" fmla="*/ 2376 w 67704"/>
                <a:gd name="connsiteY7" fmla="*/ 13 h 71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04" h="711288">
                  <a:moveTo>
                    <a:pt x="2376" y="13"/>
                  </a:moveTo>
                  <a:cubicBezTo>
                    <a:pt x="1670" y="-1751"/>
                    <a:pt x="-799" y="176402"/>
                    <a:pt x="259" y="247663"/>
                  </a:cubicBezTo>
                  <a:cubicBezTo>
                    <a:pt x="1317" y="318924"/>
                    <a:pt x="-2210" y="352086"/>
                    <a:pt x="8726" y="427580"/>
                  </a:cubicBezTo>
                  <a:cubicBezTo>
                    <a:pt x="19662" y="503074"/>
                    <a:pt x="58820" y="664999"/>
                    <a:pt x="65876" y="700630"/>
                  </a:cubicBezTo>
                  <a:cubicBezTo>
                    <a:pt x="72932" y="736261"/>
                    <a:pt x="57762" y="673819"/>
                    <a:pt x="51059" y="641363"/>
                  </a:cubicBezTo>
                  <a:cubicBezTo>
                    <a:pt x="44356" y="608907"/>
                    <a:pt x="33420" y="569749"/>
                    <a:pt x="25659" y="505896"/>
                  </a:cubicBezTo>
                  <a:cubicBezTo>
                    <a:pt x="17898" y="442043"/>
                    <a:pt x="7315" y="337268"/>
                    <a:pt x="4493" y="258246"/>
                  </a:cubicBezTo>
                  <a:cubicBezTo>
                    <a:pt x="1671" y="179224"/>
                    <a:pt x="3082" y="1777"/>
                    <a:pt x="2376" y="1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8388294-B050-4379-8AC4-1258FEAE6FAE}"/>
                </a:ext>
              </a:extLst>
            </p:cNvPr>
            <p:cNvSpPr/>
            <p:nvPr/>
          </p:nvSpPr>
          <p:spPr>
            <a:xfrm>
              <a:off x="6671724" y="3678675"/>
              <a:ext cx="172226" cy="149881"/>
            </a:xfrm>
            <a:custGeom>
              <a:avLst/>
              <a:gdLst>
                <a:gd name="connsiteX0" fmla="*/ 9 w 172226"/>
                <a:gd name="connsiteY0" fmla="*/ 92 h 149881"/>
                <a:gd name="connsiteX1" fmla="*/ 116426 w 172226"/>
                <a:gd name="connsiteY1" fmla="*/ 57242 h 149881"/>
                <a:gd name="connsiteX2" fmla="*/ 171459 w 172226"/>
                <a:gd name="connsiteY2" fmla="*/ 148258 h 149881"/>
                <a:gd name="connsiteX3" fmla="*/ 146059 w 172226"/>
                <a:gd name="connsiteY3" fmla="*/ 112275 h 149881"/>
                <a:gd name="connsiteX4" fmla="*/ 110076 w 172226"/>
                <a:gd name="connsiteY4" fmla="*/ 69942 h 149881"/>
                <a:gd name="connsiteX5" fmla="*/ 9 w 172226"/>
                <a:gd name="connsiteY5" fmla="*/ 92 h 14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26" h="149881">
                  <a:moveTo>
                    <a:pt x="9" y="92"/>
                  </a:moveTo>
                  <a:cubicBezTo>
                    <a:pt x="1067" y="-2025"/>
                    <a:pt x="87851" y="32548"/>
                    <a:pt x="116426" y="57242"/>
                  </a:cubicBezTo>
                  <a:cubicBezTo>
                    <a:pt x="145001" y="81936"/>
                    <a:pt x="166520" y="139086"/>
                    <a:pt x="171459" y="148258"/>
                  </a:cubicBezTo>
                  <a:cubicBezTo>
                    <a:pt x="176398" y="157430"/>
                    <a:pt x="156289" y="125328"/>
                    <a:pt x="146059" y="112275"/>
                  </a:cubicBezTo>
                  <a:cubicBezTo>
                    <a:pt x="135829" y="99222"/>
                    <a:pt x="129832" y="86170"/>
                    <a:pt x="110076" y="69942"/>
                  </a:cubicBezTo>
                  <a:cubicBezTo>
                    <a:pt x="90321" y="53714"/>
                    <a:pt x="-1049" y="2209"/>
                    <a:pt x="9" y="9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65797B9F-B996-4AE2-AD3F-BC094DB0F075}"/>
                </a:ext>
              </a:extLst>
            </p:cNvPr>
            <p:cNvSpPr/>
            <p:nvPr/>
          </p:nvSpPr>
          <p:spPr>
            <a:xfrm>
              <a:off x="5356101" y="2009254"/>
              <a:ext cx="1260298" cy="74159"/>
            </a:xfrm>
            <a:custGeom>
              <a:avLst/>
              <a:gdLst>
                <a:gd name="connsiteX0" fmla="*/ 1182 w 1260298"/>
                <a:gd name="connsiteY0" fmla="*/ 18513 h 74159"/>
                <a:gd name="connsiteX1" fmla="*/ 212849 w 1260298"/>
                <a:gd name="connsiteY1" fmla="*/ 1579 h 74159"/>
                <a:gd name="connsiteX2" fmla="*/ 479549 w 1260298"/>
                <a:gd name="connsiteY2" fmla="*/ 65079 h 74159"/>
                <a:gd name="connsiteX3" fmla="*/ 701799 w 1260298"/>
                <a:gd name="connsiteY3" fmla="*/ 67196 h 74159"/>
                <a:gd name="connsiteX4" fmla="*/ 898649 w 1260298"/>
                <a:gd name="connsiteY4" fmla="*/ 31213 h 74159"/>
                <a:gd name="connsiteX5" fmla="*/ 976966 w 1260298"/>
                <a:gd name="connsiteY5" fmla="*/ 33329 h 74159"/>
                <a:gd name="connsiteX6" fmla="*/ 1256366 w 1260298"/>
                <a:gd name="connsiteY6" fmla="*/ 73546 h 74159"/>
                <a:gd name="connsiteX7" fmla="*/ 1148416 w 1260298"/>
                <a:gd name="connsiteY7" fmla="*/ 58729 h 74159"/>
                <a:gd name="connsiteX8" fmla="*/ 934632 w 1260298"/>
                <a:gd name="connsiteY8" fmla="*/ 31213 h 74159"/>
                <a:gd name="connsiteX9" fmla="*/ 725082 w 1260298"/>
                <a:gd name="connsiteY9" fmla="*/ 54496 h 74159"/>
                <a:gd name="connsiteX10" fmla="*/ 523999 w 1260298"/>
                <a:gd name="connsiteY10" fmla="*/ 62963 h 74159"/>
                <a:gd name="connsiteX11" fmla="*/ 308099 w 1260298"/>
                <a:gd name="connsiteY11" fmla="*/ 10046 h 74159"/>
                <a:gd name="connsiteX12" fmla="*/ 1182 w 1260298"/>
                <a:gd name="connsiteY12" fmla="*/ 18513 h 7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298" h="74159">
                  <a:moveTo>
                    <a:pt x="1182" y="18513"/>
                  </a:moveTo>
                  <a:cubicBezTo>
                    <a:pt x="-14693" y="17102"/>
                    <a:pt x="133121" y="-6182"/>
                    <a:pt x="212849" y="1579"/>
                  </a:cubicBezTo>
                  <a:cubicBezTo>
                    <a:pt x="292577" y="9340"/>
                    <a:pt x="398057" y="54143"/>
                    <a:pt x="479549" y="65079"/>
                  </a:cubicBezTo>
                  <a:cubicBezTo>
                    <a:pt x="561041" y="76015"/>
                    <a:pt x="631949" y="72840"/>
                    <a:pt x="701799" y="67196"/>
                  </a:cubicBezTo>
                  <a:cubicBezTo>
                    <a:pt x="771649" y="61552"/>
                    <a:pt x="852788" y="36858"/>
                    <a:pt x="898649" y="31213"/>
                  </a:cubicBezTo>
                  <a:cubicBezTo>
                    <a:pt x="944510" y="25569"/>
                    <a:pt x="917347" y="26274"/>
                    <a:pt x="976966" y="33329"/>
                  </a:cubicBezTo>
                  <a:cubicBezTo>
                    <a:pt x="1036585" y="40384"/>
                    <a:pt x="1227791" y="69313"/>
                    <a:pt x="1256366" y="73546"/>
                  </a:cubicBezTo>
                  <a:cubicBezTo>
                    <a:pt x="1284941" y="77779"/>
                    <a:pt x="1148416" y="58729"/>
                    <a:pt x="1148416" y="58729"/>
                  </a:cubicBezTo>
                  <a:cubicBezTo>
                    <a:pt x="1094794" y="51674"/>
                    <a:pt x="1005188" y="31918"/>
                    <a:pt x="934632" y="31213"/>
                  </a:cubicBezTo>
                  <a:cubicBezTo>
                    <a:pt x="864076" y="30508"/>
                    <a:pt x="793521" y="49204"/>
                    <a:pt x="725082" y="54496"/>
                  </a:cubicBezTo>
                  <a:cubicBezTo>
                    <a:pt x="656643" y="59788"/>
                    <a:pt x="593496" y="70371"/>
                    <a:pt x="523999" y="62963"/>
                  </a:cubicBezTo>
                  <a:cubicBezTo>
                    <a:pt x="454502" y="55555"/>
                    <a:pt x="396999" y="18513"/>
                    <a:pt x="308099" y="10046"/>
                  </a:cubicBezTo>
                  <a:cubicBezTo>
                    <a:pt x="219199" y="1579"/>
                    <a:pt x="17057" y="19924"/>
                    <a:pt x="1182" y="1851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3DAAD74D-17C5-421D-AAB7-BC82F66321E7}"/>
                </a:ext>
              </a:extLst>
            </p:cNvPr>
            <p:cNvSpPr/>
            <p:nvPr/>
          </p:nvSpPr>
          <p:spPr>
            <a:xfrm>
              <a:off x="5528733" y="1818217"/>
              <a:ext cx="1058843" cy="57273"/>
            </a:xfrm>
            <a:custGeom>
              <a:avLst/>
              <a:gdLst>
                <a:gd name="connsiteX0" fmla="*/ 0 w 1058843"/>
                <a:gd name="connsiteY0" fmla="*/ 0 h 57273"/>
                <a:gd name="connsiteX1" fmla="*/ 228600 w 1058843"/>
                <a:gd name="connsiteY1" fmla="*/ 8466 h 57273"/>
                <a:gd name="connsiteX2" fmla="*/ 569384 w 1058843"/>
                <a:gd name="connsiteY2" fmla="*/ 40216 h 57273"/>
                <a:gd name="connsiteX3" fmla="*/ 715434 w 1058843"/>
                <a:gd name="connsiteY3" fmla="*/ 21166 h 57273"/>
                <a:gd name="connsiteX4" fmla="*/ 899584 w 1058843"/>
                <a:gd name="connsiteY4" fmla="*/ 25400 h 57273"/>
                <a:gd name="connsiteX5" fmla="*/ 1058334 w 1058843"/>
                <a:gd name="connsiteY5" fmla="*/ 57150 h 57273"/>
                <a:gd name="connsiteX6" fmla="*/ 946150 w 1058843"/>
                <a:gd name="connsiteY6" fmla="*/ 35983 h 57273"/>
                <a:gd name="connsiteX7" fmla="*/ 836084 w 1058843"/>
                <a:gd name="connsiteY7" fmla="*/ 25400 h 57273"/>
                <a:gd name="connsiteX8" fmla="*/ 582084 w 1058843"/>
                <a:gd name="connsiteY8" fmla="*/ 16933 h 57273"/>
                <a:gd name="connsiteX9" fmla="*/ 287867 w 1058843"/>
                <a:gd name="connsiteY9" fmla="*/ 6350 h 57273"/>
                <a:gd name="connsiteX10" fmla="*/ 0 w 1058843"/>
                <a:gd name="connsiteY10" fmla="*/ 0 h 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43" h="57273">
                  <a:moveTo>
                    <a:pt x="0" y="0"/>
                  </a:moveTo>
                  <a:cubicBezTo>
                    <a:pt x="66851" y="881"/>
                    <a:pt x="133703" y="1763"/>
                    <a:pt x="228600" y="8466"/>
                  </a:cubicBezTo>
                  <a:cubicBezTo>
                    <a:pt x="323497" y="15169"/>
                    <a:pt x="488245" y="38099"/>
                    <a:pt x="569384" y="40216"/>
                  </a:cubicBezTo>
                  <a:cubicBezTo>
                    <a:pt x="650523" y="42333"/>
                    <a:pt x="660401" y="23635"/>
                    <a:pt x="715434" y="21166"/>
                  </a:cubicBezTo>
                  <a:cubicBezTo>
                    <a:pt x="770467" y="18697"/>
                    <a:pt x="842434" y="19403"/>
                    <a:pt x="899584" y="25400"/>
                  </a:cubicBezTo>
                  <a:cubicBezTo>
                    <a:pt x="956734" y="31397"/>
                    <a:pt x="1050573" y="55386"/>
                    <a:pt x="1058334" y="57150"/>
                  </a:cubicBezTo>
                  <a:cubicBezTo>
                    <a:pt x="1066095" y="58914"/>
                    <a:pt x="983192" y="41275"/>
                    <a:pt x="946150" y="35983"/>
                  </a:cubicBezTo>
                  <a:cubicBezTo>
                    <a:pt x="909108" y="30691"/>
                    <a:pt x="896762" y="28575"/>
                    <a:pt x="836084" y="25400"/>
                  </a:cubicBezTo>
                  <a:cubicBezTo>
                    <a:pt x="775406" y="22225"/>
                    <a:pt x="582084" y="16933"/>
                    <a:pt x="582084" y="16933"/>
                  </a:cubicBezTo>
                  <a:lnTo>
                    <a:pt x="287867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54352C0-BE12-43CE-B5AF-40AD3AE52405}"/>
                </a:ext>
              </a:extLst>
            </p:cNvPr>
            <p:cNvSpPr/>
            <p:nvPr/>
          </p:nvSpPr>
          <p:spPr>
            <a:xfrm>
              <a:off x="5523473" y="1635689"/>
              <a:ext cx="670546" cy="41789"/>
            </a:xfrm>
            <a:custGeom>
              <a:avLst/>
              <a:gdLst>
                <a:gd name="connsiteX0" fmla="*/ 1027 w 670546"/>
                <a:gd name="connsiteY0" fmla="*/ 28011 h 41789"/>
                <a:gd name="connsiteX1" fmla="*/ 235977 w 670546"/>
                <a:gd name="connsiteY1" fmla="*/ 8961 h 41789"/>
                <a:gd name="connsiteX2" fmla="*/ 466694 w 670546"/>
                <a:gd name="connsiteY2" fmla="*/ 40711 h 41789"/>
                <a:gd name="connsiteX3" fmla="*/ 669894 w 670546"/>
                <a:gd name="connsiteY3" fmla="*/ 34361 h 41789"/>
                <a:gd name="connsiteX4" fmla="*/ 523844 w 670546"/>
                <a:gd name="connsiteY4" fmla="*/ 34361 h 41789"/>
                <a:gd name="connsiteX5" fmla="*/ 318527 w 670546"/>
                <a:gd name="connsiteY5" fmla="*/ 4728 h 41789"/>
                <a:gd name="connsiteX6" fmla="*/ 157660 w 670546"/>
                <a:gd name="connsiteY6" fmla="*/ 2611 h 41789"/>
                <a:gd name="connsiteX7" fmla="*/ 1027 w 670546"/>
                <a:gd name="connsiteY7" fmla="*/ 28011 h 4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546" h="41789">
                  <a:moveTo>
                    <a:pt x="1027" y="28011"/>
                  </a:moveTo>
                  <a:cubicBezTo>
                    <a:pt x="14080" y="29069"/>
                    <a:pt x="158366" y="6844"/>
                    <a:pt x="235977" y="8961"/>
                  </a:cubicBezTo>
                  <a:cubicBezTo>
                    <a:pt x="313588" y="11078"/>
                    <a:pt x="394375" y="36478"/>
                    <a:pt x="466694" y="40711"/>
                  </a:cubicBezTo>
                  <a:cubicBezTo>
                    <a:pt x="539013" y="44944"/>
                    <a:pt x="660369" y="35419"/>
                    <a:pt x="669894" y="34361"/>
                  </a:cubicBezTo>
                  <a:cubicBezTo>
                    <a:pt x="679419" y="33303"/>
                    <a:pt x="582405" y="39300"/>
                    <a:pt x="523844" y="34361"/>
                  </a:cubicBezTo>
                  <a:cubicBezTo>
                    <a:pt x="465283" y="29422"/>
                    <a:pt x="379558" y="10020"/>
                    <a:pt x="318527" y="4728"/>
                  </a:cubicBezTo>
                  <a:cubicBezTo>
                    <a:pt x="257496" y="-564"/>
                    <a:pt x="212693" y="-1622"/>
                    <a:pt x="157660" y="2611"/>
                  </a:cubicBezTo>
                  <a:cubicBezTo>
                    <a:pt x="102627" y="6844"/>
                    <a:pt x="-12026" y="26953"/>
                    <a:pt x="1027" y="2801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5C97305D-9760-47A8-BADB-0DF6267A06EB}"/>
                </a:ext>
              </a:extLst>
            </p:cNvPr>
            <p:cNvSpPr/>
            <p:nvPr/>
          </p:nvSpPr>
          <p:spPr>
            <a:xfrm>
              <a:off x="5437122" y="4038473"/>
              <a:ext cx="914854" cy="151076"/>
            </a:xfrm>
            <a:custGeom>
              <a:avLst/>
              <a:gdLst>
                <a:gd name="connsiteX0" fmla="*/ 66 w 914854"/>
                <a:gd name="connsiteY0" fmla="*/ 27115 h 151076"/>
                <a:gd name="connsiteX1" fmla="*/ 141353 w 914854"/>
                <a:gd name="connsiteY1" fmla="*/ 90615 h 151076"/>
                <a:gd name="connsiteX2" fmla="*/ 304866 w 914854"/>
                <a:gd name="connsiteY2" fmla="*/ 147765 h 151076"/>
                <a:gd name="connsiteX3" fmla="*/ 517591 w 914854"/>
                <a:gd name="connsiteY3" fmla="*/ 138240 h 151076"/>
                <a:gd name="connsiteX4" fmla="*/ 695391 w 914854"/>
                <a:gd name="connsiteY4" fmla="*/ 95377 h 151076"/>
                <a:gd name="connsiteX5" fmla="*/ 811278 w 914854"/>
                <a:gd name="connsiteY5" fmla="*/ 52515 h 151076"/>
                <a:gd name="connsiteX6" fmla="*/ 914466 w 914854"/>
                <a:gd name="connsiteY6" fmla="*/ 127 h 151076"/>
                <a:gd name="connsiteX7" fmla="*/ 773178 w 914854"/>
                <a:gd name="connsiteY7" fmla="*/ 68390 h 151076"/>
                <a:gd name="connsiteX8" fmla="*/ 604903 w 914854"/>
                <a:gd name="connsiteY8" fmla="*/ 125540 h 151076"/>
                <a:gd name="connsiteX9" fmla="*/ 365191 w 914854"/>
                <a:gd name="connsiteY9" fmla="*/ 150940 h 151076"/>
                <a:gd name="connsiteX10" fmla="*/ 257241 w 914854"/>
                <a:gd name="connsiteY10" fmla="*/ 133477 h 151076"/>
                <a:gd name="connsiteX11" fmla="*/ 158816 w 914854"/>
                <a:gd name="connsiteY11" fmla="*/ 89027 h 151076"/>
                <a:gd name="connsiteX12" fmla="*/ 66 w 914854"/>
                <a:gd name="connsiteY12" fmla="*/ 27115 h 1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854" h="151076">
                  <a:moveTo>
                    <a:pt x="66" y="27115"/>
                  </a:moveTo>
                  <a:cubicBezTo>
                    <a:pt x="-2844" y="27380"/>
                    <a:pt x="90553" y="70507"/>
                    <a:pt x="141353" y="90615"/>
                  </a:cubicBezTo>
                  <a:cubicBezTo>
                    <a:pt x="192153" y="110723"/>
                    <a:pt x="242160" y="139828"/>
                    <a:pt x="304866" y="147765"/>
                  </a:cubicBezTo>
                  <a:cubicBezTo>
                    <a:pt x="367572" y="155703"/>
                    <a:pt x="452504" y="146971"/>
                    <a:pt x="517591" y="138240"/>
                  </a:cubicBezTo>
                  <a:cubicBezTo>
                    <a:pt x="582678" y="129509"/>
                    <a:pt x="646443" y="109664"/>
                    <a:pt x="695391" y="95377"/>
                  </a:cubicBezTo>
                  <a:cubicBezTo>
                    <a:pt x="744339" y="81090"/>
                    <a:pt x="774766" y="68390"/>
                    <a:pt x="811278" y="52515"/>
                  </a:cubicBezTo>
                  <a:cubicBezTo>
                    <a:pt x="847791" y="36640"/>
                    <a:pt x="920816" y="-2519"/>
                    <a:pt x="914466" y="127"/>
                  </a:cubicBezTo>
                  <a:cubicBezTo>
                    <a:pt x="908116" y="2773"/>
                    <a:pt x="824772" y="47488"/>
                    <a:pt x="773178" y="68390"/>
                  </a:cubicBezTo>
                  <a:cubicBezTo>
                    <a:pt x="721584" y="89292"/>
                    <a:pt x="672901" y="111782"/>
                    <a:pt x="604903" y="125540"/>
                  </a:cubicBezTo>
                  <a:cubicBezTo>
                    <a:pt x="536905" y="139298"/>
                    <a:pt x="423135" y="149617"/>
                    <a:pt x="365191" y="150940"/>
                  </a:cubicBezTo>
                  <a:cubicBezTo>
                    <a:pt x="307247" y="152263"/>
                    <a:pt x="291637" y="143796"/>
                    <a:pt x="257241" y="133477"/>
                  </a:cubicBezTo>
                  <a:cubicBezTo>
                    <a:pt x="222845" y="123158"/>
                    <a:pt x="198768" y="106490"/>
                    <a:pt x="158816" y="89027"/>
                  </a:cubicBezTo>
                  <a:cubicBezTo>
                    <a:pt x="118864" y="71565"/>
                    <a:pt x="2976" y="26850"/>
                    <a:pt x="66" y="2711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F96F35C2-B8C4-4DD7-83B9-71D7FD4133D5}"/>
                </a:ext>
              </a:extLst>
            </p:cNvPr>
            <p:cNvSpPr/>
            <p:nvPr/>
          </p:nvSpPr>
          <p:spPr>
            <a:xfrm>
              <a:off x="5661567" y="4061881"/>
              <a:ext cx="356668" cy="58618"/>
            </a:xfrm>
            <a:custGeom>
              <a:avLst/>
              <a:gdLst>
                <a:gd name="connsiteX0" fmla="*/ 516 w 356668"/>
                <a:gd name="connsiteY0" fmla="*/ 2 h 58618"/>
                <a:gd name="connsiteX1" fmla="*/ 157150 w 356668"/>
                <a:gd name="connsiteY1" fmla="*/ 52919 h 58618"/>
                <a:gd name="connsiteX2" fmla="*/ 356116 w 356668"/>
                <a:gd name="connsiteY2" fmla="*/ 57152 h 58618"/>
                <a:gd name="connsiteX3" fmla="*/ 210066 w 356668"/>
                <a:gd name="connsiteY3" fmla="*/ 50802 h 58618"/>
                <a:gd name="connsiteX4" fmla="*/ 516 w 356668"/>
                <a:gd name="connsiteY4" fmla="*/ 2 h 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668" h="58618">
                  <a:moveTo>
                    <a:pt x="516" y="2"/>
                  </a:moveTo>
                  <a:cubicBezTo>
                    <a:pt x="-8303" y="355"/>
                    <a:pt x="97883" y="43394"/>
                    <a:pt x="157150" y="52919"/>
                  </a:cubicBezTo>
                  <a:cubicBezTo>
                    <a:pt x="216417" y="62444"/>
                    <a:pt x="356116" y="57152"/>
                    <a:pt x="356116" y="57152"/>
                  </a:cubicBezTo>
                  <a:cubicBezTo>
                    <a:pt x="364935" y="56799"/>
                    <a:pt x="266158" y="58563"/>
                    <a:pt x="210066" y="50802"/>
                  </a:cubicBezTo>
                  <a:cubicBezTo>
                    <a:pt x="153974" y="43041"/>
                    <a:pt x="9335" y="-351"/>
                    <a:pt x="516" y="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0479FD1A-2B3B-42B0-AE42-D235BD765C91}"/>
                </a:ext>
              </a:extLst>
            </p:cNvPr>
            <p:cNvSpPr/>
            <p:nvPr/>
          </p:nvSpPr>
          <p:spPr>
            <a:xfrm>
              <a:off x="5149832" y="2897472"/>
              <a:ext cx="321773" cy="57452"/>
            </a:xfrm>
            <a:custGeom>
              <a:avLst/>
              <a:gdLst>
                <a:gd name="connsiteX0" fmla="*/ 18 w 321773"/>
                <a:gd name="connsiteY0" fmla="*/ 51045 h 57452"/>
                <a:gd name="connsiteX1" fmla="*/ 122785 w 321773"/>
                <a:gd name="connsiteY1" fmla="*/ 55278 h 57452"/>
                <a:gd name="connsiteX2" fmla="*/ 213801 w 321773"/>
                <a:gd name="connsiteY2" fmla="*/ 31995 h 57452"/>
                <a:gd name="connsiteX3" fmla="*/ 321751 w 321773"/>
                <a:gd name="connsiteY3" fmla="*/ 245 h 57452"/>
                <a:gd name="connsiteX4" fmla="*/ 222268 w 321773"/>
                <a:gd name="connsiteY4" fmla="*/ 19295 h 57452"/>
                <a:gd name="connsiteX5" fmla="*/ 114318 w 321773"/>
                <a:gd name="connsiteY5" fmla="*/ 55278 h 57452"/>
                <a:gd name="connsiteX6" fmla="*/ 18 w 321773"/>
                <a:gd name="connsiteY6" fmla="*/ 51045 h 5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73" h="57452">
                  <a:moveTo>
                    <a:pt x="18" y="51045"/>
                  </a:moveTo>
                  <a:cubicBezTo>
                    <a:pt x="1429" y="51045"/>
                    <a:pt x="87155" y="58453"/>
                    <a:pt x="122785" y="55278"/>
                  </a:cubicBezTo>
                  <a:cubicBezTo>
                    <a:pt x="158415" y="52103"/>
                    <a:pt x="180640" y="41167"/>
                    <a:pt x="213801" y="31995"/>
                  </a:cubicBezTo>
                  <a:cubicBezTo>
                    <a:pt x="246962" y="22823"/>
                    <a:pt x="320340" y="2362"/>
                    <a:pt x="321751" y="245"/>
                  </a:cubicBezTo>
                  <a:cubicBezTo>
                    <a:pt x="323162" y="-1872"/>
                    <a:pt x="256840" y="10123"/>
                    <a:pt x="222268" y="19295"/>
                  </a:cubicBezTo>
                  <a:cubicBezTo>
                    <a:pt x="187696" y="28467"/>
                    <a:pt x="151007" y="48575"/>
                    <a:pt x="114318" y="55278"/>
                  </a:cubicBezTo>
                  <a:cubicBezTo>
                    <a:pt x="77629" y="61981"/>
                    <a:pt x="-1393" y="51045"/>
                    <a:pt x="18" y="510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9F7A7B12-BC08-4FEF-BF77-F2FBE4D2C9CB}"/>
                </a:ext>
              </a:extLst>
            </p:cNvPr>
            <p:cNvSpPr/>
            <p:nvPr/>
          </p:nvSpPr>
          <p:spPr>
            <a:xfrm>
              <a:off x="6371166" y="2970432"/>
              <a:ext cx="395879" cy="64896"/>
            </a:xfrm>
            <a:custGeom>
              <a:avLst/>
              <a:gdLst>
                <a:gd name="connsiteX0" fmla="*/ 1 w 395879"/>
                <a:gd name="connsiteY0" fmla="*/ 64868 h 64896"/>
                <a:gd name="connsiteX1" fmla="*/ 99484 w 395879"/>
                <a:gd name="connsiteY1" fmla="*/ 1368 h 64896"/>
                <a:gd name="connsiteX2" fmla="*/ 239184 w 395879"/>
                <a:gd name="connsiteY2" fmla="*/ 22535 h 64896"/>
                <a:gd name="connsiteX3" fmla="*/ 395817 w 395879"/>
                <a:gd name="connsiteY3" fmla="*/ 37351 h 64896"/>
                <a:gd name="connsiteX4" fmla="*/ 256117 w 395879"/>
                <a:gd name="connsiteY4" fmla="*/ 22535 h 64896"/>
                <a:gd name="connsiteX5" fmla="*/ 97367 w 395879"/>
                <a:gd name="connsiteY5" fmla="*/ 9835 h 64896"/>
                <a:gd name="connsiteX6" fmla="*/ 1 w 395879"/>
                <a:gd name="connsiteY6" fmla="*/ 64868 h 6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879" h="64896">
                  <a:moveTo>
                    <a:pt x="1" y="64868"/>
                  </a:moveTo>
                  <a:cubicBezTo>
                    <a:pt x="354" y="63457"/>
                    <a:pt x="59620" y="8423"/>
                    <a:pt x="99484" y="1368"/>
                  </a:cubicBezTo>
                  <a:cubicBezTo>
                    <a:pt x="139348" y="-5687"/>
                    <a:pt x="189795" y="16538"/>
                    <a:pt x="239184" y="22535"/>
                  </a:cubicBezTo>
                  <a:cubicBezTo>
                    <a:pt x="288573" y="28532"/>
                    <a:pt x="392995" y="37351"/>
                    <a:pt x="395817" y="37351"/>
                  </a:cubicBezTo>
                  <a:cubicBezTo>
                    <a:pt x="398639" y="37351"/>
                    <a:pt x="305859" y="27121"/>
                    <a:pt x="256117" y="22535"/>
                  </a:cubicBezTo>
                  <a:cubicBezTo>
                    <a:pt x="206375" y="17949"/>
                    <a:pt x="138289" y="4191"/>
                    <a:pt x="97367" y="9835"/>
                  </a:cubicBezTo>
                  <a:cubicBezTo>
                    <a:pt x="56445" y="15479"/>
                    <a:pt x="-352" y="66279"/>
                    <a:pt x="1" y="6486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07608319-4A35-472C-B1BA-EB4B3A16BE66}"/>
                </a:ext>
              </a:extLst>
            </p:cNvPr>
            <p:cNvSpPr/>
            <p:nvPr/>
          </p:nvSpPr>
          <p:spPr>
            <a:xfrm>
              <a:off x="6618810" y="2872139"/>
              <a:ext cx="431919" cy="91307"/>
            </a:xfrm>
            <a:custGeom>
              <a:avLst/>
              <a:gdLst>
                <a:gd name="connsiteX0" fmla="*/ 7 w 431919"/>
                <a:gd name="connsiteY0" fmla="*/ 178 h 91307"/>
                <a:gd name="connsiteX1" fmla="*/ 156640 w 431919"/>
                <a:gd name="connsiteY1" fmla="*/ 31928 h 91307"/>
                <a:gd name="connsiteX2" fmla="*/ 256123 w 431919"/>
                <a:gd name="connsiteY2" fmla="*/ 14994 h 91307"/>
                <a:gd name="connsiteX3" fmla="*/ 325973 w 431919"/>
                <a:gd name="connsiteY3" fmla="*/ 42511 h 91307"/>
                <a:gd name="connsiteX4" fmla="*/ 431807 w 431919"/>
                <a:gd name="connsiteY4" fmla="*/ 91194 h 91307"/>
                <a:gd name="connsiteX5" fmla="*/ 304807 w 431919"/>
                <a:gd name="connsiteY5" fmla="*/ 27694 h 91307"/>
                <a:gd name="connsiteX6" fmla="*/ 279407 w 431919"/>
                <a:gd name="connsiteY6" fmla="*/ 19228 h 91307"/>
                <a:gd name="connsiteX7" fmla="*/ 150290 w 431919"/>
                <a:gd name="connsiteY7" fmla="*/ 19228 h 91307"/>
                <a:gd name="connsiteX8" fmla="*/ 7 w 431919"/>
                <a:gd name="connsiteY8" fmla="*/ 178 h 9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19" h="91307">
                  <a:moveTo>
                    <a:pt x="7" y="178"/>
                  </a:moveTo>
                  <a:cubicBezTo>
                    <a:pt x="1065" y="2295"/>
                    <a:pt x="113954" y="29459"/>
                    <a:pt x="156640" y="31928"/>
                  </a:cubicBezTo>
                  <a:cubicBezTo>
                    <a:pt x="199326" y="34397"/>
                    <a:pt x="227901" y="13230"/>
                    <a:pt x="256123" y="14994"/>
                  </a:cubicBezTo>
                  <a:cubicBezTo>
                    <a:pt x="284345" y="16758"/>
                    <a:pt x="296692" y="29811"/>
                    <a:pt x="325973" y="42511"/>
                  </a:cubicBezTo>
                  <a:cubicBezTo>
                    <a:pt x="355254" y="55211"/>
                    <a:pt x="435335" y="93663"/>
                    <a:pt x="431807" y="91194"/>
                  </a:cubicBezTo>
                  <a:cubicBezTo>
                    <a:pt x="428279" y="88725"/>
                    <a:pt x="330207" y="39688"/>
                    <a:pt x="304807" y="27694"/>
                  </a:cubicBezTo>
                  <a:cubicBezTo>
                    <a:pt x="279407" y="15700"/>
                    <a:pt x="305160" y="20639"/>
                    <a:pt x="279407" y="19228"/>
                  </a:cubicBezTo>
                  <a:cubicBezTo>
                    <a:pt x="253654" y="17817"/>
                    <a:pt x="192976" y="23109"/>
                    <a:pt x="150290" y="19228"/>
                  </a:cubicBezTo>
                  <a:cubicBezTo>
                    <a:pt x="107604" y="15347"/>
                    <a:pt x="-1051" y="-1939"/>
                    <a:pt x="7" y="17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21B050A8-A820-4C81-A1F3-0C46CF5DF8CA}"/>
                </a:ext>
              </a:extLst>
            </p:cNvPr>
            <p:cNvSpPr/>
            <p:nvPr/>
          </p:nvSpPr>
          <p:spPr>
            <a:xfrm>
              <a:off x="6294788" y="2861712"/>
              <a:ext cx="110414" cy="67896"/>
            </a:xfrm>
            <a:custGeom>
              <a:avLst/>
              <a:gdLst>
                <a:gd name="connsiteX0" fmla="*/ 110245 w 110414"/>
                <a:gd name="connsiteY0" fmla="*/ 21 h 67896"/>
                <a:gd name="connsiteX1" fmla="*/ 46745 w 110414"/>
                <a:gd name="connsiteY1" fmla="*/ 48705 h 67896"/>
                <a:gd name="connsiteX2" fmla="*/ 179 w 110414"/>
                <a:gd name="connsiteY2" fmla="*/ 67755 h 67896"/>
                <a:gd name="connsiteX3" fmla="*/ 63679 w 110414"/>
                <a:gd name="connsiteY3" fmla="*/ 55055 h 67896"/>
                <a:gd name="connsiteX4" fmla="*/ 110245 w 110414"/>
                <a:gd name="connsiteY4" fmla="*/ 21 h 6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14" h="67896">
                  <a:moveTo>
                    <a:pt x="110245" y="21"/>
                  </a:moveTo>
                  <a:cubicBezTo>
                    <a:pt x="107423" y="-1037"/>
                    <a:pt x="65089" y="37416"/>
                    <a:pt x="46745" y="48705"/>
                  </a:cubicBezTo>
                  <a:cubicBezTo>
                    <a:pt x="28401" y="59994"/>
                    <a:pt x="-2643" y="66697"/>
                    <a:pt x="179" y="67755"/>
                  </a:cubicBezTo>
                  <a:cubicBezTo>
                    <a:pt x="3001" y="68813"/>
                    <a:pt x="47451" y="63874"/>
                    <a:pt x="63679" y="55055"/>
                  </a:cubicBezTo>
                  <a:cubicBezTo>
                    <a:pt x="79907" y="46236"/>
                    <a:pt x="113067" y="1079"/>
                    <a:pt x="110245" y="2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13705C05-E8BD-484D-A80F-311D22448CE2}"/>
                </a:ext>
              </a:extLst>
            </p:cNvPr>
            <p:cNvSpPr/>
            <p:nvPr/>
          </p:nvSpPr>
          <p:spPr>
            <a:xfrm>
              <a:off x="6290366" y="2919393"/>
              <a:ext cx="264959" cy="88395"/>
            </a:xfrm>
            <a:custGeom>
              <a:avLst/>
              <a:gdLst>
                <a:gd name="connsiteX0" fmla="*/ 367 w 264959"/>
                <a:gd name="connsiteY0" fmla="*/ 88390 h 88395"/>
                <a:gd name="connsiteX1" fmla="*/ 106201 w 264959"/>
                <a:gd name="connsiteY1" fmla="*/ 10074 h 88395"/>
                <a:gd name="connsiteX2" fmla="*/ 154884 w 264959"/>
                <a:gd name="connsiteY2" fmla="*/ 5840 h 88395"/>
                <a:gd name="connsiteX3" fmla="*/ 262834 w 264959"/>
                <a:gd name="connsiteY3" fmla="*/ 54524 h 88395"/>
                <a:gd name="connsiteX4" fmla="*/ 220501 w 264959"/>
                <a:gd name="connsiteY4" fmla="*/ 41824 h 88395"/>
                <a:gd name="connsiteX5" fmla="*/ 146417 w 264959"/>
                <a:gd name="connsiteY5" fmla="*/ 5840 h 88395"/>
                <a:gd name="connsiteX6" fmla="*/ 367 w 264959"/>
                <a:gd name="connsiteY6" fmla="*/ 88390 h 8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59" h="88395">
                  <a:moveTo>
                    <a:pt x="367" y="88390"/>
                  </a:moveTo>
                  <a:cubicBezTo>
                    <a:pt x="-6336" y="89096"/>
                    <a:pt x="80448" y="23832"/>
                    <a:pt x="106201" y="10074"/>
                  </a:cubicBezTo>
                  <a:cubicBezTo>
                    <a:pt x="131954" y="-3684"/>
                    <a:pt x="128779" y="-1568"/>
                    <a:pt x="154884" y="5840"/>
                  </a:cubicBezTo>
                  <a:cubicBezTo>
                    <a:pt x="180989" y="13248"/>
                    <a:pt x="251898" y="48527"/>
                    <a:pt x="262834" y="54524"/>
                  </a:cubicBezTo>
                  <a:cubicBezTo>
                    <a:pt x="273770" y="60521"/>
                    <a:pt x="239904" y="49938"/>
                    <a:pt x="220501" y="41824"/>
                  </a:cubicBezTo>
                  <a:cubicBezTo>
                    <a:pt x="201098" y="33710"/>
                    <a:pt x="177814" y="2665"/>
                    <a:pt x="146417" y="5840"/>
                  </a:cubicBezTo>
                  <a:cubicBezTo>
                    <a:pt x="115020" y="9015"/>
                    <a:pt x="7070" y="87684"/>
                    <a:pt x="367" y="8839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B81149E0-7DE2-4351-BB94-78A94C312EC4}"/>
                </a:ext>
              </a:extLst>
            </p:cNvPr>
            <p:cNvSpPr/>
            <p:nvPr/>
          </p:nvSpPr>
          <p:spPr>
            <a:xfrm>
              <a:off x="5258950" y="2945411"/>
              <a:ext cx="285732" cy="81424"/>
            </a:xfrm>
            <a:custGeom>
              <a:avLst/>
              <a:gdLst>
                <a:gd name="connsiteX0" fmla="*/ 967 w 285732"/>
                <a:gd name="connsiteY0" fmla="*/ 81422 h 81424"/>
                <a:gd name="connsiteX1" fmla="*/ 123733 w 285732"/>
                <a:gd name="connsiteY1" fmla="*/ 32739 h 81424"/>
                <a:gd name="connsiteX2" fmla="*/ 225333 w 285732"/>
                <a:gd name="connsiteY2" fmla="*/ 13689 h 81424"/>
                <a:gd name="connsiteX3" fmla="*/ 284600 w 285732"/>
                <a:gd name="connsiteY3" fmla="*/ 9456 h 81424"/>
                <a:gd name="connsiteX4" fmla="*/ 174533 w 285732"/>
                <a:gd name="connsiteY4" fmla="*/ 989 h 81424"/>
                <a:gd name="connsiteX5" fmla="*/ 72933 w 285732"/>
                <a:gd name="connsiteY5" fmla="*/ 34856 h 81424"/>
                <a:gd name="connsiteX6" fmla="*/ 967 w 285732"/>
                <a:gd name="connsiteY6" fmla="*/ 81422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32" h="81424">
                  <a:moveTo>
                    <a:pt x="967" y="81422"/>
                  </a:moveTo>
                  <a:cubicBezTo>
                    <a:pt x="9434" y="81069"/>
                    <a:pt x="86339" y="44028"/>
                    <a:pt x="123733" y="32739"/>
                  </a:cubicBezTo>
                  <a:cubicBezTo>
                    <a:pt x="161127" y="21450"/>
                    <a:pt x="198522" y="17569"/>
                    <a:pt x="225333" y="13689"/>
                  </a:cubicBezTo>
                  <a:cubicBezTo>
                    <a:pt x="252144" y="9809"/>
                    <a:pt x="293067" y="11573"/>
                    <a:pt x="284600" y="9456"/>
                  </a:cubicBezTo>
                  <a:cubicBezTo>
                    <a:pt x="276133" y="7339"/>
                    <a:pt x="209811" y="-3244"/>
                    <a:pt x="174533" y="989"/>
                  </a:cubicBezTo>
                  <a:cubicBezTo>
                    <a:pt x="139255" y="5222"/>
                    <a:pt x="104330" y="21451"/>
                    <a:pt x="72933" y="34856"/>
                  </a:cubicBezTo>
                  <a:cubicBezTo>
                    <a:pt x="41536" y="48261"/>
                    <a:pt x="-7500" y="81775"/>
                    <a:pt x="967" y="8142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F8E1DD14-6DAD-4731-A6D2-FF978A5F3397}"/>
                </a:ext>
              </a:extLst>
            </p:cNvPr>
            <p:cNvSpPr/>
            <p:nvPr/>
          </p:nvSpPr>
          <p:spPr>
            <a:xfrm>
              <a:off x="5172415" y="2819395"/>
              <a:ext cx="183336" cy="27555"/>
            </a:xfrm>
            <a:custGeom>
              <a:avLst/>
              <a:gdLst>
                <a:gd name="connsiteX0" fmla="*/ 718 w 183336"/>
                <a:gd name="connsiteY0" fmla="*/ 5 h 27555"/>
                <a:gd name="connsiteX1" fmla="*/ 106552 w 183336"/>
                <a:gd name="connsiteY1" fmla="*/ 21172 h 27555"/>
                <a:gd name="connsiteX2" fmla="*/ 182752 w 183336"/>
                <a:gd name="connsiteY2" fmla="*/ 27522 h 27555"/>
                <a:gd name="connsiteX3" fmla="*/ 66335 w 183336"/>
                <a:gd name="connsiteY3" fmla="*/ 23288 h 27555"/>
                <a:gd name="connsiteX4" fmla="*/ 718 w 183336"/>
                <a:gd name="connsiteY4" fmla="*/ 5 h 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36" h="27555">
                  <a:moveTo>
                    <a:pt x="718" y="5"/>
                  </a:moveTo>
                  <a:cubicBezTo>
                    <a:pt x="7421" y="-348"/>
                    <a:pt x="76213" y="16586"/>
                    <a:pt x="106552" y="21172"/>
                  </a:cubicBezTo>
                  <a:cubicBezTo>
                    <a:pt x="136891" y="25758"/>
                    <a:pt x="189455" y="27169"/>
                    <a:pt x="182752" y="27522"/>
                  </a:cubicBezTo>
                  <a:cubicBezTo>
                    <a:pt x="176049" y="27875"/>
                    <a:pt x="97027" y="25405"/>
                    <a:pt x="66335" y="23288"/>
                  </a:cubicBezTo>
                  <a:cubicBezTo>
                    <a:pt x="35643" y="21171"/>
                    <a:pt x="-5985" y="358"/>
                    <a:pt x="718" y="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5DBC720B-9C0F-4E66-94A5-51ED8DBD3BA3}"/>
                </a:ext>
              </a:extLst>
            </p:cNvPr>
            <p:cNvSpPr/>
            <p:nvPr/>
          </p:nvSpPr>
          <p:spPr>
            <a:xfrm>
              <a:off x="4906414" y="2961200"/>
              <a:ext cx="218057" cy="84695"/>
            </a:xfrm>
            <a:custGeom>
              <a:avLst/>
              <a:gdLst>
                <a:gd name="connsiteX0" fmla="*/ 218036 w 218057"/>
                <a:gd name="connsiteY0" fmla="*/ 17 h 84695"/>
                <a:gd name="connsiteX1" fmla="*/ 112203 w 218057"/>
                <a:gd name="connsiteY1" fmla="*/ 42350 h 84695"/>
                <a:gd name="connsiteX2" fmla="*/ 19 w 218057"/>
                <a:gd name="connsiteY2" fmla="*/ 84683 h 84695"/>
                <a:gd name="connsiteX3" fmla="*/ 120669 w 218057"/>
                <a:gd name="connsiteY3" fmla="*/ 38117 h 84695"/>
                <a:gd name="connsiteX4" fmla="*/ 218036 w 218057"/>
                <a:gd name="connsiteY4" fmla="*/ 17 h 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57" h="84695">
                  <a:moveTo>
                    <a:pt x="218036" y="17"/>
                  </a:moveTo>
                  <a:cubicBezTo>
                    <a:pt x="216625" y="723"/>
                    <a:pt x="148539" y="28239"/>
                    <a:pt x="112203" y="42350"/>
                  </a:cubicBezTo>
                  <a:cubicBezTo>
                    <a:pt x="75867" y="56461"/>
                    <a:pt x="-1392" y="85389"/>
                    <a:pt x="19" y="84683"/>
                  </a:cubicBezTo>
                  <a:cubicBezTo>
                    <a:pt x="1430" y="83978"/>
                    <a:pt x="89625" y="55756"/>
                    <a:pt x="120669" y="38117"/>
                  </a:cubicBezTo>
                  <a:cubicBezTo>
                    <a:pt x="151713" y="20478"/>
                    <a:pt x="219447" y="-689"/>
                    <a:pt x="218036" y="1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DC80F498-1BA8-405F-A495-B13195F3534E}"/>
                </a:ext>
              </a:extLst>
            </p:cNvPr>
            <p:cNvSpPr/>
            <p:nvPr/>
          </p:nvSpPr>
          <p:spPr>
            <a:xfrm>
              <a:off x="5139248" y="3009824"/>
              <a:ext cx="199011" cy="58319"/>
            </a:xfrm>
            <a:custGeom>
              <a:avLst/>
              <a:gdLst>
                <a:gd name="connsiteX0" fmla="*/ 19 w 199011"/>
                <a:gd name="connsiteY0" fmla="*/ 76 h 58319"/>
                <a:gd name="connsiteX1" fmla="*/ 112202 w 199011"/>
                <a:gd name="connsiteY1" fmla="*/ 57226 h 58319"/>
                <a:gd name="connsiteX2" fmla="*/ 198985 w 199011"/>
                <a:gd name="connsiteY2" fmla="*/ 38176 h 58319"/>
                <a:gd name="connsiteX3" fmla="*/ 103735 w 199011"/>
                <a:gd name="connsiteY3" fmla="*/ 44526 h 58319"/>
                <a:gd name="connsiteX4" fmla="*/ 19 w 199011"/>
                <a:gd name="connsiteY4" fmla="*/ 76 h 5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11" h="58319">
                  <a:moveTo>
                    <a:pt x="19" y="76"/>
                  </a:moveTo>
                  <a:cubicBezTo>
                    <a:pt x="1430" y="2193"/>
                    <a:pt x="79041" y="50876"/>
                    <a:pt x="112202" y="57226"/>
                  </a:cubicBezTo>
                  <a:cubicBezTo>
                    <a:pt x="145363" y="63576"/>
                    <a:pt x="200396" y="40293"/>
                    <a:pt x="198985" y="38176"/>
                  </a:cubicBezTo>
                  <a:cubicBezTo>
                    <a:pt x="197574" y="36059"/>
                    <a:pt x="133368" y="48759"/>
                    <a:pt x="103735" y="44526"/>
                  </a:cubicBezTo>
                  <a:cubicBezTo>
                    <a:pt x="74102" y="40293"/>
                    <a:pt x="-1392" y="-2041"/>
                    <a:pt x="19" y="7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6C6C70FC-8973-488D-BFCE-89383329DDDB}"/>
                </a:ext>
              </a:extLst>
            </p:cNvPr>
            <p:cNvSpPr/>
            <p:nvPr/>
          </p:nvSpPr>
          <p:spPr>
            <a:xfrm>
              <a:off x="6116520" y="2813560"/>
              <a:ext cx="160889" cy="332619"/>
            </a:xfrm>
            <a:custGeom>
              <a:avLst/>
              <a:gdLst>
                <a:gd name="connsiteX0" fmla="*/ 2763 w 160889"/>
                <a:gd name="connsiteY0" fmla="*/ 1607 h 332619"/>
                <a:gd name="connsiteX1" fmla="*/ 100130 w 160889"/>
                <a:gd name="connsiteY1" fmla="*/ 132840 h 332619"/>
                <a:gd name="connsiteX2" fmla="*/ 157280 w 160889"/>
                <a:gd name="connsiteY2" fmla="*/ 189990 h 332619"/>
                <a:gd name="connsiteX3" fmla="*/ 144580 w 160889"/>
                <a:gd name="connsiteY3" fmla="*/ 274657 h 332619"/>
                <a:gd name="connsiteX4" fmla="*/ 59913 w 160889"/>
                <a:gd name="connsiteY4" fmla="*/ 331807 h 332619"/>
                <a:gd name="connsiteX5" fmla="*/ 30280 w 160889"/>
                <a:gd name="connsiteY5" fmla="*/ 232323 h 332619"/>
                <a:gd name="connsiteX6" fmla="*/ 2763 w 160889"/>
                <a:gd name="connsiteY6" fmla="*/ 1607 h 33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89" h="332619">
                  <a:moveTo>
                    <a:pt x="2763" y="1607"/>
                  </a:moveTo>
                  <a:cubicBezTo>
                    <a:pt x="14405" y="-14974"/>
                    <a:pt x="74377" y="101443"/>
                    <a:pt x="100130" y="132840"/>
                  </a:cubicBezTo>
                  <a:cubicBezTo>
                    <a:pt x="125883" y="164237"/>
                    <a:pt x="149872" y="166354"/>
                    <a:pt x="157280" y="189990"/>
                  </a:cubicBezTo>
                  <a:cubicBezTo>
                    <a:pt x="164688" y="213626"/>
                    <a:pt x="160808" y="251021"/>
                    <a:pt x="144580" y="274657"/>
                  </a:cubicBezTo>
                  <a:cubicBezTo>
                    <a:pt x="128352" y="298293"/>
                    <a:pt x="78963" y="338863"/>
                    <a:pt x="59913" y="331807"/>
                  </a:cubicBezTo>
                  <a:cubicBezTo>
                    <a:pt x="40863" y="324751"/>
                    <a:pt x="41216" y="284534"/>
                    <a:pt x="30280" y="232323"/>
                  </a:cubicBezTo>
                  <a:cubicBezTo>
                    <a:pt x="19344" y="180112"/>
                    <a:pt x="-8879" y="18188"/>
                    <a:pt x="2763" y="1607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38BB9044-C74B-479F-94E8-A52C432E76B3}"/>
                </a:ext>
              </a:extLst>
            </p:cNvPr>
            <p:cNvSpPr/>
            <p:nvPr/>
          </p:nvSpPr>
          <p:spPr>
            <a:xfrm>
              <a:off x="6710680" y="2959171"/>
              <a:ext cx="375939" cy="157091"/>
            </a:xfrm>
            <a:custGeom>
              <a:avLst/>
              <a:gdLst>
                <a:gd name="connsiteX0" fmla="*/ 4445 w 375939"/>
                <a:gd name="connsiteY0" fmla="*/ 3104 h 157091"/>
                <a:gd name="connsiteX1" fmla="*/ 109220 w 375939"/>
                <a:gd name="connsiteY1" fmla="*/ 18979 h 157091"/>
                <a:gd name="connsiteX2" fmla="*/ 245745 w 375939"/>
                <a:gd name="connsiteY2" fmla="*/ 79304 h 157091"/>
                <a:gd name="connsiteX3" fmla="*/ 363220 w 375939"/>
                <a:gd name="connsiteY3" fmla="*/ 149154 h 157091"/>
                <a:gd name="connsiteX4" fmla="*/ 372745 w 375939"/>
                <a:gd name="connsiteY4" fmla="*/ 155504 h 157091"/>
                <a:gd name="connsiteX5" fmla="*/ 261620 w 375939"/>
                <a:gd name="connsiteY5" fmla="*/ 72954 h 157091"/>
                <a:gd name="connsiteX6" fmla="*/ 4445 w 375939"/>
                <a:gd name="connsiteY6" fmla="*/ 3104 h 15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39" h="157091">
                  <a:moveTo>
                    <a:pt x="4445" y="3104"/>
                  </a:moveTo>
                  <a:cubicBezTo>
                    <a:pt x="-20955" y="-5892"/>
                    <a:pt x="69003" y="6279"/>
                    <a:pt x="109220" y="18979"/>
                  </a:cubicBezTo>
                  <a:cubicBezTo>
                    <a:pt x="149437" y="31679"/>
                    <a:pt x="203412" y="57608"/>
                    <a:pt x="245745" y="79304"/>
                  </a:cubicBezTo>
                  <a:cubicBezTo>
                    <a:pt x="288078" y="101000"/>
                    <a:pt x="342053" y="136454"/>
                    <a:pt x="363220" y="149154"/>
                  </a:cubicBezTo>
                  <a:cubicBezTo>
                    <a:pt x="384387" y="161854"/>
                    <a:pt x="372745" y="155504"/>
                    <a:pt x="372745" y="155504"/>
                  </a:cubicBezTo>
                  <a:cubicBezTo>
                    <a:pt x="355812" y="142804"/>
                    <a:pt x="320887" y="98354"/>
                    <a:pt x="261620" y="72954"/>
                  </a:cubicBezTo>
                  <a:cubicBezTo>
                    <a:pt x="202353" y="47554"/>
                    <a:pt x="29845" y="12100"/>
                    <a:pt x="4445" y="310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A23F4D80-5CEB-4AC8-9A4A-060C38EDED66}"/>
                </a:ext>
              </a:extLst>
            </p:cNvPr>
            <p:cNvSpPr/>
            <p:nvPr/>
          </p:nvSpPr>
          <p:spPr>
            <a:xfrm>
              <a:off x="6484791" y="3022595"/>
              <a:ext cx="393021" cy="92381"/>
            </a:xfrm>
            <a:custGeom>
              <a:avLst/>
              <a:gdLst>
                <a:gd name="connsiteX0" fmla="*/ 147 w 393021"/>
                <a:gd name="connsiteY0" fmla="*/ 5 h 92381"/>
                <a:gd name="connsiteX1" fmla="*/ 143022 w 393021"/>
                <a:gd name="connsiteY1" fmla="*/ 49218 h 92381"/>
                <a:gd name="connsiteX2" fmla="*/ 285897 w 393021"/>
                <a:gd name="connsiteY2" fmla="*/ 60330 h 92381"/>
                <a:gd name="connsiteX3" fmla="*/ 363684 w 393021"/>
                <a:gd name="connsiteY3" fmla="*/ 79380 h 92381"/>
                <a:gd name="connsiteX4" fmla="*/ 390672 w 393021"/>
                <a:gd name="connsiteY4" fmla="*/ 92080 h 92381"/>
                <a:gd name="connsiteX5" fmla="*/ 309709 w 393021"/>
                <a:gd name="connsiteY5" fmla="*/ 66680 h 92381"/>
                <a:gd name="connsiteX6" fmla="*/ 170009 w 393021"/>
                <a:gd name="connsiteY6" fmla="*/ 52393 h 92381"/>
                <a:gd name="connsiteX7" fmla="*/ 147 w 393021"/>
                <a:gd name="connsiteY7" fmla="*/ 5 h 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021" h="92381">
                  <a:moveTo>
                    <a:pt x="147" y="5"/>
                  </a:moveTo>
                  <a:cubicBezTo>
                    <a:pt x="-4351" y="-524"/>
                    <a:pt x="95397" y="39164"/>
                    <a:pt x="143022" y="49218"/>
                  </a:cubicBezTo>
                  <a:cubicBezTo>
                    <a:pt x="190647" y="59272"/>
                    <a:pt x="249120" y="55303"/>
                    <a:pt x="285897" y="60330"/>
                  </a:cubicBezTo>
                  <a:cubicBezTo>
                    <a:pt x="322674" y="65357"/>
                    <a:pt x="346222" y="74088"/>
                    <a:pt x="363684" y="79380"/>
                  </a:cubicBezTo>
                  <a:cubicBezTo>
                    <a:pt x="381146" y="84672"/>
                    <a:pt x="399668" y="94197"/>
                    <a:pt x="390672" y="92080"/>
                  </a:cubicBezTo>
                  <a:cubicBezTo>
                    <a:pt x="381676" y="89963"/>
                    <a:pt x="346486" y="73294"/>
                    <a:pt x="309709" y="66680"/>
                  </a:cubicBezTo>
                  <a:cubicBezTo>
                    <a:pt x="272932" y="60066"/>
                    <a:pt x="222132" y="64299"/>
                    <a:pt x="170009" y="52393"/>
                  </a:cubicBezTo>
                  <a:cubicBezTo>
                    <a:pt x="117886" y="40487"/>
                    <a:pt x="4645" y="534"/>
                    <a:pt x="147" y="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BFC5FD4B-5F51-492D-8285-B3ECF5511CBD}"/>
                </a:ext>
              </a:extLst>
            </p:cNvPr>
            <p:cNvSpPr/>
            <p:nvPr/>
          </p:nvSpPr>
          <p:spPr>
            <a:xfrm>
              <a:off x="5271615" y="4000404"/>
              <a:ext cx="32389" cy="138366"/>
            </a:xfrm>
            <a:custGeom>
              <a:avLst/>
              <a:gdLst>
                <a:gd name="connsiteX0" fmla="*/ 32223 w 32389"/>
                <a:gd name="connsiteY0" fmla="*/ 96 h 138366"/>
                <a:gd name="connsiteX1" fmla="*/ 473 w 32389"/>
                <a:gd name="connsiteY1" fmla="*/ 73121 h 138366"/>
                <a:gd name="connsiteX2" fmla="*/ 13173 w 32389"/>
                <a:gd name="connsiteY2" fmla="*/ 138209 h 138366"/>
                <a:gd name="connsiteX3" fmla="*/ 13173 w 32389"/>
                <a:gd name="connsiteY3" fmla="*/ 88996 h 138366"/>
                <a:gd name="connsiteX4" fmla="*/ 32223 w 32389"/>
                <a:gd name="connsiteY4" fmla="*/ 96 h 13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9" h="138366">
                  <a:moveTo>
                    <a:pt x="32223" y="96"/>
                  </a:moveTo>
                  <a:cubicBezTo>
                    <a:pt x="30106" y="-2550"/>
                    <a:pt x="3648" y="50102"/>
                    <a:pt x="473" y="73121"/>
                  </a:cubicBezTo>
                  <a:cubicBezTo>
                    <a:pt x="-2702" y="96140"/>
                    <a:pt x="11056" y="135563"/>
                    <a:pt x="13173" y="138209"/>
                  </a:cubicBezTo>
                  <a:cubicBezTo>
                    <a:pt x="15290" y="140855"/>
                    <a:pt x="10792" y="109634"/>
                    <a:pt x="13173" y="88996"/>
                  </a:cubicBezTo>
                  <a:cubicBezTo>
                    <a:pt x="15554" y="68359"/>
                    <a:pt x="34340" y="2742"/>
                    <a:pt x="32223" y="9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305A5232-754D-4C5E-879A-9C51CF58B564}"/>
                </a:ext>
              </a:extLst>
            </p:cNvPr>
            <p:cNvSpPr/>
            <p:nvPr/>
          </p:nvSpPr>
          <p:spPr>
            <a:xfrm>
              <a:off x="6570566" y="4002010"/>
              <a:ext cx="101833" cy="142792"/>
            </a:xfrm>
            <a:custGeom>
              <a:avLst/>
              <a:gdLst>
                <a:gd name="connsiteX0" fmla="*/ 101697 w 101833"/>
                <a:gd name="connsiteY0" fmla="*/ 78 h 142792"/>
                <a:gd name="connsiteX1" fmla="*/ 77884 w 101833"/>
                <a:gd name="connsiteY1" fmla="*/ 76278 h 142792"/>
                <a:gd name="connsiteX2" fmla="*/ 52484 w 101833"/>
                <a:gd name="connsiteY2" fmla="*/ 111203 h 142792"/>
                <a:gd name="connsiteX3" fmla="*/ 97 w 101833"/>
                <a:gd name="connsiteY3" fmla="*/ 141365 h 142792"/>
                <a:gd name="connsiteX4" fmla="*/ 66772 w 101833"/>
                <a:gd name="connsiteY4" fmla="*/ 63578 h 142792"/>
                <a:gd name="connsiteX5" fmla="*/ 101697 w 101833"/>
                <a:gd name="connsiteY5" fmla="*/ 78 h 1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33" h="142792">
                  <a:moveTo>
                    <a:pt x="101697" y="78"/>
                  </a:moveTo>
                  <a:cubicBezTo>
                    <a:pt x="103549" y="2195"/>
                    <a:pt x="86086" y="57757"/>
                    <a:pt x="77884" y="76278"/>
                  </a:cubicBezTo>
                  <a:cubicBezTo>
                    <a:pt x="69682" y="94799"/>
                    <a:pt x="65449" y="100355"/>
                    <a:pt x="52484" y="111203"/>
                  </a:cubicBezTo>
                  <a:cubicBezTo>
                    <a:pt x="39519" y="122051"/>
                    <a:pt x="-2284" y="149302"/>
                    <a:pt x="97" y="141365"/>
                  </a:cubicBezTo>
                  <a:cubicBezTo>
                    <a:pt x="2478" y="133428"/>
                    <a:pt x="50897" y="87920"/>
                    <a:pt x="66772" y="63578"/>
                  </a:cubicBezTo>
                  <a:cubicBezTo>
                    <a:pt x="82647" y="39236"/>
                    <a:pt x="99845" y="-2039"/>
                    <a:pt x="101697" y="7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6E7E0C7C-E842-4223-982A-A4EE1A12E20A}"/>
                </a:ext>
              </a:extLst>
            </p:cNvPr>
            <p:cNvSpPr/>
            <p:nvPr/>
          </p:nvSpPr>
          <p:spPr>
            <a:xfrm>
              <a:off x="5054555" y="4568769"/>
              <a:ext cx="267505" cy="109251"/>
            </a:xfrm>
            <a:custGeom>
              <a:avLst/>
              <a:gdLst>
                <a:gd name="connsiteX0" fmla="*/ 45 w 267505"/>
                <a:gd name="connsiteY0" fmla="*/ 56 h 109251"/>
                <a:gd name="connsiteX1" fmla="*/ 114345 w 267505"/>
                <a:gd name="connsiteY1" fmla="*/ 82606 h 109251"/>
                <a:gd name="connsiteX2" fmla="*/ 263570 w 267505"/>
                <a:gd name="connsiteY2" fmla="*/ 108006 h 109251"/>
                <a:gd name="connsiteX3" fmla="*/ 215945 w 267505"/>
                <a:gd name="connsiteY3" fmla="*/ 101656 h 109251"/>
                <a:gd name="connsiteX4" fmla="*/ 127045 w 267505"/>
                <a:gd name="connsiteY4" fmla="*/ 69906 h 109251"/>
                <a:gd name="connsiteX5" fmla="*/ 45 w 267505"/>
                <a:gd name="connsiteY5" fmla="*/ 56 h 10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05" h="109251">
                  <a:moveTo>
                    <a:pt x="45" y="56"/>
                  </a:moveTo>
                  <a:cubicBezTo>
                    <a:pt x="-2072" y="2173"/>
                    <a:pt x="70424" y="64614"/>
                    <a:pt x="114345" y="82606"/>
                  </a:cubicBezTo>
                  <a:cubicBezTo>
                    <a:pt x="158266" y="100598"/>
                    <a:pt x="246637" y="104831"/>
                    <a:pt x="263570" y="108006"/>
                  </a:cubicBezTo>
                  <a:cubicBezTo>
                    <a:pt x="280503" y="111181"/>
                    <a:pt x="238699" y="108006"/>
                    <a:pt x="215945" y="101656"/>
                  </a:cubicBezTo>
                  <a:cubicBezTo>
                    <a:pt x="193191" y="95306"/>
                    <a:pt x="157737" y="84193"/>
                    <a:pt x="127045" y="69906"/>
                  </a:cubicBezTo>
                  <a:cubicBezTo>
                    <a:pt x="96353" y="55619"/>
                    <a:pt x="2162" y="-2061"/>
                    <a:pt x="45" y="5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3A62D9F1-74DC-455B-8A0F-15A2EC8D2229}"/>
                </a:ext>
              </a:extLst>
            </p:cNvPr>
            <p:cNvSpPr/>
            <p:nvPr/>
          </p:nvSpPr>
          <p:spPr>
            <a:xfrm>
              <a:off x="5244100" y="4673687"/>
              <a:ext cx="1202042" cy="370378"/>
            </a:xfrm>
            <a:custGeom>
              <a:avLst/>
              <a:gdLst>
                <a:gd name="connsiteX0" fmla="*/ 4175 w 1202042"/>
                <a:gd name="connsiteY0" fmla="*/ 3088 h 370378"/>
                <a:gd name="connsiteX1" fmla="*/ 74025 w 1202042"/>
                <a:gd name="connsiteY1" fmla="*/ 117388 h 370378"/>
                <a:gd name="connsiteX2" fmla="*/ 140700 w 1202042"/>
                <a:gd name="connsiteY2" fmla="*/ 228513 h 370378"/>
                <a:gd name="connsiteX3" fmla="*/ 274050 w 1202042"/>
                <a:gd name="connsiteY3" fmla="*/ 298363 h 370378"/>
                <a:gd name="connsiteX4" fmla="*/ 648700 w 1202042"/>
                <a:gd name="connsiteY4" fmla="*/ 358688 h 370378"/>
                <a:gd name="connsiteX5" fmla="*/ 953500 w 1202042"/>
                <a:gd name="connsiteY5" fmla="*/ 365038 h 370378"/>
                <a:gd name="connsiteX6" fmla="*/ 1083675 w 1202042"/>
                <a:gd name="connsiteY6" fmla="*/ 298363 h 370378"/>
                <a:gd name="connsiteX7" fmla="*/ 1201150 w 1202042"/>
                <a:gd name="connsiteY7" fmla="*/ 171363 h 370378"/>
                <a:gd name="connsiteX8" fmla="*/ 1140825 w 1202042"/>
                <a:gd name="connsiteY8" fmla="*/ 222163 h 370378"/>
                <a:gd name="connsiteX9" fmla="*/ 1036050 w 1202042"/>
                <a:gd name="connsiteY9" fmla="*/ 311063 h 370378"/>
                <a:gd name="connsiteX10" fmla="*/ 851900 w 1202042"/>
                <a:gd name="connsiteY10" fmla="*/ 345988 h 370378"/>
                <a:gd name="connsiteX11" fmla="*/ 413750 w 1202042"/>
                <a:gd name="connsiteY11" fmla="*/ 311063 h 370378"/>
                <a:gd name="connsiteX12" fmla="*/ 204200 w 1202042"/>
                <a:gd name="connsiteY12" fmla="*/ 247563 h 370378"/>
                <a:gd name="connsiteX13" fmla="*/ 4175 w 1202042"/>
                <a:gd name="connsiteY13" fmla="*/ 3088 h 37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042" h="370378">
                  <a:moveTo>
                    <a:pt x="4175" y="3088"/>
                  </a:moveTo>
                  <a:cubicBezTo>
                    <a:pt x="-17521" y="-18608"/>
                    <a:pt x="51271" y="79817"/>
                    <a:pt x="74025" y="117388"/>
                  </a:cubicBezTo>
                  <a:cubicBezTo>
                    <a:pt x="96779" y="154959"/>
                    <a:pt x="107363" y="198351"/>
                    <a:pt x="140700" y="228513"/>
                  </a:cubicBezTo>
                  <a:cubicBezTo>
                    <a:pt x="174037" y="258675"/>
                    <a:pt x="189383" y="276667"/>
                    <a:pt x="274050" y="298363"/>
                  </a:cubicBezTo>
                  <a:cubicBezTo>
                    <a:pt x="358717" y="320059"/>
                    <a:pt x="535458" y="347576"/>
                    <a:pt x="648700" y="358688"/>
                  </a:cubicBezTo>
                  <a:cubicBezTo>
                    <a:pt x="761942" y="369801"/>
                    <a:pt x="881004" y="375092"/>
                    <a:pt x="953500" y="365038"/>
                  </a:cubicBezTo>
                  <a:cubicBezTo>
                    <a:pt x="1025996" y="354984"/>
                    <a:pt x="1042400" y="330642"/>
                    <a:pt x="1083675" y="298363"/>
                  </a:cubicBezTo>
                  <a:cubicBezTo>
                    <a:pt x="1124950" y="266084"/>
                    <a:pt x="1191625" y="184063"/>
                    <a:pt x="1201150" y="171363"/>
                  </a:cubicBezTo>
                  <a:cubicBezTo>
                    <a:pt x="1210675" y="158663"/>
                    <a:pt x="1140825" y="222163"/>
                    <a:pt x="1140825" y="222163"/>
                  </a:cubicBezTo>
                  <a:cubicBezTo>
                    <a:pt x="1113308" y="245446"/>
                    <a:pt x="1084204" y="290426"/>
                    <a:pt x="1036050" y="311063"/>
                  </a:cubicBezTo>
                  <a:cubicBezTo>
                    <a:pt x="987896" y="331701"/>
                    <a:pt x="955617" y="345988"/>
                    <a:pt x="851900" y="345988"/>
                  </a:cubicBezTo>
                  <a:cubicBezTo>
                    <a:pt x="748183" y="345988"/>
                    <a:pt x="521700" y="327467"/>
                    <a:pt x="413750" y="311063"/>
                  </a:cubicBezTo>
                  <a:cubicBezTo>
                    <a:pt x="305800" y="294659"/>
                    <a:pt x="271933" y="295188"/>
                    <a:pt x="204200" y="247563"/>
                  </a:cubicBezTo>
                  <a:cubicBezTo>
                    <a:pt x="136467" y="199938"/>
                    <a:pt x="25871" y="24784"/>
                    <a:pt x="4175" y="30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C169E37-9BAD-43C6-814F-85251E4D7C25}"/>
                </a:ext>
              </a:extLst>
            </p:cNvPr>
            <p:cNvSpPr/>
            <p:nvPr/>
          </p:nvSpPr>
          <p:spPr>
            <a:xfrm>
              <a:off x="6289158" y="4386937"/>
              <a:ext cx="753664" cy="635940"/>
            </a:xfrm>
            <a:custGeom>
              <a:avLst/>
              <a:gdLst>
                <a:gd name="connsiteX0" fmla="*/ 752992 w 753664"/>
                <a:gd name="connsiteY0" fmla="*/ 913 h 635940"/>
                <a:gd name="connsiteX1" fmla="*/ 594242 w 753664"/>
                <a:gd name="connsiteY1" fmla="*/ 194588 h 635940"/>
                <a:gd name="connsiteX2" fmla="*/ 435492 w 753664"/>
                <a:gd name="connsiteY2" fmla="*/ 385088 h 635940"/>
                <a:gd name="connsiteX3" fmla="*/ 292617 w 753664"/>
                <a:gd name="connsiteY3" fmla="*/ 493038 h 635940"/>
                <a:gd name="connsiteX4" fmla="*/ 178317 w 753664"/>
                <a:gd name="connsiteY4" fmla="*/ 547013 h 635940"/>
                <a:gd name="connsiteX5" fmla="*/ 517 w 753664"/>
                <a:gd name="connsiteY5" fmla="*/ 635913 h 635940"/>
                <a:gd name="connsiteX6" fmla="*/ 238642 w 753664"/>
                <a:gd name="connsiteY6" fmla="*/ 537488 h 635940"/>
                <a:gd name="connsiteX7" fmla="*/ 518042 w 753664"/>
                <a:gd name="connsiteY7" fmla="*/ 293013 h 635940"/>
                <a:gd name="connsiteX8" fmla="*/ 752992 w 753664"/>
                <a:gd name="connsiteY8" fmla="*/ 913 h 63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664" h="635940">
                  <a:moveTo>
                    <a:pt x="752992" y="913"/>
                  </a:moveTo>
                  <a:cubicBezTo>
                    <a:pt x="765692" y="-15491"/>
                    <a:pt x="594242" y="194588"/>
                    <a:pt x="594242" y="194588"/>
                  </a:cubicBezTo>
                  <a:cubicBezTo>
                    <a:pt x="541325" y="258617"/>
                    <a:pt x="485763" y="335346"/>
                    <a:pt x="435492" y="385088"/>
                  </a:cubicBezTo>
                  <a:cubicBezTo>
                    <a:pt x="385221" y="434830"/>
                    <a:pt x="335479" y="466051"/>
                    <a:pt x="292617" y="493038"/>
                  </a:cubicBezTo>
                  <a:cubicBezTo>
                    <a:pt x="249755" y="520025"/>
                    <a:pt x="227000" y="523201"/>
                    <a:pt x="178317" y="547013"/>
                  </a:cubicBezTo>
                  <a:cubicBezTo>
                    <a:pt x="129634" y="570825"/>
                    <a:pt x="-9537" y="637500"/>
                    <a:pt x="517" y="635913"/>
                  </a:cubicBezTo>
                  <a:cubicBezTo>
                    <a:pt x="10571" y="634326"/>
                    <a:pt x="152388" y="594638"/>
                    <a:pt x="238642" y="537488"/>
                  </a:cubicBezTo>
                  <a:cubicBezTo>
                    <a:pt x="324896" y="480338"/>
                    <a:pt x="432846" y="377680"/>
                    <a:pt x="518042" y="293013"/>
                  </a:cubicBezTo>
                  <a:cubicBezTo>
                    <a:pt x="603238" y="208346"/>
                    <a:pt x="740292" y="17317"/>
                    <a:pt x="752992" y="91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8C9ACC34-15F0-4438-A8AA-CBECC0BED4D4}"/>
                </a:ext>
              </a:extLst>
            </p:cNvPr>
            <p:cNvSpPr/>
            <p:nvPr/>
          </p:nvSpPr>
          <p:spPr>
            <a:xfrm>
              <a:off x="7118183" y="3644605"/>
              <a:ext cx="232927" cy="824438"/>
            </a:xfrm>
            <a:custGeom>
              <a:avLst/>
              <a:gdLst>
                <a:gd name="connsiteX0" fmla="*/ 231942 w 232927"/>
                <a:gd name="connsiteY0" fmla="*/ 295 h 824438"/>
                <a:gd name="connsiteX1" fmla="*/ 222417 w 232927"/>
                <a:gd name="connsiteY1" fmla="*/ 244770 h 824438"/>
                <a:gd name="connsiteX2" fmla="*/ 212892 w 232927"/>
                <a:gd name="connsiteY2" fmla="*/ 479720 h 824438"/>
                <a:gd name="connsiteX3" fmla="*/ 12867 w 232927"/>
                <a:gd name="connsiteY3" fmla="*/ 803570 h 824438"/>
                <a:gd name="connsiteX4" fmla="*/ 38267 w 232927"/>
                <a:gd name="connsiteY4" fmla="*/ 755945 h 824438"/>
                <a:gd name="connsiteX5" fmla="*/ 187492 w 232927"/>
                <a:gd name="connsiteY5" fmla="*/ 460670 h 824438"/>
                <a:gd name="connsiteX6" fmla="*/ 197017 w 232927"/>
                <a:gd name="connsiteY6" fmla="*/ 200320 h 824438"/>
                <a:gd name="connsiteX7" fmla="*/ 231942 w 232927"/>
                <a:gd name="connsiteY7" fmla="*/ 295 h 82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27" h="824438">
                  <a:moveTo>
                    <a:pt x="231942" y="295"/>
                  </a:moveTo>
                  <a:cubicBezTo>
                    <a:pt x="236175" y="7703"/>
                    <a:pt x="225592" y="164866"/>
                    <a:pt x="222417" y="244770"/>
                  </a:cubicBezTo>
                  <a:cubicBezTo>
                    <a:pt x="219242" y="324674"/>
                    <a:pt x="247817" y="386587"/>
                    <a:pt x="212892" y="479720"/>
                  </a:cubicBezTo>
                  <a:cubicBezTo>
                    <a:pt x="177967" y="572853"/>
                    <a:pt x="41971" y="757532"/>
                    <a:pt x="12867" y="803570"/>
                  </a:cubicBezTo>
                  <a:cubicBezTo>
                    <a:pt x="-16237" y="849608"/>
                    <a:pt x="9163" y="813095"/>
                    <a:pt x="38267" y="755945"/>
                  </a:cubicBezTo>
                  <a:cubicBezTo>
                    <a:pt x="67371" y="698795"/>
                    <a:pt x="161034" y="553274"/>
                    <a:pt x="187492" y="460670"/>
                  </a:cubicBezTo>
                  <a:cubicBezTo>
                    <a:pt x="213950" y="368066"/>
                    <a:pt x="192255" y="273874"/>
                    <a:pt x="197017" y="200320"/>
                  </a:cubicBezTo>
                  <a:cubicBezTo>
                    <a:pt x="201779" y="126766"/>
                    <a:pt x="227709" y="-7113"/>
                    <a:pt x="231942" y="29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981C6780-6458-40B6-A565-C73F31DDB464}"/>
                </a:ext>
              </a:extLst>
            </p:cNvPr>
            <p:cNvSpPr/>
            <p:nvPr/>
          </p:nvSpPr>
          <p:spPr>
            <a:xfrm>
              <a:off x="4812226" y="4444994"/>
              <a:ext cx="143478" cy="1057882"/>
            </a:xfrm>
            <a:custGeom>
              <a:avLst/>
              <a:gdLst>
                <a:gd name="connsiteX0" fmla="*/ 111141 w 143478"/>
                <a:gd name="connsiteY0" fmla="*/ 6 h 1057882"/>
                <a:gd name="connsiteX1" fmla="*/ 119607 w 143478"/>
                <a:gd name="connsiteY1" fmla="*/ 243423 h 1057882"/>
                <a:gd name="connsiteX2" fmla="*/ 121724 w 143478"/>
                <a:gd name="connsiteY2" fmla="*/ 637123 h 1057882"/>
                <a:gd name="connsiteX3" fmla="*/ 109024 w 143478"/>
                <a:gd name="connsiteY3" fmla="*/ 804339 h 1057882"/>
                <a:gd name="connsiteX4" fmla="*/ 79391 w 143478"/>
                <a:gd name="connsiteY4" fmla="*/ 916523 h 1057882"/>
                <a:gd name="connsiteX5" fmla="*/ 1074 w 143478"/>
                <a:gd name="connsiteY5" fmla="*/ 1054106 h 1057882"/>
                <a:gd name="connsiteX6" fmla="*/ 39174 w 143478"/>
                <a:gd name="connsiteY6" fmla="*/ 1005423 h 1057882"/>
                <a:gd name="connsiteX7" fmla="*/ 113257 w 143478"/>
                <a:gd name="connsiteY7" fmla="*/ 861489 h 1057882"/>
                <a:gd name="connsiteX8" fmla="*/ 142891 w 143478"/>
                <a:gd name="connsiteY8" fmla="*/ 575739 h 1057882"/>
                <a:gd name="connsiteX9" fmla="*/ 132307 w 143478"/>
                <a:gd name="connsiteY9" fmla="*/ 249773 h 1057882"/>
                <a:gd name="connsiteX10" fmla="*/ 111141 w 143478"/>
                <a:gd name="connsiteY10" fmla="*/ 6 h 105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78" h="1057882">
                  <a:moveTo>
                    <a:pt x="111141" y="6"/>
                  </a:moveTo>
                  <a:cubicBezTo>
                    <a:pt x="109024" y="-1052"/>
                    <a:pt x="117843" y="137237"/>
                    <a:pt x="119607" y="243423"/>
                  </a:cubicBezTo>
                  <a:cubicBezTo>
                    <a:pt x="121371" y="349609"/>
                    <a:pt x="123488" y="543637"/>
                    <a:pt x="121724" y="637123"/>
                  </a:cubicBezTo>
                  <a:cubicBezTo>
                    <a:pt x="119960" y="730609"/>
                    <a:pt x="116079" y="757773"/>
                    <a:pt x="109024" y="804339"/>
                  </a:cubicBezTo>
                  <a:cubicBezTo>
                    <a:pt x="101969" y="850905"/>
                    <a:pt x="97383" y="874895"/>
                    <a:pt x="79391" y="916523"/>
                  </a:cubicBezTo>
                  <a:cubicBezTo>
                    <a:pt x="61399" y="958151"/>
                    <a:pt x="7777" y="1039289"/>
                    <a:pt x="1074" y="1054106"/>
                  </a:cubicBezTo>
                  <a:cubicBezTo>
                    <a:pt x="-5629" y="1068923"/>
                    <a:pt x="20477" y="1037526"/>
                    <a:pt x="39174" y="1005423"/>
                  </a:cubicBezTo>
                  <a:cubicBezTo>
                    <a:pt x="57871" y="973320"/>
                    <a:pt x="95971" y="933103"/>
                    <a:pt x="113257" y="861489"/>
                  </a:cubicBezTo>
                  <a:cubicBezTo>
                    <a:pt x="130543" y="789875"/>
                    <a:pt x="139716" y="677692"/>
                    <a:pt x="142891" y="575739"/>
                  </a:cubicBezTo>
                  <a:cubicBezTo>
                    <a:pt x="146066" y="473786"/>
                    <a:pt x="135482" y="341495"/>
                    <a:pt x="132307" y="249773"/>
                  </a:cubicBezTo>
                  <a:cubicBezTo>
                    <a:pt x="129132" y="158051"/>
                    <a:pt x="113258" y="1064"/>
                    <a:pt x="111141" y="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7BF0910B-94D5-4021-B782-CFF493C6F6CB}"/>
                </a:ext>
              </a:extLst>
            </p:cNvPr>
            <p:cNvSpPr/>
            <p:nvPr/>
          </p:nvSpPr>
          <p:spPr>
            <a:xfrm>
              <a:off x="7059477" y="4408682"/>
              <a:ext cx="133486" cy="646411"/>
            </a:xfrm>
            <a:custGeom>
              <a:avLst/>
              <a:gdLst>
                <a:gd name="connsiteX0" fmla="*/ 133486 w 133486"/>
                <a:gd name="connsiteY0" fmla="*/ 2981 h 646411"/>
                <a:gd name="connsiteX1" fmla="*/ 100148 w 133486"/>
                <a:gd name="connsiteY1" fmla="*/ 176018 h 646411"/>
                <a:gd name="connsiteX2" fmla="*/ 57286 w 133486"/>
                <a:gd name="connsiteY2" fmla="*/ 474468 h 646411"/>
                <a:gd name="connsiteX3" fmla="*/ 44586 w 133486"/>
                <a:gd name="connsiteY3" fmla="*/ 537968 h 646411"/>
                <a:gd name="connsiteX4" fmla="*/ 136 w 133486"/>
                <a:gd name="connsiteY4" fmla="*/ 645918 h 646411"/>
                <a:gd name="connsiteX5" fmla="*/ 31886 w 133486"/>
                <a:gd name="connsiteY5" fmla="*/ 569718 h 646411"/>
                <a:gd name="connsiteX6" fmla="*/ 65223 w 133486"/>
                <a:gd name="connsiteY6" fmla="*/ 385568 h 646411"/>
                <a:gd name="connsiteX7" fmla="*/ 100148 w 133486"/>
                <a:gd name="connsiteY7" fmla="*/ 90293 h 646411"/>
                <a:gd name="connsiteX8" fmla="*/ 133486 w 133486"/>
                <a:gd name="connsiteY8" fmla="*/ 2981 h 6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6" h="646411">
                  <a:moveTo>
                    <a:pt x="133486" y="2981"/>
                  </a:moveTo>
                  <a:cubicBezTo>
                    <a:pt x="133486" y="17268"/>
                    <a:pt x="112848" y="97437"/>
                    <a:pt x="100148" y="176018"/>
                  </a:cubicBezTo>
                  <a:cubicBezTo>
                    <a:pt x="87448" y="254599"/>
                    <a:pt x="66546" y="414143"/>
                    <a:pt x="57286" y="474468"/>
                  </a:cubicBezTo>
                  <a:cubicBezTo>
                    <a:pt x="48026" y="534793"/>
                    <a:pt x="54111" y="509393"/>
                    <a:pt x="44586" y="537968"/>
                  </a:cubicBezTo>
                  <a:cubicBezTo>
                    <a:pt x="35061" y="566543"/>
                    <a:pt x="2253" y="640626"/>
                    <a:pt x="136" y="645918"/>
                  </a:cubicBezTo>
                  <a:cubicBezTo>
                    <a:pt x="-1981" y="651210"/>
                    <a:pt x="21038" y="613110"/>
                    <a:pt x="31886" y="569718"/>
                  </a:cubicBezTo>
                  <a:cubicBezTo>
                    <a:pt x="42734" y="526326"/>
                    <a:pt x="53846" y="465472"/>
                    <a:pt x="65223" y="385568"/>
                  </a:cubicBezTo>
                  <a:cubicBezTo>
                    <a:pt x="76600" y="305664"/>
                    <a:pt x="89565" y="153528"/>
                    <a:pt x="100148" y="90293"/>
                  </a:cubicBezTo>
                  <a:cubicBezTo>
                    <a:pt x="110731" y="27058"/>
                    <a:pt x="133486" y="-11306"/>
                    <a:pt x="133486" y="298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8AF295FE-47E9-4492-9062-69F0CBCFCD8B}"/>
                </a:ext>
              </a:extLst>
            </p:cNvPr>
            <p:cNvSpPr/>
            <p:nvPr/>
          </p:nvSpPr>
          <p:spPr>
            <a:xfrm>
              <a:off x="7165913" y="4238625"/>
              <a:ext cx="123956" cy="193676"/>
            </a:xfrm>
            <a:custGeom>
              <a:avLst/>
              <a:gdLst>
                <a:gd name="connsiteX0" fmla="*/ 123887 w 123956"/>
                <a:gd name="connsiteY0" fmla="*/ 0 h 193676"/>
                <a:gd name="connsiteX1" fmla="*/ 58800 w 123956"/>
                <a:gd name="connsiteY1" fmla="*/ 112713 h 193676"/>
                <a:gd name="connsiteX2" fmla="*/ 62 w 123956"/>
                <a:gd name="connsiteY2" fmla="*/ 193675 h 193676"/>
                <a:gd name="connsiteX3" fmla="*/ 69912 w 123956"/>
                <a:gd name="connsiteY3" fmla="*/ 111125 h 193676"/>
                <a:gd name="connsiteX4" fmla="*/ 123887 w 123956"/>
                <a:gd name="connsiteY4" fmla="*/ 0 h 1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56" h="193676">
                  <a:moveTo>
                    <a:pt x="123887" y="0"/>
                  </a:moveTo>
                  <a:cubicBezTo>
                    <a:pt x="122035" y="265"/>
                    <a:pt x="79437" y="80434"/>
                    <a:pt x="58800" y="112713"/>
                  </a:cubicBezTo>
                  <a:cubicBezTo>
                    <a:pt x="38162" y="144992"/>
                    <a:pt x="-1790" y="193940"/>
                    <a:pt x="62" y="193675"/>
                  </a:cubicBezTo>
                  <a:cubicBezTo>
                    <a:pt x="1914" y="193410"/>
                    <a:pt x="49804" y="143139"/>
                    <a:pt x="69912" y="111125"/>
                  </a:cubicBezTo>
                  <a:cubicBezTo>
                    <a:pt x="90020" y="79111"/>
                    <a:pt x="125739" y="-265"/>
                    <a:pt x="123887" y="0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67A2B55-0A3E-45C2-878F-3E0CB467DC1C}"/>
                </a:ext>
              </a:extLst>
            </p:cNvPr>
            <p:cNvSpPr/>
            <p:nvPr/>
          </p:nvSpPr>
          <p:spPr>
            <a:xfrm>
              <a:off x="4705073" y="2655722"/>
              <a:ext cx="53299" cy="751219"/>
            </a:xfrm>
            <a:custGeom>
              <a:avLst/>
              <a:gdLst>
                <a:gd name="connsiteX0" fmla="*/ 53194 w 53299"/>
                <a:gd name="connsiteY0" fmla="*/ 695 h 751219"/>
                <a:gd name="connsiteX1" fmla="*/ 19327 w 53299"/>
                <a:gd name="connsiteY1" fmla="*/ 157328 h 751219"/>
                <a:gd name="connsiteX2" fmla="*/ 19327 w 53299"/>
                <a:gd name="connsiteY2" fmla="*/ 326661 h 751219"/>
                <a:gd name="connsiteX3" fmla="*/ 36260 w 53299"/>
                <a:gd name="connsiteY3" fmla="*/ 479061 h 751219"/>
                <a:gd name="connsiteX4" fmla="*/ 32027 w 53299"/>
                <a:gd name="connsiteY4" fmla="*/ 582778 h 751219"/>
                <a:gd name="connsiteX5" fmla="*/ 38377 w 53299"/>
                <a:gd name="connsiteY5" fmla="*/ 743645 h 751219"/>
                <a:gd name="connsiteX6" fmla="*/ 44727 w 53299"/>
                <a:gd name="connsiteY6" fmla="*/ 707661 h 751219"/>
                <a:gd name="connsiteX7" fmla="*/ 34144 w 53299"/>
                <a:gd name="connsiteY7" fmla="*/ 555261 h 751219"/>
                <a:gd name="connsiteX8" fmla="*/ 4510 w 53299"/>
                <a:gd name="connsiteY8" fmla="*/ 411328 h 751219"/>
                <a:gd name="connsiteX9" fmla="*/ 6627 w 53299"/>
                <a:gd name="connsiteY9" fmla="*/ 220828 h 751219"/>
                <a:gd name="connsiteX10" fmla="*/ 53194 w 53299"/>
                <a:gd name="connsiteY10" fmla="*/ 695 h 75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99" h="751219">
                  <a:moveTo>
                    <a:pt x="53194" y="695"/>
                  </a:moveTo>
                  <a:cubicBezTo>
                    <a:pt x="55311" y="-9888"/>
                    <a:pt x="24971" y="103000"/>
                    <a:pt x="19327" y="157328"/>
                  </a:cubicBezTo>
                  <a:cubicBezTo>
                    <a:pt x="13683" y="211656"/>
                    <a:pt x="16505" y="273039"/>
                    <a:pt x="19327" y="326661"/>
                  </a:cubicBezTo>
                  <a:cubicBezTo>
                    <a:pt x="22149" y="380283"/>
                    <a:pt x="34143" y="436375"/>
                    <a:pt x="36260" y="479061"/>
                  </a:cubicBezTo>
                  <a:cubicBezTo>
                    <a:pt x="38377" y="521747"/>
                    <a:pt x="31674" y="538681"/>
                    <a:pt x="32027" y="582778"/>
                  </a:cubicBezTo>
                  <a:cubicBezTo>
                    <a:pt x="32380" y="626875"/>
                    <a:pt x="36260" y="722831"/>
                    <a:pt x="38377" y="743645"/>
                  </a:cubicBezTo>
                  <a:cubicBezTo>
                    <a:pt x="40494" y="764459"/>
                    <a:pt x="45432" y="739058"/>
                    <a:pt x="44727" y="707661"/>
                  </a:cubicBezTo>
                  <a:cubicBezTo>
                    <a:pt x="44022" y="676264"/>
                    <a:pt x="40847" y="604650"/>
                    <a:pt x="34144" y="555261"/>
                  </a:cubicBezTo>
                  <a:cubicBezTo>
                    <a:pt x="27441" y="505872"/>
                    <a:pt x="9096" y="467067"/>
                    <a:pt x="4510" y="411328"/>
                  </a:cubicBezTo>
                  <a:cubicBezTo>
                    <a:pt x="-76" y="355589"/>
                    <a:pt x="-3604" y="283270"/>
                    <a:pt x="6627" y="220828"/>
                  </a:cubicBezTo>
                  <a:cubicBezTo>
                    <a:pt x="16858" y="158386"/>
                    <a:pt x="51077" y="11278"/>
                    <a:pt x="53194" y="69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A4056E8-2286-42FF-B97F-30A07A82BB66}"/>
                </a:ext>
              </a:extLst>
            </p:cNvPr>
            <p:cNvSpPr/>
            <p:nvPr/>
          </p:nvSpPr>
          <p:spPr>
            <a:xfrm>
              <a:off x="4685048" y="3578735"/>
              <a:ext cx="325451" cy="962830"/>
            </a:xfrm>
            <a:custGeom>
              <a:avLst/>
              <a:gdLst>
                <a:gd name="connsiteX0" fmla="*/ 18185 w 325451"/>
                <a:gd name="connsiteY0" fmla="*/ 4782 h 962830"/>
                <a:gd name="connsiteX1" fmla="*/ 3369 w 325451"/>
                <a:gd name="connsiteY1" fmla="*/ 415415 h 962830"/>
                <a:gd name="connsiteX2" fmla="*/ 90152 w 325451"/>
                <a:gd name="connsiteY2" fmla="*/ 686348 h 962830"/>
                <a:gd name="connsiteX3" fmla="*/ 160002 w 325451"/>
                <a:gd name="connsiteY3" fmla="*/ 798532 h 962830"/>
                <a:gd name="connsiteX4" fmla="*/ 318752 w 325451"/>
                <a:gd name="connsiteY4" fmla="*/ 957282 h 962830"/>
                <a:gd name="connsiteX5" fmla="*/ 293352 w 325451"/>
                <a:gd name="connsiteY5" fmla="*/ 921298 h 962830"/>
                <a:gd name="connsiteX6" fmla="*/ 270069 w 325451"/>
                <a:gd name="connsiteY6" fmla="*/ 868382 h 962830"/>
                <a:gd name="connsiteX7" fmla="*/ 145185 w 325451"/>
                <a:gd name="connsiteY7" fmla="*/ 715982 h 962830"/>
                <a:gd name="connsiteX8" fmla="*/ 35119 w 325451"/>
                <a:gd name="connsiteY8" fmla="*/ 438698 h 962830"/>
                <a:gd name="connsiteX9" fmla="*/ 22419 w 325451"/>
                <a:gd name="connsiteY9" fmla="*/ 205865 h 962830"/>
                <a:gd name="connsiteX10" fmla="*/ 18185 w 325451"/>
                <a:gd name="connsiteY10" fmla="*/ 4782 h 96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451" h="962830">
                  <a:moveTo>
                    <a:pt x="18185" y="4782"/>
                  </a:moveTo>
                  <a:cubicBezTo>
                    <a:pt x="15010" y="39707"/>
                    <a:pt x="-8625" y="301821"/>
                    <a:pt x="3369" y="415415"/>
                  </a:cubicBezTo>
                  <a:cubicBezTo>
                    <a:pt x="15363" y="529009"/>
                    <a:pt x="64047" y="622495"/>
                    <a:pt x="90152" y="686348"/>
                  </a:cubicBezTo>
                  <a:cubicBezTo>
                    <a:pt x="116257" y="750201"/>
                    <a:pt x="121902" y="753376"/>
                    <a:pt x="160002" y="798532"/>
                  </a:cubicBezTo>
                  <a:cubicBezTo>
                    <a:pt x="198102" y="843688"/>
                    <a:pt x="296527" y="936821"/>
                    <a:pt x="318752" y="957282"/>
                  </a:cubicBezTo>
                  <a:cubicBezTo>
                    <a:pt x="340977" y="977743"/>
                    <a:pt x="301466" y="936115"/>
                    <a:pt x="293352" y="921298"/>
                  </a:cubicBezTo>
                  <a:cubicBezTo>
                    <a:pt x="285238" y="906481"/>
                    <a:pt x="294763" y="902601"/>
                    <a:pt x="270069" y="868382"/>
                  </a:cubicBezTo>
                  <a:cubicBezTo>
                    <a:pt x="245375" y="834163"/>
                    <a:pt x="184343" y="787596"/>
                    <a:pt x="145185" y="715982"/>
                  </a:cubicBezTo>
                  <a:cubicBezTo>
                    <a:pt x="106027" y="644368"/>
                    <a:pt x="55580" y="523718"/>
                    <a:pt x="35119" y="438698"/>
                  </a:cubicBezTo>
                  <a:cubicBezTo>
                    <a:pt x="14658" y="353678"/>
                    <a:pt x="26652" y="276420"/>
                    <a:pt x="22419" y="205865"/>
                  </a:cubicBezTo>
                  <a:cubicBezTo>
                    <a:pt x="18186" y="135310"/>
                    <a:pt x="21360" y="-30143"/>
                    <a:pt x="18185" y="478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0026EF8-AC3B-4A79-A52C-00CDFB78EE87}"/>
                </a:ext>
              </a:extLst>
            </p:cNvPr>
            <p:cNvSpPr/>
            <p:nvPr/>
          </p:nvSpPr>
          <p:spPr>
            <a:xfrm>
              <a:off x="4605343" y="2617273"/>
              <a:ext cx="126358" cy="997399"/>
            </a:xfrm>
            <a:custGeom>
              <a:avLst/>
              <a:gdLst>
                <a:gd name="connsiteX0" fmla="*/ 524 w 126358"/>
                <a:gd name="connsiteY0" fmla="*/ 1044 h 997399"/>
                <a:gd name="connsiteX1" fmla="*/ 64024 w 126358"/>
                <a:gd name="connsiteY1" fmla="*/ 155560 h 997399"/>
                <a:gd name="connsiteX2" fmla="*/ 70374 w 126358"/>
                <a:gd name="connsiteY2" fmla="*/ 451894 h 997399"/>
                <a:gd name="connsiteX3" fmla="*/ 95774 w 126358"/>
                <a:gd name="connsiteY3" fmla="*/ 731294 h 997399"/>
                <a:gd name="connsiteX4" fmla="*/ 125407 w 126358"/>
                <a:gd name="connsiteY4" fmla="*/ 813844 h 997399"/>
                <a:gd name="connsiteX5" fmla="*/ 116940 w 126358"/>
                <a:gd name="connsiteY5" fmla="*/ 938727 h 997399"/>
                <a:gd name="connsiteX6" fmla="*/ 95774 w 126358"/>
                <a:gd name="connsiteY6" fmla="*/ 985294 h 997399"/>
                <a:gd name="connsiteX7" fmla="*/ 80957 w 126358"/>
                <a:gd name="connsiteY7" fmla="*/ 993760 h 997399"/>
                <a:gd name="connsiteX8" fmla="*/ 97890 w 126358"/>
                <a:gd name="connsiteY8" fmla="*/ 934494 h 997399"/>
                <a:gd name="connsiteX9" fmla="*/ 102124 w 126358"/>
                <a:gd name="connsiteY9" fmla="*/ 773627 h 997399"/>
                <a:gd name="connsiteX10" fmla="*/ 55557 w 126358"/>
                <a:gd name="connsiteY10" fmla="*/ 242344 h 997399"/>
                <a:gd name="connsiteX11" fmla="*/ 34390 w 126358"/>
                <a:gd name="connsiteY11" fmla="*/ 94177 h 997399"/>
                <a:gd name="connsiteX12" fmla="*/ 524 w 126358"/>
                <a:gd name="connsiteY12" fmla="*/ 1044 h 99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58" h="997399">
                  <a:moveTo>
                    <a:pt x="524" y="1044"/>
                  </a:moveTo>
                  <a:cubicBezTo>
                    <a:pt x="5463" y="11274"/>
                    <a:pt x="52382" y="80419"/>
                    <a:pt x="64024" y="155560"/>
                  </a:cubicBezTo>
                  <a:cubicBezTo>
                    <a:pt x="75666" y="230701"/>
                    <a:pt x="65082" y="355938"/>
                    <a:pt x="70374" y="451894"/>
                  </a:cubicBezTo>
                  <a:cubicBezTo>
                    <a:pt x="75666" y="547850"/>
                    <a:pt x="86602" y="670969"/>
                    <a:pt x="95774" y="731294"/>
                  </a:cubicBezTo>
                  <a:cubicBezTo>
                    <a:pt x="104946" y="791619"/>
                    <a:pt x="121879" y="779272"/>
                    <a:pt x="125407" y="813844"/>
                  </a:cubicBezTo>
                  <a:cubicBezTo>
                    <a:pt x="128935" y="848416"/>
                    <a:pt x="121879" y="910152"/>
                    <a:pt x="116940" y="938727"/>
                  </a:cubicBezTo>
                  <a:cubicBezTo>
                    <a:pt x="112001" y="967302"/>
                    <a:pt x="101771" y="976122"/>
                    <a:pt x="95774" y="985294"/>
                  </a:cubicBezTo>
                  <a:cubicBezTo>
                    <a:pt x="89777" y="994466"/>
                    <a:pt x="80604" y="1002227"/>
                    <a:pt x="80957" y="993760"/>
                  </a:cubicBezTo>
                  <a:cubicBezTo>
                    <a:pt x="81310" y="985293"/>
                    <a:pt x="94362" y="971183"/>
                    <a:pt x="97890" y="934494"/>
                  </a:cubicBezTo>
                  <a:cubicBezTo>
                    <a:pt x="101418" y="897805"/>
                    <a:pt x="109180" y="888985"/>
                    <a:pt x="102124" y="773627"/>
                  </a:cubicBezTo>
                  <a:cubicBezTo>
                    <a:pt x="95069" y="658269"/>
                    <a:pt x="66846" y="355586"/>
                    <a:pt x="55557" y="242344"/>
                  </a:cubicBezTo>
                  <a:cubicBezTo>
                    <a:pt x="44268" y="129102"/>
                    <a:pt x="41798" y="130160"/>
                    <a:pt x="34390" y="94177"/>
                  </a:cubicBezTo>
                  <a:cubicBezTo>
                    <a:pt x="26982" y="58194"/>
                    <a:pt x="-4415" y="-9186"/>
                    <a:pt x="524" y="104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A1E9EDF-574C-4F48-B3C1-8C0842195642}"/>
                </a:ext>
              </a:extLst>
            </p:cNvPr>
            <p:cNvSpPr/>
            <p:nvPr/>
          </p:nvSpPr>
          <p:spPr>
            <a:xfrm>
              <a:off x="4493683" y="2609836"/>
              <a:ext cx="194766" cy="992751"/>
            </a:xfrm>
            <a:custGeom>
              <a:avLst/>
              <a:gdLst>
                <a:gd name="connsiteX0" fmla="*/ 118534 w 194766"/>
                <a:gd name="connsiteY0" fmla="*/ 27531 h 992751"/>
                <a:gd name="connsiteX1" fmla="*/ 76200 w 194766"/>
                <a:gd name="connsiteY1" fmla="*/ 14 h 992751"/>
                <a:gd name="connsiteX2" fmla="*/ 23284 w 194766"/>
                <a:gd name="connsiteY2" fmla="*/ 31764 h 992751"/>
                <a:gd name="connsiteX3" fmla="*/ 0 w 194766"/>
                <a:gd name="connsiteY3" fmla="*/ 139714 h 992751"/>
                <a:gd name="connsiteX4" fmla="*/ 23284 w 194766"/>
                <a:gd name="connsiteY4" fmla="*/ 304814 h 992751"/>
                <a:gd name="connsiteX5" fmla="*/ 48684 w 194766"/>
                <a:gd name="connsiteY5" fmla="*/ 406414 h 992751"/>
                <a:gd name="connsiteX6" fmla="*/ 82550 w 194766"/>
                <a:gd name="connsiteY6" fmla="*/ 433931 h 992751"/>
                <a:gd name="connsiteX7" fmla="*/ 88900 w 194766"/>
                <a:gd name="connsiteY7" fmla="*/ 499547 h 992751"/>
                <a:gd name="connsiteX8" fmla="*/ 95250 w 194766"/>
                <a:gd name="connsiteY8" fmla="*/ 529181 h 992751"/>
                <a:gd name="connsiteX9" fmla="*/ 103717 w 194766"/>
                <a:gd name="connsiteY9" fmla="*/ 673114 h 992751"/>
                <a:gd name="connsiteX10" fmla="*/ 118534 w 194766"/>
                <a:gd name="connsiteY10" fmla="*/ 732381 h 992751"/>
                <a:gd name="connsiteX11" fmla="*/ 127000 w 194766"/>
                <a:gd name="connsiteY11" fmla="*/ 853031 h 992751"/>
                <a:gd name="connsiteX12" fmla="*/ 122767 w 194766"/>
                <a:gd name="connsiteY12" fmla="*/ 901714 h 992751"/>
                <a:gd name="connsiteX13" fmla="*/ 131234 w 194766"/>
                <a:gd name="connsiteY13" fmla="*/ 937697 h 992751"/>
                <a:gd name="connsiteX14" fmla="*/ 194734 w 194766"/>
                <a:gd name="connsiteY14" fmla="*/ 992731 h 992751"/>
                <a:gd name="connsiteX15" fmla="*/ 139700 w 194766"/>
                <a:gd name="connsiteY15" fmla="*/ 931347 h 992751"/>
                <a:gd name="connsiteX16" fmla="*/ 124884 w 194766"/>
                <a:gd name="connsiteY16" fmla="*/ 662531 h 992751"/>
                <a:gd name="connsiteX17" fmla="*/ 110067 w 194766"/>
                <a:gd name="connsiteY17" fmla="*/ 461447 h 992751"/>
                <a:gd name="connsiteX18" fmla="*/ 35984 w 194766"/>
                <a:gd name="connsiteY18" fmla="*/ 277297 h 992751"/>
                <a:gd name="connsiteX19" fmla="*/ 16934 w 194766"/>
                <a:gd name="connsiteY19" fmla="*/ 80447 h 992751"/>
                <a:gd name="connsiteX20" fmla="*/ 48684 w 194766"/>
                <a:gd name="connsiteY20" fmla="*/ 14831 h 992751"/>
                <a:gd name="connsiteX21" fmla="*/ 118534 w 194766"/>
                <a:gd name="connsiteY21" fmla="*/ 27531 h 9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766" h="992751">
                  <a:moveTo>
                    <a:pt x="118534" y="27531"/>
                  </a:moveTo>
                  <a:cubicBezTo>
                    <a:pt x="123120" y="25061"/>
                    <a:pt x="92075" y="-692"/>
                    <a:pt x="76200" y="14"/>
                  </a:cubicBezTo>
                  <a:cubicBezTo>
                    <a:pt x="60325" y="719"/>
                    <a:pt x="35984" y="8481"/>
                    <a:pt x="23284" y="31764"/>
                  </a:cubicBezTo>
                  <a:cubicBezTo>
                    <a:pt x="10584" y="55047"/>
                    <a:pt x="0" y="94206"/>
                    <a:pt x="0" y="139714"/>
                  </a:cubicBezTo>
                  <a:cubicBezTo>
                    <a:pt x="0" y="185222"/>
                    <a:pt x="15170" y="260364"/>
                    <a:pt x="23284" y="304814"/>
                  </a:cubicBezTo>
                  <a:cubicBezTo>
                    <a:pt x="31398" y="349264"/>
                    <a:pt x="38806" y="384895"/>
                    <a:pt x="48684" y="406414"/>
                  </a:cubicBezTo>
                  <a:cubicBezTo>
                    <a:pt x="58562" y="427933"/>
                    <a:pt x="75847" y="418409"/>
                    <a:pt x="82550" y="433931"/>
                  </a:cubicBezTo>
                  <a:cubicBezTo>
                    <a:pt x="89253" y="449453"/>
                    <a:pt x="86783" y="483672"/>
                    <a:pt x="88900" y="499547"/>
                  </a:cubicBezTo>
                  <a:cubicBezTo>
                    <a:pt x="91017" y="515422"/>
                    <a:pt x="92780" y="500253"/>
                    <a:pt x="95250" y="529181"/>
                  </a:cubicBezTo>
                  <a:cubicBezTo>
                    <a:pt x="97719" y="558109"/>
                    <a:pt x="99836" y="639247"/>
                    <a:pt x="103717" y="673114"/>
                  </a:cubicBezTo>
                  <a:cubicBezTo>
                    <a:pt x="107598" y="706981"/>
                    <a:pt x="114653" y="702395"/>
                    <a:pt x="118534" y="732381"/>
                  </a:cubicBezTo>
                  <a:cubicBezTo>
                    <a:pt x="122415" y="762367"/>
                    <a:pt x="126295" y="824809"/>
                    <a:pt x="127000" y="853031"/>
                  </a:cubicBezTo>
                  <a:cubicBezTo>
                    <a:pt x="127705" y="881253"/>
                    <a:pt x="122061" y="887603"/>
                    <a:pt x="122767" y="901714"/>
                  </a:cubicBezTo>
                  <a:cubicBezTo>
                    <a:pt x="123473" y="915825"/>
                    <a:pt x="119240" y="922528"/>
                    <a:pt x="131234" y="937697"/>
                  </a:cubicBezTo>
                  <a:cubicBezTo>
                    <a:pt x="143229" y="952867"/>
                    <a:pt x="193323" y="993789"/>
                    <a:pt x="194734" y="992731"/>
                  </a:cubicBezTo>
                  <a:cubicBezTo>
                    <a:pt x="196145" y="991673"/>
                    <a:pt x="151342" y="986380"/>
                    <a:pt x="139700" y="931347"/>
                  </a:cubicBezTo>
                  <a:cubicBezTo>
                    <a:pt x="128058" y="876314"/>
                    <a:pt x="129823" y="740848"/>
                    <a:pt x="124884" y="662531"/>
                  </a:cubicBezTo>
                  <a:cubicBezTo>
                    <a:pt x="119945" y="584214"/>
                    <a:pt x="124884" y="525653"/>
                    <a:pt x="110067" y="461447"/>
                  </a:cubicBezTo>
                  <a:cubicBezTo>
                    <a:pt x="95250" y="397241"/>
                    <a:pt x="51506" y="340797"/>
                    <a:pt x="35984" y="277297"/>
                  </a:cubicBezTo>
                  <a:cubicBezTo>
                    <a:pt x="20462" y="213797"/>
                    <a:pt x="14817" y="124191"/>
                    <a:pt x="16934" y="80447"/>
                  </a:cubicBezTo>
                  <a:cubicBezTo>
                    <a:pt x="19051" y="36703"/>
                    <a:pt x="34573" y="25061"/>
                    <a:pt x="48684" y="14831"/>
                  </a:cubicBezTo>
                  <a:cubicBezTo>
                    <a:pt x="62795" y="4601"/>
                    <a:pt x="113948" y="30001"/>
                    <a:pt x="118534" y="2753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FE93E9B9-0BF5-4048-A393-BAB4509BC659}"/>
                </a:ext>
              </a:extLst>
            </p:cNvPr>
            <p:cNvSpPr/>
            <p:nvPr/>
          </p:nvSpPr>
          <p:spPr>
            <a:xfrm>
              <a:off x="4542307" y="2683826"/>
              <a:ext cx="83082" cy="224569"/>
            </a:xfrm>
            <a:custGeom>
              <a:avLst/>
              <a:gdLst>
                <a:gd name="connsiteX0" fmla="*/ 60 w 83082"/>
                <a:gd name="connsiteY0" fmla="*/ 107 h 224569"/>
                <a:gd name="connsiteX1" fmla="*/ 72026 w 83082"/>
                <a:gd name="connsiteY1" fmla="*/ 72074 h 224569"/>
                <a:gd name="connsiteX2" fmla="*/ 82610 w 83082"/>
                <a:gd name="connsiteY2" fmla="*/ 127107 h 224569"/>
                <a:gd name="connsiteX3" fmla="*/ 69910 w 83082"/>
                <a:gd name="connsiteY3" fmla="*/ 224474 h 224569"/>
                <a:gd name="connsiteX4" fmla="*/ 61443 w 83082"/>
                <a:gd name="connsiteY4" fmla="*/ 144041 h 224569"/>
                <a:gd name="connsiteX5" fmla="*/ 59326 w 83082"/>
                <a:gd name="connsiteY5" fmla="*/ 89007 h 224569"/>
                <a:gd name="connsiteX6" fmla="*/ 60 w 83082"/>
                <a:gd name="connsiteY6" fmla="*/ 107 h 2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82" h="224569">
                  <a:moveTo>
                    <a:pt x="60" y="107"/>
                  </a:moveTo>
                  <a:cubicBezTo>
                    <a:pt x="2177" y="-2715"/>
                    <a:pt x="58268" y="50907"/>
                    <a:pt x="72026" y="72074"/>
                  </a:cubicBezTo>
                  <a:cubicBezTo>
                    <a:pt x="85784" y="93241"/>
                    <a:pt x="82963" y="101707"/>
                    <a:pt x="82610" y="127107"/>
                  </a:cubicBezTo>
                  <a:cubicBezTo>
                    <a:pt x="82257" y="152507"/>
                    <a:pt x="73438" y="221652"/>
                    <a:pt x="69910" y="224474"/>
                  </a:cubicBezTo>
                  <a:cubicBezTo>
                    <a:pt x="66382" y="227296"/>
                    <a:pt x="63207" y="166619"/>
                    <a:pt x="61443" y="144041"/>
                  </a:cubicBezTo>
                  <a:cubicBezTo>
                    <a:pt x="59679" y="121463"/>
                    <a:pt x="66382" y="112290"/>
                    <a:pt x="59326" y="89007"/>
                  </a:cubicBezTo>
                  <a:cubicBezTo>
                    <a:pt x="52271" y="65724"/>
                    <a:pt x="-2057" y="2929"/>
                    <a:pt x="60" y="1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5C145DEF-876A-4302-B28B-56B7BAD5DD0F}"/>
                </a:ext>
              </a:extLst>
            </p:cNvPr>
            <p:cNvSpPr/>
            <p:nvPr/>
          </p:nvSpPr>
          <p:spPr>
            <a:xfrm>
              <a:off x="7349789" y="2723957"/>
              <a:ext cx="387761" cy="746322"/>
            </a:xfrm>
            <a:custGeom>
              <a:avLst/>
              <a:gdLst>
                <a:gd name="connsiteX0" fmla="*/ 336 w 387761"/>
                <a:gd name="connsiteY0" fmla="*/ 746318 h 746322"/>
                <a:gd name="connsiteX1" fmla="*/ 67011 w 387761"/>
                <a:gd name="connsiteY1" fmla="*/ 654243 h 746322"/>
                <a:gd name="connsiteX2" fmla="*/ 79711 w 387761"/>
                <a:gd name="connsiteY2" fmla="*/ 578043 h 746322"/>
                <a:gd name="connsiteX3" fmla="*/ 79711 w 387761"/>
                <a:gd name="connsiteY3" fmla="*/ 501843 h 746322"/>
                <a:gd name="connsiteX4" fmla="*/ 63836 w 387761"/>
                <a:gd name="connsiteY4" fmla="*/ 451043 h 746322"/>
                <a:gd name="connsiteX5" fmla="*/ 92411 w 387761"/>
                <a:gd name="connsiteY5" fmla="*/ 339918 h 746322"/>
                <a:gd name="connsiteX6" fmla="*/ 136861 w 387761"/>
                <a:gd name="connsiteY6" fmla="*/ 263718 h 746322"/>
                <a:gd name="connsiteX7" fmla="*/ 241636 w 387761"/>
                <a:gd name="connsiteY7" fmla="*/ 152593 h 746322"/>
                <a:gd name="connsiteX8" fmla="*/ 330536 w 387761"/>
                <a:gd name="connsiteY8" fmla="*/ 47818 h 746322"/>
                <a:gd name="connsiteX9" fmla="*/ 387686 w 387761"/>
                <a:gd name="connsiteY9" fmla="*/ 193 h 746322"/>
                <a:gd name="connsiteX10" fmla="*/ 340061 w 387761"/>
                <a:gd name="connsiteY10" fmla="*/ 63693 h 746322"/>
                <a:gd name="connsiteX11" fmla="*/ 235286 w 387761"/>
                <a:gd name="connsiteY11" fmla="*/ 187518 h 746322"/>
                <a:gd name="connsiteX12" fmla="*/ 143211 w 387761"/>
                <a:gd name="connsiteY12" fmla="*/ 292293 h 746322"/>
                <a:gd name="connsiteX13" fmla="*/ 105111 w 387761"/>
                <a:gd name="connsiteY13" fmla="*/ 416118 h 746322"/>
                <a:gd name="connsiteX14" fmla="*/ 79711 w 387761"/>
                <a:gd name="connsiteY14" fmla="*/ 508193 h 746322"/>
                <a:gd name="connsiteX15" fmla="*/ 98761 w 387761"/>
                <a:gd name="connsiteY15" fmla="*/ 657418 h 746322"/>
                <a:gd name="connsiteX16" fmla="*/ 336 w 387761"/>
                <a:gd name="connsiteY16" fmla="*/ 746318 h 74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761" h="746322">
                  <a:moveTo>
                    <a:pt x="336" y="746318"/>
                  </a:moveTo>
                  <a:cubicBezTo>
                    <a:pt x="-4956" y="745789"/>
                    <a:pt x="53782" y="682289"/>
                    <a:pt x="67011" y="654243"/>
                  </a:cubicBezTo>
                  <a:cubicBezTo>
                    <a:pt x="80240" y="626197"/>
                    <a:pt x="77594" y="603443"/>
                    <a:pt x="79711" y="578043"/>
                  </a:cubicBezTo>
                  <a:cubicBezTo>
                    <a:pt x="81828" y="552643"/>
                    <a:pt x="82357" y="523010"/>
                    <a:pt x="79711" y="501843"/>
                  </a:cubicBezTo>
                  <a:cubicBezTo>
                    <a:pt x="77065" y="480676"/>
                    <a:pt x="61719" y="478030"/>
                    <a:pt x="63836" y="451043"/>
                  </a:cubicBezTo>
                  <a:cubicBezTo>
                    <a:pt x="65953" y="424055"/>
                    <a:pt x="80240" y="371139"/>
                    <a:pt x="92411" y="339918"/>
                  </a:cubicBezTo>
                  <a:cubicBezTo>
                    <a:pt x="104582" y="308697"/>
                    <a:pt x="111990" y="294939"/>
                    <a:pt x="136861" y="263718"/>
                  </a:cubicBezTo>
                  <a:cubicBezTo>
                    <a:pt x="161732" y="232497"/>
                    <a:pt x="209357" y="188576"/>
                    <a:pt x="241636" y="152593"/>
                  </a:cubicBezTo>
                  <a:cubicBezTo>
                    <a:pt x="273915" y="116610"/>
                    <a:pt x="306194" y="73218"/>
                    <a:pt x="330536" y="47818"/>
                  </a:cubicBezTo>
                  <a:cubicBezTo>
                    <a:pt x="354878" y="22418"/>
                    <a:pt x="386099" y="-2453"/>
                    <a:pt x="387686" y="193"/>
                  </a:cubicBezTo>
                  <a:cubicBezTo>
                    <a:pt x="389274" y="2839"/>
                    <a:pt x="365461" y="32472"/>
                    <a:pt x="340061" y="63693"/>
                  </a:cubicBezTo>
                  <a:cubicBezTo>
                    <a:pt x="314661" y="94914"/>
                    <a:pt x="268094" y="149418"/>
                    <a:pt x="235286" y="187518"/>
                  </a:cubicBezTo>
                  <a:cubicBezTo>
                    <a:pt x="202478" y="225618"/>
                    <a:pt x="164907" y="254193"/>
                    <a:pt x="143211" y="292293"/>
                  </a:cubicBezTo>
                  <a:cubicBezTo>
                    <a:pt x="121515" y="330393"/>
                    <a:pt x="115694" y="380135"/>
                    <a:pt x="105111" y="416118"/>
                  </a:cubicBezTo>
                  <a:cubicBezTo>
                    <a:pt x="94528" y="452101"/>
                    <a:pt x="80769" y="467976"/>
                    <a:pt x="79711" y="508193"/>
                  </a:cubicBezTo>
                  <a:cubicBezTo>
                    <a:pt x="78653" y="548410"/>
                    <a:pt x="108815" y="619847"/>
                    <a:pt x="98761" y="657418"/>
                  </a:cubicBezTo>
                  <a:cubicBezTo>
                    <a:pt x="88707" y="694989"/>
                    <a:pt x="5628" y="746847"/>
                    <a:pt x="336" y="74631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06DE1C07-200D-4F0C-A208-4012761FDFBF}"/>
                </a:ext>
              </a:extLst>
            </p:cNvPr>
            <p:cNvSpPr/>
            <p:nvPr/>
          </p:nvSpPr>
          <p:spPr>
            <a:xfrm>
              <a:off x="7343706" y="2721893"/>
              <a:ext cx="498644" cy="1004115"/>
            </a:xfrm>
            <a:custGeom>
              <a:avLst/>
              <a:gdLst>
                <a:gd name="connsiteX0" fmla="*/ 406469 w 498644"/>
                <a:gd name="connsiteY0" fmla="*/ 2257 h 1004115"/>
                <a:gd name="connsiteX1" fmla="*/ 482669 w 498644"/>
                <a:gd name="connsiteY1" fmla="*/ 24482 h 1004115"/>
                <a:gd name="connsiteX2" fmla="*/ 498544 w 498644"/>
                <a:gd name="connsiteY2" fmla="*/ 141957 h 1004115"/>
                <a:gd name="connsiteX3" fmla="*/ 479494 w 498644"/>
                <a:gd name="connsiteY3" fmla="*/ 341982 h 1004115"/>
                <a:gd name="connsiteX4" fmla="*/ 415994 w 498644"/>
                <a:gd name="connsiteY4" fmla="*/ 637257 h 1004115"/>
                <a:gd name="connsiteX5" fmla="*/ 298519 w 498644"/>
                <a:gd name="connsiteY5" fmla="*/ 827757 h 1004115"/>
                <a:gd name="connsiteX6" fmla="*/ 247719 w 498644"/>
                <a:gd name="connsiteY6" fmla="*/ 897607 h 1004115"/>
                <a:gd name="connsiteX7" fmla="*/ 161994 w 498644"/>
                <a:gd name="connsiteY7" fmla="*/ 983332 h 1004115"/>
                <a:gd name="connsiteX8" fmla="*/ 82619 w 498644"/>
                <a:gd name="connsiteY8" fmla="*/ 999207 h 1004115"/>
                <a:gd name="connsiteX9" fmla="*/ 69 w 498644"/>
                <a:gd name="connsiteY9" fmla="*/ 913482 h 1004115"/>
                <a:gd name="connsiteX10" fmla="*/ 69919 w 498644"/>
                <a:gd name="connsiteY10" fmla="*/ 951582 h 1004115"/>
                <a:gd name="connsiteX11" fmla="*/ 149294 w 498644"/>
                <a:gd name="connsiteY11" fmla="*/ 964282 h 1004115"/>
                <a:gd name="connsiteX12" fmla="*/ 308044 w 498644"/>
                <a:gd name="connsiteY12" fmla="*/ 811882 h 1004115"/>
                <a:gd name="connsiteX13" fmla="*/ 412819 w 498644"/>
                <a:gd name="connsiteY13" fmla="*/ 513432 h 1004115"/>
                <a:gd name="connsiteX14" fmla="*/ 469969 w 498644"/>
                <a:gd name="connsiteY14" fmla="*/ 253082 h 1004115"/>
                <a:gd name="connsiteX15" fmla="*/ 479494 w 498644"/>
                <a:gd name="connsiteY15" fmla="*/ 59407 h 1004115"/>
                <a:gd name="connsiteX16" fmla="*/ 406469 w 498644"/>
                <a:gd name="connsiteY16" fmla="*/ 2257 h 10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8644" h="1004115">
                  <a:moveTo>
                    <a:pt x="406469" y="2257"/>
                  </a:moveTo>
                  <a:cubicBezTo>
                    <a:pt x="406998" y="-3564"/>
                    <a:pt x="467323" y="1199"/>
                    <a:pt x="482669" y="24482"/>
                  </a:cubicBezTo>
                  <a:cubicBezTo>
                    <a:pt x="498015" y="47765"/>
                    <a:pt x="499073" y="89040"/>
                    <a:pt x="498544" y="141957"/>
                  </a:cubicBezTo>
                  <a:cubicBezTo>
                    <a:pt x="498015" y="194874"/>
                    <a:pt x="493252" y="259432"/>
                    <a:pt x="479494" y="341982"/>
                  </a:cubicBezTo>
                  <a:cubicBezTo>
                    <a:pt x="465736" y="424532"/>
                    <a:pt x="446156" y="556295"/>
                    <a:pt x="415994" y="637257"/>
                  </a:cubicBezTo>
                  <a:cubicBezTo>
                    <a:pt x="385832" y="718219"/>
                    <a:pt x="326565" y="784365"/>
                    <a:pt x="298519" y="827757"/>
                  </a:cubicBezTo>
                  <a:cubicBezTo>
                    <a:pt x="270473" y="871149"/>
                    <a:pt x="270473" y="871678"/>
                    <a:pt x="247719" y="897607"/>
                  </a:cubicBezTo>
                  <a:cubicBezTo>
                    <a:pt x="224965" y="923536"/>
                    <a:pt x="189511" y="966399"/>
                    <a:pt x="161994" y="983332"/>
                  </a:cubicBezTo>
                  <a:cubicBezTo>
                    <a:pt x="134477" y="1000265"/>
                    <a:pt x="109606" y="1010849"/>
                    <a:pt x="82619" y="999207"/>
                  </a:cubicBezTo>
                  <a:cubicBezTo>
                    <a:pt x="55632" y="987565"/>
                    <a:pt x="2186" y="921419"/>
                    <a:pt x="69" y="913482"/>
                  </a:cubicBezTo>
                  <a:cubicBezTo>
                    <a:pt x="-2048" y="905545"/>
                    <a:pt x="45048" y="943115"/>
                    <a:pt x="69919" y="951582"/>
                  </a:cubicBezTo>
                  <a:cubicBezTo>
                    <a:pt x="94790" y="960049"/>
                    <a:pt x="109606" y="987565"/>
                    <a:pt x="149294" y="964282"/>
                  </a:cubicBezTo>
                  <a:cubicBezTo>
                    <a:pt x="188981" y="940999"/>
                    <a:pt x="264123" y="887024"/>
                    <a:pt x="308044" y="811882"/>
                  </a:cubicBezTo>
                  <a:cubicBezTo>
                    <a:pt x="351965" y="736740"/>
                    <a:pt x="385832" y="606565"/>
                    <a:pt x="412819" y="513432"/>
                  </a:cubicBezTo>
                  <a:cubicBezTo>
                    <a:pt x="439806" y="420299"/>
                    <a:pt x="458857" y="328753"/>
                    <a:pt x="469969" y="253082"/>
                  </a:cubicBezTo>
                  <a:cubicBezTo>
                    <a:pt x="481081" y="177411"/>
                    <a:pt x="485844" y="98036"/>
                    <a:pt x="479494" y="59407"/>
                  </a:cubicBezTo>
                  <a:cubicBezTo>
                    <a:pt x="473144" y="20778"/>
                    <a:pt x="405940" y="8078"/>
                    <a:pt x="406469" y="225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B91C56D0-ACA9-471B-A04D-391471A8869A}"/>
                </a:ext>
              </a:extLst>
            </p:cNvPr>
            <p:cNvSpPr/>
            <p:nvPr/>
          </p:nvSpPr>
          <p:spPr>
            <a:xfrm>
              <a:off x="7484596" y="2834771"/>
              <a:ext cx="277149" cy="445006"/>
            </a:xfrm>
            <a:custGeom>
              <a:avLst/>
              <a:gdLst>
                <a:gd name="connsiteX0" fmla="*/ 275104 w 277149"/>
                <a:gd name="connsiteY0" fmla="*/ 3679 h 445006"/>
                <a:gd name="connsiteX1" fmla="*/ 119529 w 277149"/>
                <a:gd name="connsiteY1" fmla="*/ 146554 h 445006"/>
                <a:gd name="connsiteX2" fmla="*/ 68729 w 277149"/>
                <a:gd name="connsiteY2" fmla="*/ 238629 h 445006"/>
                <a:gd name="connsiteX3" fmla="*/ 8404 w 277149"/>
                <a:gd name="connsiteY3" fmla="*/ 276729 h 445006"/>
                <a:gd name="connsiteX4" fmla="*/ 11579 w 277149"/>
                <a:gd name="connsiteY4" fmla="*/ 340229 h 445006"/>
                <a:gd name="connsiteX5" fmla="*/ 36979 w 277149"/>
                <a:gd name="connsiteY5" fmla="*/ 445004 h 445006"/>
                <a:gd name="connsiteX6" fmla="*/ 11579 w 277149"/>
                <a:gd name="connsiteY6" fmla="*/ 343404 h 445006"/>
                <a:gd name="connsiteX7" fmla="*/ 5229 w 277149"/>
                <a:gd name="connsiteY7" fmla="*/ 314829 h 445006"/>
                <a:gd name="connsiteX8" fmla="*/ 87779 w 277149"/>
                <a:gd name="connsiteY8" fmla="*/ 229104 h 445006"/>
                <a:gd name="connsiteX9" fmla="*/ 138579 w 277149"/>
                <a:gd name="connsiteY9" fmla="*/ 156079 h 445006"/>
                <a:gd name="connsiteX10" fmla="*/ 205254 w 277149"/>
                <a:gd name="connsiteY10" fmla="*/ 51304 h 445006"/>
                <a:gd name="connsiteX11" fmla="*/ 275104 w 277149"/>
                <a:gd name="connsiteY11" fmla="*/ 3679 h 4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149" h="445006">
                  <a:moveTo>
                    <a:pt x="275104" y="3679"/>
                  </a:moveTo>
                  <a:cubicBezTo>
                    <a:pt x="260816" y="19554"/>
                    <a:pt x="153925" y="107396"/>
                    <a:pt x="119529" y="146554"/>
                  </a:cubicBezTo>
                  <a:cubicBezTo>
                    <a:pt x="85133" y="185712"/>
                    <a:pt x="87250" y="216933"/>
                    <a:pt x="68729" y="238629"/>
                  </a:cubicBezTo>
                  <a:cubicBezTo>
                    <a:pt x="50208" y="260325"/>
                    <a:pt x="17929" y="259796"/>
                    <a:pt x="8404" y="276729"/>
                  </a:cubicBezTo>
                  <a:cubicBezTo>
                    <a:pt x="-1121" y="293662"/>
                    <a:pt x="6817" y="312183"/>
                    <a:pt x="11579" y="340229"/>
                  </a:cubicBezTo>
                  <a:cubicBezTo>
                    <a:pt x="16341" y="368275"/>
                    <a:pt x="36979" y="444475"/>
                    <a:pt x="36979" y="445004"/>
                  </a:cubicBezTo>
                  <a:cubicBezTo>
                    <a:pt x="36979" y="445533"/>
                    <a:pt x="16871" y="365100"/>
                    <a:pt x="11579" y="343404"/>
                  </a:cubicBezTo>
                  <a:cubicBezTo>
                    <a:pt x="6287" y="321708"/>
                    <a:pt x="-7471" y="333879"/>
                    <a:pt x="5229" y="314829"/>
                  </a:cubicBezTo>
                  <a:cubicBezTo>
                    <a:pt x="17929" y="295779"/>
                    <a:pt x="65554" y="255562"/>
                    <a:pt x="87779" y="229104"/>
                  </a:cubicBezTo>
                  <a:cubicBezTo>
                    <a:pt x="110004" y="202646"/>
                    <a:pt x="119000" y="185712"/>
                    <a:pt x="138579" y="156079"/>
                  </a:cubicBezTo>
                  <a:cubicBezTo>
                    <a:pt x="158158" y="126446"/>
                    <a:pt x="185675" y="75646"/>
                    <a:pt x="205254" y="51304"/>
                  </a:cubicBezTo>
                  <a:cubicBezTo>
                    <a:pt x="224833" y="26962"/>
                    <a:pt x="289392" y="-12196"/>
                    <a:pt x="275104" y="367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98546DF-FF74-43DA-8CB8-78B5CAD3B780}"/>
                </a:ext>
              </a:extLst>
            </p:cNvPr>
            <p:cNvSpPr/>
            <p:nvPr/>
          </p:nvSpPr>
          <p:spPr>
            <a:xfrm>
              <a:off x="7617399" y="2949511"/>
              <a:ext cx="110298" cy="522021"/>
            </a:xfrm>
            <a:custGeom>
              <a:avLst/>
              <a:gdLst>
                <a:gd name="connsiteX0" fmla="*/ 75626 w 110298"/>
                <a:gd name="connsiteY0" fmla="*/ 64 h 522021"/>
                <a:gd name="connsiteX1" fmla="*/ 107376 w 110298"/>
                <a:gd name="connsiteY1" fmla="*/ 149289 h 522021"/>
                <a:gd name="connsiteX2" fmla="*/ 104201 w 110298"/>
                <a:gd name="connsiteY2" fmla="*/ 247714 h 522021"/>
                <a:gd name="connsiteX3" fmla="*/ 66101 w 110298"/>
                <a:gd name="connsiteY3" fmla="*/ 412814 h 522021"/>
                <a:gd name="connsiteX4" fmla="*/ 2601 w 110298"/>
                <a:gd name="connsiteY4" fmla="*/ 520764 h 522021"/>
                <a:gd name="connsiteX5" fmla="*/ 18476 w 110298"/>
                <a:gd name="connsiteY5" fmla="*/ 463614 h 522021"/>
                <a:gd name="connsiteX6" fmla="*/ 75626 w 110298"/>
                <a:gd name="connsiteY6" fmla="*/ 342964 h 522021"/>
                <a:gd name="connsiteX7" fmla="*/ 94676 w 110298"/>
                <a:gd name="connsiteY7" fmla="*/ 133414 h 522021"/>
                <a:gd name="connsiteX8" fmla="*/ 75626 w 110298"/>
                <a:gd name="connsiteY8" fmla="*/ 64 h 52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98" h="522021">
                  <a:moveTo>
                    <a:pt x="75626" y="64"/>
                  </a:moveTo>
                  <a:cubicBezTo>
                    <a:pt x="77743" y="2710"/>
                    <a:pt x="102614" y="108014"/>
                    <a:pt x="107376" y="149289"/>
                  </a:cubicBezTo>
                  <a:cubicBezTo>
                    <a:pt x="112138" y="190564"/>
                    <a:pt x="111080" y="203793"/>
                    <a:pt x="104201" y="247714"/>
                  </a:cubicBezTo>
                  <a:cubicBezTo>
                    <a:pt x="97322" y="291635"/>
                    <a:pt x="83034" y="367306"/>
                    <a:pt x="66101" y="412814"/>
                  </a:cubicBezTo>
                  <a:cubicBezTo>
                    <a:pt x="49168" y="458322"/>
                    <a:pt x="10538" y="512297"/>
                    <a:pt x="2601" y="520764"/>
                  </a:cubicBezTo>
                  <a:cubicBezTo>
                    <a:pt x="-5337" y="529231"/>
                    <a:pt x="6305" y="493247"/>
                    <a:pt x="18476" y="463614"/>
                  </a:cubicBezTo>
                  <a:cubicBezTo>
                    <a:pt x="30647" y="433981"/>
                    <a:pt x="62926" y="397997"/>
                    <a:pt x="75626" y="342964"/>
                  </a:cubicBezTo>
                  <a:cubicBezTo>
                    <a:pt x="88326" y="287931"/>
                    <a:pt x="93089" y="190035"/>
                    <a:pt x="94676" y="133414"/>
                  </a:cubicBezTo>
                  <a:cubicBezTo>
                    <a:pt x="96263" y="76793"/>
                    <a:pt x="73509" y="-2582"/>
                    <a:pt x="75626" y="6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E972C94B-7418-4BE6-B5FF-98B23C584304}"/>
                </a:ext>
              </a:extLst>
            </p:cNvPr>
            <p:cNvSpPr/>
            <p:nvPr/>
          </p:nvSpPr>
          <p:spPr>
            <a:xfrm>
              <a:off x="7501796" y="3154894"/>
              <a:ext cx="32096" cy="140229"/>
            </a:xfrm>
            <a:custGeom>
              <a:avLst/>
              <a:gdLst>
                <a:gd name="connsiteX0" fmla="*/ 729 w 32096"/>
                <a:gd name="connsiteY0" fmla="*/ 1056 h 140229"/>
                <a:gd name="connsiteX1" fmla="*/ 10254 w 32096"/>
                <a:gd name="connsiteY1" fmla="*/ 134406 h 140229"/>
                <a:gd name="connsiteX2" fmla="*/ 29304 w 32096"/>
                <a:gd name="connsiteY2" fmla="*/ 112181 h 140229"/>
                <a:gd name="connsiteX3" fmla="*/ 29304 w 32096"/>
                <a:gd name="connsiteY3" fmla="*/ 74081 h 140229"/>
                <a:gd name="connsiteX4" fmla="*/ 729 w 32096"/>
                <a:gd name="connsiteY4" fmla="*/ 1056 h 1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96" h="140229">
                  <a:moveTo>
                    <a:pt x="729" y="1056"/>
                  </a:moveTo>
                  <a:cubicBezTo>
                    <a:pt x="-2446" y="11110"/>
                    <a:pt x="5491" y="115885"/>
                    <a:pt x="10254" y="134406"/>
                  </a:cubicBezTo>
                  <a:cubicBezTo>
                    <a:pt x="15017" y="152927"/>
                    <a:pt x="26129" y="122235"/>
                    <a:pt x="29304" y="112181"/>
                  </a:cubicBezTo>
                  <a:cubicBezTo>
                    <a:pt x="32479" y="102127"/>
                    <a:pt x="33537" y="92602"/>
                    <a:pt x="29304" y="74081"/>
                  </a:cubicBezTo>
                  <a:cubicBezTo>
                    <a:pt x="25071" y="55560"/>
                    <a:pt x="3904" y="-8998"/>
                    <a:pt x="729" y="105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9FD9EA88-F90B-423A-AA21-F7E9C7E8E536}"/>
                </a:ext>
              </a:extLst>
            </p:cNvPr>
            <p:cNvSpPr/>
            <p:nvPr/>
          </p:nvSpPr>
          <p:spPr>
            <a:xfrm>
              <a:off x="7445302" y="3383541"/>
              <a:ext cx="92148" cy="85216"/>
            </a:xfrm>
            <a:custGeom>
              <a:avLst/>
              <a:gdLst>
                <a:gd name="connsiteX0" fmla="*/ 57223 w 92148"/>
                <a:gd name="connsiteY0" fmla="*/ 1009 h 85216"/>
                <a:gd name="connsiteX1" fmla="*/ 92148 w 92148"/>
                <a:gd name="connsiteY1" fmla="*/ 39109 h 85216"/>
                <a:gd name="connsiteX2" fmla="*/ 57223 w 92148"/>
                <a:gd name="connsiteY2" fmla="*/ 61334 h 85216"/>
                <a:gd name="connsiteX3" fmla="*/ 73 w 92148"/>
                <a:gd name="connsiteY3" fmla="*/ 83559 h 85216"/>
                <a:gd name="connsiteX4" fmla="*/ 57223 w 92148"/>
                <a:gd name="connsiteY4" fmla="*/ 1009 h 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48" h="85216">
                  <a:moveTo>
                    <a:pt x="57223" y="1009"/>
                  </a:moveTo>
                  <a:cubicBezTo>
                    <a:pt x="72569" y="-6399"/>
                    <a:pt x="92148" y="29055"/>
                    <a:pt x="92148" y="39109"/>
                  </a:cubicBezTo>
                  <a:cubicBezTo>
                    <a:pt x="92148" y="49163"/>
                    <a:pt x="72569" y="53926"/>
                    <a:pt x="57223" y="61334"/>
                  </a:cubicBezTo>
                  <a:cubicBezTo>
                    <a:pt x="41877" y="68742"/>
                    <a:pt x="2190" y="91496"/>
                    <a:pt x="73" y="83559"/>
                  </a:cubicBezTo>
                  <a:cubicBezTo>
                    <a:pt x="-2044" y="75622"/>
                    <a:pt x="41877" y="8417"/>
                    <a:pt x="57223" y="100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9D9F1BE-973E-4116-98E3-A0FD319CC7C6}"/>
                </a:ext>
              </a:extLst>
            </p:cNvPr>
            <p:cNvSpPr/>
            <p:nvPr/>
          </p:nvSpPr>
          <p:spPr>
            <a:xfrm>
              <a:off x="7760861" y="2849422"/>
              <a:ext cx="49629" cy="259141"/>
            </a:xfrm>
            <a:custGeom>
              <a:avLst/>
              <a:gdLst>
                <a:gd name="connsiteX0" fmla="*/ 47522 w 49629"/>
                <a:gd name="connsiteY0" fmla="*/ 3845 h 259141"/>
                <a:gd name="connsiteX1" fmla="*/ 39056 w 49629"/>
                <a:gd name="connsiteY1" fmla="*/ 105445 h 259141"/>
                <a:gd name="connsiteX2" fmla="*/ 15772 w 49629"/>
                <a:gd name="connsiteY2" fmla="*/ 221861 h 259141"/>
                <a:gd name="connsiteX3" fmla="*/ 956 w 49629"/>
                <a:gd name="connsiteY3" fmla="*/ 245145 h 259141"/>
                <a:gd name="connsiteX4" fmla="*/ 47522 w 49629"/>
                <a:gd name="connsiteY4" fmla="*/ 3845 h 2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29" h="259141">
                  <a:moveTo>
                    <a:pt x="47522" y="3845"/>
                  </a:moveTo>
                  <a:cubicBezTo>
                    <a:pt x="53872" y="-19438"/>
                    <a:pt x="44348" y="69109"/>
                    <a:pt x="39056" y="105445"/>
                  </a:cubicBezTo>
                  <a:cubicBezTo>
                    <a:pt x="33764" y="141781"/>
                    <a:pt x="22122" y="198578"/>
                    <a:pt x="15772" y="221861"/>
                  </a:cubicBezTo>
                  <a:cubicBezTo>
                    <a:pt x="9422" y="245144"/>
                    <a:pt x="-3630" y="278306"/>
                    <a:pt x="956" y="245145"/>
                  </a:cubicBezTo>
                  <a:cubicBezTo>
                    <a:pt x="5542" y="211984"/>
                    <a:pt x="41172" y="27128"/>
                    <a:pt x="47522" y="38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39E2A3AE-E214-4AD8-BAF2-972D6887E8DC}"/>
                </a:ext>
              </a:extLst>
            </p:cNvPr>
            <p:cNvSpPr/>
            <p:nvPr/>
          </p:nvSpPr>
          <p:spPr>
            <a:xfrm>
              <a:off x="7605122" y="3086082"/>
              <a:ext cx="53692" cy="114987"/>
            </a:xfrm>
            <a:custGeom>
              <a:avLst/>
              <a:gdLst>
                <a:gd name="connsiteX0" fmla="*/ 19111 w 53692"/>
                <a:gd name="connsiteY0" fmla="*/ 18 h 114987"/>
                <a:gd name="connsiteX1" fmla="*/ 38161 w 53692"/>
                <a:gd name="connsiteY1" fmla="*/ 61401 h 114987"/>
                <a:gd name="connsiteX2" fmla="*/ 61 w 53692"/>
                <a:gd name="connsiteY2" fmla="*/ 114318 h 114987"/>
                <a:gd name="connsiteX3" fmla="*/ 48745 w 53692"/>
                <a:gd name="connsiteY3" fmla="*/ 88918 h 114987"/>
                <a:gd name="connsiteX4" fmla="*/ 50861 w 53692"/>
                <a:gd name="connsiteY4" fmla="*/ 55051 h 114987"/>
                <a:gd name="connsiteX5" fmla="*/ 19111 w 53692"/>
                <a:gd name="connsiteY5" fmla="*/ 18 h 11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2" h="114987">
                  <a:moveTo>
                    <a:pt x="19111" y="18"/>
                  </a:moveTo>
                  <a:cubicBezTo>
                    <a:pt x="16994" y="1076"/>
                    <a:pt x="41336" y="42351"/>
                    <a:pt x="38161" y="61401"/>
                  </a:cubicBezTo>
                  <a:cubicBezTo>
                    <a:pt x="34986" y="80451"/>
                    <a:pt x="-1703" y="109732"/>
                    <a:pt x="61" y="114318"/>
                  </a:cubicBezTo>
                  <a:cubicBezTo>
                    <a:pt x="1825" y="118904"/>
                    <a:pt x="40279" y="98796"/>
                    <a:pt x="48745" y="88918"/>
                  </a:cubicBezTo>
                  <a:cubicBezTo>
                    <a:pt x="57211" y="79040"/>
                    <a:pt x="52625" y="66340"/>
                    <a:pt x="50861" y="55051"/>
                  </a:cubicBezTo>
                  <a:cubicBezTo>
                    <a:pt x="49097" y="43762"/>
                    <a:pt x="21228" y="-1040"/>
                    <a:pt x="19111" y="1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0E8DCBDD-6D12-4D80-B93F-3A3E4C989931}"/>
                </a:ext>
              </a:extLst>
            </p:cNvPr>
            <p:cNvSpPr/>
            <p:nvPr/>
          </p:nvSpPr>
          <p:spPr>
            <a:xfrm>
              <a:off x="4740569" y="1563941"/>
              <a:ext cx="307693" cy="1132134"/>
            </a:xfrm>
            <a:custGeom>
              <a:avLst/>
              <a:gdLst>
                <a:gd name="connsiteX0" fmla="*/ 98131 w 307693"/>
                <a:gd name="connsiteY0" fmla="*/ 1334 h 1132134"/>
                <a:gd name="connsiteX1" fmla="*/ 66381 w 307693"/>
                <a:gd name="connsiteY1" fmla="*/ 121984 h 1132134"/>
                <a:gd name="connsiteX2" fmla="*/ 114006 w 307693"/>
                <a:gd name="connsiteY2" fmla="*/ 356934 h 1132134"/>
                <a:gd name="connsiteX3" fmla="*/ 307681 w 307693"/>
                <a:gd name="connsiteY3" fmla="*/ 461709 h 1132134"/>
                <a:gd name="connsiteX4" fmla="*/ 104481 w 307693"/>
                <a:gd name="connsiteY4" fmla="*/ 763334 h 1132134"/>
                <a:gd name="connsiteX5" fmla="*/ 25106 w 307693"/>
                <a:gd name="connsiteY5" fmla="*/ 1007809 h 1132134"/>
                <a:gd name="connsiteX6" fmla="*/ 9231 w 307693"/>
                <a:gd name="connsiteY6" fmla="*/ 1131634 h 1132134"/>
                <a:gd name="connsiteX7" fmla="*/ 2881 w 307693"/>
                <a:gd name="connsiteY7" fmla="*/ 1039559 h 1132134"/>
                <a:gd name="connsiteX8" fmla="*/ 56856 w 307693"/>
                <a:gd name="connsiteY8" fmla="*/ 769684 h 1132134"/>
                <a:gd name="connsiteX9" fmla="*/ 263231 w 307693"/>
                <a:gd name="connsiteY9" fmla="*/ 455359 h 1132134"/>
                <a:gd name="connsiteX10" fmla="*/ 91781 w 307693"/>
                <a:gd name="connsiteY10" fmla="*/ 388684 h 1132134"/>
                <a:gd name="connsiteX11" fmla="*/ 53681 w 307693"/>
                <a:gd name="connsiteY11" fmla="*/ 195009 h 1132134"/>
                <a:gd name="connsiteX12" fmla="*/ 98131 w 307693"/>
                <a:gd name="connsiteY12" fmla="*/ 1334 h 11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693" h="1132134">
                  <a:moveTo>
                    <a:pt x="98131" y="1334"/>
                  </a:moveTo>
                  <a:cubicBezTo>
                    <a:pt x="100248" y="-10837"/>
                    <a:pt x="63735" y="62717"/>
                    <a:pt x="66381" y="121984"/>
                  </a:cubicBezTo>
                  <a:cubicBezTo>
                    <a:pt x="69027" y="181251"/>
                    <a:pt x="73789" y="300313"/>
                    <a:pt x="114006" y="356934"/>
                  </a:cubicBezTo>
                  <a:cubicBezTo>
                    <a:pt x="154223" y="413555"/>
                    <a:pt x="309268" y="393976"/>
                    <a:pt x="307681" y="461709"/>
                  </a:cubicBezTo>
                  <a:cubicBezTo>
                    <a:pt x="306094" y="529442"/>
                    <a:pt x="151577" y="672317"/>
                    <a:pt x="104481" y="763334"/>
                  </a:cubicBezTo>
                  <a:cubicBezTo>
                    <a:pt x="57385" y="854351"/>
                    <a:pt x="40981" y="946426"/>
                    <a:pt x="25106" y="1007809"/>
                  </a:cubicBezTo>
                  <a:cubicBezTo>
                    <a:pt x="9231" y="1069192"/>
                    <a:pt x="12935" y="1126342"/>
                    <a:pt x="9231" y="1131634"/>
                  </a:cubicBezTo>
                  <a:cubicBezTo>
                    <a:pt x="5527" y="1136926"/>
                    <a:pt x="-5056" y="1099884"/>
                    <a:pt x="2881" y="1039559"/>
                  </a:cubicBezTo>
                  <a:cubicBezTo>
                    <a:pt x="10818" y="979234"/>
                    <a:pt x="13464" y="867051"/>
                    <a:pt x="56856" y="769684"/>
                  </a:cubicBezTo>
                  <a:cubicBezTo>
                    <a:pt x="100248" y="672317"/>
                    <a:pt x="257410" y="518859"/>
                    <a:pt x="263231" y="455359"/>
                  </a:cubicBezTo>
                  <a:cubicBezTo>
                    <a:pt x="269052" y="391859"/>
                    <a:pt x="126706" y="432076"/>
                    <a:pt x="91781" y="388684"/>
                  </a:cubicBezTo>
                  <a:cubicBezTo>
                    <a:pt x="56856" y="345292"/>
                    <a:pt x="48389" y="263801"/>
                    <a:pt x="53681" y="195009"/>
                  </a:cubicBezTo>
                  <a:cubicBezTo>
                    <a:pt x="58973" y="126217"/>
                    <a:pt x="96014" y="13505"/>
                    <a:pt x="98131" y="133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4C4330A1-84B9-4452-B311-22BEC602A031}"/>
                </a:ext>
              </a:extLst>
            </p:cNvPr>
            <p:cNvSpPr/>
            <p:nvPr/>
          </p:nvSpPr>
          <p:spPr>
            <a:xfrm>
              <a:off x="4849728" y="1233280"/>
              <a:ext cx="2538696" cy="1202399"/>
            </a:xfrm>
            <a:custGeom>
              <a:avLst/>
              <a:gdLst>
                <a:gd name="connsiteX0" fmla="*/ 4847 w 2538696"/>
                <a:gd name="connsiteY0" fmla="*/ 335170 h 1202399"/>
                <a:gd name="connsiteX1" fmla="*/ 160422 w 2538696"/>
                <a:gd name="connsiteY1" fmla="*/ 185945 h 1202399"/>
                <a:gd name="connsiteX2" fmla="*/ 271547 w 2538696"/>
                <a:gd name="connsiteY2" fmla="*/ 81170 h 1202399"/>
                <a:gd name="connsiteX3" fmla="*/ 433472 w 2538696"/>
                <a:gd name="connsiteY3" fmla="*/ 68470 h 1202399"/>
                <a:gd name="connsiteX4" fmla="*/ 684297 w 2538696"/>
                <a:gd name="connsiteY4" fmla="*/ 87520 h 1202399"/>
                <a:gd name="connsiteX5" fmla="*/ 944647 w 2538696"/>
                <a:gd name="connsiteY5" fmla="*/ 116095 h 1202399"/>
                <a:gd name="connsiteX6" fmla="*/ 1176422 w 2538696"/>
                <a:gd name="connsiteY6" fmla="*/ 122445 h 1202399"/>
                <a:gd name="connsiteX7" fmla="*/ 1379622 w 2538696"/>
                <a:gd name="connsiteY7" fmla="*/ 93870 h 1202399"/>
                <a:gd name="connsiteX8" fmla="*/ 1551072 w 2538696"/>
                <a:gd name="connsiteY8" fmla="*/ 36720 h 1202399"/>
                <a:gd name="connsiteX9" fmla="*/ 1792372 w 2538696"/>
                <a:gd name="connsiteY9" fmla="*/ 55770 h 1202399"/>
                <a:gd name="connsiteX10" fmla="*/ 2011447 w 2538696"/>
                <a:gd name="connsiteY10" fmla="*/ 119270 h 1202399"/>
                <a:gd name="connsiteX11" fmla="*/ 2306722 w 2538696"/>
                <a:gd name="connsiteY11" fmla="*/ 268495 h 1202399"/>
                <a:gd name="connsiteX12" fmla="*/ 2341647 w 2538696"/>
                <a:gd name="connsiteY12" fmla="*/ 493920 h 1202399"/>
                <a:gd name="connsiteX13" fmla="*/ 2363872 w 2538696"/>
                <a:gd name="connsiteY13" fmla="*/ 684420 h 1202399"/>
                <a:gd name="connsiteX14" fmla="*/ 2373397 w 2538696"/>
                <a:gd name="connsiteY14" fmla="*/ 747920 h 1202399"/>
                <a:gd name="connsiteX15" fmla="*/ 2382922 w 2538696"/>
                <a:gd name="connsiteY15" fmla="*/ 935245 h 1202399"/>
                <a:gd name="connsiteX16" fmla="*/ 2522622 w 2538696"/>
                <a:gd name="connsiteY16" fmla="*/ 1084470 h 1202399"/>
                <a:gd name="connsiteX17" fmla="*/ 2535322 w 2538696"/>
                <a:gd name="connsiteY17" fmla="*/ 1201945 h 1202399"/>
                <a:gd name="connsiteX18" fmla="*/ 2519447 w 2538696"/>
                <a:gd name="connsiteY18" fmla="*/ 1119395 h 1202399"/>
                <a:gd name="connsiteX19" fmla="*/ 2379747 w 2538696"/>
                <a:gd name="connsiteY19" fmla="*/ 979695 h 1202399"/>
                <a:gd name="connsiteX20" fmla="*/ 2367047 w 2538696"/>
                <a:gd name="connsiteY20" fmla="*/ 639970 h 1202399"/>
                <a:gd name="connsiteX21" fmla="*/ 2297197 w 2538696"/>
                <a:gd name="connsiteY21" fmla="*/ 319295 h 1202399"/>
                <a:gd name="connsiteX22" fmla="*/ 2157497 w 2538696"/>
                <a:gd name="connsiteY22" fmla="*/ 163720 h 1202399"/>
                <a:gd name="connsiteX23" fmla="*/ 1881272 w 2538696"/>
                <a:gd name="connsiteY23" fmla="*/ 58945 h 1202399"/>
                <a:gd name="connsiteX24" fmla="*/ 1601872 w 2538696"/>
                <a:gd name="connsiteY24" fmla="*/ 43070 h 1202399"/>
                <a:gd name="connsiteX25" fmla="*/ 1274847 w 2538696"/>
                <a:gd name="connsiteY25" fmla="*/ 147845 h 1202399"/>
                <a:gd name="connsiteX26" fmla="*/ 1074822 w 2538696"/>
                <a:gd name="connsiteY26" fmla="*/ 93870 h 1202399"/>
                <a:gd name="connsiteX27" fmla="*/ 735097 w 2538696"/>
                <a:gd name="connsiteY27" fmla="*/ 49420 h 1202399"/>
                <a:gd name="connsiteX28" fmla="*/ 385847 w 2538696"/>
                <a:gd name="connsiteY28" fmla="*/ 14495 h 1202399"/>
                <a:gd name="connsiteX29" fmla="*/ 4847 w 2538696"/>
                <a:gd name="connsiteY29" fmla="*/ 335170 h 12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38696" h="1202399">
                  <a:moveTo>
                    <a:pt x="4847" y="335170"/>
                  </a:moveTo>
                  <a:cubicBezTo>
                    <a:pt x="-32724" y="363745"/>
                    <a:pt x="160422" y="185945"/>
                    <a:pt x="160422" y="185945"/>
                  </a:cubicBezTo>
                  <a:cubicBezTo>
                    <a:pt x="204872" y="143612"/>
                    <a:pt x="226039" y="100749"/>
                    <a:pt x="271547" y="81170"/>
                  </a:cubicBezTo>
                  <a:cubicBezTo>
                    <a:pt x="317055" y="61591"/>
                    <a:pt x="364680" y="67412"/>
                    <a:pt x="433472" y="68470"/>
                  </a:cubicBezTo>
                  <a:cubicBezTo>
                    <a:pt x="502264" y="69528"/>
                    <a:pt x="599101" y="79582"/>
                    <a:pt x="684297" y="87520"/>
                  </a:cubicBezTo>
                  <a:cubicBezTo>
                    <a:pt x="769493" y="95458"/>
                    <a:pt x="862626" y="110274"/>
                    <a:pt x="944647" y="116095"/>
                  </a:cubicBezTo>
                  <a:cubicBezTo>
                    <a:pt x="1026668" y="121916"/>
                    <a:pt x="1103926" y="126149"/>
                    <a:pt x="1176422" y="122445"/>
                  </a:cubicBezTo>
                  <a:cubicBezTo>
                    <a:pt x="1248918" y="118741"/>
                    <a:pt x="1317180" y="108157"/>
                    <a:pt x="1379622" y="93870"/>
                  </a:cubicBezTo>
                  <a:cubicBezTo>
                    <a:pt x="1442064" y="79583"/>
                    <a:pt x="1482280" y="43070"/>
                    <a:pt x="1551072" y="36720"/>
                  </a:cubicBezTo>
                  <a:cubicBezTo>
                    <a:pt x="1619864" y="30370"/>
                    <a:pt x="1715643" y="42012"/>
                    <a:pt x="1792372" y="55770"/>
                  </a:cubicBezTo>
                  <a:cubicBezTo>
                    <a:pt x="1869101" y="69528"/>
                    <a:pt x="1925722" y="83816"/>
                    <a:pt x="2011447" y="119270"/>
                  </a:cubicBezTo>
                  <a:cubicBezTo>
                    <a:pt x="2097172" y="154724"/>
                    <a:pt x="2251689" y="206053"/>
                    <a:pt x="2306722" y="268495"/>
                  </a:cubicBezTo>
                  <a:cubicBezTo>
                    <a:pt x="2361755" y="330937"/>
                    <a:pt x="2332122" y="424599"/>
                    <a:pt x="2341647" y="493920"/>
                  </a:cubicBezTo>
                  <a:cubicBezTo>
                    <a:pt x="2351172" y="563241"/>
                    <a:pt x="2358580" y="642087"/>
                    <a:pt x="2363872" y="684420"/>
                  </a:cubicBezTo>
                  <a:cubicBezTo>
                    <a:pt x="2369164" y="726753"/>
                    <a:pt x="2370222" y="706116"/>
                    <a:pt x="2373397" y="747920"/>
                  </a:cubicBezTo>
                  <a:cubicBezTo>
                    <a:pt x="2376572" y="789724"/>
                    <a:pt x="2358051" y="879153"/>
                    <a:pt x="2382922" y="935245"/>
                  </a:cubicBezTo>
                  <a:cubicBezTo>
                    <a:pt x="2407793" y="991337"/>
                    <a:pt x="2497222" y="1040020"/>
                    <a:pt x="2522622" y="1084470"/>
                  </a:cubicBezTo>
                  <a:cubicBezTo>
                    <a:pt x="2548022" y="1128920"/>
                    <a:pt x="2535851" y="1196124"/>
                    <a:pt x="2535322" y="1201945"/>
                  </a:cubicBezTo>
                  <a:cubicBezTo>
                    <a:pt x="2534793" y="1207766"/>
                    <a:pt x="2545376" y="1156437"/>
                    <a:pt x="2519447" y="1119395"/>
                  </a:cubicBezTo>
                  <a:cubicBezTo>
                    <a:pt x="2493518" y="1082353"/>
                    <a:pt x="2405147" y="1059599"/>
                    <a:pt x="2379747" y="979695"/>
                  </a:cubicBezTo>
                  <a:cubicBezTo>
                    <a:pt x="2354347" y="899791"/>
                    <a:pt x="2380805" y="750037"/>
                    <a:pt x="2367047" y="639970"/>
                  </a:cubicBezTo>
                  <a:cubicBezTo>
                    <a:pt x="2353289" y="529903"/>
                    <a:pt x="2332122" y="398670"/>
                    <a:pt x="2297197" y="319295"/>
                  </a:cubicBezTo>
                  <a:cubicBezTo>
                    <a:pt x="2262272" y="239920"/>
                    <a:pt x="2226818" y="207112"/>
                    <a:pt x="2157497" y="163720"/>
                  </a:cubicBezTo>
                  <a:cubicBezTo>
                    <a:pt x="2088176" y="120328"/>
                    <a:pt x="1973876" y="79053"/>
                    <a:pt x="1881272" y="58945"/>
                  </a:cubicBezTo>
                  <a:cubicBezTo>
                    <a:pt x="1788668" y="38837"/>
                    <a:pt x="1702943" y="28253"/>
                    <a:pt x="1601872" y="43070"/>
                  </a:cubicBezTo>
                  <a:cubicBezTo>
                    <a:pt x="1500801" y="57887"/>
                    <a:pt x="1362689" y="139378"/>
                    <a:pt x="1274847" y="147845"/>
                  </a:cubicBezTo>
                  <a:cubicBezTo>
                    <a:pt x="1187005" y="156312"/>
                    <a:pt x="1164780" y="110274"/>
                    <a:pt x="1074822" y="93870"/>
                  </a:cubicBezTo>
                  <a:cubicBezTo>
                    <a:pt x="984864" y="77466"/>
                    <a:pt x="849926" y="62649"/>
                    <a:pt x="735097" y="49420"/>
                  </a:cubicBezTo>
                  <a:cubicBezTo>
                    <a:pt x="620268" y="36191"/>
                    <a:pt x="508614" y="-28367"/>
                    <a:pt x="385847" y="14495"/>
                  </a:cubicBezTo>
                  <a:cubicBezTo>
                    <a:pt x="263080" y="57357"/>
                    <a:pt x="42418" y="306595"/>
                    <a:pt x="4847" y="33517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FC7897DD-D61A-476F-AC26-82FB9F32DA87}"/>
                </a:ext>
              </a:extLst>
            </p:cNvPr>
            <p:cNvSpPr/>
            <p:nvPr/>
          </p:nvSpPr>
          <p:spPr>
            <a:xfrm>
              <a:off x="7294797" y="2361326"/>
              <a:ext cx="137350" cy="1134705"/>
            </a:xfrm>
            <a:custGeom>
              <a:avLst/>
              <a:gdLst>
                <a:gd name="connsiteX0" fmla="*/ 55963 w 137350"/>
                <a:gd name="connsiteY0" fmla="*/ 874 h 1134705"/>
                <a:gd name="connsiteX1" fmla="*/ 96603 w 137350"/>
                <a:gd name="connsiteY1" fmla="*/ 193914 h 1134705"/>
                <a:gd name="connsiteX2" fmla="*/ 71203 w 137350"/>
                <a:gd name="connsiteY2" fmla="*/ 564754 h 1134705"/>
                <a:gd name="connsiteX3" fmla="*/ 45803 w 137350"/>
                <a:gd name="connsiteY3" fmla="*/ 869554 h 1134705"/>
                <a:gd name="connsiteX4" fmla="*/ 83 w 137350"/>
                <a:gd name="connsiteY4" fmla="*/ 1103234 h 1134705"/>
                <a:gd name="connsiteX5" fmla="*/ 35643 w 137350"/>
                <a:gd name="connsiteY5" fmla="*/ 1103234 h 1134705"/>
                <a:gd name="connsiteX6" fmla="*/ 76283 w 137350"/>
                <a:gd name="connsiteY6" fmla="*/ 833994 h 1134705"/>
                <a:gd name="connsiteX7" fmla="*/ 137243 w 137350"/>
                <a:gd name="connsiteY7" fmla="*/ 265034 h 1134705"/>
                <a:gd name="connsiteX8" fmla="*/ 55963 w 137350"/>
                <a:gd name="connsiteY8" fmla="*/ 874 h 113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350" h="1134705">
                  <a:moveTo>
                    <a:pt x="55963" y="874"/>
                  </a:moveTo>
                  <a:cubicBezTo>
                    <a:pt x="49190" y="-10979"/>
                    <a:pt x="94063" y="99934"/>
                    <a:pt x="96603" y="193914"/>
                  </a:cubicBezTo>
                  <a:cubicBezTo>
                    <a:pt x="99143" y="287894"/>
                    <a:pt x="79670" y="452147"/>
                    <a:pt x="71203" y="564754"/>
                  </a:cubicBezTo>
                  <a:cubicBezTo>
                    <a:pt x="62736" y="677361"/>
                    <a:pt x="57656" y="779807"/>
                    <a:pt x="45803" y="869554"/>
                  </a:cubicBezTo>
                  <a:cubicBezTo>
                    <a:pt x="33950" y="959301"/>
                    <a:pt x="1776" y="1064287"/>
                    <a:pt x="83" y="1103234"/>
                  </a:cubicBezTo>
                  <a:cubicBezTo>
                    <a:pt x="-1610" y="1142181"/>
                    <a:pt x="22943" y="1148107"/>
                    <a:pt x="35643" y="1103234"/>
                  </a:cubicBezTo>
                  <a:cubicBezTo>
                    <a:pt x="48343" y="1058361"/>
                    <a:pt x="59350" y="973694"/>
                    <a:pt x="76283" y="833994"/>
                  </a:cubicBezTo>
                  <a:cubicBezTo>
                    <a:pt x="93216" y="694294"/>
                    <a:pt x="133856" y="399654"/>
                    <a:pt x="137243" y="265034"/>
                  </a:cubicBezTo>
                  <a:cubicBezTo>
                    <a:pt x="140630" y="130414"/>
                    <a:pt x="62736" y="12727"/>
                    <a:pt x="55963" y="87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8F8711B3-CFE7-4DFD-BF7D-2F8A447E32C4}"/>
                </a:ext>
              </a:extLst>
            </p:cNvPr>
            <p:cNvSpPr/>
            <p:nvPr/>
          </p:nvSpPr>
          <p:spPr>
            <a:xfrm>
              <a:off x="7092923" y="1844657"/>
              <a:ext cx="247680" cy="553184"/>
            </a:xfrm>
            <a:custGeom>
              <a:avLst/>
              <a:gdLst>
                <a:gd name="connsiteX0" fmla="*/ 66702 w 247680"/>
                <a:gd name="connsiteY0" fmla="*/ 18 h 553184"/>
                <a:gd name="connsiteX1" fmla="*/ 88927 w 247680"/>
                <a:gd name="connsiteY1" fmla="*/ 85743 h 553184"/>
                <a:gd name="connsiteX2" fmla="*/ 92102 w 247680"/>
                <a:gd name="connsiteY2" fmla="*/ 250843 h 553184"/>
                <a:gd name="connsiteX3" fmla="*/ 111152 w 247680"/>
                <a:gd name="connsiteY3" fmla="*/ 336568 h 553184"/>
                <a:gd name="connsiteX4" fmla="*/ 149252 w 247680"/>
                <a:gd name="connsiteY4" fmla="*/ 438168 h 553184"/>
                <a:gd name="connsiteX5" fmla="*/ 247677 w 247680"/>
                <a:gd name="connsiteY5" fmla="*/ 552468 h 553184"/>
                <a:gd name="connsiteX6" fmla="*/ 152427 w 247680"/>
                <a:gd name="connsiteY6" fmla="*/ 482618 h 553184"/>
                <a:gd name="connsiteX7" fmla="*/ 31777 w 247680"/>
                <a:gd name="connsiteY7" fmla="*/ 400068 h 553184"/>
                <a:gd name="connsiteX8" fmla="*/ 27 w 247680"/>
                <a:gd name="connsiteY8" fmla="*/ 238143 h 553184"/>
                <a:gd name="connsiteX9" fmla="*/ 34952 w 247680"/>
                <a:gd name="connsiteY9" fmla="*/ 92093 h 553184"/>
                <a:gd name="connsiteX10" fmla="*/ 66702 w 247680"/>
                <a:gd name="connsiteY10" fmla="*/ 18 h 55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80" h="553184">
                  <a:moveTo>
                    <a:pt x="66702" y="18"/>
                  </a:moveTo>
                  <a:cubicBezTo>
                    <a:pt x="75698" y="-1040"/>
                    <a:pt x="84694" y="43939"/>
                    <a:pt x="88927" y="85743"/>
                  </a:cubicBezTo>
                  <a:cubicBezTo>
                    <a:pt x="93160" y="127547"/>
                    <a:pt x="88398" y="209039"/>
                    <a:pt x="92102" y="250843"/>
                  </a:cubicBezTo>
                  <a:cubicBezTo>
                    <a:pt x="95806" y="292647"/>
                    <a:pt x="101627" y="305347"/>
                    <a:pt x="111152" y="336568"/>
                  </a:cubicBezTo>
                  <a:cubicBezTo>
                    <a:pt x="120677" y="367789"/>
                    <a:pt x="126498" y="402185"/>
                    <a:pt x="149252" y="438168"/>
                  </a:cubicBezTo>
                  <a:cubicBezTo>
                    <a:pt x="172006" y="474151"/>
                    <a:pt x="247148" y="545060"/>
                    <a:pt x="247677" y="552468"/>
                  </a:cubicBezTo>
                  <a:cubicBezTo>
                    <a:pt x="248206" y="559876"/>
                    <a:pt x="188410" y="508018"/>
                    <a:pt x="152427" y="482618"/>
                  </a:cubicBezTo>
                  <a:cubicBezTo>
                    <a:pt x="116444" y="457218"/>
                    <a:pt x="57177" y="440814"/>
                    <a:pt x="31777" y="400068"/>
                  </a:cubicBezTo>
                  <a:cubicBezTo>
                    <a:pt x="6377" y="359322"/>
                    <a:pt x="-502" y="289472"/>
                    <a:pt x="27" y="238143"/>
                  </a:cubicBezTo>
                  <a:cubicBezTo>
                    <a:pt x="556" y="186814"/>
                    <a:pt x="22781" y="128076"/>
                    <a:pt x="34952" y="92093"/>
                  </a:cubicBezTo>
                  <a:cubicBezTo>
                    <a:pt x="47123" y="56110"/>
                    <a:pt x="57706" y="1076"/>
                    <a:pt x="66702" y="1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32AB3784-7F56-4874-82F3-5FCF8FC3CE2D}"/>
                </a:ext>
              </a:extLst>
            </p:cNvPr>
            <p:cNvSpPr/>
            <p:nvPr/>
          </p:nvSpPr>
          <p:spPr>
            <a:xfrm>
              <a:off x="4848064" y="1544852"/>
              <a:ext cx="181018" cy="423584"/>
            </a:xfrm>
            <a:custGeom>
              <a:avLst/>
              <a:gdLst>
                <a:gd name="connsiteX0" fmla="*/ 104936 w 181018"/>
                <a:gd name="connsiteY0" fmla="*/ 1373 h 423584"/>
                <a:gd name="connsiteX1" fmla="*/ 16036 w 181018"/>
                <a:gd name="connsiteY1" fmla="*/ 58523 h 423584"/>
                <a:gd name="connsiteX2" fmla="*/ 161 w 181018"/>
                <a:gd name="connsiteY2" fmla="*/ 175998 h 423584"/>
                <a:gd name="connsiteX3" fmla="*/ 9686 w 181018"/>
                <a:gd name="connsiteY3" fmla="*/ 280773 h 423584"/>
                <a:gd name="connsiteX4" fmla="*/ 38261 w 181018"/>
                <a:gd name="connsiteY4" fmla="*/ 360148 h 423584"/>
                <a:gd name="connsiteX5" fmla="*/ 136686 w 181018"/>
                <a:gd name="connsiteY5" fmla="*/ 410948 h 423584"/>
                <a:gd name="connsiteX6" fmla="*/ 177961 w 181018"/>
                <a:gd name="connsiteY6" fmla="*/ 420473 h 423584"/>
                <a:gd name="connsiteX7" fmla="*/ 177961 w 181018"/>
                <a:gd name="connsiteY7" fmla="*/ 366498 h 423584"/>
                <a:gd name="connsiteX8" fmla="*/ 177961 w 181018"/>
                <a:gd name="connsiteY8" fmla="*/ 296648 h 423584"/>
                <a:gd name="connsiteX9" fmla="*/ 139861 w 181018"/>
                <a:gd name="connsiteY9" fmla="*/ 195048 h 423584"/>
                <a:gd name="connsiteX10" fmla="*/ 114461 w 181018"/>
                <a:gd name="connsiteY10" fmla="*/ 112498 h 423584"/>
                <a:gd name="connsiteX11" fmla="*/ 104936 w 181018"/>
                <a:gd name="connsiteY11" fmla="*/ 1373 h 42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018" h="423584">
                  <a:moveTo>
                    <a:pt x="104936" y="1373"/>
                  </a:moveTo>
                  <a:cubicBezTo>
                    <a:pt x="88532" y="-7623"/>
                    <a:pt x="33499" y="29419"/>
                    <a:pt x="16036" y="58523"/>
                  </a:cubicBezTo>
                  <a:cubicBezTo>
                    <a:pt x="-1427" y="87627"/>
                    <a:pt x="1219" y="138956"/>
                    <a:pt x="161" y="175998"/>
                  </a:cubicBezTo>
                  <a:cubicBezTo>
                    <a:pt x="-897" y="213040"/>
                    <a:pt x="3336" y="250081"/>
                    <a:pt x="9686" y="280773"/>
                  </a:cubicBezTo>
                  <a:cubicBezTo>
                    <a:pt x="16036" y="311465"/>
                    <a:pt x="17094" y="338452"/>
                    <a:pt x="38261" y="360148"/>
                  </a:cubicBezTo>
                  <a:cubicBezTo>
                    <a:pt x="59428" y="381844"/>
                    <a:pt x="113403" y="400894"/>
                    <a:pt x="136686" y="410948"/>
                  </a:cubicBezTo>
                  <a:cubicBezTo>
                    <a:pt x="159969" y="421002"/>
                    <a:pt x="171082" y="427881"/>
                    <a:pt x="177961" y="420473"/>
                  </a:cubicBezTo>
                  <a:cubicBezTo>
                    <a:pt x="184840" y="413065"/>
                    <a:pt x="177961" y="366498"/>
                    <a:pt x="177961" y="366498"/>
                  </a:cubicBezTo>
                  <a:cubicBezTo>
                    <a:pt x="177961" y="345861"/>
                    <a:pt x="184311" y="325223"/>
                    <a:pt x="177961" y="296648"/>
                  </a:cubicBezTo>
                  <a:cubicBezTo>
                    <a:pt x="171611" y="268073"/>
                    <a:pt x="150444" y="225740"/>
                    <a:pt x="139861" y="195048"/>
                  </a:cubicBezTo>
                  <a:cubicBezTo>
                    <a:pt x="129278" y="164356"/>
                    <a:pt x="118694" y="139486"/>
                    <a:pt x="114461" y="112498"/>
                  </a:cubicBezTo>
                  <a:cubicBezTo>
                    <a:pt x="110228" y="85511"/>
                    <a:pt x="121340" y="10369"/>
                    <a:pt x="104936" y="1373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5AD39399-E3E8-422E-BD3B-E9E1CBFD8C8B}"/>
                </a:ext>
              </a:extLst>
            </p:cNvPr>
            <p:cNvSpPr/>
            <p:nvPr/>
          </p:nvSpPr>
          <p:spPr>
            <a:xfrm>
              <a:off x="4317682" y="1491093"/>
              <a:ext cx="502566" cy="862688"/>
            </a:xfrm>
            <a:custGeom>
              <a:avLst/>
              <a:gdLst>
                <a:gd name="connsiteX0" fmla="*/ 501968 w 502566"/>
                <a:gd name="connsiteY0" fmla="*/ 45607 h 862688"/>
                <a:gd name="connsiteX1" fmla="*/ 332635 w 502566"/>
                <a:gd name="connsiteY1" fmla="*/ 183190 h 862688"/>
                <a:gd name="connsiteX2" fmla="*/ 218335 w 502566"/>
                <a:gd name="connsiteY2" fmla="*/ 284790 h 862688"/>
                <a:gd name="connsiteX3" fmla="*/ 87101 w 502566"/>
                <a:gd name="connsiteY3" fmla="*/ 540907 h 862688"/>
                <a:gd name="connsiteX4" fmla="*/ 59585 w 502566"/>
                <a:gd name="connsiteY4" fmla="*/ 718707 h 862688"/>
                <a:gd name="connsiteX5" fmla="*/ 49001 w 502566"/>
                <a:gd name="connsiteY5" fmla="*/ 862640 h 862688"/>
                <a:gd name="connsiteX6" fmla="*/ 8785 w 502566"/>
                <a:gd name="connsiteY6" fmla="*/ 703890 h 862688"/>
                <a:gd name="connsiteX7" fmla="*/ 2435 w 502566"/>
                <a:gd name="connsiteY7" fmla="*/ 511274 h 862688"/>
                <a:gd name="connsiteX8" fmla="*/ 40535 w 502566"/>
                <a:gd name="connsiteY8" fmla="*/ 301724 h 862688"/>
                <a:gd name="connsiteX9" fmla="*/ 74401 w 502566"/>
                <a:gd name="connsiteY9" fmla="*/ 147207 h 862688"/>
                <a:gd name="connsiteX10" fmla="*/ 129435 w 502566"/>
                <a:gd name="connsiteY10" fmla="*/ 64657 h 862688"/>
                <a:gd name="connsiteX11" fmla="*/ 269135 w 502566"/>
                <a:gd name="connsiteY11" fmla="*/ 1157 h 862688"/>
                <a:gd name="connsiteX12" fmla="*/ 501968 w 502566"/>
                <a:gd name="connsiteY12" fmla="*/ 45607 h 86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566" h="862688">
                  <a:moveTo>
                    <a:pt x="501968" y="45607"/>
                  </a:moveTo>
                  <a:cubicBezTo>
                    <a:pt x="512551" y="75946"/>
                    <a:pt x="379907" y="143326"/>
                    <a:pt x="332635" y="183190"/>
                  </a:cubicBezTo>
                  <a:cubicBezTo>
                    <a:pt x="285363" y="223054"/>
                    <a:pt x="259257" y="225171"/>
                    <a:pt x="218335" y="284790"/>
                  </a:cubicBezTo>
                  <a:cubicBezTo>
                    <a:pt x="177413" y="344409"/>
                    <a:pt x="113559" y="468588"/>
                    <a:pt x="87101" y="540907"/>
                  </a:cubicBezTo>
                  <a:cubicBezTo>
                    <a:pt x="60643" y="613226"/>
                    <a:pt x="65935" y="665085"/>
                    <a:pt x="59585" y="718707"/>
                  </a:cubicBezTo>
                  <a:cubicBezTo>
                    <a:pt x="53235" y="772329"/>
                    <a:pt x="57468" y="865109"/>
                    <a:pt x="49001" y="862640"/>
                  </a:cubicBezTo>
                  <a:cubicBezTo>
                    <a:pt x="40534" y="860171"/>
                    <a:pt x="16546" y="762451"/>
                    <a:pt x="8785" y="703890"/>
                  </a:cubicBezTo>
                  <a:cubicBezTo>
                    <a:pt x="1024" y="645329"/>
                    <a:pt x="-2857" y="578301"/>
                    <a:pt x="2435" y="511274"/>
                  </a:cubicBezTo>
                  <a:cubicBezTo>
                    <a:pt x="7727" y="444247"/>
                    <a:pt x="28541" y="362402"/>
                    <a:pt x="40535" y="301724"/>
                  </a:cubicBezTo>
                  <a:cubicBezTo>
                    <a:pt x="52529" y="241046"/>
                    <a:pt x="59584" y="186718"/>
                    <a:pt x="74401" y="147207"/>
                  </a:cubicBezTo>
                  <a:cubicBezTo>
                    <a:pt x="89218" y="107696"/>
                    <a:pt x="96979" y="88999"/>
                    <a:pt x="129435" y="64657"/>
                  </a:cubicBezTo>
                  <a:cubicBezTo>
                    <a:pt x="161891" y="40315"/>
                    <a:pt x="207752" y="7507"/>
                    <a:pt x="269135" y="1157"/>
                  </a:cubicBezTo>
                  <a:cubicBezTo>
                    <a:pt x="330518" y="-5193"/>
                    <a:pt x="491385" y="15268"/>
                    <a:pt x="501968" y="456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801562F7-1838-40FA-B9DF-5685D14C42BE}"/>
                </a:ext>
              </a:extLst>
            </p:cNvPr>
            <p:cNvSpPr/>
            <p:nvPr/>
          </p:nvSpPr>
          <p:spPr>
            <a:xfrm>
              <a:off x="4660006" y="2058352"/>
              <a:ext cx="195640" cy="800743"/>
            </a:xfrm>
            <a:custGeom>
              <a:avLst/>
              <a:gdLst>
                <a:gd name="connsiteX0" fmla="*/ 195627 w 195640"/>
                <a:gd name="connsiteY0" fmla="*/ 35031 h 800743"/>
                <a:gd name="connsiteX1" fmla="*/ 49577 w 195640"/>
                <a:gd name="connsiteY1" fmla="*/ 276331 h 800743"/>
                <a:gd name="connsiteX2" fmla="*/ 47461 w 195640"/>
                <a:gd name="connsiteY2" fmla="*/ 523981 h 800743"/>
                <a:gd name="connsiteX3" fmla="*/ 47461 w 195640"/>
                <a:gd name="connsiteY3" fmla="*/ 722948 h 800743"/>
                <a:gd name="connsiteX4" fmla="*/ 47461 w 195640"/>
                <a:gd name="connsiteY4" fmla="*/ 799148 h 800743"/>
                <a:gd name="connsiteX5" fmla="*/ 13594 w 195640"/>
                <a:gd name="connsiteY5" fmla="*/ 661565 h 800743"/>
                <a:gd name="connsiteX6" fmla="*/ 3011 w 195640"/>
                <a:gd name="connsiteY6" fmla="*/ 413915 h 800743"/>
                <a:gd name="connsiteX7" fmla="*/ 5127 w 195640"/>
                <a:gd name="connsiteY7" fmla="*/ 202248 h 800743"/>
                <a:gd name="connsiteX8" fmla="*/ 58044 w 195640"/>
                <a:gd name="connsiteY8" fmla="*/ 20215 h 800743"/>
                <a:gd name="connsiteX9" fmla="*/ 195627 w 195640"/>
                <a:gd name="connsiteY9" fmla="*/ 35031 h 8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640" h="800743">
                  <a:moveTo>
                    <a:pt x="195627" y="35031"/>
                  </a:moveTo>
                  <a:cubicBezTo>
                    <a:pt x="194216" y="77717"/>
                    <a:pt x="74271" y="194839"/>
                    <a:pt x="49577" y="276331"/>
                  </a:cubicBezTo>
                  <a:cubicBezTo>
                    <a:pt x="24883" y="357823"/>
                    <a:pt x="47814" y="449545"/>
                    <a:pt x="47461" y="523981"/>
                  </a:cubicBezTo>
                  <a:cubicBezTo>
                    <a:pt x="47108" y="598417"/>
                    <a:pt x="47461" y="722948"/>
                    <a:pt x="47461" y="722948"/>
                  </a:cubicBezTo>
                  <a:cubicBezTo>
                    <a:pt x="47461" y="768809"/>
                    <a:pt x="53105" y="809378"/>
                    <a:pt x="47461" y="799148"/>
                  </a:cubicBezTo>
                  <a:cubicBezTo>
                    <a:pt x="41817" y="788918"/>
                    <a:pt x="21002" y="725770"/>
                    <a:pt x="13594" y="661565"/>
                  </a:cubicBezTo>
                  <a:cubicBezTo>
                    <a:pt x="6186" y="597360"/>
                    <a:pt x="4422" y="490468"/>
                    <a:pt x="3011" y="413915"/>
                  </a:cubicBezTo>
                  <a:cubicBezTo>
                    <a:pt x="1600" y="337362"/>
                    <a:pt x="-4045" y="267865"/>
                    <a:pt x="5127" y="202248"/>
                  </a:cubicBezTo>
                  <a:cubicBezTo>
                    <a:pt x="14299" y="136631"/>
                    <a:pt x="32291" y="50201"/>
                    <a:pt x="58044" y="20215"/>
                  </a:cubicBezTo>
                  <a:cubicBezTo>
                    <a:pt x="83797" y="-9771"/>
                    <a:pt x="197038" y="-7655"/>
                    <a:pt x="195627" y="3503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1403E5C5-A60D-47FC-9FC9-0D0DCB842910}"/>
                </a:ext>
              </a:extLst>
            </p:cNvPr>
            <p:cNvSpPr/>
            <p:nvPr/>
          </p:nvSpPr>
          <p:spPr>
            <a:xfrm>
              <a:off x="4453312" y="1835848"/>
              <a:ext cx="280600" cy="853380"/>
            </a:xfrm>
            <a:custGeom>
              <a:avLst/>
              <a:gdLst>
                <a:gd name="connsiteX0" fmla="*/ 279555 w 280600"/>
                <a:gd name="connsiteY0" fmla="*/ 1419 h 853380"/>
                <a:gd name="connsiteX1" fmla="*/ 148321 w 280600"/>
                <a:gd name="connsiteY1" fmla="*/ 219435 h 853380"/>
                <a:gd name="connsiteX2" fmla="*/ 91171 w 280600"/>
                <a:gd name="connsiteY2" fmla="*/ 587735 h 853380"/>
                <a:gd name="connsiteX3" fmla="*/ 89055 w 280600"/>
                <a:gd name="connsiteY3" fmla="*/ 706269 h 853380"/>
                <a:gd name="connsiteX4" fmla="*/ 2271 w 280600"/>
                <a:gd name="connsiteY4" fmla="*/ 850202 h 853380"/>
                <a:gd name="connsiteX5" fmla="*/ 23438 w 280600"/>
                <a:gd name="connsiteY5" fmla="*/ 778235 h 853380"/>
                <a:gd name="connsiteX6" fmla="*/ 2271 w 280600"/>
                <a:gd name="connsiteY6" fmla="*/ 475552 h 853380"/>
                <a:gd name="connsiteX7" fmla="*/ 67888 w 280600"/>
                <a:gd name="connsiteY7" fmla="*/ 136885 h 853380"/>
                <a:gd name="connsiteX8" fmla="*/ 70005 w 280600"/>
                <a:gd name="connsiteY8" fmla="*/ 126302 h 853380"/>
                <a:gd name="connsiteX9" fmla="*/ 279555 w 280600"/>
                <a:gd name="connsiteY9" fmla="*/ 1419 h 85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600" h="853380">
                  <a:moveTo>
                    <a:pt x="279555" y="1419"/>
                  </a:moveTo>
                  <a:cubicBezTo>
                    <a:pt x="292608" y="16941"/>
                    <a:pt x="179718" y="121716"/>
                    <a:pt x="148321" y="219435"/>
                  </a:cubicBezTo>
                  <a:cubicBezTo>
                    <a:pt x="116924" y="317154"/>
                    <a:pt x="101049" y="506596"/>
                    <a:pt x="91171" y="587735"/>
                  </a:cubicBezTo>
                  <a:cubicBezTo>
                    <a:pt x="81293" y="668874"/>
                    <a:pt x="103872" y="662524"/>
                    <a:pt x="89055" y="706269"/>
                  </a:cubicBezTo>
                  <a:cubicBezTo>
                    <a:pt x="74238" y="750014"/>
                    <a:pt x="13207" y="838208"/>
                    <a:pt x="2271" y="850202"/>
                  </a:cubicBezTo>
                  <a:cubicBezTo>
                    <a:pt x="-8665" y="862196"/>
                    <a:pt x="23438" y="840677"/>
                    <a:pt x="23438" y="778235"/>
                  </a:cubicBezTo>
                  <a:cubicBezTo>
                    <a:pt x="23438" y="715793"/>
                    <a:pt x="-5137" y="582444"/>
                    <a:pt x="2271" y="475552"/>
                  </a:cubicBezTo>
                  <a:cubicBezTo>
                    <a:pt x="9679" y="368660"/>
                    <a:pt x="56599" y="195093"/>
                    <a:pt x="67888" y="136885"/>
                  </a:cubicBezTo>
                  <a:cubicBezTo>
                    <a:pt x="79177" y="78677"/>
                    <a:pt x="37197" y="150291"/>
                    <a:pt x="70005" y="126302"/>
                  </a:cubicBezTo>
                  <a:cubicBezTo>
                    <a:pt x="102813" y="102313"/>
                    <a:pt x="266502" y="-14103"/>
                    <a:pt x="279555" y="14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A9C97C78-ED5A-4B4E-B6F8-6D8F8D282D30}"/>
                </a:ext>
              </a:extLst>
            </p:cNvPr>
            <p:cNvSpPr/>
            <p:nvPr/>
          </p:nvSpPr>
          <p:spPr>
            <a:xfrm>
              <a:off x="4524300" y="995988"/>
              <a:ext cx="679223" cy="289610"/>
            </a:xfrm>
            <a:custGeom>
              <a:avLst/>
              <a:gdLst>
                <a:gd name="connsiteX0" fmla="*/ 675611 w 679223"/>
                <a:gd name="connsiteY0" fmla="*/ 151753 h 289610"/>
                <a:gd name="connsiteX1" fmla="*/ 637511 w 679223"/>
                <a:gd name="connsiteY1" fmla="*/ 112065 h 289610"/>
                <a:gd name="connsiteX2" fmla="*/ 513686 w 679223"/>
                <a:gd name="connsiteY2" fmla="*/ 32690 h 289610"/>
                <a:gd name="connsiteX3" fmla="*/ 299374 w 679223"/>
                <a:gd name="connsiteY3" fmla="*/ 2528 h 289610"/>
                <a:gd name="connsiteX4" fmla="*/ 113636 w 679223"/>
                <a:gd name="connsiteY4" fmla="*/ 93015 h 289610"/>
                <a:gd name="connsiteX5" fmla="*/ 924 w 679223"/>
                <a:gd name="connsiteY5" fmla="*/ 285103 h 289610"/>
                <a:gd name="connsiteX6" fmla="*/ 66011 w 679223"/>
                <a:gd name="connsiteY6" fmla="*/ 220015 h 289610"/>
                <a:gd name="connsiteX7" fmla="*/ 169199 w 679223"/>
                <a:gd name="connsiteY7" fmla="*/ 120003 h 289610"/>
                <a:gd name="connsiteX8" fmla="*/ 340649 w 679223"/>
                <a:gd name="connsiteY8" fmla="*/ 61265 h 289610"/>
                <a:gd name="connsiteX9" fmla="*/ 559724 w 679223"/>
                <a:gd name="connsiteY9" fmla="*/ 91428 h 289610"/>
                <a:gd name="connsiteX10" fmla="*/ 675611 w 679223"/>
                <a:gd name="connsiteY10" fmla="*/ 151753 h 28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223" h="289610">
                  <a:moveTo>
                    <a:pt x="675611" y="151753"/>
                  </a:moveTo>
                  <a:cubicBezTo>
                    <a:pt x="688575" y="155192"/>
                    <a:pt x="664498" y="131909"/>
                    <a:pt x="637511" y="112065"/>
                  </a:cubicBezTo>
                  <a:cubicBezTo>
                    <a:pt x="610524" y="92221"/>
                    <a:pt x="570042" y="50946"/>
                    <a:pt x="513686" y="32690"/>
                  </a:cubicBezTo>
                  <a:cubicBezTo>
                    <a:pt x="457330" y="14434"/>
                    <a:pt x="366049" y="-7526"/>
                    <a:pt x="299374" y="2528"/>
                  </a:cubicBezTo>
                  <a:cubicBezTo>
                    <a:pt x="232699" y="12582"/>
                    <a:pt x="163378" y="45919"/>
                    <a:pt x="113636" y="93015"/>
                  </a:cubicBezTo>
                  <a:cubicBezTo>
                    <a:pt x="63894" y="140111"/>
                    <a:pt x="8861" y="263936"/>
                    <a:pt x="924" y="285103"/>
                  </a:cubicBezTo>
                  <a:cubicBezTo>
                    <a:pt x="-7014" y="306270"/>
                    <a:pt x="37965" y="247532"/>
                    <a:pt x="66011" y="220015"/>
                  </a:cubicBezTo>
                  <a:cubicBezTo>
                    <a:pt x="94057" y="192498"/>
                    <a:pt x="123426" y="146461"/>
                    <a:pt x="169199" y="120003"/>
                  </a:cubicBezTo>
                  <a:cubicBezTo>
                    <a:pt x="214972" y="93545"/>
                    <a:pt x="275562" y="66027"/>
                    <a:pt x="340649" y="61265"/>
                  </a:cubicBezTo>
                  <a:cubicBezTo>
                    <a:pt x="405736" y="56503"/>
                    <a:pt x="503632" y="76082"/>
                    <a:pt x="559724" y="91428"/>
                  </a:cubicBezTo>
                  <a:cubicBezTo>
                    <a:pt x="615816" y="106774"/>
                    <a:pt x="662647" y="148314"/>
                    <a:pt x="675611" y="15175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CC525561-8497-4AC3-B7B8-590CCAF6079C}"/>
                </a:ext>
              </a:extLst>
            </p:cNvPr>
            <p:cNvSpPr/>
            <p:nvPr/>
          </p:nvSpPr>
          <p:spPr>
            <a:xfrm>
              <a:off x="6581731" y="705035"/>
              <a:ext cx="49104" cy="555587"/>
            </a:xfrm>
            <a:custGeom>
              <a:avLst/>
              <a:gdLst>
                <a:gd name="connsiteX0" fmla="*/ 12744 w 49104"/>
                <a:gd name="connsiteY0" fmla="*/ 555440 h 555587"/>
                <a:gd name="connsiteX1" fmla="*/ 46082 w 49104"/>
                <a:gd name="connsiteY1" fmla="*/ 396690 h 555587"/>
                <a:gd name="connsiteX2" fmla="*/ 44494 w 49104"/>
                <a:gd name="connsiteY2" fmla="*/ 174440 h 555587"/>
                <a:gd name="connsiteX3" fmla="*/ 19094 w 49104"/>
                <a:gd name="connsiteY3" fmla="*/ 2990 h 555587"/>
                <a:gd name="connsiteX4" fmla="*/ 22269 w 49104"/>
                <a:gd name="connsiteY4" fmla="*/ 79190 h 555587"/>
                <a:gd name="connsiteX5" fmla="*/ 20682 w 49104"/>
                <a:gd name="connsiteY5" fmla="*/ 252228 h 555587"/>
                <a:gd name="connsiteX6" fmla="*/ 44 w 49104"/>
                <a:gd name="connsiteY6" fmla="*/ 369703 h 555587"/>
                <a:gd name="connsiteX7" fmla="*/ 12744 w 49104"/>
                <a:gd name="connsiteY7" fmla="*/ 555440 h 5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04" h="555587">
                  <a:moveTo>
                    <a:pt x="12744" y="555440"/>
                  </a:moveTo>
                  <a:cubicBezTo>
                    <a:pt x="20417" y="559938"/>
                    <a:pt x="40790" y="460190"/>
                    <a:pt x="46082" y="396690"/>
                  </a:cubicBezTo>
                  <a:cubicBezTo>
                    <a:pt x="51374" y="333190"/>
                    <a:pt x="48992" y="240057"/>
                    <a:pt x="44494" y="174440"/>
                  </a:cubicBezTo>
                  <a:cubicBezTo>
                    <a:pt x="39996" y="108823"/>
                    <a:pt x="22798" y="18865"/>
                    <a:pt x="19094" y="2990"/>
                  </a:cubicBezTo>
                  <a:cubicBezTo>
                    <a:pt x="15390" y="-12885"/>
                    <a:pt x="22004" y="37650"/>
                    <a:pt x="22269" y="79190"/>
                  </a:cubicBezTo>
                  <a:cubicBezTo>
                    <a:pt x="22534" y="120730"/>
                    <a:pt x="24386" y="203809"/>
                    <a:pt x="20682" y="252228"/>
                  </a:cubicBezTo>
                  <a:cubicBezTo>
                    <a:pt x="16978" y="300647"/>
                    <a:pt x="-1014" y="322872"/>
                    <a:pt x="44" y="369703"/>
                  </a:cubicBezTo>
                  <a:cubicBezTo>
                    <a:pt x="1102" y="416534"/>
                    <a:pt x="5071" y="550942"/>
                    <a:pt x="12744" y="55544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99789A84-D22D-48DA-99B1-2C17CCA066D1}"/>
                </a:ext>
              </a:extLst>
            </p:cNvPr>
            <p:cNvSpPr/>
            <p:nvPr/>
          </p:nvSpPr>
          <p:spPr>
            <a:xfrm>
              <a:off x="6748076" y="897777"/>
              <a:ext cx="30500" cy="324486"/>
            </a:xfrm>
            <a:custGeom>
              <a:avLst/>
              <a:gdLst>
                <a:gd name="connsiteX0" fmla="*/ 9834 w 30500"/>
                <a:gd name="connsiteY0" fmla="*/ 314824 h 324486"/>
                <a:gd name="connsiteX1" fmla="*/ 30471 w 30500"/>
                <a:gd name="connsiteY1" fmla="*/ 65586 h 324486"/>
                <a:gd name="connsiteX2" fmla="*/ 14596 w 30500"/>
                <a:gd name="connsiteY2" fmla="*/ 499 h 324486"/>
                <a:gd name="connsiteX3" fmla="*/ 24121 w 30500"/>
                <a:gd name="connsiteY3" fmla="*/ 87811 h 324486"/>
                <a:gd name="connsiteX4" fmla="*/ 1896 w 30500"/>
                <a:gd name="connsiteY4" fmla="*/ 252911 h 324486"/>
                <a:gd name="connsiteX5" fmla="*/ 9834 w 30500"/>
                <a:gd name="connsiteY5" fmla="*/ 314824 h 32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0" h="324486">
                  <a:moveTo>
                    <a:pt x="9834" y="314824"/>
                  </a:moveTo>
                  <a:cubicBezTo>
                    <a:pt x="14596" y="283603"/>
                    <a:pt x="29677" y="117973"/>
                    <a:pt x="30471" y="65586"/>
                  </a:cubicBezTo>
                  <a:cubicBezTo>
                    <a:pt x="31265" y="13199"/>
                    <a:pt x="15654" y="-3205"/>
                    <a:pt x="14596" y="499"/>
                  </a:cubicBezTo>
                  <a:cubicBezTo>
                    <a:pt x="13538" y="4203"/>
                    <a:pt x="26238" y="45742"/>
                    <a:pt x="24121" y="87811"/>
                  </a:cubicBezTo>
                  <a:cubicBezTo>
                    <a:pt x="22004" y="129880"/>
                    <a:pt x="7717" y="210578"/>
                    <a:pt x="1896" y="252911"/>
                  </a:cubicBezTo>
                  <a:cubicBezTo>
                    <a:pt x="-3925" y="295244"/>
                    <a:pt x="5072" y="346045"/>
                    <a:pt x="9834" y="31482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3E25D730-3C83-44B8-8C56-6A3911475AEF}"/>
                </a:ext>
              </a:extLst>
            </p:cNvPr>
            <p:cNvSpPr/>
            <p:nvPr/>
          </p:nvSpPr>
          <p:spPr>
            <a:xfrm>
              <a:off x="6818254" y="554038"/>
              <a:ext cx="70256" cy="215900"/>
            </a:xfrm>
            <a:custGeom>
              <a:avLst/>
              <a:gdLst>
                <a:gd name="connsiteX0" fmla="*/ 65146 w 70256"/>
                <a:gd name="connsiteY0" fmla="*/ 215900 h 215900"/>
                <a:gd name="connsiteX1" fmla="*/ 50859 w 70256"/>
                <a:gd name="connsiteY1" fmla="*/ 71437 h 215900"/>
                <a:gd name="connsiteX2" fmla="*/ 59 w 70256"/>
                <a:gd name="connsiteY2" fmla="*/ 0 h 215900"/>
                <a:gd name="connsiteX3" fmla="*/ 61971 w 70256"/>
                <a:gd name="connsiteY3" fmla="*/ 71437 h 215900"/>
                <a:gd name="connsiteX4" fmla="*/ 65146 w 70256"/>
                <a:gd name="connsiteY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56" h="215900">
                  <a:moveTo>
                    <a:pt x="65146" y="215900"/>
                  </a:moveTo>
                  <a:cubicBezTo>
                    <a:pt x="63294" y="215900"/>
                    <a:pt x="61707" y="107420"/>
                    <a:pt x="50859" y="71437"/>
                  </a:cubicBezTo>
                  <a:cubicBezTo>
                    <a:pt x="40011" y="35454"/>
                    <a:pt x="-1793" y="0"/>
                    <a:pt x="59" y="0"/>
                  </a:cubicBezTo>
                  <a:cubicBezTo>
                    <a:pt x="1911" y="0"/>
                    <a:pt x="46625" y="33602"/>
                    <a:pt x="61971" y="71437"/>
                  </a:cubicBezTo>
                  <a:cubicBezTo>
                    <a:pt x="77317" y="109272"/>
                    <a:pt x="66998" y="215900"/>
                    <a:pt x="65146" y="21590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69935CA-6D21-4A64-836A-480B3CAE37BF}"/>
                </a:ext>
              </a:extLst>
            </p:cNvPr>
            <p:cNvSpPr/>
            <p:nvPr/>
          </p:nvSpPr>
          <p:spPr>
            <a:xfrm>
              <a:off x="6807321" y="1017683"/>
              <a:ext cx="779478" cy="300804"/>
            </a:xfrm>
            <a:custGeom>
              <a:avLst/>
              <a:gdLst>
                <a:gd name="connsiteX0" fmla="*/ 4642 w 779478"/>
                <a:gd name="connsiteY0" fmla="*/ 171355 h 300804"/>
                <a:gd name="connsiteX1" fmla="*/ 145929 w 779478"/>
                <a:gd name="connsiteY1" fmla="*/ 90392 h 300804"/>
                <a:gd name="connsiteX2" fmla="*/ 387229 w 779478"/>
                <a:gd name="connsiteY2" fmla="*/ 57055 h 300804"/>
                <a:gd name="connsiteX3" fmla="*/ 611067 w 779478"/>
                <a:gd name="connsiteY3" fmla="*/ 166592 h 300804"/>
                <a:gd name="connsiteX4" fmla="*/ 779342 w 779478"/>
                <a:gd name="connsiteY4" fmla="*/ 299942 h 300804"/>
                <a:gd name="connsiteX5" fmla="*/ 584079 w 779478"/>
                <a:gd name="connsiteY5" fmla="*/ 98330 h 300804"/>
                <a:gd name="connsiteX6" fmla="*/ 314204 w 779478"/>
                <a:gd name="connsiteY6" fmla="*/ 1492 h 300804"/>
                <a:gd name="connsiteX7" fmla="*/ 4642 w 779478"/>
                <a:gd name="connsiteY7" fmla="*/ 171355 h 30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9478" h="300804">
                  <a:moveTo>
                    <a:pt x="4642" y="171355"/>
                  </a:moveTo>
                  <a:cubicBezTo>
                    <a:pt x="-23404" y="186172"/>
                    <a:pt x="82165" y="109442"/>
                    <a:pt x="145929" y="90392"/>
                  </a:cubicBezTo>
                  <a:cubicBezTo>
                    <a:pt x="209693" y="71342"/>
                    <a:pt x="309706" y="44355"/>
                    <a:pt x="387229" y="57055"/>
                  </a:cubicBezTo>
                  <a:cubicBezTo>
                    <a:pt x="464752" y="69755"/>
                    <a:pt x="545715" y="126111"/>
                    <a:pt x="611067" y="166592"/>
                  </a:cubicBezTo>
                  <a:cubicBezTo>
                    <a:pt x="676419" y="207073"/>
                    <a:pt x="783840" y="311319"/>
                    <a:pt x="779342" y="299942"/>
                  </a:cubicBezTo>
                  <a:cubicBezTo>
                    <a:pt x="774844" y="288565"/>
                    <a:pt x="661602" y="148072"/>
                    <a:pt x="584079" y="98330"/>
                  </a:cubicBezTo>
                  <a:cubicBezTo>
                    <a:pt x="506556" y="48588"/>
                    <a:pt x="404427" y="-10150"/>
                    <a:pt x="314204" y="1492"/>
                  </a:cubicBezTo>
                  <a:cubicBezTo>
                    <a:pt x="223981" y="13134"/>
                    <a:pt x="32688" y="156538"/>
                    <a:pt x="4642" y="17135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4A43427-5F0C-424F-9712-54EFCC6C2B8C}"/>
                </a:ext>
              </a:extLst>
            </p:cNvPr>
            <p:cNvSpPr/>
            <p:nvPr/>
          </p:nvSpPr>
          <p:spPr>
            <a:xfrm>
              <a:off x="7194266" y="1407185"/>
              <a:ext cx="377262" cy="283088"/>
            </a:xfrm>
            <a:custGeom>
              <a:avLst/>
              <a:gdLst>
                <a:gd name="connsiteX0" fmla="*/ 284 w 377262"/>
                <a:gd name="connsiteY0" fmla="*/ 928 h 283088"/>
                <a:gd name="connsiteX1" fmla="*/ 262222 w 377262"/>
                <a:gd name="connsiteY1" fmla="*/ 107290 h 283088"/>
                <a:gd name="connsiteX2" fmla="*/ 376522 w 377262"/>
                <a:gd name="connsiteY2" fmla="*/ 278740 h 283088"/>
                <a:gd name="connsiteX3" fmla="*/ 306672 w 377262"/>
                <a:gd name="connsiteY3" fmla="*/ 226353 h 283088"/>
                <a:gd name="connsiteX4" fmla="*/ 213009 w 377262"/>
                <a:gd name="connsiteY4" fmla="*/ 166028 h 283088"/>
                <a:gd name="connsiteX5" fmla="*/ 284 w 377262"/>
                <a:gd name="connsiteY5" fmla="*/ 928 h 28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62" h="283088">
                  <a:moveTo>
                    <a:pt x="284" y="928"/>
                  </a:moveTo>
                  <a:cubicBezTo>
                    <a:pt x="8486" y="-8862"/>
                    <a:pt x="199516" y="60988"/>
                    <a:pt x="262222" y="107290"/>
                  </a:cubicBezTo>
                  <a:cubicBezTo>
                    <a:pt x="324928" y="153592"/>
                    <a:pt x="369114" y="258896"/>
                    <a:pt x="376522" y="278740"/>
                  </a:cubicBezTo>
                  <a:cubicBezTo>
                    <a:pt x="383930" y="298584"/>
                    <a:pt x="333924" y="245138"/>
                    <a:pt x="306672" y="226353"/>
                  </a:cubicBezTo>
                  <a:cubicBezTo>
                    <a:pt x="279420" y="207568"/>
                    <a:pt x="262751" y="203334"/>
                    <a:pt x="213009" y="166028"/>
                  </a:cubicBezTo>
                  <a:cubicBezTo>
                    <a:pt x="163267" y="128722"/>
                    <a:pt x="-7918" y="10718"/>
                    <a:pt x="284" y="92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F6C1468B-BDC5-46E3-A868-0DCDFA4EA388}"/>
                </a:ext>
              </a:extLst>
            </p:cNvPr>
            <p:cNvSpPr/>
            <p:nvPr/>
          </p:nvSpPr>
          <p:spPr>
            <a:xfrm>
              <a:off x="7336415" y="1615458"/>
              <a:ext cx="451028" cy="498734"/>
            </a:xfrm>
            <a:custGeom>
              <a:avLst/>
              <a:gdLst>
                <a:gd name="connsiteX0" fmla="*/ 448685 w 451028"/>
                <a:gd name="connsiteY0" fmla="*/ 494330 h 498734"/>
                <a:gd name="connsiteX1" fmla="*/ 259773 w 451028"/>
                <a:gd name="connsiteY1" fmla="*/ 219692 h 498734"/>
                <a:gd name="connsiteX2" fmla="*/ 8948 w 451028"/>
                <a:gd name="connsiteY2" fmla="*/ 11730 h 498734"/>
                <a:gd name="connsiteX3" fmla="*/ 83560 w 451028"/>
                <a:gd name="connsiteY3" fmla="*/ 62530 h 498734"/>
                <a:gd name="connsiteX4" fmla="*/ 347085 w 451028"/>
                <a:gd name="connsiteY4" fmla="*/ 365742 h 498734"/>
                <a:gd name="connsiteX5" fmla="*/ 448685 w 451028"/>
                <a:gd name="connsiteY5" fmla="*/ 494330 h 49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028" h="498734">
                  <a:moveTo>
                    <a:pt x="448685" y="494330"/>
                  </a:moveTo>
                  <a:cubicBezTo>
                    <a:pt x="434133" y="469988"/>
                    <a:pt x="333062" y="300125"/>
                    <a:pt x="259773" y="219692"/>
                  </a:cubicBezTo>
                  <a:cubicBezTo>
                    <a:pt x="186483" y="139259"/>
                    <a:pt x="38317" y="37924"/>
                    <a:pt x="8948" y="11730"/>
                  </a:cubicBezTo>
                  <a:cubicBezTo>
                    <a:pt x="-20421" y="-14464"/>
                    <a:pt x="27204" y="3528"/>
                    <a:pt x="83560" y="62530"/>
                  </a:cubicBezTo>
                  <a:cubicBezTo>
                    <a:pt x="139916" y="121532"/>
                    <a:pt x="286495" y="294040"/>
                    <a:pt x="347085" y="365742"/>
                  </a:cubicBezTo>
                  <a:cubicBezTo>
                    <a:pt x="407675" y="437444"/>
                    <a:pt x="463237" y="518672"/>
                    <a:pt x="448685" y="49433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7C3D350B-F07E-4992-8EB4-049EA1D4954D}"/>
                </a:ext>
              </a:extLst>
            </p:cNvPr>
            <p:cNvSpPr/>
            <p:nvPr/>
          </p:nvSpPr>
          <p:spPr>
            <a:xfrm>
              <a:off x="7793623" y="2443813"/>
              <a:ext cx="97043" cy="555346"/>
            </a:xfrm>
            <a:custGeom>
              <a:avLst/>
              <a:gdLst>
                <a:gd name="connsiteX0" fmla="*/ 77202 w 97043"/>
                <a:gd name="connsiteY0" fmla="*/ 2525 h 555346"/>
                <a:gd name="connsiteX1" fmla="*/ 96252 w 97043"/>
                <a:gd name="connsiteY1" fmla="*/ 258112 h 555346"/>
                <a:gd name="connsiteX2" fmla="*/ 54977 w 97043"/>
                <a:gd name="connsiteY2" fmla="*/ 553387 h 555346"/>
                <a:gd name="connsiteX3" fmla="*/ 50215 w 97043"/>
                <a:gd name="connsiteY3" fmla="*/ 381937 h 555346"/>
                <a:gd name="connsiteX4" fmla="*/ 64502 w 97043"/>
                <a:gd name="connsiteY4" fmla="*/ 289862 h 555346"/>
                <a:gd name="connsiteX5" fmla="*/ 2590 w 97043"/>
                <a:gd name="connsiteY5" fmla="*/ 253350 h 555346"/>
                <a:gd name="connsiteX6" fmla="*/ 18465 w 97043"/>
                <a:gd name="connsiteY6" fmla="*/ 134287 h 555346"/>
                <a:gd name="connsiteX7" fmla="*/ 77202 w 97043"/>
                <a:gd name="connsiteY7" fmla="*/ 2525 h 55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43" h="555346">
                  <a:moveTo>
                    <a:pt x="77202" y="2525"/>
                  </a:moveTo>
                  <a:cubicBezTo>
                    <a:pt x="90166" y="23162"/>
                    <a:pt x="99956" y="166302"/>
                    <a:pt x="96252" y="258112"/>
                  </a:cubicBezTo>
                  <a:cubicBezTo>
                    <a:pt x="92548" y="349922"/>
                    <a:pt x="62650" y="532750"/>
                    <a:pt x="54977" y="553387"/>
                  </a:cubicBezTo>
                  <a:cubicBezTo>
                    <a:pt x="47304" y="574025"/>
                    <a:pt x="48628" y="425858"/>
                    <a:pt x="50215" y="381937"/>
                  </a:cubicBezTo>
                  <a:cubicBezTo>
                    <a:pt x="51802" y="338016"/>
                    <a:pt x="72439" y="311293"/>
                    <a:pt x="64502" y="289862"/>
                  </a:cubicBezTo>
                  <a:cubicBezTo>
                    <a:pt x="56565" y="268431"/>
                    <a:pt x="10263" y="279279"/>
                    <a:pt x="2590" y="253350"/>
                  </a:cubicBezTo>
                  <a:cubicBezTo>
                    <a:pt x="-5083" y="227421"/>
                    <a:pt x="5501" y="175297"/>
                    <a:pt x="18465" y="134287"/>
                  </a:cubicBezTo>
                  <a:cubicBezTo>
                    <a:pt x="31429" y="93277"/>
                    <a:pt x="64238" y="-18112"/>
                    <a:pt x="77202" y="252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11FA87B-7EE5-4176-BB6C-676E26A73A26}"/>
                </a:ext>
              </a:extLst>
            </p:cNvPr>
            <p:cNvSpPr/>
            <p:nvPr/>
          </p:nvSpPr>
          <p:spPr>
            <a:xfrm>
              <a:off x="6814861" y="1011151"/>
              <a:ext cx="247945" cy="128047"/>
            </a:xfrm>
            <a:custGeom>
              <a:avLst/>
              <a:gdLst>
                <a:gd name="connsiteX0" fmla="*/ 1864 w 247945"/>
                <a:gd name="connsiteY0" fmla="*/ 127087 h 128047"/>
                <a:gd name="connsiteX1" fmla="*/ 66952 w 247945"/>
                <a:gd name="connsiteY1" fmla="*/ 60412 h 128047"/>
                <a:gd name="connsiteX2" fmla="*/ 149502 w 247945"/>
                <a:gd name="connsiteY2" fmla="*/ 33424 h 128047"/>
                <a:gd name="connsiteX3" fmla="*/ 247927 w 247945"/>
                <a:gd name="connsiteY3" fmla="*/ 15962 h 128047"/>
                <a:gd name="connsiteX4" fmla="*/ 141564 w 247945"/>
                <a:gd name="connsiteY4" fmla="*/ 4849 h 128047"/>
                <a:gd name="connsiteX5" fmla="*/ 1864 w 247945"/>
                <a:gd name="connsiteY5" fmla="*/ 127087 h 1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945" h="128047">
                  <a:moveTo>
                    <a:pt x="1864" y="127087"/>
                  </a:moveTo>
                  <a:cubicBezTo>
                    <a:pt x="-10571" y="136347"/>
                    <a:pt x="42346" y="76022"/>
                    <a:pt x="66952" y="60412"/>
                  </a:cubicBezTo>
                  <a:cubicBezTo>
                    <a:pt x="91558" y="44802"/>
                    <a:pt x="119340" y="40832"/>
                    <a:pt x="149502" y="33424"/>
                  </a:cubicBezTo>
                  <a:cubicBezTo>
                    <a:pt x="179664" y="26016"/>
                    <a:pt x="249250" y="20724"/>
                    <a:pt x="247927" y="15962"/>
                  </a:cubicBezTo>
                  <a:cubicBezTo>
                    <a:pt x="246604" y="11200"/>
                    <a:pt x="181252" y="-9174"/>
                    <a:pt x="141564" y="4849"/>
                  </a:cubicBezTo>
                  <a:cubicBezTo>
                    <a:pt x="101877" y="18872"/>
                    <a:pt x="14299" y="117827"/>
                    <a:pt x="1864" y="12708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385DA9CB-AEE3-44DA-82C2-21B3812925DD}"/>
                </a:ext>
              </a:extLst>
            </p:cNvPr>
            <p:cNvSpPr/>
            <p:nvPr/>
          </p:nvSpPr>
          <p:spPr>
            <a:xfrm>
              <a:off x="6793332" y="866886"/>
              <a:ext cx="287974" cy="234175"/>
            </a:xfrm>
            <a:custGeom>
              <a:avLst/>
              <a:gdLst>
                <a:gd name="connsiteX0" fmla="*/ 18631 w 287974"/>
                <a:gd name="connsiteY0" fmla="*/ 233252 h 234175"/>
                <a:gd name="connsiteX1" fmla="*/ 105943 w 287974"/>
                <a:gd name="connsiteY1" fmla="*/ 87202 h 234175"/>
                <a:gd name="connsiteX2" fmla="*/ 155156 w 287974"/>
                <a:gd name="connsiteY2" fmla="*/ 34814 h 234175"/>
                <a:gd name="connsiteX3" fmla="*/ 217068 w 287974"/>
                <a:gd name="connsiteY3" fmla="*/ 11002 h 234175"/>
                <a:gd name="connsiteX4" fmla="*/ 286918 w 287974"/>
                <a:gd name="connsiteY4" fmla="*/ 4652 h 234175"/>
                <a:gd name="connsiteX5" fmla="*/ 159918 w 287974"/>
                <a:gd name="connsiteY5" fmla="*/ 3064 h 234175"/>
                <a:gd name="connsiteX6" fmla="*/ 53556 w 287974"/>
                <a:gd name="connsiteY6" fmla="*/ 47514 h 234175"/>
                <a:gd name="connsiteX7" fmla="*/ 2756 w 287974"/>
                <a:gd name="connsiteY7" fmla="*/ 145939 h 234175"/>
                <a:gd name="connsiteX8" fmla="*/ 18631 w 287974"/>
                <a:gd name="connsiteY8" fmla="*/ 233252 h 23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74" h="234175">
                  <a:moveTo>
                    <a:pt x="18631" y="233252"/>
                  </a:moveTo>
                  <a:cubicBezTo>
                    <a:pt x="35829" y="223463"/>
                    <a:pt x="83189" y="120275"/>
                    <a:pt x="105943" y="87202"/>
                  </a:cubicBezTo>
                  <a:cubicBezTo>
                    <a:pt x="128697" y="54129"/>
                    <a:pt x="136635" y="47514"/>
                    <a:pt x="155156" y="34814"/>
                  </a:cubicBezTo>
                  <a:cubicBezTo>
                    <a:pt x="173677" y="22114"/>
                    <a:pt x="195108" y="16029"/>
                    <a:pt x="217068" y="11002"/>
                  </a:cubicBezTo>
                  <a:cubicBezTo>
                    <a:pt x="239028" y="5975"/>
                    <a:pt x="296443" y="5975"/>
                    <a:pt x="286918" y="4652"/>
                  </a:cubicBezTo>
                  <a:cubicBezTo>
                    <a:pt x="277393" y="3329"/>
                    <a:pt x="198812" y="-4080"/>
                    <a:pt x="159918" y="3064"/>
                  </a:cubicBezTo>
                  <a:cubicBezTo>
                    <a:pt x="121024" y="10208"/>
                    <a:pt x="79750" y="23702"/>
                    <a:pt x="53556" y="47514"/>
                  </a:cubicBezTo>
                  <a:cubicBezTo>
                    <a:pt x="27362" y="71326"/>
                    <a:pt x="9371" y="119481"/>
                    <a:pt x="2756" y="145939"/>
                  </a:cubicBezTo>
                  <a:cubicBezTo>
                    <a:pt x="-3859" y="172397"/>
                    <a:pt x="1433" y="243041"/>
                    <a:pt x="18631" y="23325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4ABD5130-BAF2-4A49-9825-9C130A485B5D}"/>
                </a:ext>
              </a:extLst>
            </p:cNvPr>
            <p:cNvSpPr/>
            <p:nvPr/>
          </p:nvSpPr>
          <p:spPr>
            <a:xfrm>
              <a:off x="6873642" y="796053"/>
              <a:ext cx="233908" cy="44010"/>
            </a:xfrm>
            <a:custGeom>
              <a:avLst/>
              <a:gdLst>
                <a:gd name="connsiteX0" fmla="*/ 233 w 233908"/>
                <a:gd name="connsiteY0" fmla="*/ 43735 h 44010"/>
                <a:gd name="connsiteX1" fmla="*/ 111358 w 233908"/>
                <a:gd name="connsiteY1" fmla="*/ 872 h 44010"/>
                <a:gd name="connsiteX2" fmla="*/ 233596 w 233908"/>
                <a:gd name="connsiteY2" fmla="*/ 15160 h 44010"/>
                <a:gd name="connsiteX3" fmla="*/ 141521 w 233908"/>
                <a:gd name="connsiteY3" fmla="*/ 18335 h 44010"/>
                <a:gd name="connsiteX4" fmla="*/ 233 w 233908"/>
                <a:gd name="connsiteY4" fmla="*/ 43735 h 4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908" h="44010">
                  <a:moveTo>
                    <a:pt x="233" y="43735"/>
                  </a:moveTo>
                  <a:cubicBezTo>
                    <a:pt x="-4794" y="40825"/>
                    <a:pt x="72464" y="5634"/>
                    <a:pt x="111358" y="872"/>
                  </a:cubicBezTo>
                  <a:cubicBezTo>
                    <a:pt x="150252" y="-3890"/>
                    <a:pt x="228569" y="12250"/>
                    <a:pt x="233596" y="15160"/>
                  </a:cubicBezTo>
                  <a:cubicBezTo>
                    <a:pt x="238623" y="18070"/>
                    <a:pt x="182002" y="10927"/>
                    <a:pt x="141521" y="18335"/>
                  </a:cubicBezTo>
                  <a:cubicBezTo>
                    <a:pt x="101040" y="25743"/>
                    <a:pt x="5260" y="46645"/>
                    <a:pt x="233" y="4373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815503F-2218-4E3C-B092-B66FE7C882C9}"/>
                </a:ext>
              </a:extLst>
            </p:cNvPr>
            <p:cNvSpPr/>
            <p:nvPr/>
          </p:nvSpPr>
          <p:spPr>
            <a:xfrm>
              <a:off x="6781799" y="555969"/>
              <a:ext cx="48536" cy="304573"/>
            </a:xfrm>
            <a:custGeom>
              <a:avLst/>
              <a:gdLst>
                <a:gd name="connsiteX0" fmla="*/ 46039 w 48536"/>
                <a:gd name="connsiteY0" fmla="*/ 302869 h 304573"/>
                <a:gd name="connsiteX1" fmla="*/ 41276 w 48536"/>
                <a:gd name="connsiteY1" fmla="*/ 201269 h 304573"/>
                <a:gd name="connsiteX2" fmla="*/ 31751 w 48536"/>
                <a:gd name="connsiteY2" fmla="*/ 64744 h 304573"/>
                <a:gd name="connsiteX3" fmla="*/ 42864 w 48536"/>
                <a:gd name="connsiteY3" fmla="*/ 1244 h 304573"/>
                <a:gd name="connsiteX4" fmla="*/ 1 w 48536"/>
                <a:gd name="connsiteY4" fmla="*/ 117131 h 304573"/>
                <a:gd name="connsiteX5" fmla="*/ 46039 w 48536"/>
                <a:gd name="connsiteY5" fmla="*/ 302869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36" h="304573">
                  <a:moveTo>
                    <a:pt x="46039" y="302869"/>
                  </a:moveTo>
                  <a:cubicBezTo>
                    <a:pt x="52918" y="316892"/>
                    <a:pt x="43657" y="240956"/>
                    <a:pt x="41276" y="201269"/>
                  </a:cubicBezTo>
                  <a:cubicBezTo>
                    <a:pt x="38895" y="161581"/>
                    <a:pt x="31486" y="98081"/>
                    <a:pt x="31751" y="64744"/>
                  </a:cubicBezTo>
                  <a:cubicBezTo>
                    <a:pt x="32016" y="31407"/>
                    <a:pt x="48155" y="-7487"/>
                    <a:pt x="42864" y="1244"/>
                  </a:cubicBezTo>
                  <a:cubicBezTo>
                    <a:pt x="37573" y="9975"/>
                    <a:pt x="-264" y="70564"/>
                    <a:pt x="1" y="117131"/>
                  </a:cubicBezTo>
                  <a:cubicBezTo>
                    <a:pt x="265" y="163698"/>
                    <a:pt x="39160" y="288846"/>
                    <a:pt x="46039" y="30286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313F5C85-8BDF-4B74-8A01-4B9300CCDA2F}"/>
                </a:ext>
              </a:extLst>
            </p:cNvPr>
            <p:cNvSpPr/>
            <p:nvPr/>
          </p:nvSpPr>
          <p:spPr>
            <a:xfrm>
              <a:off x="7397102" y="2034407"/>
              <a:ext cx="366029" cy="509071"/>
            </a:xfrm>
            <a:custGeom>
              <a:avLst/>
              <a:gdLst>
                <a:gd name="connsiteX0" fmla="*/ 648 w 366029"/>
                <a:gd name="connsiteY0" fmla="*/ 1826 h 509071"/>
                <a:gd name="connsiteX1" fmla="*/ 53565 w 366029"/>
                <a:gd name="connsiteY1" fmla="*/ 75910 h 509071"/>
                <a:gd name="connsiteX2" fmla="*/ 254648 w 366029"/>
                <a:gd name="connsiteY2" fmla="*/ 255826 h 509071"/>
                <a:gd name="connsiteX3" fmla="*/ 364715 w 366029"/>
                <a:gd name="connsiteY3" fmla="*/ 507710 h 509071"/>
                <a:gd name="connsiteX4" fmla="*/ 296981 w 366029"/>
                <a:gd name="connsiteY4" fmla="*/ 346843 h 509071"/>
                <a:gd name="connsiteX5" fmla="*/ 42981 w 366029"/>
                <a:gd name="connsiteY5" fmla="*/ 143643 h 509071"/>
                <a:gd name="connsiteX6" fmla="*/ 648 w 366029"/>
                <a:gd name="connsiteY6" fmla="*/ 1826 h 50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29" h="509071">
                  <a:moveTo>
                    <a:pt x="648" y="1826"/>
                  </a:moveTo>
                  <a:cubicBezTo>
                    <a:pt x="2412" y="-9463"/>
                    <a:pt x="11232" y="33577"/>
                    <a:pt x="53565" y="75910"/>
                  </a:cubicBezTo>
                  <a:cubicBezTo>
                    <a:pt x="95898" y="118243"/>
                    <a:pt x="202790" y="183859"/>
                    <a:pt x="254648" y="255826"/>
                  </a:cubicBezTo>
                  <a:cubicBezTo>
                    <a:pt x="306506" y="327793"/>
                    <a:pt x="357660" y="492541"/>
                    <a:pt x="364715" y="507710"/>
                  </a:cubicBezTo>
                  <a:cubicBezTo>
                    <a:pt x="371771" y="522880"/>
                    <a:pt x="350603" y="407521"/>
                    <a:pt x="296981" y="346843"/>
                  </a:cubicBezTo>
                  <a:cubicBezTo>
                    <a:pt x="243359" y="286165"/>
                    <a:pt x="88489" y="194443"/>
                    <a:pt x="42981" y="143643"/>
                  </a:cubicBezTo>
                  <a:cubicBezTo>
                    <a:pt x="-2527" y="92843"/>
                    <a:pt x="-1116" y="13115"/>
                    <a:pt x="648" y="182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1BBA73A4-88C2-43B8-823A-161BBA2FC9D0}"/>
                </a:ext>
              </a:extLst>
            </p:cNvPr>
            <p:cNvSpPr/>
            <p:nvPr/>
          </p:nvSpPr>
          <p:spPr>
            <a:xfrm>
              <a:off x="4429089" y="3313221"/>
              <a:ext cx="158885" cy="590646"/>
            </a:xfrm>
            <a:custGeom>
              <a:avLst/>
              <a:gdLst>
                <a:gd name="connsiteX0" fmla="*/ 104811 w 158885"/>
                <a:gd name="connsiteY0" fmla="*/ 1479 h 590646"/>
                <a:gd name="connsiteX1" fmla="*/ 123861 w 158885"/>
                <a:gd name="connsiteY1" fmla="*/ 106254 h 590646"/>
                <a:gd name="connsiteX2" fmla="*/ 101636 w 158885"/>
                <a:gd name="connsiteY2" fmla="*/ 274529 h 590646"/>
                <a:gd name="connsiteX3" fmla="*/ 66711 w 158885"/>
                <a:gd name="connsiteY3" fmla="*/ 376129 h 590646"/>
                <a:gd name="connsiteX4" fmla="*/ 36 w 158885"/>
                <a:gd name="connsiteY4" fmla="*/ 471379 h 590646"/>
                <a:gd name="connsiteX5" fmla="*/ 76236 w 158885"/>
                <a:gd name="connsiteY5" fmla="*/ 471379 h 590646"/>
                <a:gd name="connsiteX6" fmla="*/ 95286 w 158885"/>
                <a:gd name="connsiteY6" fmla="*/ 588854 h 590646"/>
                <a:gd name="connsiteX7" fmla="*/ 98461 w 158885"/>
                <a:gd name="connsiteY7" fmla="*/ 534879 h 590646"/>
                <a:gd name="connsiteX8" fmla="*/ 98461 w 158885"/>
                <a:gd name="connsiteY8" fmla="*/ 433279 h 590646"/>
                <a:gd name="connsiteX9" fmla="*/ 158786 w 158885"/>
                <a:gd name="connsiteY9" fmla="*/ 182454 h 590646"/>
                <a:gd name="connsiteX10" fmla="*/ 104811 w 158885"/>
                <a:gd name="connsiteY10" fmla="*/ 1479 h 59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885" h="590646">
                  <a:moveTo>
                    <a:pt x="104811" y="1479"/>
                  </a:moveTo>
                  <a:cubicBezTo>
                    <a:pt x="98990" y="-11221"/>
                    <a:pt x="124390" y="60746"/>
                    <a:pt x="123861" y="106254"/>
                  </a:cubicBezTo>
                  <a:cubicBezTo>
                    <a:pt x="123332" y="151762"/>
                    <a:pt x="111161" y="229550"/>
                    <a:pt x="101636" y="274529"/>
                  </a:cubicBezTo>
                  <a:cubicBezTo>
                    <a:pt x="92111" y="319508"/>
                    <a:pt x="83644" y="343321"/>
                    <a:pt x="66711" y="376129"/>
                  </a:cubicBezTo>
                  <a:cubicBezTo>
                    <a:pt x="49778" y="408937"/>
                    <a:pt x="-1552" y="455504"/>
                    <a:pt x="36" y="471379"/>
                  </a:cubicBezTo>
                  <a:cubicBezTo>
                    <a:pt x="1623" y="487254"/>
                    <a:pt x="60361" y="451800"/>
                    <a:pt x="76236" y="471379"/>
                  </a:cubicBezTo>
                  <a:cubicBezTo>
                    <a:pt x="92111" y="490958"/>
                    <a:pt x="91582" y="578271"/>
                    <a:pt x="95286" y="588854"/>
                  </a:cubicBezTo>
                  <a:cubicBezTo>
                    <a:pt x="98990" y="599437"/>
                    <a:pt x="97932" y="560808"/>
                    <a:pt x="98461" y="534879"/>
                  </a:cubicBezTo>
                  <a:cubicBezTo>
                    <a:pt x="98990" y="508950"/>
                    <a:pt x="88407" y="492016"/>
                    <a:pt x="98461" y="433279"/>
                  </a:cubicBezTo>
                  <a:cubicBezTo>
                    <a:pt x="108515" y="374542"/>
                    <a:pt x="156140" y="251775"/>
                    <a:pt x="158786" y="182454"/>
                  </a:cubicBezTo>
                  <a:cubicBezTo>
                    <a:pt x="161432" y="113133"/>
                    <a:pt x="110632" y="14179"/>
                    <a:pt x="104811" y="147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B5116582-358B-4594-86D6-CD6345AA47FB}"/>
                </a:ext>
              </a:extLst>
            </p:cNvPr>
            <p:cNvSpPr/>
            <p:nvPr/>
          </p:nvSpPr>
          <p:spPr>
            <a:xfrm>
              <a:off x="4149723" y="3809904"/>
              <a:ext cx="438380" cy="488503"/>
            </a:xfrm>
            <a:custGeom>
              <a:avLst/>
              <a:gdLst>
                <a:gd name="connsiteX0" fmla="*/ 361952 w 438380"/>
                <a:gd name="connsiteY0" fmla="*/ 96 h 488503"/>
                <a:gd name="connsiteX1" fmla="*/ 349252 w 438380"/>
                <a:gd name="connsiteY1" fmla="*/ 168371 h 488503"/>
                <a:gd name="connsiteX2" fmla="*/ 349252 w 438380"/>
                <a:gd name="connsiteY2" fmla="*/ 171546 h 488503"/>
                <a:gd name="connsiteX3" fmla="*/ 146052 w 438380"/>
                <a:gd name="connsiteY3" fmla="*/ 387446 h 488503"/>
                <a:gd name="connsiteX4" fmla="*/ 2 w 438380"/>
                <a:gd name="connsiteY4" fmla="*/ 485871 h 488503"/>
                <a:gd name="connsiteX5" fmla="*/ 149227 w 438380"/>
                <a:gd name="connsiteY5" fmla="*/ 450946 h 488503"/>
                <a:gd name="connsiteX6" fmla="*/ 244477 w 438380"/>
                <a:gd name="connsiteY6" fmla="*/ 352521 h 488503"/>
                <a:gd name="connsiteX7" fmla="*/ 434977 w 438380"/>
                <a:gd name="connsiteY7" fmla="*/ 196946 h 488503"/>
                <a:gd name="connsiteX8" fmla="*/ 361952 w 438380"/>
                <a:gd name="connsiteY8" fmla="*/ 96 h 48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380" h="488503">
                  <a:moveTo>
                    <a:pt x="361952" y="96"/>
                  </a:moveTo>
                  <a:cubicBezTo>
                    <a:pt x="347664" y="-4667"/>
                    <a:pt x="349252" y="168371"/>
                    <a:pt x="349252" y="168371"/>
                  </a:cubicBezTo>
                  <a:cubicBezTo>
                    <a:pt x="347135" y="196946"/>
                    <a:pt x="383119" y="135034"/>
                    <a:pt x="349252" y="171546"/>
                  </a:cubicBezTo>
                  <a:cubicBezTo>
                    <a:pt x="315385" y="208058"/>
                    <a:pt x="204260" y="335059"/>
                    <a:pt x="146052" y="387446"/>
                  </a:cubicBezTo>
                  <a:cubicBezTo>
                    <a:pt x="87844" y="439833"/>
                    <a:pt x="-527" y="475288"/>
                    <a:pt x="2" y="485871"/>
                  </a:cubicBezTo>
                  <a:cubicBezTo>
                    <a:pt x="531" y="496454"/>
                    <a:pt x="108481" y="473171"/>
                    <a:pt x="149227" y="450946"/>
                  </a:cubicBezTo>
                  <a:cubicBezTo>
                    <a:pt x="189973" y="428721"/>
                    <a:pt x="196852" y="394854"/>
                    <a:pt x="244477" y="352521"/>
                  </a:cubicBezTo>
                  <a:cubicBezTo>
                    <a:pt x="292102" y="310188"/>
                    <a:pt x="414340" y="249334"/>
                    <a:pt x="434977" y="196946"/>
                  </a:cubicBezTo>
                  <a:cubicBezTo>
                    <a:pt x="455615" y="144559"/>
                    <a:pt x="376240" y="4859"/>
                    <a:pt x="361952" y="9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423F6A78-188F-44B8-B720-BFE1D8487EE4}"/>
                </a:ext>
              </a:extLst>
            </p:cNvPr>
            <p:cNvSpPr/>
            <p:nvPr/>
          </p:nvSpPr>
          <p:spPr>
            <a:xfrm>
              <a:off x="4486040" y="3771729"/>
              <a:ext cx="269478" cy="1181314"/>
            </a:xfrm>
            <a:custGeom>
              <a:avLst/>
              <a:gdLst>
                <a:gd name="connsiteX0" fmla="*/ 178035 w 269478"/>
                <a:gd name="connsiteY0" fmla="*/ 171 h 1181314"/>
                <a:gd name="connsiteX1" fmla="*/ 127235 w 269478"/>
                <a:gd name="connsiteY1" fmla="*/ 136696 h 1181314"/>
                <a:gd name="connsiteX2" fmla="*/ 66910 w 269478"/>
                <a:gd name="connsiteY2" fmla="*/ 273221 h 1181314"/>
                <a:gd name="connsiteX3" fmla="*/ 6585 w 269478"/>
                <a:gd name="connsiteY3" fmla="*/ 406571 h 1181314"/>
                <a:gd name="connsiteX4" fmla="*/ 6585 w 269478"/>
                <a:gd name="connsiteY4" fmla="*/ 527221 h 1181314"/>
                <a:gd name="connsiteX5" fmla="*/ 51035 w 269478"/>
                <a:gd name="connsiteY5" fmla="*/ 765346 h 1181314"/>
                <a:gd name="connsiteX6" fmla="*/ 130410 w 269478"/>
                <a:gd name="connsiteY6" fmla="*/ 1003471 h 1181314"/>
                <a:gd name="connsiteX7" fmla="*/ 266935 w 269478"/>
                <a:gd name="connsiteY7" fmla="*/ 1181271 h 1181314"/>
                <a:gd name="connsiteX8" fmla="*/ 212960 w 269478"/>
                <a:gd name="connsiteY8" fmla="*/ 1016171 h 1181314"/>
                <a:gd name="connsiteX9" fmla="*/ 133585 w 269478"/>
                <a:gd name="connsiteY9" fmla="*/ 635171 h 1181314"/>
                <a:gd name="connsiteX10" fmla="*/ 171685 w 269478"/>
                <a:gd name="connsiteY10" fmla="*/ 371646 h 1181314"/>
                <a:gd name="connsiteX11" fmla="*/ 197085 w 269478"/>
                <a:gd name="connsiteY11" fmla="*/ 165271 h 1181314"/>
                <a:gd name="connsiteX12" fmla="*/ 178035 w 269478"/>
                <a:gd name="connsiteY12" fmla="*/ 171 h 118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478" h="1181314">
                  <a:moveTo>
                    <a:pt x="178035" y="171"/>
                  </a:moveTo>
                  <a:cubicBezTo>
                    <a:pt x="166393" y="-4591"/>
                    <a:pt x="145756" y="91188"/>
                    <a:pt x="127235" y="136696"/>
                  </a:cubicBezTo>
                  <a:cubicBezTo>
                    <a:pt x="108714" y="182204"/>
                    <a:pt x="87018" y="228242"/>
                    <a:pt x="66910" y="273221"/>
                  </a:cubicBezTo>
                  <a:cubicBezTo>
                    <a:pt x="46802" y="318200"/>
                    <a:pt x="16639" y="364238"/>
                    <a:pt x="6585" y="406571"/>
                  </a:cubicBezTo>
                  <a:cubicBezTo>
                    <a:pt x="-3469" y="448904"/>
                    <a:pt x="-823" y="467425"/>
                    <a:pt x="6585" y="527221"/>
                  </a:cubicBezTo>
                  <a:cubicBezTo>
                    <a:pt x="13993" y="587017"/>
                    <a:pt x="30398" y="685971"/>
                    <a:pt x="51035" y="765346"/>
                  </a:cubicBezTo>
                  <a:cubicBezTo>
                    <a:pt x="71672" y="844721"/>
                    <a:pt x="94427" y="934150"/>
                    <a:pt x="130410" y="1003471"/>
                  </a:cubicBezTo>
                  <a:cubicBezTo>
                    <a:pt x="166393" y="1072792"/>
                    <a:pt x="253177" y="1179154"/>
                    <a:pt x="266935" y="1181271"/>
                  </a:cubicBezTo>
                  <a:cubicBezTo>
                    <a:pt x="280693" y="1183388"/>
                    <a:pt x="235185" y="1107188"/>
                    <a:pt x="212960" y="1016171"/>
                  </a:cubicBezTo>
                  <a:cubicBezTo>
                    <a:pt x="190735" y="925154"/>
                    <a:pt x="140464" y="742592"/>
                    <a:pt x="133585" y="635171"/>
                  </a:cubicBezTo>
                  <a:cubicBezTo>
                    <a:pt x="126706" y="527750"/>
                    <a:pt x="161102" y="449963"/>
                    <a:pt x="171685" y="371646"/>
                  </a:cubicBezTo>
                  <a:cubicBezTo>
                    <a:pt x="182268" y="293329"/>
                    <a:pt x="193910" y="222950"/>
                    <a:pt x="197085" y="165271"/>
                  </a:cubicBezTo>
                  <a:cubicBezTo>
                    <a:pt x="200260" y="107592"/>
                    <a:pt x="189677" y="4933"/>
                    <a:pt x="178035" y="171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F27BE5D5-E0CD-4652-9D65-64D7185AFE0B}"/>
                </a:ext>
              </a:extLst>
            </p:cNvPr>
            <p:cNvSpPr/>
            <p:nvPr/>
          </p:nvSpPr>
          <p:spPr>
            <a:xfrm>
              <a:off x="4817993" y="4350720"/>
              <a:ext cx="106967" cy="412591"/>
            </a:xfrm>
            <a:custGeom>
              <a:avLst/>
              <a:gdLst>
                <a:gd name="connsiteX0" fmla="*/ 23882 w 106967"/>
                <a:gd name="connsiteY0" fmla="*/ 2205 h 412591"/>
                <a:gd name="connsiteX1" fmla="*/ 1657 w 106967"/>
                <a:gd name="connsiteY1" fmla="*/ 122855 h 412591"/>
                <a:gd name="connsiteX2" fmla="*/ 71507 w 106967"/>
                <a:gd name="connsiteY2" fmla="*/ 287955 h 412591"/>
                <a:gd name="connsiteX3" fmla="*/ 106432 w 106967"/>
                <a:gd name="connsiteY3" fmla="*/ 411780 h 412591"/>
                <a:gd name="connsiteX4" fmla="*/ 46107 w 106967"/>
                <a:gd name="connsiteY4" fmla="*/ 227630 h 412591"/>
                <a:gd name="connsiteX5" fmla="*/ 23882 w 106967"/>
                <a:gd name="connsiteY5" fmla="*/ 2205 h 4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67" h="412591">
                  <a:moveTo>
                    <a:pt x="23882" y="2205"/>
                  </a:moveTo>
                  <a:cubicBezTo>
                    <a:pt x="16474" y="-15257"/>
                    <a:pt x="-6280" y="75230"/>
                    <a:pt x="1657" y="122855"/>
                  </a:cubicBezTo>
                  <a:cubicBezTo>
                    <a:pt x="9594" y="170480"/>
                    <a:pt x="54045" y="239801"/>
                    <a:pt x="71507" y="287955"/>
                  </a:cubicBezTo>
                  <a:cubicBezTo>
                    <a:pt x="88969" y="336109"/>
                    <a:pt x="110665" y="421834"/>
                    <a:pt x="106432" y="411780"/>
                  </a:cubicBezTo>
                  <a:cubicBezTo>
                    <a:pt x="102199" y="401726"/>
                    <a:pt x="62511" y="291130"/>
                    <a:pt x="46107" y="227630"/>
                  </a:cubicBezTo>
                  <a:cubicBezTo>
                    <a:pt x="29703" y="164130"/>
                    <a:pt x="31290" y="19667"/>
                    <a:pt x="23882" y="220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CD5A6409-12B3-4811-BF8E-F8B7F5A1F8EA}"/>
                </a:ext>
              </a:extLst>
            </p:cNvPr>
            <p:cNvSpPr/>
            <p:nvPr/>
          </p:nvSpPr>
          <p:spPr>
            <a:xfrm>
              <a:off x="4441369" y="4256875"/>
              <a:ext cx="368832" cy="375504"/>
            </a:xfrm>
            <a:custGeom>
              <a:avLst/>
              <a:gdLst>
                <a:gd name="connsiteX0" fmla="*/ 368756 w 368832"/>
                <a:gd name="connsiteY0" fmla="*/ 83350 h 375504"/>
                <a:gd name="connsiteX1" fmla="*/ 324306 w 368832"/>
                <a:gd name="connsiteY1" fmla="*/ 181775 h 375504"/>
                <a:gd name="connsiteX2" fmla="*/ 232231 w 368832"/>
                <a:gd name="connsiteY2" fmla="*/ 273850 h 375504"/>
                <a:gd name="connsiteX3" fmla="*/ 456 w 368832"/>
                <a:gd name="connsiteY3" fmla="*/ 375450 h 375504"/>
                <a:gd name="connsiteX4" fmla="*/ 175081 w 368832"/>
                <a:gd name="connsiteY4" fmla="*/ 286550 h 375504"/>
                <a:gd name="connsiteX5" fmla="*/ 251281 w 368832"/>
                <a:gd name="connsiteY5" fmla="*/ 191300 h 375504"/>
                <a:gd name="connsiteX6" fmla="*/ 267156 w 368832"/>
                <a:gd name="connsiteY6" fmla="*/ 86525 h 375504"/>
                <a:gd name="connsiteX7" fmla="*/ 314781 w 368832"/>
                <a:gd name="connsiteY7" fmla="*/ 800 h 375504"/>
                <a:gd name="connsiteX8" fmla="*/ 368756 w 368832"/>
                <a:gd name="connsiteY8" fmla="*/ 83350 h 3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32" h="375504">
                  <a:moveTo>
                    <a:pt x="368756" y="83350"/>
                  </a:moveTo>
                  <a:cubicBezTo>
                    <a:pt x="370343" y="113512"/>
                    <a:pt x="347060" y="150025"/>
                    <a:pt x="324306" y="181775"/>
                  </a:cubicBezTo>
                  <a:cubicBezTo>
                    <a:pt x="301552" y="213525"/>
                    <a:pt x="286206" y="241571"/>
                    <a:pt x="232231" y="273850"/>
                  </a:cubicBezTo>
                  <a:cubicBezTo>
                    <a:pt x="178256" y="306129"/>
                    <a:pt x="9981" y="373333"/>
                    <a:pt x="456" y="375450"/>
                  </a:cubicBezTo>
                  <a:cubicBezTo>
                    <a:pt x="-9069" y="377567"/>
                    <a:pt x="133277" y="317241"/>
                    <a:pt x="175081" y="286550"/>
                  </a:cubicBezTo>
                  <a:cubicBezTo>
                    <a:pt x="216885" y="255859"/>
                    <a:pt x="235935" y="224638"/>
                    <a:pt x="251281" y="191300"/>
                  </a:cubicBezTo>
                  <a:cubicBezTo>
                    <a:pt x="266627" y="157962"/>
                    <a:pt x="256573" y="118275"/>
                    <a:pt x="267156" y="86525"/>
                  </a:cubicBezTo>
                  <a:cubicBezTo>
                    <a:pt x="277739" y="54775"/>
                    <a:pt x="297319" y="9267"/>
                    <a:pt x="314781" y="800"/>
                  </a:cubicBezTo>
                  <a:cubicBezTo>
                    <a:pt x="332243" y="-7667"/>
                    <a:pt x="367169" y="53188"/>
                    <a:pt x="368756" y="8335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ECEF206C-456F-44C9-84AD-C9C3BAF14427}"/>
                </a:ext>
              </a:extLst>
            </p:cNvPr>
            <p:cNvSpPr/>
            <p:nvPr/>
          </p:nvSpPr>
          <p:spPr>
            <a:xfrm>
              <a:off x="4286713" y="2176769"/>
              <a:ext cx="218674" cy="1109542"/>
            </a:xfrm>
            <a:custGeom>
              <a:avLst/>
              <a:gdLst>
                <a:gd name="connsiteX0" fmla="*/ 34462 w 218674"/>
                <a:gd name="connsiteY0" fmla="*/ 1281 h 1109542"/>
                <a:gd name="connsiteX1" fmla="*/ 37637 w 218674"/>
                <a:gd name="connsiteY1" fmla="*/ 182256 h 1109542"/>
                <a:gd name="connsiteX2" fmla="*/ 78912 w 218674"/>
                <a:gd name="connsiteY2" fmla="*/ 474356 h 1109542"/>
                <a:gd name="connsiteX3" fmla="*/ 107487 w 218674"/>
                <a:gd name="connsiteY3" fmla="*/ 718831 h 1109542"/>
                <a:gd name="connsiteX4" fmla="*/ 120187 w 218674"/>
                <a:gd name="connsiteY4" fmla="*/ 836306 h 1109542"/>
                <a:gd name="connsiteX5" fmla="*/ 218612 w 218674"/>
                <a:gd name="connsiteY5" fmla="*/ 1109356 h 1109542"/>
                <a:gd name="connsiteX6" fmla="*/ 104312 w 218674"/>
                <a:gd name="connsiteY6" fmla="*/ 791856 h 1109542"/>
                <a:gd name="connsiteX7" fmla="*/ 2712 w 218674"/>
                <a:gd name="connsiteY7" fmla="*/ 271156 h 1109542"/>
                <a:gd name="connsiteX8" fmla="*/ 34462 w 218674"/>
                <a:gd name="connsiteY8" fmla="*/ 1281 h 110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74" h="1109542">
                  <a:moveTo>
                    <a:pt x="34462" y="1281"/>
                  </a:moveTo>
                  <a:cubicBezTo>
                    <a:pt x="40283" y="-13536"/>
                    <a:pt x="30229" y="103410"/>
                    <a:pt x="37637" y="182256"/>
                  </a:cubicBezTo>
                  <a:cubicBezTo>
                    <a:pt x="45045" y="261102"/>
                    <a:pt x="67270" y="384927"/>
                    <a:pt x="78912" y="474356"/>
                  </a:cubicBezTo>
                  <a:cubicBezTo>
                    <a:pt x="90554" y="563785"/>
                    <a:pt x="100608" y="658506"/>
                    <a:pt x="107487" y="718831"/>
                  </a:cubicBezTo>
                  <a:cubicBezTo>
                    <a:pt x="114366" y="779156"/>
                    <a:pt x="101666" y="771219"/>
                    <a:pt x="120187" y="836306"/>
                  </a:cubicBezTo>
                  <a:cubicBezTo>
                    <a:pt x="138708" y="901394"/>
                    <a:pt x="221258" y="1116764"/>
                    <a:pt x="218612" y="1109356"/>
                  </a:cubicBezTo>
                  <a:cubicBezTo>
                    <a:pt x="215966" y="1101948"/>
                    <a:pt x="140295" y="931556"/>
                    <a:pt x="104312" y="791856"/>
                  </a:cubicBezTo>
                  <a:cubicBezTo>
                    <a:pt x="68329" y="652156"/>
                    <a:pt x="15941" y="398156"/>
                    <a:pt x="2712" y="271156"/>
                  </a:cubicBezTo>
                  <a:cubicBezTo>
                    <a:pt x="-10517" y="144156"/>
                    <a:pt x="28641" y="16098"/>
                    <a:pt x="34462" y="1281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AFD59EDA-7BAF-4EFF-B054-9C276AD66795}"/>
                </a:ext>
              </a:extLst>
            </p:cNvPr>
            <p:cNvSpPr/>
            <p:nvPr/>
          </p:nvSpPr>
          <p:spPr>
            <a:xfrm>
              <a:off x="4333090" y="2357696"/>
              <a:ext cx="261594" cy="929639"/>
            </a:xfrm>
            <a:custGeom>
              <a:avLst/>
              <a:gdLst>
                <a:gd name="connsiteX0" fmla="*/ 76985 w 261594"/>
                <a:gd name="connsiteY0" fmla="*/ 20379 h 929639"/>
                <a:gd name="connsiteX1" fmla="*/ 86510 w 261594"/>
                <a:gd name="connsiteY1" fmla="*/ 375979 h 929639"/>
                <a:gd name="connsiteX2" fmla="*/ 159535 w 261594"/>
                <a:gd name="connsiteY2" fmla="*/ 636329 h 929639"/>
                <a:gd name="connsiteX3" fmla="*/ 251610 w 261594"/>
                <a:gd name="connsiteY3" fmla="*/ 906204 h 929639"/>
                <a:gd name="connsiteX4" fmla="*/ 251610 w 261594"/>
                <a:gd name="connsiteY4" fmla="*/ 903029 h 929639"/>
                <a:gd name="connsiteX5" fmla="*/ 184935 w 261594"/>
                <a:gd name="connsiteY5" fmla="*/ 795079 h 929639"/>
                <a:gd name="connsiteX6" fmla="*/ 115085 w 261594"/>
                <a:gd name="connsiteY6" fmla="*/ 566479 h 929639"/>
                <a:gd name="connsiteX7" fmla="*/ 785 w 261594"/>
                <a:gd name="connsiteY7" fmla="*/ 96579 h 929639"/>
                <a:gd name="connsiteX8" fmla="*/ 76985 w 261594"/>
                <a:gd name="connsiteY8" fmla="*/ 20379 h 92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594" h="929639">
                  <a:moveTo>
                    <a:pt x="76985" y="20379"/>
                  </a:moveTo>
                  <a:cubicBezTo>
                    <a:pt x="91273" y="66946"/>
                    <a:pt x="72752" y="273321"/>
                    <a:pt x="86510" y="375979"/>
                  </a:cubicBezTo>
                  <a:cubicBezTo>
                    <a:pt x="100268" y="478637"/>
                    <a:pt x="132018" y="547958"/>
                    <a:pt x="159535" y="636329"/>
                  </a:cubicBezTo>
                  <a:cubicBezTo>
                    <a:pt x="187052" y="724700"/>
                    <a:pt x="251610" y="906204"/>
                    <a:pt x="251610" y="906204"/>
                  </a:cubicBezTo>
                  <a:cubicBezTo>
                    <a:pt x="266956" y="950654"/>
                    <a:pt x="262723" y="921550"/>
                    <a:pt x="251610" y="903029"/>
                  </a:cubicBezTo>
                  <a:cubicBezTo>
                    <a:pt x="240498" y="884508"/>
                    <a:pt x="207689" y="851171"/>
                    <a:pt x="184935" y="795079"/>
                  </a:cubicBezTo>
                  <a:cubicBezTo>
                    <a:pt x="162181" y="738987"/>
                    <a:pt x="145777" y="682896"/>
                    <a:pt x="115085" y="566479"/>
                  </a:cubicBezTo>
                  <a:cubicBezTo>
                    <a:pt x="84393" y="450062"/>
                    <a:pt x="9781" y="182833"/>
                    <a:pt x="785" y="96579"/>
                  </a:cubicBezTo>
                  <a:cubicBezTo>
                    <a:pt x="-8211" y="10325"/>
                    <a:pt x="62697" y="-26188"/>
                    <a:pt x="76985" y="2037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E47ED845-58A5-4D71-B789-E7BA5C08A4D1}"/>
                </a:ext>
              </a:extLst>
            </p:cNvPr>
            <p:cNvSpPr/>
            <p:nvPr/>
          </p:nvSpPr>
          <p:spPr>
            <a:xfrm>
              <a:off x="4256615" y="1639624"/>
              <a:ext cx="112239" cy="665563"/>
            </a:xfrm>
            <a:custGeom>
              <a:avLst/>
              <a:gdLst>
                <a:gd name="connsiteX0" fmla="*/ 112185 w 112239"/>
                <a:gd name="connsiteY0" fmla="*/ 264 h 665563"/>
                <a:gd name="connsiteX1" fmla="*/ 26460 w 112239"/>
                <a:gd name="connsiteY1" fmla="*/ 298714 h 665563"/>
                <a:gd name="connsiteX2" fmla="*/ 10585 w 112239"/>
                <a:gd name="connsiteY2" fmla="*/ 427301 h 665563"/>
                <a:gd name="connsiteX3" fmla="*/ 1060 w 112239"/>
                <a:gd name="connsiteY3" fmla="*/ 557476 h 665563"/>
                <a:gd name="connsiteX4" fmla="*/ 35985 w 112239"/>
                <a:gd name="connsiteY4" fmla="*/ 665426 h 665563"/>
                <a:gd name="connsiteX5" fmla="*/ 37573 w 112239"/>
                <a:gd name="connsiteY5" fmla="*/ 535251 h 665563"/>
                <a:gd name="connsiteX6" fmla="*/ 39160 w 112239"/>
                <a:gd name="connsiteY6" fmla="*/ 354276 h 665563"/>
                <a:gd name="connsiteX7" fmla="*/ 112185 w 112239"/>
                <a:gd name="connsiteY7" fmla="*/ 264 h 66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39" h="665563">
                  <a:moveTo>
                    <a:pt x="112185" y="264"/>
                  </a:moveTo>
                  <a:cubicBezTo>
                    <a:pt x="110068" y="-8996"/>
                    <a:pt x="43393" y="227541"/>
                    <a:pt x="26460" y="298714"/>
                  </a:cubicBezTo>
                  <a:cubicBezTo>
                    <a:pt x="9527" y="369887"/>
                    <a:pt x="14818" y="384174"/>
                    <a:pt x="10585" y="427301"/>
                  </a:cubicBezTo>
                  <a:cubicBezTo>
                    <a:pt x="6352" y="470428"/>
                    <a:pt x="-3173" y="517788"/>
                    <a:pt x="1060" y="557476"/>
                  </a:cubicBezTo>
                  <a:cubicBezTo>
                    <a:pt x="5293" y="597164"/>
                    <a:pt x="29899" y="669130"/>
                    <a:pt x="35985" y="665426"/>
                  </a:cubicBezTo>
                  <a:cubicBezTo>
                    <a:pt x="42070" y="661722"/>
                    <a:pt x="37044" y="587109"/>
                    <a:pt x="37573" y="535251"/>
                  </a:cubicBezTo>
                  <a:cubicBezTo>
                    <a:pt x="38102" y="483393"/>
                    <a:pt x="23814" y="445028"/>
                    <a:pt x="39160" y="354276"/>
                  </a:cubicBezTo>
                  <a:cubicBezTo>
                    <a:pt x="54506" y="263524"/>
                    <a:pt x="114302" y="9524"/>
                    <a:pt x="112185" y="26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9ED9186B-A74D-4AE7-9C88-98550E51BD06}"/>
                </a:ext>
              </a:extLst>
            </p:cNvPr>
            <p:cNvSpPr/>
            <p:nvPr/>
          </p:nvSpPr>
          <p:spPr>
            <a:xfrm>
              <a:off x="4298852" y="1180475"/>
              <a:ext cx="208062" cy="624689"/>
            </a:xfrm>
            <a:custGeom>
              <a:avLst/>
              <a:gdLst>
                <a:gd name="connsiteX0" fmla="*/ 208061 w 208062"/>
                <a:gd name="connsiteY0" fmla="*/ 2213 h 624689"/>
                <a:gd name="connsiteX1" fmla="*/ 139798 w 208062"/>
                <a:gd name="connsiteY1" fmla="*/ 213350 h 624689"/>
                <a:gd name="connsiteX2" fmla="*/ 46136 w 208062"/>
                <a:gd name="connsiteY2" fmla="*/ 445125 h 624689"/>
                <a:gd name="connsiteX3" fmla="*/ 9623 w 208062"/>
                <a:gd name="connsiteY3" fmla="*/ 599113 h 624689"/>
                <a:gd name="connsiteX4" fmla="*/ 27086 w 208062"/>
                <a:gd name="connsiteY4" fmla="*/ 621338 h 624689"/>
                <a:gd name="connsiteX5" fmla="*/ 98 w 208062"/>
                <a:gd name="connsiteY5" fmla="*/ 564188 h 624689"/>
                <a:gd name="connsiteX6" fmla="*/ 23911 w 208062"/>
                <a:gd name="connsiteY6" fmla="*/ 468938 h 624689"/>
                <a:gd name="connsiteX7" fmla="*/ 141386 w 208062"/>
                <a:gd name="connsiteY7" fmla="*/ 126038 h 624689"/>
                <a:gd name="connsiteX8" fmla="*/ 208061 w 208062"/>
                <a:gd name="connsiteY8" fmla="*/ 2213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62" h="624689">
                  <a:moveTo>
                    <a:pt x="208061" y="2213"/>
                  </a:moveTo>
                  <a:cubicBezTo>
                    <a:pt x="207796" y="16765"/>
                    <a:pt x="166785" y="139531"/>
                    <a:pt x="139798" y="213350"/>
                  </a:cubicBezTo>
                  <a:cubicBezTo>
                    <a:pt x="112811" y="287169"/>
                    <a:pt x="67832" y="380831"/>
                    <a:pt x="46136" y="445125"/>
                  </a:cubicBezTo>
                  <a:cubicBezTo>
                    <a:pt x="24440" y="509419"/>
                    <a:pt x="12798" y="569744"/>
                    <a:pt x="9623" y="599113"/>
                  </a:cubicBezTo>
                  <a:cubicBezTo>
                    <a:pt x="6448" y="628482"/>
                    <a:pt x="28673" y="627159"/>
                    <a:pt x="27086" y="621338"/>
                  </a:cubicBezTo>
                  <a:cubicBezTo>
                    <a:pt x="25498" y="615517"/>
                    <a:pt x="627" y="589588"/>
                    <a:pt x="98" y="564188"/>
                  </a:cubicBezTo>
                  <a:cubicBezTo>
                    <a:pt x="-431" y="538788"/>
                    <a:pt x="363" y="541963"/>
                    <a:pt x="23911" y="468938"/>
                  </a:cubicBezTo>
                  <a:cubicBezTo>
                    <a:pt x="47459" y="395913"/>
                    <a:pt x="112547" y="205413"/>
                    <a:pt x="141386" y="126038"/>
                  </a:cubicBezTo>
                  <a:cubicBezTo>
                    <a:pt x="170225" y="46663"/>
                    <a:pt x="208326" y="-12339"/>
                    <a:pt x="208061" y="2213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91A40EEE-5CDC-460F-8F46-0D6A6C86C161}"/>
                </a:ext>
              </a:extLst>
            </p:cNvPr>
            <p:cNvSpPr/>
            <p:nvPr/>
          </p:nvSpPr>
          <p:spPr>
            <a:xfrm>
              <a:off x="4182951" y="1147750"/>
              <a:ext cx="321940" cy="876799"/>
            </a:xfrm>
            <a:custGeom>
              <a:avLst/>
              <a:gdLst>
                <a:gd name="connsiteX0" fmla="*/ 320787 w 321940"/>
                <a:gd name="connsiteY0" fmla="*/ 6363 h 876799"/>
                <a:gd name="connsiteX1" fmla="*/ 201724 w 321940"/>
                <a:gd name="connsiteY1" fmla="*/ 158763 h 876799"/>
                <a:gd name="connsiteX2" fmla="*/ 79487 w 321940"/>
                <a:gd name="connsiteY2" fmla="*/ 336563 h 876799"/>
                <a:gd name="connsiteX3" fmla="*/ 17574 w 321940"/>
                <a:gd name="connsiteY3" fmla="*/ 490550 h 876799"/>
                <a:gd name="connsiteX4" fmla="*/ 1699 w 321940"/>
                <a:gd name="connsiteY4" fmla="*/ 581038 h 876799"/>
                <a:gd name="connsiteX5" fmla="*/ 1699 w 321940"/>
                <a:gd name="connsiteY5" fmla="*/ 755663 h 876799"/>
                <a:gd name="connsiteX6" fmla="*/ 12812 w 321940"/>
                <a:gd name="connsiteY6" fmla="*/ 585800 h 876799"/>
                <a:gd name="connsiteX7" fmla="*/ 30274 w 321940"/>
                <a:gd name="connsiteY7" fmla="*/ 696925 h 876799"/>
                <a:gd name="connsiteX8" fmla="*/ 85837 w 321940"/>
                <a:gd name="connsiteY8" fmla="*/ 876313 h 876799"/>
                <a:gd name="connsiteX9" fmla="*/ 42974 w 321940"/>
                <a:gd name="connsiteY9" fmla="*/ 638188 h 876799"/>
                <a:gd name="connsiteX10" fmla="*/ 127112 w 321940"/>
                <a:gd name="connsiteY10" fmla="*/ 381013 h 876799"/>
                <a:gd name="connsiteX11" fmla="*/ 320787 w 321940"/>
                <a:gd name="connsiteY11" fmla="*/ 6363 h 87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40" h="876799">
                  <a:moveTo>
                    <a:pt x="320787" y="6363"/>
                  </a:moveTo>
                  <a:cubicBezTo>
                    <a:pt x="333222" y="-30679"/>
                    <a:pt x="241941" y="103730"/>
                    <a:pt x="201724" y="158763"/>
                  </a:cubicBezTo>
                  <a:cubicBezTo>
                    <a:pt x="161507" y="213796"/>
                    <a:pt x="110179" y="281265"/>
                    <a:pt x="79487" y="336563"/>
                  </a:cubicBezTo>
                  <a:cubicBezTo>
                    <a:pt x="48795" y="391861"/>
                    <a:pt x="30539" y="449804"/>
                    <a:pt x="17574" y="490550"/>
                  </a:cubicBezTo>
                  <a:cubicBezTo>
                    <a:pt x="4609" y="531296"/>
                    <a:pt x="4345" y="536853"/>
                    <a:pt x="1699" y="581038"/>
                  </a:cubicBezTo>
                  <a:cubicBezTo>
                    <a:pt x="-947" y="625223"/>
                    <a:pt x="-153" y="754869"/>
                    <a:pt x="1699" y="755663"/>
                  </a:cubicBezTo>
                  <a:cubicBezTo>
                    <a:pt x="3551" y="756457"/>
                    <a:pt x="8050" y="595590"/>
                    <a:pt x="12812" y="585800"/>
                  </a:cubicBezTo>
                  <a:cubicBezTo>
                    <a:pt x="17574" y="576010"/>
                    <a:pt x="18103" y="648506"/>
                    <a:pt x="30274" y="696925"/>
                  </a:cubicBezTo>
                  <a:cubicBezTo>
                    <a:pt x="42445" y="745344"/>
                    <a:pt x="83720" y="886102"/>
                    <a:pt x="85837" y="876313"/>
                  </a:cubicBezTo>
                  <a:cubicBezTo>
                    <a:pt x="87954" y="866524"/>
                    <a:pt x="36095" y="720738"/>
                    <a:pt x="42974" y="638188"/>
                  </a:cubicBezTo>
                  <a:cubicBezTo>
                    <a:pt x="49853" y="555638"/>
                    <a:pt x="82397" y="484465"/>
                    <a:pt x="127112" y="381013"/>
                  </a:cubicBezTo>
                  <a:cubicBezTo>
                    <a:pt x="171827" y="277561"/>
                    <a:pt x="308352" y="43405"/>
                    <a:pt x="320787" y="6363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5E3AC899-EC1B-484D-8C57-3F2F8939F627}"/>
                </a:ext>
              </a:extLst>
            </p:cNvPr>
            <p:cNvSpPr/>
            <p:nvPr/>
          </p:nvSpPr>
          <p:spPr>
            <a:xfrm>
              <a:off x="4508375" y="848100"/>
              <a:ext cx="292779" cy="326781"/>
            </a:xfrm>
            <a:custGeom>
              <a:avLst/>
              <a:gdLst>
                <a:gd name="connsiteX0" fmla="*/ 292225 w 292779"/>
                <a:gd name="connsiteY0" fmla="*/ 2800 h 326781"/>
                <a:gd name="connsiteX1" fmla="*/ 154113 w 292779"/>
                <a:gd name="connsiteY1" fmla="*/ 64713 h 326781"/>
                <a:gd name="connsiteX2" fmla="*/ 63625 w 292779"/>
                <a:gd name="connsiteY2" fmla="*/ 199650 h 326781"/>
                <a:gd name="connsiteX3" fmla="*/ 3300 w 292779"/>
                <a:gd name="connsiteY3" fmla="*/ 323475 h 326781"/>
                <a:gd name="connsiteX4" fmla="*/ 17588 w 292779"/>
                <a:gd name="connsiteY4" fmla="*/ 279025 h 326781"/>
                <a:gd name="connsiteX5" fmla="*/ 98550 w 292779"/>
                <a:gd name="connsiteY5" fmla="*/ 150438 h 326781"/>
                <a:gd name="connsiteX6" fmla="*/ 292225 w 292779"/>
                <a:gd name="connsiteY6" fmla="*/ 2800 h 3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779" h="326781">
                  <a:moveTo>
                    <a:pt x="292225" y="2800"/>
                  </a:moveTo>
                  <a:cubicBezTo>
                    <a:pt x="301485" y="-11487"/>
                    <a:pt x="192213" y="31905"/>
                    <a:pt x="154113" y="64713"/>
                  </a:cubicBezTo>
                  <a:cubicBezTo>
                    <a:pt x="116013" y="97521"/>
                    <a:pt x="88760" y="156523"/>
                    <a:pt x="63625" y="199650"/>
                  </a:cubicBezTo>
                  <a:cubicBezTo>
                    <a:pt x="38489" y="242777"/>
                    <a:pt x="10973" y="310246"/>
                    <a:pt x="3300" y="323475"/>
                  </a:cubicBezTo>
                  <a:cubicBezTo>
                    <a:pt x="-4373" y="336704"/>
                    <a:pt x="1713" y="307864"/>
                    <a:pt x="17588" y="279025"/>
                  </a:cubicBezTo>
                  <a:cubicBezTo>
                    <a:pt x="33463" y="250186"/>
                    <a:pt x="55952" y="195152"/>
                    <a:pt x="98550" y="150438"/>
                  </a:cubicBezTo>
                  <a:cubicBezTo>
                    <a:pt x="141148" y="105724"/>
                    <a:pt x="282965" y="17087"/>
                    <a:pt x="292225" y="280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5FE446E0-4806-4817-9472-6B9816B9D441}"/>
                </a:ext>
              </a:extLst>
            </p:cNvPr>
            <p:cNvSpPr/>
            <p:nvPr/>
          </p:nvSpPr>
          <p:spPr>
            <a:xfrm>
              <a:off x="4767561" y="421928"/>
              <a:ext cx="890531" cy="438681"/>
            </a:xfrm>
            <a:custGeom>
              <a:avLst/>
              <a:gdLst>
                <a:gd name="connsiteX0" fmla="*/ 890289 w 890531"/>
                <a:gd name="connsiteY0" fmla="*/ 6697 h 438681"/>
                <a:gd name="connsiteX1" fmla="*/ 731539 w 890531"/>
                <a:gd name="connsiteY1" fmla="*/ 24160 h 438681"/>
                <a:gd name="connsiteX2" fmla="*/ 533102 w 890531"/>
                <a:gd name="connsiteY2" fmla="*/ 81310 h 438681"/>
                <a:gd name="connsiteX3" fmla="*/ 353714 w 890531"/>
                <a:gd name="connsiteY3" fmla="*/ 146397 h 438681"/>
                <a:gd name="connsiteX4" fmla="*/ 169564 w 890531"/>
                <a:gd name="connsiteY4" fmla="*/ 252760 h 438681"/>
                <a:gd name="connsiteX5" fmla="*/ 75902 w 890531"/>
                <a:gd name="connsiteY5" fmla="*/ 332135 h 438681"/>
                <a:gd name="connsiteX6" fmla="*/ 23514 w 890531"/>
                <a:gd name="connsiteY6" fmla="*/ 390872 h 438681"/>
                <a:gd name="connsiteX7" fmla="*/ 4464 w 890531"/>
                <a:gd name="connsiteY7" fmla="*/ 438497 h 438681"/>
                <a:gd name="connsiteX8" fmla="*/ 21927 w 890531"/>
                <a:gd name="connsiteY8" fmla="*/ 398810 h 438681"/>
                <a:gd name="connsiteX9" fmla="*/ 214014 w 890531"/>
                <a:gd name="connsiteY9" fmla="*/ 222597 h 438681"/>
                <a:gd name="connsiteX10" fmla="*/ 510877 w 890531"/>
                <a:gd name="connsiteY10" fmla="*/ 82897 h 438681"/>
                <a:gd name="connsiteX11" fmla="*/ 761702 w 890531"/>
                <a:gd name="connsiteY11" fmla="*/ 6697 h 438681"/>
                <a:gd name="connsiteX12" fmla="*/ 890289 w 890531"/>
                <a:gd name="connsiteY12" fmla="*/ 6697 h 4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531" h="438681">
                  <a:moveTo>
                    <a:pt x="890289" y="6697"/>
                  </a:moveTo>
                  <a:cubicBezTo>
                    <a:pt x="885262" y="9607"/>
                    <a:pt x="791070" y="11725"/>
                    <a:pt x="731539" y="24160"/>
                  </a:cubicBezTo>
                  <a:cubicBezTo>
                    <a:pt x="672008" y="36595"/>
                    <a:pt x="596073" y="60937"/>
                    <a:pt x="533102" y="81310"/>
                  </a:cubicBezTo>
                  <a:cubicBezTo>
                    <a:pt x="470131" y="101683"/>
                    <a:pt x="414304" y="117822"/>
                    <a:pt x="353714" y="146397"/>
                  </a:cubicBezTo>
                  <a:cubicBezTo>
                    <a:pt x="293124" y="174972"/>
                    <a:pt x="215866" y="221804"/>
                    <a:pt x="169564" y="252760"/>
                  </a:cubicBezTo>
                  <a:cubicBezTo>
                    <a:pt x="123262" y="283716"/>
                    <a:pt x="100244" y="309116"/>
                    <a:pt x="75902" y="332135"/>
                  </a:cubicBezTo>
                  <a:cubicBezTo>
                    <a:pt x="51560" y="355154"/>
                    <a:pt x="35420" y="373145"/>
                    <a:pt x="23514" y="390872"/>
                  </a:cubicBezTo>
                  <a:cubicBezTo>
                    <a:pt x="11608" y="408599"/>
                    <a:pt x="4728" y="437174"/>
                    <a:pt x="4464" y="438497"/>
                  </a:cubicBezTo>
                  <a:cubicBezTo>
                    <a:pt x="4200" y="439820"/>
                    <a:pt x="-12998" y="434793"/>
                    <a:pt x="21927" y="398810"/>
                  </a:cubicBezTo>
                  <a:cubicBezTo>
                    <a:pt x="56852" y="362827"/>
                    <a:pt x="132522" y="275249"/>
                    <a:pt x="214014" y="222597"/>
                  </a:cubicBezTo>
                  <a:cubicBezTo>
                    <a:pt x="295506" y="169945"/>
                    <a:pt x="419596" y="118880"/>
                    <a:pt x="510877" y="82897"/>
                  </a:cubicBezTo>
                  <a:cubicBezTo>
                    <a:pt x="602158" y="46914"/>
                    <a:pt x="702171" y="20191"/>
                    <a:pt x="761702" y="6697"/>
                  </a:cubicBezTo>
                  <a:cubicBezTo>
                    <a:pt x="821233" y="-6797"/>
                    <a:pt x="895316" y="3787"/>
                    <a:pt x="890289" y="669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9910D754-EF8C-44E2-BBAA-7DCD430EC19D}"/>
                </a:ext>
              </a:extLst>
            </p:cNvPr>
            <p:cNvSpPr/>
            <p:nvPr/>
          </p:nvSpPr>
          <p:spPr>
            <a:xfrm>
              <a:off x="4644084" y="714154"/>
              <a:ext cx="257035" cy="230905"/>
            </a:xfrm>
            <a:custGeom>
              <a:avLst/>
              <a:gdLst>
                <a:gd name="connsiteX0" fmla="*/ 250179 w 257035"/>
                <a:gd name="connsiteY0" fmla="*/ 17684 h 230905"/>
                <a:gd name="connsiteX1" fmla="*/ 185091 w 257035"/>
                <a:gd name="connsiteY1" fmla="*/ 12921 h 230905"/>
                <a:gd name="connsiteX2" fmla="*/ 45391 w 257035"/>
                <a:gd name="connsiteY2" fmla="*/ 120871 h 230905"/>
                <a:gd name="connsiteX3" fmla="*/ 5704 w 257035"/>
                <a:gd name="connsiteY3" fmla="*/ 230409 h 230905"/>
                <a:gd name="connsiteX4" fmla="*/ 24754 w 257035"/>
                <a:gd name="connsiteY4" fmla="*/ 154209 h 230905"/>
                <a:gd name="connsiteX5" fmla="*/ 250179 w 257035"/>
                <a:gd name="connsiteY5" fmla="*/ 17684 h 2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035" h="230905">
                  <a:moveTo>
                    <a:pt x="250179" y="17684"/>
                  </a:moveTo>
                  <a:cubicBezTo>
                    <a:pt x="276902" y="-5864"/>
                    <a:pt x="219222" y="-4277"/>
                    <a:pt x="185091" y="12921"/>
                  </a:cubicBezTo>
                  <a:cubicBezTo>
                    <a:pt x="150960" y="30119"/>
                    <a:pt x="75289" y="84623"/>
                    <a:pt x="45391" y="120871"/>
                  </a:cubicBezTo>
                  <a:cubicBezTo>
                    <a:pt x="15493" y="157119"/>
                    <a:pt x="9143" y="224853"/>
                    <a:pt x="5704" y="230409"/>
                  </a:cubicBezTo>
                  <a:cubicBezTo>
                    <a:pt x="2264" y="235965"/>
                    <a:pt x="-12288" y="193897"/>
                    <a:pt x="24754" y="154209"/>
                  </a:cubicBezTo>
                  <a:cubicBezTo>
                    <a:pt x="61796" y="114522"/>
                    <a:pt x="223456" y="41232"/>
                    <a:pt x="250179" y="17684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025BB0EF-03D9-4CD7-8521-FBF98FD53A34}"/>
                </a:ext>
              </a:extLst>
            </p:cNvPr>
            <p:cNvSpPr/>
            <p:nvPr/>
          </p:nvSpPr>
          <p:spPr>
            <a:xfrm>
              <a:off x="5652102" y="168303"/>
              <a:ext cx="1041548" cy="254071"/>
            </a:xfrm>
            <a:custGeom>
              <a:avLst/>
              <a:gdLst>
                <a:gd name="connsiteX0" fmla="*/ 5748 w 1041548"/>
                <a:gd name="connsiteY0" fmla="*/ 253972 h 254071"/>
                <a:gd name="connsiteX1" fmla="*/ 81948 w 1041548"/>
                <a:gd name="connsiteY1" fmla="*/ 190472 h 254071"/>
                <a:gd name="connsiteX2" fmla="*/ 177198 w 1041548"/>
                <a:gd name="connsiteY2" fmla="*/ 161897 h 254071"/>
                <a:gd name="connsiteX3" fmla="*/ 285148 w 1041548"/>
                <a:gd name="connsiteY3" fmla="*/ 107922 h 254071"/>
                <a:gd name="connsiteX4" fmla="*/ 364523 w 1041548"/>
                <a:gd name="connsiteY4" fmla="*/ 82522 h 254071"/>
                <a:gd name="connsiteX5" fmla="*/ 491523 w 1041548"/>
                <a:gd name="connsiteY5" fmla="*/ 53947 h 254071"/>
                <a:gd name="connsiteX6" fmla="*/ 631223 w 1041548"/>
                <a:gd name="connsiteY6" fmla="*/ 31722 h 254071"/>
                <a:gd name="connsiteX7" fmla="*/ 691548 w 1041548"/>
                <a:gd name="connsiteY7" fmla="*/ 12672 h 254071"/>
                <a:gd name="connsiteX8" fmla="*/ 809023 w 1041548"/>
                <a:gd name="connsiteY8" fmla="*/ 25372 h 254071"/>
                <a:gd name="connsiteX9" fmla="*/ 897923 w 1041548"/>
                <a:gd name="connsiteY9" fmla="*/ 60297 h 254071"/>
                <a:gd name="connsiteX10" fmla="*/ 1040798 w 1041548"/>
                <a:gd name="connsiteY10" fmla="*/ 107922 h 254071"/>
                <a:gd name="connsiteX11" fmla="*/ 831248 w 1041548"/>
                <a:gd name="connsiteY11" fmla="*/ 19022 h 254071"/>
                <a:gd name="connsiteX12" fmla="*/ 643923 w 1041548"/>
                <a:gd name="connsiteY12" fmla="*/ 3147 h 254071"/>
                <a:gd name="connsiteX13" fmla="*/ 513748 w 1041548"/>
                <a:gd name="connsiteY13" fmla="*/ 63472 h 254071"/>
                <a:gd name="connsiteX14" fmla="*/ 256573 w 1041548"/>
                <a:gd name="connsiteY14" fmla="*/ 101572 h 254071"/>
                <a:gd name="connsiteX15" fmla="*/ 34323 w 1041548"/>
                <a:gd name="connsiteY15" fmla="*/ 174597 h 254071"/>
                <a:gd name="connsiteX16" fmla="*/ 5748 w 1041548"/>
                <a:gd name="connsiteY16" fmla="*/ 253972 h 25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1548" h="254071">
                  <a:moveTo>
                    <a:pt x="5748" y="253972"/>
                  </a:moveTo>
                  <a:cubicBezTo>
                    <a:pt x="13685" y="256618"/>
                    <a:pt x="53373" y="205818"/>
                    <a:pt x="81948" y="190472"/>
                  </a:cubicBezTo>
                  <a:cubicBezTo>
                    <a:pt x="110523" y="175126"/>
                    <a:pt x="143331" y="175655"/>
                    <a:pt x="177198" y="161897"/>
                  </a:cubicBezTo>
                  <a:cubicBezTo>
                    <a:pt x="211065" y="148139"/>
                    <a:pt x="253927" y="121151"/>
                    <a:pt x="285148" y="107922"/>
                  </a:cubicBezTo>
                  <a:cubicBezTo>
                    <a:pt x="316369" y="94693"/>
                    <a:pt x="330127" y="91518"/>
                    <a:pt x="364523" y="82522"/>
                  </a:cubicBezTo>
                  <a:cubicBezTo>
                    <a:pt x="398919" y="73526"/>
                    <a:pt x="447073" y="62414"/>
                    <a:pt x="491523" y="53947"/>
                  </a:cubicBezTo>
                  <a:cubicBezTo>
                    <a:pt x="535973" y="45480"/>
                    <a:pt x="597885" y="38601"/>
                    <a:pt x="631223" y="31722"/>
                  </a:cubicBezTo>
                  <a:cubicBezTo>
                    <a:pt x="664561" y="24843"/>
                    <a:pt x="661915" y="13730"/>
                    <a:pt x="691548" y="12672"/>
                  </a:cubicBezTo>
                  <a:cubicBezTo>
                    <a:pt x="721181" y="11614"/>
                    <a:pt x="774627" y="17435"/>
                    <a:pt x="809023" y="25372"/>
                  </a:cubicBezTo>
                  <a:cubicBezTo>
                    <a:pt x="843419" y="33309"/>
                    <a:pt x="859294" y="46539"/>
                    <a:pt x="897923" y="60297"/>
                  </a:cubicBezTo>
                  <a:cubicBezTo>
                    <a:pt x="936552" y="74055"/>
                    <a:pt x="1051910" y="114801"/>
                    <a:pt x="1040798" y="107922"/>
                  </a:cubicBezTo>
                  <a:cubicBezTo>
                    <a:pt x="1029686" y="101043"/>
                    <a:pt x="897394" y="36484"/>
                    <a:pt x="831248" y="19022"/>
                  </a:cubicBezTo>
                  <a:cubicBezTo>
                    <a:pt x="765102" y="1559"/>
                    <a:pt x="696840" y="-4261"/>
                    <a:pt x="643923" y="3147"/>
                  </a:cubicBezTo>
                  <a:cubicBezTo>
                    <a:pt x="591006" y="10555"/>
                    <a:pt x="578306" y="47068"/>
                    <a:pt x="513748" y="63472"/>
                  </a:cubicBezTo>
                  <a:cubicBezTo>
                    <a:pt x="449190" y="79876"/>
                    <a:pt x="336477" y="83051"/>
                    <a:pt x="256573" y="101572"/>
                  </a:cubicBezTo>
                  <a:cubicBezTo>
                    <a:pt x="176669" y="120093"/>
                    <a:pt x="77185" y="150255"/>
                    <a:pt x="34323" y="174597"/>
                  </a:cubicBezTo>
                  <a:cubicBezTo>
                    <a:pt x="-8539" y="198939"/>
                    <a:pt x="-2189" y="251326"/>
                    <a:pt x="5748" y="2539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070D5917-8D99-4733-8705-785371B758ED}"/>
                </a:ext>
              </a:extLst>
            </p:cNvPr>
            <p:cNvSpPr/>
            <p:nvPr/>
          </p:nvSpPr>
          <p:spPr>
            <a:xfrm>
              <a:off x="6523754" y="153621"/>
              <a:ext cx="479559" cy="496590"/>
            </a:xfrm>
            <a:custGeom>
              <a:avLst/>
              <a:gdLst>
                <a:gd name="connsiteX0" fmla="*/ 470771 w 479559"/>
                <a:gd name="connsiteY0" fmla="*/ 481379 h 496590"/>
                <a:gd name="connsiteX1" fmla="*/ 426321 w 479559"/>
                <a:gd name="connsiteY1" fmla="*/ 452804 h 496590"/>
                <a:gd name="connsiteX2" fmla="*/ 381871 w 479559"/>
                <a:gd name="connsiteY2" fmla="*/ 328979 h 496590"/>
                <a:gd name="connsiteX3" fmla="*/ 270746 w 479559"/>
                <a:gd name="connsiteY3" fmla="*/ 90854 h 496590"/>
                <a:gd name="connsiteX4" fmla="*/ 115171 w 479559"/>
                <a:gd name="connsiteY4" fmla="*/ 8304 h 496590"/>
                <a:gd name="connsiteX5" fmla="*/ 871 w 479559"/>
                <a:gd name="connsiteY5" fmla="*/ 11479 h 496590"/>
                <a:gd name="connsiteX6" fmla="*/ 175496 w 479559"/>
                <a:gd name="connsiteY6" fmla="*/ 84504 h 496590"/>
                <a:gd name="connsiteX7" fmla="*/ 238996 w 479559"/>
                <a:gd name="connsiteY7" fmla="*/ 227379 h 496590"/>
                <a:gd name="connsiteX8" fmla="*/ 470771 w 479559"/>
                <a:gd name="connsiteY8" fmla="*/ 481379 h 4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59" h="496590">
                  <a:moveTo>
                    <a:pt x="470771" y="481379"/>
                  </a:moveTo>
                  <a:cubicBezTo>
                    <a:pt x="501992" y="518950"/>
                    <a:pt x="441138" y="478204"/>
                    <a:pt x="426321" y="452804"/>
                  </a:cubicBezTo>
                  <a:cubicBezTo>
                    <a:pt x="411504" y="427404"/>
                    <a:pt x="407800" y="389304"/>
                    <a:pt x="381871" y="328979"/>
                  </a:cubicBezTo>
                  <a:cubicBezTo>
                    <a:pt x="355942" y="268654"/>
                    <a:pt x="315196" y="144300"/>
                    <a:pt x="270746" y="90854"/>
                  </a:cubicBezTo>
                  <a:cubicBezTo>
                    <a:pt x="226296" y="37408"/>
                    <a:pt x="160150" y="21533"/>
                    <a:pt x="115171" y="8304"/>
                  </a:cubicBezTo>
                  <a:cubicBezTo>
                    <a:pt x="70192" y="-4925"/>
                    <a:pt x="-9183" y="-1221"/>
                    <a:pt x="871" y="11479"/>
                  </a:cubicBezTo>
                  <a:cubicBezTo>
                    <a:pt x="10925" y="24179"/>
                    <a:pt x="135809" y="48521"/>
                    <a:pt x="175496" y="84504"/>
                  </a:cubicBezTo>
                  <a:cubicBezTo>
                    <a:pt x="215183" y="120487"/>
                    <a:pt x="189784" y="159646"/>
                    <a:pt x="238996" y="227379"/>
                  </a:cubicBezTo>
                  <a:cubicBezTo>
                    <a:pt x="288208" y="295112"/>
                    <a:pt x="439550" y="443808"/>
                    <a:pt x="470771" y="481379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6FE54515-0FBC-4E01-93A0-3907752F5617}"/>
                </a:ext>
              </a:extLst>
            </p:cNvPr>
            <p:cNvSpPr/>
            <p:nvPr/>
          </p:nvSpPr>
          <p:spPr>
            <a:xfrm>
              <a:off x="4879806" y="510866"/>
              <a:ext cx="353191" cy="184203"/>
            </a:xfrm>
            <a:custGeom>
              <a:avLst/>
              <a:gdLst>
                <a:gd name="connsiteX0" fmla="*/ 352594 w 353191"/>
                <a:gd name="connsiteY0" fmla="*/ 309 h 184203"/>
                <a:gd name="connsiteX1" fmla="*/ 216069 w 353191"/>
                <a:gd name="connsiteY1" fmla="*/ 105084 h 184203"/>
                <a:gd name="connsiteX2" fmla="*/ 47794 w 353191"/>
                <a:gd name="connsiteY2" fmla="*/ 165409 h 184203"/>
                <a:gd name="connsiteX3" fmla="*/ 6519 w 353191"/>
                <a:gd name="connsiteY3" fmla="*/ 178109 h 184203"/>
                <a:gd name="connsiteX4" fmla="*/ 162094 w 353191"/>
                <a:gd name="connsiteY4" fmla="*/ 76509 h 184203"/>
                <a:gd name="connsiteX5" fmla="*/ 352594 w 353191"/>
                <a:gd name="connsiteY5" fmla="*/ 3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91" h="184203">
                  <a:moveTo>
                    <a:pt x="352594" y="309"/>
                  </a:moveTo>
                  <a:cubicBezTo>
                    <a:pt x="361590" y="5071"/>
                    <a:pt x="266869" y="77567"/>
                    <a:pt x="216069" y="105084"/>
                  </a:cubicBezTo>
                  <a:cubicBezTo>
                    <a:pt x="165269" y="132601"/>
                    <a:pt x="82719" y="153238"/>
                    <a:pt x="47794" y="165409"/>
                  </a:cubicBezTo>
                  <a:cubicBezTo>
                    <a:pt x="12869" y="177580"/>
                    <a:pt x="-12531" y="192926"/>
                    <a:pt x="6519" y="178109"/>
                  </a:cubicBezTo>
                  <a:cubicBezTo>
                    <a:pt x="25569" y="163292"/>
                    <a:pt x="103357" y="106142"/>
                    <a:pt x="162094" y="76509"/>
                  </a:cubicBezTo>
                  <a:cubicBezTo>
                    <a:pt x="220831" y="46876"/>
                    <a:pt x="343598" y="-4453"/>
                    <a:pt x="352594" y="309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70DDB9D8-8775-4038-A882-34FBA3392BBF}"/>
                </a:ext>
              </a:extLst>
            </p:cNvPr>
            <p:cNvSpPr/>
            <p:nvPr/>
          </p:nvSpPr>
          <p:spPr>
            <a:xfrm>
              <a:off x="7041811" y="723900"/>
              <a:ext cx="646884" cy="419395"/>
            </a:xfrm>
            <a:custGeom>
              <a:avLst/>
              <a:gdLst>
                <a:gd name="connsiteX0" fmla="*/ 339 w 646884"/>
                <a:gd name="connsiteY0" fmla="*/ 0 h 419395"/>
                <a:gd name="connsiteX1" fmla="*/ 368639 w 646884"/>
                <a:gd name="connsiteY1" fmla="*/ 88900 h 419395"/>
                <a:gd name="connsiteX2" fmla="*/ 533739 w 646884"/>
                <a:gd name="connsiteY2" fmla="*/ 234950 h 419395"/>
                <a:gd name="connsiteX3" fmla="*/ 641689 w 646884"/>
                <a:gd name="connsiteY3" fmla="*/ 419100 h 419395"/>
                <a:gd name="connsiteX4" fmla="*/ 609939 w 646884"/>
                <a:gd name="connsiteY4" fmla="*/ 273050 h 419395"/>
                <a:gd name="connsiteX5" fmla="*/ 438489 w 646884"/>
                <a:gd name="connsiteY5" fmla="*/ 88900 h 419395"/>
                <a:gd name="connsiteX6" fmla="*/ 339 w 646884"/>
                <a:gd name="connsiteY6" fmla="*/ 0 h 4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884" h="419395">
                  <a:moveTo>
                    <a:pt x="339" y="0"/>
                  </a:moveTo>
                  <a:cubicBezTo>
                    <a:pt x="-11303" y="0"/>
                    <a:pt x="279739" y="49742"/>
                    <a:pt x="368639" y="88900"/>
                  </a:cubicBezTo>
                  <a:cubicBezTo>
                    <a:pt x="457539" y="128058"/>
                    <a:pt x="488231" y="179917"/>
                    <a:pt x="533739" y="234950"/>
                  </a:cubicBezTo>
                  <a:cubicBezTo>
                    <a:pt x="579247" y="289983"/>
                    <a:pt x="628989" y="412750"/>
                    <a:pt x="641689" y="419100"/>
                  </a:cubicBezTo>
                  <a:cubicBezTo>
                    <a:pt x="654389" y="425450"/>
                    <a:pt x="643806" y="328083"/>
                    <a:pt x="609939" y="273050"/>
                  </a:cubicBezTo>
                  <a:cubicBezTo>
                    <a:pt x="576072" y="218017"/>
                    <a:pt x="537972" y="137583"/>
                    <a:pt x="438489" y="88900"/>
                  </a:cubicBezTo>
                  <a:cubicBezTo>
                    <a:pt x="339006" y="40217"/>
                    <a:pt x="11981" y="0"/>
                    <a:pt x="339" y="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801FA210-D9EA-46EF-8769-7CD814FAC72C}"/>
                </a:ext>
              </a:extLst>
            </p:cNvPr>
            <p:cNvSpPr/>
            <p:nvPr/>
          </p:nvSpPr>
          <p:spPr>
            <a:xfrm>
              <a:off x="7664237" y="1090554"/>
              <a:ext cx="344658" cy="1317851"/>
            </a:xfrm>
            <a:custGeom>
              <a:avLst/>
              <a:gdLst>
                <a:gd name="connsiteX0" fmla="*/ 213 w 344658"/>
                <a:gd name="connsiteY0" fmla="*/ 20696 h 1317851"/>
                <a:gd name="connsiteX1" fmla="*/ 63713 w 344658"/>
                <a:gd name="connsiteY1" fmla="*/ 71496 h 1317851"/>
                <a:gd name="connsiteX2" fmla="*/ 203413 w 344658"/>
                <a:gd name="connsiteY2" fmla="*/ 427096 h 1317851"/>
                <a:gd name="connsiteX3" fmla="*/ 235163 w 344658"/>
                <a:gd name="connsiteY3" fmla="*/ 801746 h 1317851"/>
                <a:gd name="connsiteX4" fmla="*/ 273263 w 344658"/>
                <a:gd name="connsiteY4" fmla="*/ 998596 h 1317851"/>
                <a:gd name="connsiteX5" fmla="*/ 279613 w 344658"/>
                <a:gd name="connsiteY5" fmla="*/ 1316096 h 1317851"/>
                <a:gd name="connsiteX6" fmla="*/ 336763 w 344658"/>
                <a:gd name="connsiteY6" fmla="*/ 846196 h 1317851"/>
                <a:gd name="connsiteX7" fmla="*/ 82763 w 344658"/>
                <a:gd name="connsiteY7" fmla="*/ 325496 h 1317851"/>
                <a:gd name="connsiteX8" fmla="*/ 213 w 344658"/>
                <a:gd name="connsiteY8" fmla="*/ 20696 h 131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658" h="1317851">
                  <a:moveTo>
                    <a:pt x="213" y="20696"/>
                  </a:moveTo>
                  <a:cubicBezTo>
                    <a:pt x="-2962" y="-21637"/>
                    <a:pt x="29846" y="3763"/>
                    <a:pt x="63713" y="71496"/>
                  </a:cubicBezTo>
                  <a:cubicBezTo>
                    <a:pt x="97580" y="139229"/>
                    <a:pt x="174838" y="305388"/>
                    <a:pt x="203413" y="427096"/>
                  </a:cubicBezTo>
                  <a:cubicBezTo>
                    <a:pt x="231988" y="548804"/>
                    <a:pt x="223521" y="706496"/>
                    <a:pt x="235163" y="801746"/>
                  </a:cubicBezTo>
                  <a:cubicBezTo>
                    <a:pt x="246805" y="896996"/>
                    <a:pt x="265855" y="912871"/>
                    <a:pt x="273263" y="998596"/>
                  </a:cubicBezTo>
                  <a:cubicBezTo>
                    <a:pt x="280671" y="1084321"/>
                    <a:pt x="269030" y="1341496"/>
                    <a:pt x="279613" y="1316096"/>
                  </a:cubicBezTo>
                  <a:cubicBezTo>
                    <a:pt x="290196" y="1290696"/>
                    <a:pt x="369571" y="1011296"/>
                    <a:pt x="336763" y="846196"/>
                  </a:cubicBezTo>
                  <a:cubicBezTo>
                    <a:pt x="303955" y="681096"/>
                    <a:pt x="133563" y="457788"/>
                    <a:pt x="82763" y="325496"/>
                  </a:cubicBezTo>
                  <a:cubicBezTo>
                    <a:pt x="31963" y="193204"/>
                    <a:pt x="3388" y="63029"/>
                    <a:pt x="213" y="2069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E81876F1-2E90-4BB3-B05C-8A746621E36A}"/>
                </a:ext>
              </a:extLst>
            </p:cNvPr>
            <p:cNvSpPr/>
            <p:nvPr/>
          </p:nvSpPr>
          <p:spPr>
            <a:xfrm>
              <a:off x="7812845" y="2421469"/>
              <a:ext cx="233136" cy="1317944"/>
            </a:xfrm>
            <a:custGeom>
              <a:avLst/>
              <a:gdLst>
                <a:gd name="connsiteX0" fmla="*/ 131005 w 233136"/>
                <a:gd name="connsiteY0" fmla="*/ 4231 h 1317944"/>
                <a:gd name="connsiteX1" fmla="*/ 143705 w 233136"/>
                <a:gd name="connsiteY1" fmla="*/ 436031 h 1317944"/>
                <a:gd name="connsiteX2" fmla="*/ 99255 w 233136"/>
                <a:gd name="connsiteY2" fmla="*/ 950381 h 1317944"/>
                <a:gd name="connsiteX3" fmla="*/ 16705 w 233136"/>
                <a:gd name="connsiteY3" fmla="*/ 1274231 h 1317944"/>
                <a:gd name="connsiteX4" fmla="*/ 4005 w 233136"/>
                <a:gd name="connsiteY4" fmla="*/ 1274231 h 1317944"/>
                <a:gd name="connsiteX5" fmla="*/ 67505 w 233136"/>
                <a:gd name="connsiteY5" fmla="*/ 899581 h 1317944"/>
                <a:gd name="connsiteX6" fmla="*/ 105605 w 233136"/>
                <a:gd name="connsiteY6" fmla="*/ 721781 h 1317944"/>
                <a:gd name="connsiteX7" fmla="*/ 232605 w 233136"/>
                <a:gd name="connsiteY7" fmla="*/ 245531 h 1317944"/>
                <a:gd name="connsiteX8" fmla="*/ 131005 w 233136"/>
                <a:gd name="connsiteY8" fmla="*/ 4231 h 131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36" h="1317944">
                  <a:moveTo>
                    <a:pt x="131005" y="4231"/>
                  </a:moveTo>
                  <a:cubicBezTo>
                    <a:pt x="116188" y="35981"/>
                    <a:pt x="148997" y="278339"/>
                    <a:pt x="143705" y="436031"/>
                  </a:cubicBezTo>
                  <a:cubicBezTo>
                    <a:pt x="138413" y="593723"/>
                    <a:pt x="120422" y="810681"/>
                    <a:pt x="99255" y="950381"/>
                  </a:cubicBezTo>
                  <a:cubicBezTo>
                    <a:pt x="78088" y="1090081"/>
                    <a:pt x="32580" y="1220256"/>
                    <a:pt x="16705" y="1274231"/>
                  </a:cubicBezTo>
                  <a:cubicBezTo>
                    <a:pt x="830" y="1328206"/>
                    <a:pt x="-4462" y="1336673"/>
                    <a:pt x="4005" y="1274231"/>
                  </a:cubicBezTo>
                  <a:cubicBezTo>
                    <a:pt x="12472" y="1211789"/>
                    <a:pt x="50572" y="991656"/>
                    <a:pt x="67505" y="899581"/>
                  </a:cubicBezTo>
                  <a:cubicBezTo>
                    <a:pt x="84438" y="807506"/>
                    <a:pt x="78088" y="830789"/>
                    <a:pt x="105605" y="721781"/>
                  </a:cubicBezTo>
                  <a:cubicBezTo>
                    <a:pt x="133122" y="612773"/>
                    <a:pt x="224138" y="365123"/>
                    <a:pt x="232605" y="245531"/>
                  </a:cubicBezTo>
                  <a:cubicBezTo>
                    <a:pt x="241072" y="125939"/>
                    <a:pt x="145822" y="-27519"/>
                    <a:pt x="131005" y="423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1B27F123-4F79-4D48-B64C-EF138C28A591}"/>
                </a:ext>
              </a:extLst>
            </p:cNvPr>
            <p:cNvSpPr/>
            <p:nvPr/>
          </p:nvSpPr>
          <p:spPr>
            <a:xfrm>
              <a:off x="7667119" y="3141245"/>
              <a:ext cx="203852" cy="873250"/>
            </a:xfrm>
            <a:custGeom>
              <a:avLst/>
              <a:gdLst>
                <a:gd name="connsiteX0" fmla="*/ 203706 w 203852"/>
                <a:gd name="connsiteY0" fmla="*/ 8355 h 873250"/>
                <a:gd name="connsiteX1" fmla="*/ 140206 w 203852"/>
                <a:gd name="connsiteY1" fmla="*/ 370305 h 873250"/>
                <a:gd name="connsiteX2" fmla="*/ 98931 w 203852"/>
                <a:gd name="connsiteY2" fmla="*/ 598905 h 873250"/>
                <a:gd name="connsiteX3" fmla="*/ 16381 w 203852"/>
                <a:gd name="connsiteY3" fmla="*/ 862430 h 873250"/>
                <a:gd name="connsiteX4" fmla="*/ 6856 w 203852"/>
                <a:gd name="connsiteY4" fmla="*/ 786230 h 873250"/>
                <a:gd name="connsiteX5" fmla="*/ 95756 w 203852"/>
                <a:gd name="connsiteY5" fmla="*/ 456030 h 873250"/>
                <a:gd name="connsiteX6" fmla="*/ 156081 w 203852"/>
                <a:gd name="connsiteY6" fmla="*/ 141705 h 873250"/>
                <a:gd name="connsiteX7" fmla="*/ 203706 w 203852"/>
                <a:gd name="connsiteY7" fmla="*/ 8355 h 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52" h="873250">
                  <a:moveTo>
                    <a:pt x="203706" y="8355"/>
                  </a:moveTo>
                  <a:cubicBezTo>
                    <a:pt x="201060" y="46455"/>
                    <a:pt x="157668" y="271880"/>
                    <a:pt x="140206" y="370305"/>
                  </a:cubicBezTo>
                  <a:cubicBezTo>
                    <a:pt x="122743" y="468730"/>
                    <a:pt x="119568" y="516884"/>
                    <a:pt x="98931" y="598905"/>
                  </a:cubicBezTo>
                  <a:cubicBezTo>
                    <a:pt x="78293" y="680926"/>
                    <a:pt x="31727" y="831209"/>
                    <a:pt x="16381" y="862430"/>
                  </a:cubicBezTo>
                  <a:cubicBezTo>
                    <a:pt x="1035" y="893651"/>
                    <a:pt x="-6373" y="853963"/>
                    <a:pt x="6856" y="786230"/>
                  </a:cubicBezTo>
                  <a:cubicBezTo>
                    <a:pt x="20085" y="718497"/>
                    <a:pt x="70885" y="563451"/>
                    <a:pt x="95756" y="456030"/>
                  </a:cubicBezTo>
                  <a:cubicBezTo>
                    <a:pt x="120627" y="348609"/>
                    <a:pt x="139677" y="212613"/>
                    <a:pt x="156081" y="141705"/>
                  </a:cubicBezTo>
                  <a:cubicBezTo>
                    <a:pt x="172485" y="70797"/>
                    <a:pt x="206352" y="-29745"/>
                    <a:pt x="203706" y="835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73F00E10-8272-467D-90E8-7EAA1EE59338}"/>
                </a:ext>
              </a:extLst>
            </p:cNvPr>
            <p:cNvSpPr/>
            <p:nvPr/>
          </p:nvSpPr>
          <p:spPr>
            <a:xfrm>
              <a:off x="7927807" y="2887666"/>
              <a:ext cx="89271" cy="453752"/>
            </a:xfrm>
            <a:custGeom>
              <a:avLst/>
              <a:gdLst>
                <a:gd name="connsiteX0" fmla="*/ 89068 w 89271"/>
                <a:gd name="connsiteY0" fmla="*/ 1584 h 453752"/>
                <a:gd name="connsiteX1" fmla="*/ 41443 w 89271"/>
                <a:gd name="connsiteY1" fmla="*/ 261934 h 453752"/>
                <a:gd name="connsiteX2" fmla="*/ 168 w 89271"/>
                <a:gd name="connsiteY2" fmla="*/ 452434 h 453752"/>
                <a:gd name="connsiteX3" fmla="*/ 57318 w 89271"/>
                <a:gd name="connsiteY3" fmla="*/ 166684 h 453752"/>
                <a:gd name="connsiteX4" fmla="*/ 89068 w 89271"/>
                <a:gd name="connsiteY4" fmla="*/ 1584 h 4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71" h="453752">
                  <a:moveTo>
                    <a:pt x="89068" y="1584"/>
                  </a:moveTo>
                  <a:cubicBezTo>
                    <a:pt x="86422" y="17459"/>
                    <a:pt x="56260" y="186792"/>
                    <a:pt x="41443" y="261934"/>
                  </a:cubicBezTo>
                  <a:cubicBezTo>
                    <a:pt x="26626" y="337076"/>
                    <a:pt x="-2478" y="468309"/>
                    <a:pt x="168" y="452434"/>
                  </a:cubicBezTo>
                  <a:cubicBezTo>
                    <a:pt x="2814" y="436559"/>
                    <a:pt x="46735" y="240767"/>
                    <a:pt x="57318" y="166684"/>
                  </a:cubicBezTo>
                  <a:cubicBezTo>
                    <a:pt x="67901" y="92601"/>
                    <a:pt x="91714" y="-14291"/>
                    <a:pt x="89068" y="158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7F8F68E8-D976-42BA-B1C7-AAFDCE5E4B2C}"/>
                </a:ext>
              </a:extLst>
            </p:cNvPr>
            <p:cNvSpPr/>
            <p:nvPr/>
          </p:nvSpPr>
          <p:spPr>
            <a:xfrm>
              <a:off x="7534495" y="3635314"/>
              <a:ext cx="460164" cy="703270"/>
            </a:xfrm>
            <a:custGeom>
              <a:avLst/>
              <a:gdLst>
                <a:gd name="connsiteX0" fmla="*/ 91855 w 460164"/>
                <a:gd name="connsiteY0" fmla="*/ 61 h 703270"/>
                <a:gd name="connsiteX1" fmla="*/ 82330 w 460164"/>
                <a:gd name="connsiteY1" fmla="*/ 247711 h 703270"/>
                <a:gd name="connsiteX2" fmla="*/ 136305 w 460164"/>
                <a:gd name="connsiteY2" fmla="*/ 431861 h 703270"/>
                <a:gd name="connsiteX3" fmla="*/ 320455 w 460164"/>
                <a:gd name="connsiteY3" fmla="*/ 587436 h 703270"/>
                <a:gd name="connsiteX4" fmla="*/ 460155 w 460164"/>
                <a:gd name="connsiteY4" fmla="*/ 701736 h 703270"/>
                <a:gd name="connsiteX5" fmla="*/ 314105 w 460164"/>
                <a:gd name="connsiteY5" fmla="*/ 647761 h 703270"/>
                <a:gd name="connsiteX6" fmla="*/ 164880 w 460164"/>
                <a:gd name="connsiteY6" fmla="*/ 568386 h 703270"/>
                <a:gd name="connsiteX7" fmla="*/ 28355 w 460164"/>
                <a:gd name="connsiteY7" fmla="*/ 415986 h 703270"/>
                <a:gd name="connsiteX8" fmla="*/ 2955 w 460164"/>
                <a:gd name="connsiteY8" fmla="*/ 225486 h 703270"/>
                <a:gd name="connsiteX9" fmla="*/ 91855 w 460164"/>
                <a:gd name="connsiteY9" fmla="*/ 61 h 7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164" h="703270">
                  <a:moveTo>
                    <a:pt x="91855" y="61"/>
                  </a:moveTo>
                  <a:cubicBezTo>
                    <a:pt x="105084" y="3765"/>
                    <a:pt x="74922" y="175744"/>
                    <a:pt x="82330" y="247711"/>
                  </a:cubicBezTo>
                  <a:cubicBezTo>
                    <a:pt x="89738" y="319678"/>
                    <a:pt x="96618" y="375240"/>
                    <a:pt x="136305" y="431861"/>
                  </a:cubicBezTo>
                  <a:cubicBezTo>
                    <a:pt x="175992" y="488482"/>
                    <a:pt x="266480" y="542457"/>
                    <a:pt x="320455" y="587436"/>
                  </a:cubicBezTo>
                  <a:cubicBezTo>
                    <a:pt x="374430" y="632415"/>
                    <a:pt x="461213" y="691682"/>
                    <a:pt x="460155" y="701736"/>
                  </a:cubicBezTo>
                  <a:cubicBezTo>
                    <a:pt x="459097" y="711790"/>
                    <a:pt x="363317" y="669986"/>
                    <a:pt x="314105" y="647761"/>
                  </a:cubicBezTo>
                  <a:cubicBezTo>
                    <a:pt x="264893" y="625536"/>
                    <a:pt x="212505" y="607015"/>
                    <a:pt x="164880" y="568386"/>
                  </a:cubicBezTo>
                  <a:cubicBezTo>
                    <a:pt x="117255" y="529757"/>
                    <a:pt x="55342" y="473136"/>
                    <a:pt x="28355" y="415986"/>
                  </a:cubicBezTo>
                  <a:cubicBezTo>
                    <a:pt x="1368" y="358836"/>
                    <a:pt x="-4453" y="291102"/>
                    <a:pt x="2955" y="225486"/>
                  </a:cubicBezTo>
                  <a:cubicBezTo>
                    <a:pt x="10363" y="159870"/>
                    <a:pt x="78626" y="-3643"/>
                    <a:pt x="91855" y="61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B949B64-6E4D-473E-A247-1D70372D23D0}"/>
                </a:ext>
              </a:extLst>
            </p:cNvPr>
            <p:cNvSpPr/>
            <p:nvPr/>
          </p:nvSpPr>
          <p:spPr>
            <a:xfrm>
              <a:off x="7439649" y="3689259"/>
              <a:ext cx="424831" cy="1191802"/>
            </a:xfrm>
            <a:custGeom>
              <a:avLst/>
              <a:gdLst>
                <a:gd name="connsiteX0" fmla="*/ 139076 w 424831"/>
                <a:gd name="connsiteY0" fmla="*/ 3266 h 1191802"/>
                <a:gd name="connsiteX1" fmla="*/ 113676 w 424831"/>
                <a:gd name="connsiteY1" fmla="*/ 333466 h 1191802"/>
                <a:gd name="connsiteX2" fmla="*/ 186701 w 424831"/>
                <a:gd name="connsiteY2" fmla="*/ 631916 h 1191802"/>
                <a:gd name="connsiteX3" fmla="*/ 339101 w 424831"/>
                <a:gd name="connsiteY3" fmla="*/ 990691 h 1191802"/>
                <a:gd name="connsiteX4" fmla="*/ 424826 w 424831"/>
                <a:gd name="connsiteY4" fmla="*/ 1190716 h 1191802"/>
                <a:gd name="connsiteX5" fmla="*/ 342276 w 424831"/>
                <a:gd name="connsiteY5" fmla="*/ 1057366 h 1191802"/>
                <a:gd name="connsiteX6" fmla="*/ 154951 w 424831"/>
                <a:gd name="connsiteY6" fmla="*/ 781141 h 1191802"/>
                <a:gd name="connsiteX7" fmla="*/ 31126 w 424831"/>
                <a:gd name="connsiteY7" fmla="*/ 406491 h 1191802"/>
                <a:gd name="connsiteX8" fmla="*/ 8901 w 424831"/>
                <a:gd name="connsiteY8" fmla="*/ 177891 h 1191802"/>
                <a:gd name="connsiteX9" fmla="*/ 139076 w 424831"/>
                <a:gd name="connsiteY9" fmla="*/ 3266 h 119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831" h="1191802">
                  <a:moveTo>
                    <a:pt x="139076" y="3266"/>
                  </a:moveTo>
                  <a:cubicBezTo>
                    <a:pt x="156538" y="29195"/>
                    <a:pt x="105738" y="228691"/>
                    <a:pt x="113676" y="333466"/>
                  </a:cubicBezTo>
                  <a:cubicBezTo>
                    <a:pt x="121613" y="438241"/>
                    <a:pt x="149130" y="522378"/>
                    <a:pt x="186701" y="631916"/>
                  </a:cubicBezTo>
                  <a:cubicBezTo>
                    <a:pt x="224272" y="741454"/>
                    <a:pt x="299414" y="897558"/>
                    <a:pt x="339101" y="990691"/>
                  </a:cubicBezTo>
                  <a:cubicBezTo>
                    <a:pt x="378788" y="1083824"/>
                    <a:pt x="424297" y="1179604"/>
                    <a:pt x="424826" y="1190716"/>
                  </a:cubicBezTo>
                  <a:cubicBezTo>
                    <a:pt x="425355" y="1201828"/>
                    <a:pt x="387255" y="1125628"/>
                    <a:pt x="342276" y="1057366"/>
                  </a:cubicBezTo>
                  <a:cubicBezTo>
                    <a:pt x="297297" y="989104"/>
                    <a:pt x="206809" y="889620"/>
                    <a:pt x="154951" y="781141"/>
                  </a:cubicBezTo>
                  <a:cubicBezTo>
                    <a:pt x="103093" y="672662"/>
                    <a:pt x="55468" y="507033"/>
                    <a:pt x="31126" y="406491"/>
                  </a:cubicBezTo>
                  <a:cubicBezTo>
                    <a:pt x="6784" y="305949"/>
                    <a:pt x="-11737" y="243508"/>
                    <a:pt x="8901" y="177891"/>
                  </a:cubicBezTo>
                  <a:cubicBezTo>
                    <a:pt x="29539" y="112274"/>
                    <a:pt x="121614" y="-22663"/>
                    <a:pt x="139076" y="3266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6B090B1B-560E-43DD-BB22-D2257E9B9B22}"/>
                </a:ext>
              </a:extLst>
            </p:cNvPr>
            <p:cNvSpPr/>
            <p:nvPr/>
          </p:nvSpPr>
          <p:spPr>
            <a:xfrm>
              <a:off x="7299936" y="3700534"/>
              <a:ext cx="283036" cy="1535747"/>
            </a:xfrm>
            <a:custGeom>
              <a:avLst/>
              <a:gdLst>
                <a:gd name="connsiteX0" fmla="*/ 243864 w 283036"/>
                <a:gd name="connsiteY0" fmla="*/ 1516 h 1535747"/>
                <a:gd name="connsiteX1" fmla="*/ 145439 w 283036"/>
                <a:gd name="connsiteY1" fmla="*/ 166616 h 1535747"/>
                <a:gd name="connsiteX2" fmla="*/ 161314 w 283036"/>
                <a:gd name="connsiteY2" fmla="*/ 528566 h 1535747"/>
                <a:gd name="connsiteX3" fmla="*/ 281964 w 283036"/>
                <a:gd name="connsiteY3" fmla="*/ 922266 h 1535747"/>
                <a:gd name="connsiteX4" fmla="*/ 212114 w 283036"/>
                <a:gd name="connsiteY4" fmla="*/ 1357241 h 1535747"/>
                <a:gd name="connsiteX5" fmla="*/ 72414 w 283036"/>
                <a:gd name="connsiteY5" fmla="*/ 1531866 h 1535747"/>
                <a:gd name="connsiteX6" fmla="*/ 132739 w 283036"/>
                <a:gd name="connsiteY6" fmla="*/ 1449316 h 1535747"/>
                <a:gd name="connsiteX7" fmla="*/ 132739 w 283036"/>
                <a:gd name="connsiteY7" fmla="*/ 1128641 h 1535747"/>
                <a:gd name="connsiteX8" fmla="*/ 110514 w 283036"/>
                <a:gd name="connsiteY8" fmla="*/ 1268341 h 1535747"/>
                <a:gd name="connsiteX9" fmla="*/ 110514 w 283036"/>
                <a:gd name="connsiteY9" fmla="*/ 1274691 h 1535747"/>
                <a:gd name="connsiteX10" fmla="*/ 2564 w 283036"/>
                <a:gd name="connsiteY10" fmla="*/ 1414391 h 1535747"/>
                <a:gd name="connsiteX11" fmla="*/ 40664 w 283036"/>
                <a:gd name="connsiteY11" fmla="*/ 1274691 h 1535747"/>
                <a:gd name="connsiteX12" fmla="*/ 116864 w 283036"/>
                <a:gd name="connsiteY12" fmla="*/ 960366 h 1535747"/>
                <a:gd name="connsiteX13" fmla="*/ 34314 w 283036"/>
                <a:gd name="connsiteY13" fmla="*/ 671441 h 1535747"/>
                <a:gd name="connsiteX14" fmla="*/ 15264 w 283036"/>
                <a:gd name="connsiteY14" fmla="*/ 531741 h 1535747"/>
                <a:gd name="connsiteX15" fmla="*/ 85114 w 283036"/>
                <a:gd name="connsiteY15" fmla="*/ 306316 h 1535747"/>
                <a:gd name="connsiteX16" fmla="*/ 126389 w 283036"/>
                <a:gd name="connsiteY16" fmla="*/ 96766 h 1535747"/>
                <a:gd name="connsiteX17" fmla="*/ 243864 w 283036"/>
                <a:gd name="connsiteY17" fmla="*/ 1516 h 15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036" h="1535747">
                  <a:moveTo>
                    <a:pt x="243864" y="1516"/>
                  </a:moveTo>
                  <a:cubicBezTo>
                    <a:pt x="247039" y="13158"/>
                    <a:pt x="159197" y="78775"/>
                    <a:pt x="145439" y="166616"/>
                  </a:cubicBezTo>
                  <a:cubicBezTo>
                    <a:pt x="131681" y="254457"/>
                    <a:pt x="138560" y="402624"/>
                    <a:pt x="161314" y="528566"/>
                  </a:cubicBezTo>
                  <a:cubicBezTo>
                    <a:pt x="184068" y="654508"/>
                    <a:pt x="273497" y="784154"/>
                    <a:pt x="281964" y="922266"/>
                  </a:cubicBezTo>
                  <a:cubicBezTo>
                    <a:pt x="290431" y="1060378"/>
                    <a:pt x="247039" y="1255641"/>
                    <a:pt x="212114" y="1357241"/>
                  </a:cubicBezTo>
                  <a:cubicBezTo>
                    <a:pt x="177189" y="1458841"/>
                    <a:pt x="85643" y="1516520"/>
                    <a:pt x="72414" y="1531866"/>
                  </a:cubicBezTo>
                  <a:cubicBezTo>
                    <a:pt x="59185" y="1547212"/>
                    <a:pt x="122685" y="1516520"/>
                    <a:pt x="132739" y="1449316"/>
                  </a:cubicBezTo>
                  <a:cubicBezTo>
                    <a:pt x="142793" y="1382112"/>
                    <a:pt x="136443" y="1158804"/>
                    <a:pt x="132739" y="1128641"/>
                  </a:cubicBezTo>
                  <a:cubicBezTo>
                    <a:pt x="129035" y="1098479"/>
                    <a:pt x="110514" y="1268341"/>
                    <a:pt x="110514" y="1268341"/>
                  </a:cubicBezTo>
                  <a:cubicBezTo>
                    <a:pt x="106810" y="1292683"/>
                    <a:pt x="128506" y="1250349"/>
                    <a:pt x="110514" y="1274691"/>
                  </a:cubicBezTo>
                  <a:cubicBezTo>
                    <a:pt x="92522" y="1299033"/>
                    <a:pt x="14206" y="1414391"/>
                    <a:pt x="2564" y="1414391"/>
                  </a:cubicBezTo>
                  <a:cubicBezTo>
                    <a:pt x="-9078" y="1414391"/>
                    <a:pt x="21614" y="1350362"/>
                    <a:pt x="40664" y="1274691"/>
                  </a:cubicBezTo>
                  <a:cubicBezTo>
                    <a:pt x="59714" y="1199020"/>
                    <a:pt x="117922" y="1060908"/>
                    <a:pt x="116864" y="960366"/>
                  </a:cubicBezTo>
                  <a:cubicBezTo>
                    <a:pt x="115806" y="859824"/>
                    <a:pt x="51247" y="742878"/>
                    <a:pt x="34314" y="671441"/>
                  </a:cubicBezTo>
                  <a:cubicBezTo>
                    <a:pt x="17381" y="600004"/>
                    <a:pt x="6797" y="592595"/>
                    <a:pt x="15264" y="531741"/>
                  </a:cubicBezTo>
                  <a:cubicBezTo>
                    <a:pt x="23731" y="470887"/>
                    <a:pt x="66593" y="378812"/>
                    <a:pt x="85114" y="306316"/>
                  </a:cubicBezTo>
                  <a:cubicBezTo>
                    <a:pt x="103635" y="233820"/>
                    <a:pt x="105752" y="145978"/>
                    <a:pt x="126389" y="96766"/>
                  </a:cubicBezTo>
                  <a:cubicBezTo>
                    <a:pt x="147026" y="47554"/>
                    <a:pt x="240689" y="-10126"/>
                    <a:pt x="243864" y="1516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C89F3B17-4361-4731-B6E9-9C42F4462A5B}"/>
                </a:ext>
              </a:extLst>
            </p:cNvPr>
            <p:cNvSpPr/>
            <p:nvPr/>
          </p:nvSpPr>
          <p:spPr>
            <a:xfrm>
              <a:off x="5904992" y="308720"/>
              <a:ext cx="664487" cy="916762"/>
            </a:xfrm>
            <a:custGeom>
              <a:avLst/>
              <a:gdLst>
                <a:gd name="connsiteX0" fmla="*/ 656675 w 664487"/>
                <a:gd name="connsiteY0" fmla="*/ 893547 h 916762"/>
                <a:gd name="connsiteX1" fmla="*/ 660908 w 664487"/>
                <a:gd name="connsiteY1" fmla="*/ 783480 h 916762"/>
                <a:gd name="connsiteX2" fmla="*/ 652441 w 664487"/>
                <a:gd name="connsiteY2" fmla="*/ 444813 h 916762"/>
                <a:gd name="connsiteX3" fmla="*/ 584708 w 664487"/>
                <a:gd name="connsiteY3" fmla="*/ 127313 h 916762"/>
                <a:gd name="connsiteX4" fmla="*/ 377275 w 664487"/>
                <a:gd name="connsiteY4" fmla="*/ 8780 h 916762"/>
                <a:gd name="connsiteX5" fmla="*/ 508 w 664487"/>
                <a:gd name="connsiteY5" fmla="*/ 8780 h 916762"/>
                <a:gd name="connsiteX6" fmla="*/ 301075 w 664487"/>
                <a:gd name="connsiteY6" fmla="*/ 8780 h 916762"/>
                <a:gd name="connsiteX7" fmla="*/ 508508 w 664487"/>
                <a:gd name="connsiteY7" fmla="*/ 76513 h 916762"/>
                <a:gd name="connsiteX8" fmla="*/ 576241 w 664487"/>
                <a:gd name="connsiteY8" fmla="*/ 360147 h 916762"/>
                <a:gd name="connsiteX9" fmla="*/ 656675 w 664487"/>
                <a:gd name="connsiteY9" fmla="*/ 893547 h 9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487" h="916762">
                  <a:moveTo>
                    <a:pt x="656675" y="893547"/>
                  </a:moveTo>
                  <a:cubicBezTo>
                    <a:pt x="670786" y="964103"/>
                    <a:pt x="661614" y="858269"/>
                    <a:pt x="660908" y="783480"/>
                  </a:cubicBezTo>
                  <a:cubicBezTo>
                    <a:pt x="660202" y="708691"/>
                    <a:pt x="665141" y="554174"/>
                    <a:pt x="652441" y="444813"/>
                  </a:cubicBezTo>
                  <a:cubicBezTo>
                    <a:pt x="639741" y="335452"/>
                    <a:pt x="630569" y="199985"/>
                    <a:pt x="584708" y="127313"/>
                  </a:cubicBezTo>
                  <a:cubicBezTo>
                    <a:pt x="538847" y="54641"/>
                    <a:pt x="474642" y="28535"/>
                    <a:pt x="377275" y="8780"/>
                  </a:cubicBezTo>
                  <a:cubicBezTo>
                    <a:pt x="279908" y="-10975"/>
                    <a:pt x="508" y="8780"/>
                    <a:pt x="508" y="8780"/>
                  </a:cubicBezTo>
                  <a:cubicBezTo>
                    <a:pt x="-12192" y="8780"/>
                    <a:pt x="216408" y="-2509"/>
                    <a:pt x="301075" y="8780"/>
                  </a:cubicBezTo>
                  <a:cubicBezTo>
                    <a:pt x="385742" y="20069"/>
                    <a:pt x="462647" y="17952"/>
                    <a:pt x="508508" y="76513"/>
                  </a:cubicBezTo>
                  <a:cubicBezTo>
                    <a:pt x="554369" y="135074"/>
                    <a:pt x="547313" y="226797"/>
                    <a:pt x="576241" y="360147"/>
                  </a:cubicBezTo>
                  <a:cubicBezTo>
                    <a:pt x="605169" y="493497"/>
                    <a:pt x="642564" y="822991"/>
                    <a:pt x="656675" y="89354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88FC4F6D-8800-4D56-985F-11741B4670AD}"/>
                </a:ext>
              </a:extLst>
            </p:cNvPr>
            <p:cNvSpPr/>
            <p:nvPr/>
          </p:nvSpPr>
          <p:spPr>
            <a:xfrm>
              <a:off x="5786059" y="370528"/>
              <a:ext cx="754242" cy="862978"/>
            </a:xfrm>
            <a:custGeom>
              <a:avLst/>
              <a:gdLst>
                <a:gd name="connsiteX0" fmla="*/ 731581 w 754242"/>
                <a:gd name="connsiteY0" fmla="*/ 833432 h 862978"/>
                <a:gd name="connsiteX1" fmla="*/ 731581 w 754242"/>
                <a:gd name="connsiteY1" fmla="*/ 772472 h 862978"/>
                <a:gd name="connsiteX2" fmla="*/ 502981 w 754242"/>
                <a:gd name="connsiteY2" fmla="*/ 152712 h 862978"/>
                <a:gd name="connsiteX3" fmla="*/ 284541 w 754242"/>
                <a:gd name="connsiteY3" fmla="*/ 61272 h 862978"/>
                <a:gd name="connsiteX4" fmla="*/ 121981 w 754242"/>
                <a:gd name="connsiteY4" fmla="*/ 312 h 862978"/>
                <a:gd name="connsiteX5" fmla="*/ 61 w 754242"/>
                <a:gd name="connsiteY5" fmla="*/ 86672 h 862978"/>
                <a:gd name="connsiteX6" fmla="*/ 137221 w 754242"/>
                <a:gd name="connsiteY6" fmla="*/ 61272 h 862978"/>
                <a:gd name="connsiteX7" fmla="*/ 315021 w 754242"/>
                <a:gd name="connsiteY7" fmla="*/ 81592 h 862978"/>
                <a:gd name="connsiteX8" fmla="*/ 558861 w 754242"/>
                <a:gd name="connsiteY8" fmla="*/ 228912 h 862978"/>
                <a:gd name="connsiteX9" fmla="*/ 604581 w 754242"/>
                <a:gd name="connsiteY9" fmla="*/ 518472 h 862978"/>
                <a:gd name="connsiteX10" fmla="*/ 731581 w 754242"/>
                <a:gd name="connsiteY10" fmla="*/ 833432 h 86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4242" h="862978">
                  <a:moveTo>
                    <a:pt x="731581" y="833432"/>
                  </a:moveTo>
                  <a:cubicBezTo>
                    <a:pt x="752748" y="875765"/>
                    <a:pt x="769681" y="885925"/>
                    <a:pt x="731581" y="772472"/>
                  </a:cubicBezTo>
                  <a:cubicBezTo>
                    <a:pt x="693481" y="659019"/>
                    <a:pt x="577488" y="271245"/>
                    <a:pt x="502981" y="152712"/>
                  </a:cubicBezTo>
                  <a:cubicBezTo>
                    <a:pt x="428474" y="34179"/>
                    <a:pt x="348041" y="86672"/>
                    <a:pt x="284541" y="61272"/>
                  </a:cubicBezTo>
                  <a:cubicBezTo>
                    <a:pt x="221041" y="35872"/>
                    <a:pt x="169394" y="-3921"/>
                    <a:pt x="121981" y="312"/>
                  </a:cubicBezTo>
                  <a:cubicBezTo>
                    <a:pt x="74568" y="4545"/>
                    <a:pt x="-2479" y="76512"/>
                    <a:pt x="61" y="86672"/>
                  </a:cubicBezTo>
                  <a:cubicBezTo>
                    <a:pt x="2601" y="96832"/>
                    <a:pt x="84728" y="62119"/>
                    <a:pt x="137221" y="61272"/>
                  </a:cubicBezTo>
                  <a:cubicBezTo>
                    <a:pt x="189714" y="60425"/>
                    <a:pt x="244748" y="53652"/>
                    <a:pt x="315021" y="81592"/>
                  </a:cubicBezTo>
                  <a:cubicBezTo>
                    <a:pt x="385294" y="109532"/>
                    <a:pt x="510601" y="156099"/>
                    <a:pt x="558861" y="228912"/>
                  </a:cubicBezTo>
                  <a:cubicBezTo>
                    <a:pt x="607121" y="301725"/>
                    <a:pt x="572408" y="420259"/>
                    <a:pt x="604581" y="518472"/>
                  </a:cubicBezTo>
                  <a:cubicBezTo>
                    <a:pt x="636754" y="616685"/>
                    <a:pt x="710414" y="791099"/>
                    <a:pt x="731581" y="83343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DF6341CD-2724-463C-927A-B06071983C5E}"/>
                </a:ext>
              </a:extLst>
            </p:cNvPr>
            <p:cNvSpPr/>
            <p:nvPr/>
          </p:nvSpPr>
          <p:spPr>
            <a:xfrm>
              <a:off x="5365938" y="475213"/>
              <a:ext cx="1002878" cy="753274"/>
            </a:xfrm>
            <a:custGeom>
              <a:avLst/>
              <a:gdLst>
                <a:gd name="connsiteX0" fmla="*/ 994222 w 1002878"/>
                <a:gd name="connsiteY0" fmla="*/ 738907 h 753274"/>
                <a:gd name="connsiteX1" fmla="*/ 958662 w 1002878"/>
                <a:gd name="connsiteY1" fmla="*/ 652547 h 753274"/>
                <a:gd name="connsiteX2" fmla="*/ 714822 w 1002878"/>
                <a:gd name="connsiteY2" fmla="*/ 266467 h 753274"/>
                <a:gd name="connsiteX3" fmla="*/ 597982 w 1002878"/>
                <a:gd name="connsiteY3" fmla="*/ 169947 h 753274"/>
                <a:gd name="connsiteX4" fmla="*/ 196662 w 1002878"/>
                <a:gd name="connsiteY4" fmla="*/ 7387 h 753274"/>
                <a:gd name="connsiteX5" fmla="*/ 3622 w 1002878"/>
                <a:gd name="connsiteY5" fmla="*/ 27707 h 753274"/>
                <a:gd name="connsiteX6" fmla="*/ 110302 w 1002878"/>
                <a:gd name="connsiteY6" fmla="*/ 27707 h 753274"/>
                <a:gd name="connsiteX7" fmla="*/ 567502 w 1002878"/>
                <a:gd name="connsiteY7" fmla="*/ 108987 h 753274"/>
                <a:gd name="connsiteX8" fmla="*/ 674182 w 1002878"/>
                <a:gd name="connsiteY8" fmla="*/ 296947 h 753274"/>
                <a:gd name="connsiteX9" fmla="*/ 857062 w 1002878"/>
                <a:gd name="connsiteY9" fmla="*/ 413787 h 753274"/>
                <a:gd name="connsiteX10" fmla="*/ 994222 w 1002878"/>
                <a:gd name="connsiteY10" fmla="*/ 738907 h 75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2878" h="753274">
                  <a:moveTo>
                    <a:pt x="994222" y="738907"/>
                  </a:moveTo>
                  <a:cubicBezTo>
                    <a:pt x="1011155" y="778700"/>
                    <a:pt x="1005229" y="731287"/>
                    <a:pt x="958662" y="652547"/>
                  </a:cubicBezTo>
                  <a:cubicBezTo>
                    <a:pt x="912095" y="573807"/>
                    <a:pt x="774935" y="346900"/>
                    <a:pt x="714822" y="266467"/>
                  </a:cubicBezTo>
                  <a:cubicBezTo>
                    <a:pt x="654709" y="186034"/>
                    <a:pt x="684342" y="213127"/>
                    <a:pt x="597982" y="169947"/>
                  </a:cubicBezTo>
                  <a:cubicBezTo>
                    <a:pt x="511622" y="126767"/>
                    <a:pt x="295722" y="31094"/>
                    <a:pt x="196662" y="7387"/>
                  </a:cubicBezTo>
                  <a:cubicBezTo>
                    <a:pt x="97602" y="-16320"/>
                    <a:pt x="18015" y="24320"/>
                    <a:pt x="3622" y="27707"/>
                  </a:cubicBezTo>
                  <a:cubicBezTo>
                    <a:pt x="-10771" y="31094"/>
                    <a:pt x="16322" y="14160"/>
                    <a:pt x="110302" y="27707"/>
                  </a:cubicBezTo>
                  <a:cubicBezTo>
                    <a:pt x="204282" y="41254"/>
                    <a:pt x="473522" y="64114"/>
                    <a:pt x="567502" y="108987"/>
                  </a:cubicBezTo>
                  <a:cubicBezTo>
                    <a:pt x="661482" y="153860"/>
                    <a:pt x="625922" y="246147"/>
                    <a:pt x="674182" y="296947"/>
                  </a:cubicBezTo>
                  <a:cubicBezTo>
                    <a:pt x="722442" y="347747"/>
                    <a:pt x="804569" y="346054"/>
                    <a:pt x="857062" y="413787"/>
                  </a:cubicBezTo>
                  <a:cubicBezTo>
                    <a:pt x="909555" y="481520"/>
                    <a:pt x="977289" y="699114"/>
                    <a:pt x="994222" y="7389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083E97BB-BE7E-4A7F-8FD2-ED4C552DBBD3}"/>
                </a:ext>
              </a:extLst>
            </p:cNvPr>
            <p:cNvSpPr/>
            <p:nvPr/>
          </p:nvSpPr>
          <p:spPr>
            <a:xfrm>
              <a:off x="6986556" y="1262628"/>
              <a:ext cx="863995" cy="511170"/>
            </a:xfrm>
            <a:custGeom>
              <a:avLst/>
              <a:gdLst>
                <a:gd name="connsiteX0" fmla="*/ 3524 w 863995"/>
                <a:gd name="connsiteY0" fmla="*/ 17532 h 511170"/>
                <a:gd name="connsiteX1" fmla="*/ 348964 w 863995"/>
                <a:gd name="connsiteY1" fmla="*/ 17532 h 511170"/>
                <a:gd name="connsiteX2" fmla="*/ 618204 w 863995"/>
                <a:gd name="connsiteY2" fmla="*/ 139452 h 511170"/>
                <a:gd name="connsiteX3" fmla="*/ 856964 w 863995"/>
                <a:gd name="connsiteY3" fmla="*/ 505212 h 511170"/>
                <a:gd name="connsiteX4" fmla="*/ 780764 w 863995"/>
                <a:gd name="connsiteY4" fmla="*/ 352812 h 511170"/>
                <a:gd name="connsiteX5" fmla="*/ 577564 w 863995"/>
                <a:gd name="connsiteY5" fmla="*/ 175012 h 511170"/>
                <a:gd name="connsiteX6" fmla="*/ 3524 w 863995"/>
                <a:gd name="connsiteY6" fmla="*/ 17532 h 5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995" h="511170">
                  <a:moveTo>
                    <a:pt x="3524" y="17532"/>
                  </a:moveTo>
                  <a:cubicBezTo>
                    <a:pt x="-34576" y="-8715"/>
                    <a:pt x="246517" y="-2788"/>
                    <a:pt x="348964" y="17532"/>
                  </a:cubicBezTo>
                  <a:cubicBezTo>
                    <a:pt x="451411" y="37852"/>
                    <a:pt x="533537" y="58172"/>
                    <a:pt x="618204" y="139452"/>
                  </a:cubicBezTo>
                  <a:cubicBezTo>
                    <a:pt x="702871" y="220732"/>
                    <a:pt x="829871" y="469652"/>
                    <a:pt x="856964" y="505212"/>
                  </a:cubicBezTo>
                  <a:cubicBezTo>
                    <a:pt x="884057" y="540772"/>
                    <a:pt x="827331" y="407845"/>
                    <a:pt x="780764" y="352812"/>
                  </a:cubicBezTo>
                  <a:cubicBezTo>
                    <a:pt x="734197" y="297779"/>
                    <a:pt x="705411" y="230892"/>
                    <a:pt x="577564" y="175012"/>
                  </a:cubicBezTo>
                  <a:cubicBezTo>
                    <a:pt x="449717" y="119132"/>
                    <a:pt x="41624" y="43779"/>
                    <a:pt x="3524" y="1753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13989CA9-6588-4F66-9B09-5E87F77B4236}"/>
                </a:ext>
              </a:extLst>
            </p:cNvPr>
            <p:cNvSpPr/>
            <p:nvPr/>
          </p:nvSpPr>
          <p:spPr>
            <a:xfrm>
              <a:off x="5197448" y="572712"/>
              <a:ext cx="1007202" cy="703002"/>
            </a:xfrm>
            <a:custGeom>
              <a:avLst/>
              <a:gdLst>
                <a:gd name="connsiteX0" fmla="*/ 9552 w 1007202"/>
                <a:gd name="connsiteY0" fmla="*/ 52128 h 703002"/>
                <a:gd name="connsiteX1" fmla="*/ 263552 w 1007202"/>
                <a:gd name="connsiteY1" fmla="*/ 1328 h 703002"/>
                <a:gd name="connsiteX2" fmla="*/ 573432 w 1007202"/>
                <a:gd name="connsiteY2" fmla="*/ 97848 h 703002"/>
                <a:gd name="connsiteX3" fmla="*/ 796952 w 1007202"/>
                <a:gd name="connsiteY3" fmla="*/ 295968 h 703002"/>
                <a:gd name="connsiteX4" fmla="*/ 959512 w 1007202"/>
                <a:gd name="connsiteY4" fmla="*/ 565208 h 703002"/>
                <a:gd name="connsiteX5" fmla="*/ 1005232 w 1007202"/>
                <a:gd name="connsiteY5" fmla="*/ 702368 h 703002"/>
                <a:gd name="connsiteX6" fmla="*/ 908712 w 1007202"/>
                <a:gd name="connsiteY6" fmla="*/ 514408 h 703002"/>
                <a:gd name="connsiteX7" fmla="*/ 608992 w 1007202"/>
                <a:gd name="connsiteY7" fmla="*/ 194368 h 703002"/>
                <a:gd name="connsiteX8" fmla="*/ 9552 w 1007202"/>
                <a:gd name="connsiteY8" fmla="*/ 52128 h 70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7202" h="703002">
                  <a:moveTo>
                    <a:pt x="9552" y="52128"/>
                  </a:moveTo>
                  <a:cubicBezTo>
                    <a:pt x="-48021" y="19955"/>
                    <a:pt x="169572" y="-6292"/>
                    <a:pt x="263552" y="1328"/>
                  </a:cubicBezTo>
                  <a:cubicBezTo>
                    <a:pt x="357532" y="8948"/>
                    <a:pt x="484532" y="48741"/>
                    <a:pt x="573432" y="97848"/>
                  </a:cubicBezTo>
                  <a:cubicBezTo>
                    <a:pt x="662332" y="146955"/>
                    <a:pt x="732605" y="218075"/>
                    <a:pt x="796952" y="295968"/>
                  </a:cubicBezTo>
                  <a:cubicBezTo>
                    <a:pt x="861299" y="373861"/>
                    <a:pt x="924799" y="497475"/>
                    <a:pt x="959512" y="565208"/>
                  </a:cubicBezTo>
                  <a:cubicBezTo>
                    <a:pt x="994225" y="632941"/>
                    <a:pt x="1013699" y="710835"/>
                    <a:pt x="1005232" y="702368"/>
                  </a:cubicBezTo>
                  <a:cubicBezTo>
                    <a:pt x="996765" y="693901"/>
                    <a:pt x="974752" y="599075"/>
                    <a:pt x="908712" y="514408"/>
                  </a:cubicBezTo>
                  <a:cubicBezTo>
                    <a:pt x="842672" y="429741"/>
                    <a:pt x="759699" y="276495"/>
                    <a:pt x="608992" y="194368"/>
                  </a:cubicBezTo>
                  <a:cubicBezTo>
                    <a:pt x="458285" y="112241"/>
                    <a:pt x="67125" y="84301"/>
                    <a:pt x="9552" y="5212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669BFF41-7552-4374-8772-CB4DC4E7B6D6}"/>
                </a:ext>
              </a:extLst>
            </p:cNvPr>
            <p:cNvSpPr/>
            <p:nvPr/>
          </p:nvSpPr>
          <p:spPr>
            <a:xfrm>
              <a:off x="4974844" y="691621"/>
              <a:ext cx="1061292" cy="602471"/>
            </a:xfrm>
            <a:custGeom>
              <a:avLst/>
              <a:gdLst>
                <a:gd name="connsiteX0" fmla="*/ 1055116 w 1061292"/>
                <a:gd name="connsiteY0" fmla="*/ 598699 h 602471"/>
                <a:gd name="connsiteX1" fmla="*/ 1004316 w 1061292"/>
                <a:gd name="connsiteY1" fmla="*/ 410739 h 602471"/>
                <a:gd name="connsiteX2" fmla="*/ 958596 w 1061292"/>
                <a:gd name="connsiteY2" fmla="*/ 263419 h 602471"/>
                <a:gd name="connsiteX3" fmla="*/ 806196 w 1061292"/>
                <a:gd name="connsiteY3" fmla="*/ 156739 h 602471"/>
                <a:gd name="connsiteX4" fmla="*/ 521716 w 1061292"/>
                <a:gd name="connsiteY4" fmla="*/ 60219 h 602471"/>
                <a:gd name="connsiteX5" fmla="*/ 3556 w 1061292"/>
                <a:gd name="connsiteY5" fmla="*/ 9419 h 602471"/>
                <a:gd name="connsiteX6" fmla="*/ 303276 w 1061292"/>
                <a:gd name="connsiteY6" fmla="*/ 9419 h 602471"/>
                <a:gd name="connsiteX7" fmla="*/ 501396 w 1061292"/>
                <a:gd name="connsiteY7" fmla="*/ 105939 h 602471"/>
                <a:gd name="connsiteX8" fmla="*/ 851916 w 1061292"/>
                <a:gd name="connsiteY8" fmla="*/ 227859 h 602471"/>
                <a:gd name="connsiteX9" fmla="*/ 1055116 w 1061292"/>
                <a:gd name="connsiteY9" fmla="*/ 598699 h 60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292" h="602471">
                  <a:moveTo>
                    <a:pt x="1055116" y="598699"/>
                  </a:moveTo>
                  <a:cubicBezTo>
                    <a:pt x="1080516" y="629179"/>
                    <a:pt x="1020403" y="466619"/>
                    <a:pt x="1004316" y="410739"/>
                  </a:cubicBezTo>
                  <a:cubicBezTo>
                    <a:pt x="988229" y="354859"/>
                    <a:pt x="991616" y="305752"/>
                    <a:pt x="958596" y="263419"/>
                  </a:cubicBezTo>
                  <a:cubicBezTo>
                    <a:pt x="925576" y="221086"/>
                    <a:pt x="879009" y="190606"/>
                    <a:pt x="806196" y="156739"/>
                  </a:cubicBezTo>
                  <a:cubicBezTo>
                    <a:pt x="733383" y="122872"/>
                    <a:pt x="655489" y="84772"/>
                    <a:pt x="521716" y="60219"/>
                  </a:cubicBezTo>
                  <a:cubicBezTo>
                    <a:pt x="387943" y="35666"/>
                    <a:pt x="39963" y="17886"/>
                    <a:pt x="3556" y="9419"/>
                  </a:cubicBezTo>
                  <a:cubicBezTo>
                    <a:pt x="-32851" y="952"/>
                    <a:pt x="220303" y="-6668"/>
                    <a:pt x="303276" y="9419"/>
                  </a:cubicBezTo>
                  <a:cubicBezTo>
                    <a:pt x="386249" y="25506"/>
                    <a:pt x="409956" y="69532"/>
                    <a:pt x="501396" y="105939"/>
                  </a:cubicBezTo>
                  <a:cubicBezTo>
                    <a:pt x="592836" y="142346"/>
                    <a:pt x="761323" y="153352"/>
                    <a:pt x="851916" y="227859"/>
                  </a:cubicBezTo>
                  <a:cubicBezTo>
                    <a:pt x="942509" y="302366"/>
                    <a:pt x="1029716" y="568219"/>
                    <a:pt x="1055116" y="59869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014CC226-AB42-479D-ACCA-C89A5EC44037}"/>
                </a:ext>
              </a:extLst>
            </p:cNvPr>
            <p:cNvSpPr/>
            <p:nvPr/>
          </p:nvSpPr>
          <p:spPr>
            <a:xfrm>
              <a:off x="7006008" y="824900"/>
              <a:ext cx="665236" cy="471311"/>
            </a:xfrm>
            <a:custGeom>
              <a:avLst/>
              <a:gdLst>
                <a:gd name="connsiteX0" fmla="*/ 4392 w 665236"/>
                <a:gd name="connsiteY0" fmla="*/ 119980 h 471311"/>
                <a:gd name="connsiteX1" fmla="*/ 70432 w 665236"/>
                <a:gd name="connsiteY1" fmla="*/ 89500 h 471311"/>
                <a:gd name="connsiteX2" fmla="*/ 192352 w 665236"/>
                <a:gd name="connsiteY2" fmla="*/ 3140 h 471311"/>
                <a:gd name="connsiteX3" fmla="*/ 359992 w 665236"/>
                <a:gd name="connsiteY3" fmla="*/ 38700 h 471311"/>
                <a:gd name="connsiteX4" fmla="*/ 568272 w 665236"/>
                <a:gd name="connsiteY4" fmla="*/ 221580 h 471311"/>
                <a:gd name="connsiteX5" fmla="*/ 613992 w 665236"/>
                <a:gd name="connsiteY5" fmla="*/ 399380 h 471311"/>
                <a:gd name="connsiteX6" fmla="*/ 664792 w 665236"/>
                <a:gd name="connsiteY6" fmla="*/ 465420 h 471311"/>
                <a:gd name="connsiteX7" fmla="*/ 583512 w 665236"/>
                <a:gd name="connsiteY7" fmla="*/ 262220 h 471311"/>
                <a:gd name="connsiteX8" fmla="*/ 492072 w 665236"/>
                <a:gd name="connsiteY8" fmla="*/ 135220 h 471311"/>
                <a:gd name="connsiteX9" fmla="*/ 192352 w 665236"/>
                <a:gd name="connsiteY9" fmla="*/ 64100 h 471311"/>
                <a:gd name="connsiteX10" fmla="*/ 4392 w 665236"/>
                <a:gd name="connsiteY10" fmla="*/ 119980 h 47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5236" h="471311">
                  <a:moveTo>
                    <a:pt x="4392" y="119980"/>
                  </a:moveTo>
                  <a:cubicBezTo>
                    <a:pt x="-15928" y="124213"/>
                    <a:pt x="39105" y="108973"/>
                    <a:pt x="70432" y="89500"/>
                  </a:cubicBezTo>
                  <a:cubicBezTo>
                    <a:pt x="101759" y="70027"/>
                    <a:pt x="144092" y="11607"/>
                    <a:pt x="192352" y="3140"/>
                  </a:cubicBezTo>
                  <a:cubicBezTo>
                    <a:pt x="240612" y="-5327"/>
                    <a:pt x="297339" y="2293"/>
                    <a:pt x="359992" y="38700"/>
                  </a:cubicBezTo>
                  <a:cubicBezTo>
                    <a:pt x="422645" y="75107"/>
                    <a:pt x="525939" y="161467"/>
                    <a:pt x="568272" y="221580"/>
                  </a:cubicBezTo>
                  <a:cubicBezTo>
                    <a:pt x="610605" y="281693"/>
                    <a:pt x="597905" y="358740"/>
                    <a:pt x="613992" y="399380"/>
                  </a:cubicBezTo>
                  <a:cubicBezTo>
                    <a:pt x="630079" y="440020"/>
                    <a:pt x="669872" y="488280"/>
                    <a:pt x="664792" y="465420"/>
                  </a:cubicBezTo>
                  <a:cubicBezTo>
                    <a:pt x="659712" y="442560"/>
                    <a:pt x="612299" y="317253"/>
                    <a:pt x="583512" y="262220"/>
                  </a:cubicBezTo>
                  <a:cubicBezTo>
                    <a:pt x="554725" y="207187"/>
                    <a:pt x="557265" y="168240"/>
                    <a:pt x="492072" y="135220"/>
                  </a:cubicBezTo>
                  <a:cubicBezTo>
                    <a:pt x="426879" y="102200"/>
                    <a:pt x="273632" y="70873"/>
                    <a:pt x="192352" y="64100"/>
                  </a:cubicBezTo>
                  <a:cubicBezTo>
                    <a:pt x="111072" y="57327"/>
                    <a:pt x="24712" y="115747"/>
                    <a:pt x="4392" y="11998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374C7B82-1181-437F-B817-64A7B7CBA954}"/>
                </a:ext>
              </a:extLst>
            </p:cNvPr>
            <p:cNvSpPr/>
            <p:nvPr/>
          </p:nvSpPr>
          <p:spPr>
            <a:xfrm>
              <a:off x="4842313" y="786967"/>
              <a:ext cx="1104337" cy="482875"/>
            </a:xfrm>
            <a:custGeom>
              <a:avLst/>
              <a:gdLst>
                <a:gd name="connsiteX0" fmla="*/ 1035247 w 1104337"/>
                <a:gd name="connsiteY0" fmla="*/ 462713 h 482875"/>
                <a:gd name="connsiteX1" fmla="*/ 1035247 w 1104337"/>
                <a:gd name="connsiteY1" fmla="*/ 396673 h 482875"/>
                <a:gd name="connsiteX2" fmla="*/ 877767 w 1104337"/>
                <a:gd name="connsiteY2" fmla="*/ 183313 h 482875"/>
                <a:gd name="connsiteX3" fmla="*/ 547567 w 1104337"/>
                <a:gd name="connsiteY3" fmla="*/ 91873 h 482875"/>
                <a:gd name="connsiteX4" fmla="*/ 59887 w 1104337"/>
                <a:gd name="connsiteY4" fmla="*/ 433 h 482875"/>
                <a:gd name="connsiteX5" fmla="*/ 9087 w 1104337"/>
                <a:gd name="connsiteY5" fmla="*/ 56313 h 482875"/>
                <a:gd name="connsiteX6" fmla="*/ 70047 w 1104337"/>
                <a:gd name="connsiteY6" fmla="*/ 30913 h 482875"/>
                <a:gd name="connsiteX7" fmla="*/ 186887 w 1104337"/>
                <a:gd name="connsiteY7" fmla="*/ 56313 h 482875"/>
                <a:gd name="connsiteX8" fmla="*/ 1035247 w 1104337"/>
                <a:gd name="connsiteY8" fmla="*/ 462713 h 48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337" h="482875">
                  <a:moveTo>
                    <a:pt x="1035247" y="462713"/>
                  </a:moveTo>
                  <a:cubicBezTo>
                    <a:pt x="1176640" y="519440"/>
                    <a:pt x="1061494" y="443240"/>
                    <a:pt x="1035247" y="396673"/>
                  </a:cubicBezTo>
                  <a:cubicBezTo>
                    <a:pt x="1009000" y="350106"/>
                    <a:pt x="959047" y="234113"/>
                    <a:pt x="877767" y="183313"/>
                  </a:cubicBezTo>
                  <a:cubicBezTo>
                    <a:pt x="796487" y="132513"/>
                    <a:pt x="683880" y="122353"/>
                    <a:pt x="547567" y="91873"/>
                  </a:cubicBezTo>
                  <a:cubicBezTo>
                    <a:pt x="411254" y="61393"/>
                    <a:pt x="149634" y="6360"/>
                    <a:pt x="59887" y="433"/>
                  </a:cubicBezTo>
                  <a:cubicBezTo>
                    <a:pt x="-29860" y="-5494"/>
                    <a:pt x="7394" y="51233"/>
                    <a:pt x="9087" y="56313"/>
                  </a:cubicBezTo>
                  <a:cubicBezTo>
                    <a:pt x="10780" y="61393"/>
                    <a:pt x="40414" y="30913"/>
                    <a:pt x="70047" y="30913"/>
                  </a:cubicBezTo>
                  <a:cubicBezTo>
                    <a:pt x="99680" y="30913"/>
                    <a:pt x="18400" y="-13114"/>
                    <a:pt x="186887" y="56313"/>
                  </a:cubicBezTo>
                  <a:cubicBezTo>
                    <a:pt x="355374" y="125740"/>
                    <a:pt x="893854" y="405986"/>
                    <a:pt x="1035247" y="46271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F8BF95AF-F026-4DF0-BF56-87940552F4BF}"/>
                </a:ext>
              </a:extLst>
            </p:cNvPr>
            <p:cNvSpPr/>
            <p:nvPr/>
          </p:nvSpPr>
          <p:spPr>
            <a:xfrm>
              <a:off x="4586220" y="918591"/>
              <a:ext cx="900499" cy="353779"/>
            </a:xfrm>
            <a:custGeom>
              <a:avLst/>
              <a:gdLst>
                <a:gd name="connsiteX0" fmla="*/ 884940 w 900499"/>
                <a:gd name="connsiteY0" fmla="*/ 346329 h 353779"/>
                <a:gd name="connsiteX1" fmla="*/ 844300 w 900499"/>
                <a:gd name="connsiteY1" fmla="*/ 265049 h 353779"/>
                <a:gd name="connsiteX2" fmla="*/ 742700 w 900499"/>
                <a:gd name="connsiteY2" fmla="*/ 148209 h 353779"/>
                <a:gd name="connsiteX3" fmla="*/ 503940 w 900499"/>
                <a:gd name="connsiteY3" fmla="*/ 51689 h 353779"/>
                <a:gd name="connsiteX4" fmla="*/ 158500 w 900499"/>
                <a:gd name="connsiteY4" fmla="*/ 16129 h 353779"/>
                <a:gd name="connsiteX5" fmla="*/ 6100 w 900499"/>
                <a:gd name="connsiteY5" fmla="*/ 107569 h 353779"/>
                <a:gd name="connsiteX6" fmla="*/ 351540 w 900499"/>
                <a:gd name="connsiteY6" fmla="*/ 889 h 353779"/>
                <a:gd name="connsiteX7" fmla="*/ 580140 w 900499"/>
                <a:gd name="connsiteY7" fmla="*/ 72009 h 353779"/>
                <a:gd name="connsiteX8" fmla="*/ 884940 w 900499"/>
                <a:gd name="connsiteY8" fmla="*/ 346329 h 35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499" h="353779">
                  <a:moveTo>
                    <a:pt x="884940" y="346329"/>
                  </a:moveTo>
                  <a:cubicBezTo>
                    <a:pt x="928967" y="378502"/>
                    <a:pt x="868007" y="298069"/>
                    <a:pt x="844300" y="265049"/>
                  </a:cubicBezTo>
                  <a:cubicBezTo>
                    <a:pt x="820593" y="232029"/>
                    <a:pt x="799427" y="183769"/>
                    <a:pt x="742700" y="148209"/>
                  </a:cubicBezTo>
                  <a:cubicBezTo>
                    <a:pt x="685973" y="112649"/>
                    <a:pt x="601307" y="73702"/>
                    <a:pt x="503940" y="51689"/>
                  </a:cubicBezTo>
                  <a:cubicBezTo>
                    <a:pt x="406573" y="29676"/>
                    <a:pt x="241473" y="6816"/>
                    <a:pt x="158500" y="16129"/>
                  </a:cubicBezTo>
                  <a:cubicBezTo>
                    <a:pt x="75527" y="25442"/>
                    <a:pt x="-26073" y="110109"/>
                    <a:pt x="6100" y="107569"/>
                  </a:cubicBezTo>
                  <a:cubicBezTo>
                    <a:pt x="38273" y="105029"/>
                    <a:pt x="255867" y="6816"/>
                    <a:pt x="351540" y="889"/>
                  </a:cubicBezTo>
                  <a:cubicBezTo>
                    <a:pt x="447213" y="-5038"/>
                    <a:pt x="490393" y="18669"/>
                    <a:pt x="580140" y="72009"/>
                  </a:cubicBezTo>
                  <a:cubicBezTo>
                    <a:pt x="669887" y="125349"/>
                    <a:pt x="840913" y="314156"/>
                    <a:pt x="884940" y="34632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6632D758-DB2F-4AC4-ADFA-755BB235A179}"/>
                </a:ext>
              </a:extLst>
            </p:cNvPr>
            <p:cNvSpPr/>
            <p:nvPr/>
          </p:nvSpPr>
          <p:spPr>
            <a:xfrm>
              <a:off x="4469248" y="1222731"/>
              <a:ext cx="616871" cy="180127"/>
            </a:xfrm>
            <a:custGeom>
              <a:avLst/>
              <a:gdLst>
                <a:gd name="connsiteX0" fmla="*/ 615832 w 616871"/>
                <a:gd name="connsiteY0" fmla="*/ 16789 h 180127"/>
                <a:gd name="connsiteX1" fmla="*/ 341512 w 616871"/>
                <a:gd name="connsiteY1" fmla="*/ 1549 h 180127"/>
                <a:gd name="connsiteX2" fmla="*/ 153552 w 616871"/>
                <a:gd name="connsiteY2" fmla="*/ 42189 h 180127"/>
                <a:gd name="connsiteX3" fmla="*/ 1152 w 616871"/>
                <a:gd name="connsiteY3" fmla="*/ 179349 h 180127"/>
                <a:gd name="connsiteX4" fmla="*/ 234832 w 616871"/>
                <a:gd name="connsiteY4" fmla="*/ 92989 h 180127"/>
                <a:gd name="connsiteX5" fmla="*/ 615832 w 616871"/>
                <a:gd name="connsiteY5" fmla="*/ 16789 h 18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871" h="180127">
                  <a:moveTo>
                    <a:pt x="615832" y="16789"/>
                  </a:moveTo>
                  <a:cubicBezTo>
                    <a:pt x="633612" y="1549"/>
                    <a:pt x="418559" y="-2684"/>
                    <a:pt x="341512" y="1549"/>
                  </a:cubicBezTo>
                  <a:cubicBezTo>
                    <a:pt x="264465" y="5782"/>
                    <a:pt x="210279" y="12556"/>
                    <a:pt x="153552" y="42189"/>
                  </a:cubicBezTo>
                  <a:cubicBezTo>
                    <a:pt x="96825" y="71822"/>
                    <a:pt x="-12395" y="170882"/>
                    <a:pt x="1152" y="179349"/>
                  </a:cubicBezTo>
                  <a:cubicBezTo>
                    <a:pt x="14699" y="187816"/>
                    <a:pt x="131539" y="125162"/>
                    <a:pt x="234832" y="92989"/>
                  </a:cubicBezTo>
                  <a:cubicBezTo>
                    <a:pt x="338125" y="60816"/>
                    <a:pt x="598052" y="32029"/>
                    <a:pt x="615832" y="1678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05C320A2-1A5E-4A29-9264-6DA974B77DC4}"/>
                </a:ext>
              </a:extLst>
            </p:cNvPr>
            <p:cNvSpPr/>
            <p:nvPr/>
          </p:nvSpPr>
          <p:spPr>
            <a:xfrm>
              <a:off x="4820216" y="1290201"/>
              <a:ext cx="260109" cy="213623"/>
            </a:xfrm>
            <a:custGeom>
              <a:avLst/>
              <a:gdLst>
                <a:gd name="connsiteX0" fmla="*/ 259784 w 260109"/>
                <a:gd name="connsiteY0" fmla="*/ 119 h 213623"/>
                <a:gd name="connsiteX1" fmla="*/ 122624 w 260109"/>
                <a:gd name="connsiteY1" fmla="*/ 101719 h 213623"/>
                <a:gd name="connsiteX2" fmla="*/ 704 w 260109"/>
                <a:gd name="connsiteY2" fmla="*/ 213479 h 213623"/>
                <a:gd name="connsiteX3" fmla="*/ 81984 w 260109"/>
                <a:gd name="connsiteY3" fmla="*/ 122039 h 213623"/>
                <a:gd name="connsiteX4" fmla="*/ 259784 w 260109"/>
                <a:gd name="connsiteY4" fmla="*/ 119 h 21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09" h="213623">
                  <a:moveTo>
                    <a:pt x="259784" y="119"/>
                  </a:moveTo>
                  <a:cubicBezTo>
                    <a:pt x="266557" y="-3268"/>
                    <a:pt x="165804" y="66159"/>
                    <a:pt x="122624" y="101719"/>
                  </a:cubicBezTo>
                  <a:cubicBezTo>
                    <a:pt x="79444" y="137279"/>
                    <a:pt x="7477" y="210092"/>
                    <a:pt x="704" y="213479"/>
                  </a:cubicBezTo>
                  <a:cubicBezTo>
                    <a:pt x="-6069" y="216866"/>
                    <a:pt x="37111" y="160139"/>
                    <a:pt x="81984" y="122039"/>
                  </a:cubicBezTo>
                  <a:cubicBezTo>
                    <a:pt x="126857" y="83939"/>
                    <a:pt x="253011" y="3506"/>
                    <a:pt x="259784" y="1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2EF103C0-DB00-4DF0-8C5B-12CA042354C2}"/>
                </a:ext>
              </a:extLst>
            </p:cNvPr>
            <p:cNvSpPr/>
            <p:nvPr/>
          </p:nvSpPr>
          <p:spPr>
            <a:xfrm>
              <a:off x="7260248" y="1678164"/>
              <a:ext cx="654244" cy="619061"/>
            </a:xfrm>
            <a:custGeom>
              <a:avLst/>
              <a:gdLst>
                <a:gd name="connsiteX0" fmla="*/ 4152 w 654244"/>
                <a:gd name="connsiteY0" fmla="*/ 3316 h 619061"/>
                <a:gd name="connsiteX1" fmla="*/ 161632 w 654244"/>
                <a:gd name="connsiteY1" fmla="*/ 226836 h 619061"/>
                <a:gd name="connsiteX2" fmla="*/ 461352 w 654244"/>
                <a:gd name="connsiteY2" fmla="*/ 389396 h 619061"/>
                <a:gd name="connsiteX3" fmla="*/ 644232 w 654244"/>
                <a:gd name="connsiteY3" fmla="*/ 617996 h 619061"/>
                <a:gd name="connsiteX4" fmla="*/ 603592 w 654244"/>
                <a:gd name="connsiteY4" fmla="*/ 470676 h 619061"/>
                <a:gd name="connsiteX5" fmla="*/ 380072 w 654244"/>
                <a:gd name="connsiteY5" fmla="*/ 369076 h 619061"/>
                <a:gd name="connsiteX6" fmla="*/ 75272 w 654244"/>
                <a:gd name="connsiteY6" fmla="*/ 109996 h 619061"/>
                <a:gd name="connsiteX7" fmla="*/ 4152 w 654244"/>
                <a:gd name="connsiteY7" fmla="*/ 3316 h 6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244" h="619061">
                  <a:moveTo>
                    <a:pt x="4152" y="3316"/>
                  </a:moveTo>
                  <a:cubicBezTo>
                    <a:pt x="18545" y="22789"/>
                    <a:pt x="85432" y="162489"/>
                    <a:pt x="161632" y="226836"/>
                  </a:cubicBezTo>
                  <a:cubicBezTo>
                    <a:pt x="237832" y="291183"/>
                    <a:pt x="380919" y="324203"/>
                    <a:pt x="461352" y="389396"/>
                  </a:cubicBezTo>
                  <a:cubicBezTo>
                    <a:pt x="541785" y="454589"/>
                    <a:pt x="620525" y="604449"/>
                    <a:pt x="644232" y="617996"/>
                  </a:cubicBezTo>
                  <a:cubicBezTo>
                    <a:pt x="667939" y="631543"/>
                    <a:pt x="647619" y="512163"/>
                    <a:pt x="603592" y="470676"/>
                  </a:cubicBezTo>
                  <a:cubicBezTo>
                    <a:pt x="559565" y="429189"/>
                    <a:pt x="468125" y="429189"/>
                    <a:pt x="380072" y="369076"/>
                  </a:cubicBezTo>
                  <a:cubicBezTo>
                    <a:pt x="292019" y="308963"/>
                    <a:pt x="137925" y="165876"/>
                    <a:pt x="75272" y="109996"/>
                  </a:cubicBezTo>
                  <a:cubicBezTo>
                    <a:pt x="12619" y="54116"/>
                    <a:pt x="-10241" y="-16157"/>
                    <a:pt x="4152" y="331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D14E4404-FAE0-412B-867D-53D20C210080}"/>
                </a:ext>
              </a:extLst>
            </p:cNvPr>
            <p:cNvSpPr/>
            <p:nvPr/>
          </p:nvSpPr>
          <p:spPr>
            <a:xfrm>
              <a:off x="7197855" y="1549312"/>
              <a:ext cx="277299" cy="797873"/>
            </a:xfrm>
            <a:custGeom>
              <a:avLst/>
              <a:gdLst>
                <a:gd name="connsiteX0" fmla="*/ 10665 w 277299"/>
                <a:gd name="connsiteY0" fmla="*/ 88 h 797873"/>
                <a:gd name="connsiteX1" fmla="*/ 10665 w 277299"/>
                <a:gd name="connsiteY1" fmla="*/ 299808 h 797873"/>
                <a:gd name="connsiteX2" fmla="*/ 117345 w 277299"/>
                <a:gd name="connsiteY2" fmla="*/ 538568 h 797873"/>
                <a:gd name="connsiteX3" fmla="*/ 274825 w 277299"/>
                <a:gd name="connsiteY3" fmla="*/ 797648 h 797873"/>
                <a:gd name="connsiteX4" fmla="*/ 203705 w 277299"/>
                <a:gd name="connsiteY4" fmla="*/ 579208 h 797873"/>
                <a:gd name="connsiteX5" fmla="*/ 71625 w 277299"/>
                <a:gd name="connsiteY5" fmla="*/ 330288 h 797873"/>
                <a:gd name="connsiteX6" fmla="*/ 10665 w 277299"/>
                <a:gd name="connsiteY6" fmla="*/ 88 h 79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299" h="797873">
                  <a:moveTo>
                    <a:pt x="10665" y="88"/>
                  </a:moveTo>
                  <a:cubicBezTo>
                    <a:pt x="505" y="-4992"/>
                    <a:pt x="-7115" y="210061"/>
                    <a:pt x="10665" y="299808"/>
                  </a:cubicBezTo>
                  <a:cubicBezTo>
                    <a:pt x="28445" y="389555"/>
                    <a:pt x="73318" y="455595"/>
                    <a:pt x="117345" y="538568"/>
                  </a:cubicBezTo>
                  <a:cubicBezTo>
                    <a:pt x="161372" y="621541"/>
                    <a:pt x="260432" y="790875"/>
                    <a:pt x="274825" y="797648"/>
                  </a:cubicBezTo>
                  <a:cubicBezTo>
                    <a:pt x="289218" y="804421"/>
                    <a:pt x="237572" y="657101"/>
                    <a:pt x="203705" y="579208"/>
                  </a:cubicBezTo>
                  <a:cubicBezTo>
                    <a:pt x="169838" y="501315"/>
                    <a:pt x="101258" y="425961"/>
                    <a:pt x="71625" y="330288"/>
                  </a:cubicBezTo>
                  <a:cubicBezTo>
                    <a:pt x="41992" y="234615"/>
                    <a:pt x="20825" y="5168"/>
                    <a:pt x="10665" y="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5A69BC01-D5FD-4DAD-95B6-78AE9B0BA302}"/>
                </a:ext>
              </a:extLst>
            </p:cNvPr>
            <p:cNvSpPr/>
            <p:nvPr/>
          </p:nvSpPr>
          <p:spPr>
            <a:xfrm>
              <a:off x="7392522" y="2437213"/>
              <a:ext cx="106233" cy="949088"/>
            </a:xfrm>
            <a:custGeom>
              <a:avLst/>
              <a:gdLst>
                <a:gd name="connsiteX0" fmla="*/ 85238 w 106233"/>
                <a:gd name="connsiteY0" fmla="*/ 1187 h 949088"/>
                <a:gd name="connsiteX1" fmla="*/ 105558 w 106233"/>
                <a:gd name="connsiteY1" fmla="*/ 204387 h 949088"/>
                <a:gd name="connsiteX2" fmla="*/ 95398 w 106233"/>
                <a:gd name="connsiteY2" fmla="*/ 407587 h 949088"/>
                <a:gd name="connsiteX3" fmla="*/ 39518 w 106233"/>
                <a:gd name="connsiteY3" fmla="*/ 549827 h 949088"/>
                <a:gd name="connsiteX4" fmla="*/ 69998 w 106233"/>
                <a:gd name="connsiteY4" fmla="*/ 504107 h 949088"/>
                <a:gd name="connsiteX5" fmla="*/ 54758 w 106233"/>
                <a:gd name="connsiteY5" fmla="*/ 641267 h 949088"/>
                <a:gd name="connsiteX6" fmla="*/ 3958 w 106233"/>
                <a:gd name="connsiteY6" fmla="*/ 905427 h 949088"/>
                <a:gd name="connsiteX7" fmla="*/ 3958 w 106233"/>
                <a:gd name="connsiteY7" fmla="*/ 915587 h 949088"/>
                <a:gd name="connsiteX8" fmla="*/ 9038 w 106233"/>
                <a:gd name="connsiteY8" fmla="*/ 575227 h 949088"/>
                <a:gd name="connsiteX9" fmla="*/ 69998 w 106233"/>
                <a:gd name="connsiteY9" fmla="*/ 300907 h 949088"/>
                <a:gd name="connsiteX10" fmla="*/ 85238 w 106233"/>
                <a:gd name="connsiteY10" fmla="*/ 1187 h 94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233" h="949088">
                  <a:moveTo>
                    <a:pt x="85238" y="1187"/>
                  </a:moveTo>
                  <a:cubicBezTo>
                    <a:pt x="91165" y="-14900"/>
                    <a:pt x="103865" y="136654"/>
                    <a:pt x="105558" y="204387"/>
                  </a:cubicBezTo>
                  <a:cubicBezTo>
                    <a:pt x="107251" y="272120"/>
                    <a:pt x="106405" y="350014"/>
                    <a:pt x="95398" y="407587"/>
                  </a:cubicBezTo>
                  <a:cubicBezTo>
                    <a:pt x="84391" y="465160"/>
                    <a:pt x="43751" y="533740"/>
                    <a:pt x="39518" y="549827"/>
                  </a:cubicBezTo>
                  <a:cubicBezTo>
                    <a:pt x="35285" y="565914"/>
                    <a:pt x="67458" y="488867"/>
                    <a:pt x="69998" y="504107"/>
                  </a:cubicBezTo>
                  <a:cubicBezTo>
                    <a:pt x="72538" y="519347"/>
                    <a:pt x="65765" y="574380"/>
                    <a:pt x="54758" y="641267"/>
                  </a:cubicBezTo>
                  <a:cubicBezTo>
                    <a:pt x="43751" y="708154"/>
                    <a:pt x="12425" y="859707"/>
                    <a:pt x="3958" y="905427"/>
                  </a:cubicBezTo>
                  <a:cubicBezTo>
                    <a:pt x="-4509" y="951147"/>
                    <a:pt x="3111" y="970620"/>
                    <a:pt x="3958" y="915587"/>
                  </a:cubicBezTo>
                  <a:cubicBezTo>
                    <a:pt x="4805" y="860554"/>
                    <a:pt x="-1969" y="677674"/>
                    <a:pt x="9038" y="575227"/>
                  </a:cubicBezTo>
                  <a:cubicBezTo>
                    <a:pt x="20045" y="472780"/>
                    <a:pt x="55605" y="391500"/>
                    <a:pt x="69998" y="300907"/>
                  </a:cubicBezTo>
                  <a:cubicBezTo>
                    <a:pt x="84391" y="210314"/>
                    <a:pt x="79311" y="17274"/>
                    <a:pt x="85238" y="118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84779618-8182-4B61-932C-1498F758A9DE}"/>
                </a:ext>
              </a:extLst>
            </p:cNvPr>
            <p:cNvSpPr/>
            <p:nvPr/>
          </p:nvSpPr>
          <p:spPr>
            <a:xfrm>
              <a:off x="7524429" y="2636520"/>
              <a:ext cx="264956" cy="240186"/>
            </a:xfrm>
            <a:custGeom>
              <a:avLst/>
              <a:gdLst>
                <a:gd name="connsiteX0" fmla="*/ 4131 w 264956"/>
                <a:gd name="connsiteY0" fmla="*/ 233680 h 240186"/>
                <a:gd name="connsiteX1" fmla="*/ 9211 w 264956"/>
                <a:gd name="connsiteY1" fmla="*/ 182880 h 240186"/>
                <a:gd name="connsiteX2" fmla="*/ 90491 w 264956"/>
                <a:gd name="connsiteY2" fmla="*/ 25400 h 240186"/>
                <a:gd name="connsiteX3" fmla="*/ 258131 w 264956"/>
                <a:gd name="connsiteY3" fmla="*/ 50800 h 240186"/>
                <a:gd name="connsiteX4" fmla="*/ 212411 w 264956"/>
                <a:gd name="connsiteY4" fmla="*/ 0 h 240186"/>
                <a:gd name="connsiteX5" fmla="*/ 29531 w 264956"/>
                <a:gd name="connsiteY5" fmla="*/ 50800 h 240186"/>
                <a:gd name="connsiteX6" fmla="*/ 4131 w 264956"/>
                <a:gd name="connsiteY6" fmla="*/ 233680 h 2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56" h="240186">
                  <a:moveTo>
                    <a:pt x="4131" y="233680"/>
                  </a:moveTo>
                  <a:cubicBezTo>
                    <a:pt x="744" y="255693"/>
                    <a:pt x="-5182" y="217593"/>
                    <a:pt x="9211" y="182880"/>
                  </a:cubicBezTo>
                  <a:cubicBezTo>
                    <a:pt x="23604" y="148167"/>
                    <a:pt x="49004" y="47413"/>
                    <a:pt x="90491" y="25400"/>
                  </a:cubicBezTo>
                  <a:cubicBezTo>
                    <a:pt x="131978" y="3387"/>
                    <a:pt x="237811" y="55033"/>
                    <a:pt x="258131" y="50800"/>
                  </a:cubicBezTo>
                  <a:cubicBezTo>
                    <a:pt x="278451" y="46567"/>
                    <a:pt x="250511" y="0"/>
                    <a:pt x="212411" y="0"/>
                  </a:cubicBezTo>
                  <a:cubicBezTo>
                    <a:pt x="174311" y="0"/>
                    <a:pt x="69324" y="7620"/>
                    <a:pt x="29531" y="50800"/>
                  </a:cubicBezTo>
                  <a:cubicBezTo>
                    <a:pt x="-10262" y="93980"/>
                    <a:pt x="7518" y="211667"/>
                    <a:pt x="4131" y="23368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D43F0B23-3A2D-4192-ABEF-E71C2DAACF6B}"/>
                </a:ext>
              </a:extLst>
            </p:cNvPr>
            <p:cNvSpPr/>
            <p:nvPr/>
          </p:nvSpPr>
          <p:spPr>
            <a:xfrm>
              <a:off x="7490457" y="2352670"/>
              <a:ext cx="322676" cy="292748"/>
            </a:xfrm>
            <a:custGeom>
              <a:avLst/>
              <a:gdLst>
                <a:gd name="connsiteX0" fmla="*/ 2543 w 322676"/>
                <a:gd name="connsiteY0" fmla="*/ 4450 h 292748"/>
                <a:gd name="connsiteX1" fmla="*/ 33023 w 322676"/>
                <a:gd name="connsiteY1" fmla="*/ 60330 h 292748"/>
                <a:gd name="connsiteX2" fmla="*/ 175263 w 322676"/>
                <a:gd name="connsiteY2" fmla="*/ 212730 h 292748"/>
                <a:gd name="connsiteX3" fmla="*/ 322583 w 322676"/>
                <a:gd name="connsiteY3" fmla="*/ 283850 h 292748"/>
                <a:gd name="connsiteX4" fmla="*/ 195583 w 322676"/>
                <a:gd name="connsiteY4" fmla="*/ 278770 h 292748"/>
                <a:gd name="connsiteX5" fmla="*/ 78743 w 322676"/>
                <a:gd name="connsiteY5" fmla="*/ 167010 h 292748"/>
                <a:gd name="connsiteX6" fmla="*/ 2543 w 322676"/>
                <a:gd name="connsiteY6" fmla="*/ 4450 h 29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676" h="292748">
                  <a:moveTo>
                    <a:pt x="2543" y="4450"/>
                  </a:moveTo>
                  <a:cubicBezTo>
                    <a:pt x="-5077" y="-13330"/>
                    <a:pt x="4236" y="25617"/>
                    <a:pt x="33023" y="60330"/>
                  </a:cubicBezTo>
                  <a:cubicBezTo>
                    <a:pt x="61810" y="95043"/>
                    <a:pt x="127003" y="175477"/>
                    <a:pt x="175263" y="212730"/>
                  </a:cubicBezTo>
                  <a:cubicBezTo>
                    <a:pt x="223523" y="249983"/>
                    <a:pt x="319196" y="272843"/>
                    <a:pt x="322583" y="283850"/>
                  </a:cubicBezTo>
                  <a:cubicBezTo>
                    <a:pt x="325970" y="294857"/>
                    <a:pt x="236223" y="298243"/>
                    <a:pt x="195583" y="278770"/>
                  </a:cubicBezTo>
                  <a:cubicBezTo>
                    <a:pt x="154943" y="259297"/>
                    <a:pt x="107530" y="210190"/>
                    <a:pt x="78743" y="167010"/>
                  </a:cubicBezTo>
                  <a:cubicBezTo>
                    <a:pt x="49956" y="123830"/>
                    <a:pt x="10163" y="22230"/>
                    <a:pt x="2543" y="445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3455930F-7AA1-4E9E-B2AB-98FA807B2C06}"/>
                </a:ext>
              </a:extLst>
            </p:cNvPr>
            <p:cNvSpPr/>
            <p:nvPr/>
          </p:nvSpPr>
          <p:spPr>
            <a:xfrm>
              <a:off x="7537953" y="1507936"/>
              <a:ext cx="352594" cy="694834"/>
            </a:xfrm>
            <a:custGeom>
              <a:avLst/>
              <a:gdLst>
                <a:gd name="connsiteX0" fmla="*/ 5847 w 352594"/>
                <a:gd name="connsiteY0" fmla="*/ 10984 h 694834"/>
                <a:gd name="connsiteX1" fmla="*/ 76967 w 352594"/>
                <a:gd name="connsiteY1" fmla="*/ 41464 h 694834"/>
                <a:gd name="connsiteX2" fmla="*/ 254767 w 352594"/>
                <a:gd name="connsiteY2" fmla="*/ 310704 h 694834"/>
                <a:gd name="connsiteX3" fmla="*/ 325887 w 352594"/>
                <a:gd name="connsiteY3" fmla="*/ 585024 h 694834"/>
                <a:gd name="connsiteX4" fmla="*/ 351287 w 352594"/>
                <a:gd name="connsiteY4" fmla="*/ 691704 h 694834"/>
                <a:gd name="connsiteX5" fmla="*/ 290327 w 352594"/>
                <a:gd name="connsiteY5" fmla="*/ 478344 h 694834"/>
                <a:gd name="connsiteX6" fmla="*/ 244607 w 352594"/>
                <a:gd name="connsiteY6" fmla="*/ 331024 h 694834"/>
                <a:gd name="connsiteX7" fmla="*/ 219207 w 352594"/>
                <a:gd name="connsiteY7" fmla="*/ 143064 h 694834"/>
                <a:gd name="connsiteX8" fmla="*/ 5847 w 352594"/>
                <a:gd name="connsiteY8" fmla="*/ 10984 h 6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94" h="694834">
                  <a:moveTo>
                    <a:pt x="5847" y="10984"/>
                  </a:moveTo>
                  <a:cubicBezTo>
                    <a:pt x="-17860" y="-5949"/>
                    <a:pt x="35480" y="-8489"/>
                    <a:pt x="76967" y="41464"/>
                  </a:cubicBezTo>
                  <a:cubicBezTo>
                    <a:pt x="118454" y="91417"/>
                    <a:pt x="213280" y="220111"/>
                    <a:pt x="254767" y="310704"/>
                  </a:cubicBezTo>
                  <a:cubicBezTo>
                    <a:pt x="296254" y="401297"/>
                    <a:pt x="309800" y="521524"/>
                    <a:pt x="325887" y="585024"/>
                  </a:cubicBezTo>
                  <a:cubicBezTo>
                    <a:pt x="341974" y="648524"/>
                    <a:pt x="357214" y="709484"/>
                    <a:pt x="351287" y="691704"/>
                  </a:cubicBezTo>
                  <a:cubicBezTo>
                    <a:pt x="345360" y="673924"/>
                    <a:pt x="308107" y="538457"/>
                    <a:pt x="290327" y="478344"/>
                  </a:cubicBezTo>
                  <a:cubicBezTo>
                    <a:pt x="272547" y="418231"/>
                    <a:pt x="256460" y="386904"/>
                    <a:pt x="244607" y="331024"/>
                  </a:cubicBezTo>
                  <a:cubicBezTo>
                    <a:pt x="232754" y="275144"/>
                    <a:pt x="262387" y="196404"/>
                    <a:pt x="219207" y="143064"/>
                  </a:cubicBezTo>
                  <a:cubicBezTo>
                    <a:pt x="176027" y="89724"/>
                    <a:pt x="29554" y="27917"/>
                    <a:pt x="5847" y="1098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4B5CF09E-0D6D-4D1B-B5BC-90F5286749BA}"/>
                </a:ext>
              </a:extLst>
            </p:cNvPr>
            <p:cNvSpPr/>
            <p:nvPr/>
          </p:nvSpPr>
          <p:spPr>
            <a:xfrm>
              <a:off x="5453531" y="5018079"/>
              <a:ext cx="423917" cy="203945"/>
            </a:xfrm>
            <a:custGeom>
              <a:avLst/>
              <a:gdLst>
                <a:gd name="connsiteX0" fmla="*/ 1119 w 423917"/>
                <a:gd name="connsiteY0" fmla="*/ 1596 h 203945"/>
                <a:gd name="connsiteX1" fmla="*/ 239244 w 423917"/>
                <a:gd name="connsiteY1" fmla="*/ 77796 h 203945"/>
                <a:gd name="connsiteX2" fmla="*/ 302744 w 423917"/>
                <a:gd name="connsiteY2" fmla="*/ 65096 h 203945"/>
                <a:gd name="connsiteX3" fmla="*/ 385294 w 423917"/>
                <a:gd name="connsiteY3" fmla="*/ 115896 h 203945"/>
                <a:gd name="connsiteX4" fmla="*/ 423394 w 423917"/>
                <a:gd name="connsiteY4" fmla="*/ 119071 h 203945"/>
                <a:gd name="connsiteX5" fmla="*/ 359894 w 423917"/>
                <a:gd name="connsiteY5" fmla="*/ 201621 h 203945"/>
                <a:gd name="connsiteX6" fmla="*/ 264644 w 423917"/>
                <a:gd name="connsiteY6" fmla="*/ 179396 h 203945"/>
                <a:gd name="connsiteX7" fmla="*/ 153519 w 423917"/>
                <a:gd name="connsiteY7" fmla="*/ 160346 h 203945"/>
                <a:gd name="connsiteX8" fmla="*/ 1119 w 423917"/>
                <a:gd name="connsiteY8" fmla="*/ 1596 h 20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917" h="203945">
                  <a:moveTo>
                    <a:pt x="1119" y="1596"/>
                  </a:moveTo>
                  <a:cubicBezTo>
                    <a:pt x="15407" y="-12162"/>
                    <a:pt x="188973" y="67213"/>
                    <a:pt x="239244" y="77796"/>
                  </a:cubicBezTo>
                  <a:cubicBezTo>
                    <a:pt x="289515" y="88379"/>
                    <a:pt x="278402" y="58746"/>
                    <a:pt x="302744" y="65096"/>
                  </a:cubicBezTo>
                  <a:cubicBezTo>
                    <a:pt x="327086" y="71446"/>
                    <a:pt x="365186" y="106900"/>
                    <a:pt x="385294" y="115896"/>
                  </a:cubicBezTo>
                  <a:cubicBezTo>
                    <a:pt x="405402" y="124892"/>
                    <a:pt x="427627" y="104784"/>
                    <a:pt x="423394" y="119071"/>
                  </a:cubicBezTo>
                  <a:cubicBezTo>
                    <a:pt x="419161" y="133358"/>
                    <a:pt x="386352" y="191567"/>
                    <a:pt x="359894" y="201621"/>
                  </a:cubicBezTo>
                  <a:cubicBezTo>
                    <a:pt x="333436" y="211675"/>
                    <a:pt x="299040" y="186275"/>
                    <a:pt x="264644" y="179396"/>
                  </a:cubicBezTo>
                  <a:cubicBezTo>
                    <a:pt x="230248" y="172517"/>
                    <a:pt x="193736" y="187863"/>
                    <a:pt x="153519" y="160346"/>
                  </a:cubicBezTo>
                  <a:cubicBezTo>
                    <a:pt x="113302" y="132829"/>
                    <a:pt x="-13169" y="15354"/>
                    <a:pt x="1119" y="1596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2CB14034-C6E3-48C7-9784-DF3258626149}"/>
                </a:ext>
              </a:extLst>
            </p:cNvPr>
            <p:cNvSpPr/>
            <p:nvPr/>
          </p:nvSpPr>
          <p:spPr>
            <a:xfrm>
              <a:off x="5786059" y="4921977"/>
              <a:ext cx="952073" cy="592016"/>
            </a:xfrm>
            <a:custGeom>
              <a:avLst/>
              <a:gdLst>
                <a:gd name="connsiteX0" fmla="*/ 945937 w 952073"/>
                <a:gd name="connsiteY0" fmla="*/ 15148 h 592016"/>
                <a:gd name="connsiteX1" fmla="*/ 714162 w 952073"/>
                <a:gd name="connsiteY1" fmla="*/ 199298 h 592016"/>
                <a:gd name="connsiteX2" fmla="*/ 593512 w 952073"/>
                <a:gd name="connsiteY2" fmla="*/ 269148 h 592016"/>
                <a:gd name="connsiteX3" fmla="*/ 453812 w 952073"/>
                <a:gd name="connsiteY3" fmla="*/ 354873 h 592016"/>
                <a:gd name="connsiteX4" fmla="*/ 291887 w 952073"/>
                <a:gd name="connsiteY4" fmla="*/ 418373 h 592016"/>
                <a:gd name="connsiteX5" fmla="*/ 139487 w 952073"/>
                <a:gd name="connsiteY5" fmla="*/ 542198 h 592016"/>
                <a:gd name="connsiteX6" fmla="*/ 2962 w 952073"/>
                <a:gd name="connsiteY6" fmla="*/ 589823 h 592016"/>
                <a:gd name="connsiteX7" fmla="*/ 53762 w 952073"/>
                <a:gd name="connsiteY7" fmla="*/ 478698 h 592016"/>
                <a:gd name="connsiteX8" fmla="*/ 149012 w 952073"/>
                <a:gd name="connsiteY8" fmla="*/ 323123 h 592016"/>
                <a:gd name="connsiteX9" fmla="*/ 196637 w 952073"/>
                <a:gd name="connsiteY9" fmla="*/ 256448 h 592016"/>
                <a:gd name="connsiteX10" fmla="*/ 520487 w 952073"/>
                <a:gd name="connsiteY10" fmla="*/ 132623 h 592016"/>
                <a:gd name="connsiteX11" fmla="*/ 745912 w 952073"/>
                <a:gd name="connsiteY11" fmla="*/ 24673 h 592016"/>
                <a:gd name="connsiteX12" fmla="*/ 872912 w 952073"/>
                <a:gd name="connsiteY12" fmla="*/ 11973 h 592016"/>
                <a:gd name="connsiteX13" fmla="*/ 945937 w 952073"/>
                <a:gd name="connsiteY13" fmla="*/ 15148 h 59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073" h="592016">
                  <a:moveTo>
                    <a:pt x="945937" y="15148"/>
                  </a:moveTo>
                  <a:cubicBezTo>
                    <a:pt x="919479" y="46369"/>
                    <a:pt x="772899" y="156965"/>
                    <a:pt x="714162" y="199298"/>
                  </a:cubicBezTo>
                  <a:cubicBezTo>
                    <a:pt x="655425" y="241631"/>
                    <a:pt x="636904" y="243219"/>
                    <a:pt x="593512" y="269148"/>
                  </a:cubicBezTo>
                  <a:cubicBezTo>
                    <a:pt x="550120" y="295077"/>
                    <a:pt x="504083" y="330002"/>
                    <a:pt x="453812" y="354873"/>
                  </a:cubicBezTo>
                  <a:cubicBezTo>
                    <a:pt x="403541" y="379744"/>
                    <a:pt x="344274" y="387152"/>
                    <a:pt x="291887" y="418373"/>
                  </a:cubicBezTo>
                  <a:cubicBezTo>
                    <a:pt x="239500" y="449594"/>
                    <a:pt x="187641" y="513623"/>
                    <a:pt x="139487" y="542198"/>
                  </a:cubicBezTo>
                  <a:cubicBezTo>
                    <a:pt x="91333" y="570773"/>
                    <a:pt x="17249" y="600406"/>
                    <a:pt x="2962" y="589823"/>
                  </a:cubicBezTo>
                  <a:cubicBezTo>
                    <a:pt x="-11326" y="579240"/>
                    <a:pt x="29420" y="523148"/>
                    <a:pt x="53762" y="478698"/>
                  </a:cubicBezTo>
                  <a:cubicBezTo>
                    <a:pt x="78104" y="434248"/>
                    <a:pt x="125200" y="360165"/>
                    <a:pt x="149012" y="323123"/>
                  </a:cubicBezTo>
                  <a:cubicBezTo>
                    <a:pt x="172824" y="286081"/>
                    <a:pt x="134724" y="288198"/>
                    <a:pt x="196637" y="256448"/>
                  </a:cubicBezTo>
                  <a:cubicBezTo>
                    <a:pt x="258550" y="224698"/>
                    <a:pt x="428941" y="171252"/>
                    <a:pt x="520487" y="132623"/>
                  </a:cubicBezTo>
                  <a:cubicBezTo>
                    <a:pt x="612033" y="93994"/>
                    <a:pt x="687175" y="44781"/>
                    <a:pt x="745912" y="24673"/>
                  </a:cubicBezTo>
                  <a:cubicBezTo>
                    <a:pt x="804649" y="4565"/>
                    <a:pt x="839045" y="13560"/>
                    <a:pt x="872912" y="11973"/>
                  </a:cubicBezTo>
                  <a:cubicBezTo>
                    <a:pt x="906779" y="10386"/>
                    <a:pt x="972395" y="-16073"/>
                    <a:pt x="945937" y="1514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5AF75897-6BD7-4799-AD30-5A2BF1BA0604}"/>
                </a:ext>
              </a:extLst>
            </p:cNvPr>
            <p:cNvSpPr/>
            <p:nvPr/>
          </p:nvSpPr>
          <p:spPr>
            <a:xfrm>
              <a:off x="5854700" y="5091261"/>
              <a:ext cx="319624" cy="295114"/>
            </a:xfrm>
            <a:custGeom>
              <a:avLst/>
              <a:gdLst>
                <a:gd name="connsiteX0" fmla="*/ 314325 w 319624"/>
                <a:gd name="connsiteY0" fmla="*/ 10964 h 295114"/>
                <a:gd name="connsiteX1" fmla="*/ 241300 w 319624"/>
                <a:gd name="connsiteY1" fmla="*/ 7789 h 295114"/>
                <a:gd name="connsiteX2" fmla="*/ 123825 w 319624"/>
                <a:gd name="connsiteY2" fmla="*/ 55414 h 295114"/>
                <a:gd name="connsiteX3" fmla="*/ 53975 w 319624"/>
                <a:gd name="connsiteY3" fmla="*/ 141139 h 295114"/>
                <a:gd name="connsiteX4" fmla="*/ 0 w 319624"/>
                <a:gd name="connsiteY4" fmla="*/ 293539 h 295114"/>
                <a:gd name="connsiteX5" fmla="*/ 53975 w 319624"/>
                <a:gd name="connsiteY5" fmla="*/ 214164 h 295114"/>
                <a:gd name="connsiteX6" fmla="*/ 95250 w 319624"/>
                <a:gd name="connsiteY6" fmla="*/ 112564 h 295114"/>
                <a:gd name="connsiteX7" fmla="*/ 314325 w 319624"/>
                <a:gd name="connsiteY7" fmla="*/ 10964 h 2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624" h="295114">
                  <a:moveTo>
                    <a:pt x="314325" y="10964"/>
                  </a:moveTo>
                  <a:cubicBezTo>
                    <a:pt x="338667" y="-6499"/>
                    <a:pt x="273050" y="381"/>
                    <a:pt x="241300" y="7789"/>
                  </a:cubicBezTo>
                  <a:cubicBezTo>
                    <a:pt x="209550" y="15197"/>
                    <a:pt x="155046" y="33189"/>
                    <a:pt x="123825" y="55414"/>
                  </a:cubicBezTo>
                  <a:cubicBezTo>
                    <a:pt x="92604" y="77639"/>
                    <a:pt x="74612" y="101452"/>
                    <a:pt x="53975" y="141139"/>
                  </a:cubicBezTo>
                  <a:cubicBezTo>
                    <a:pt x="33337" y="180827"/>
                    <a:pt x="0" y="281368"/>
                    <a:pt x="0" y="293539"/>
                  </a:cubicBezTo>
                  <a:cubicBezTo>
                    <a:pt x="0" y="305710"/>
                    <a:pt x="38100" y="244326"/>
                    <a:pt x="53975" y="214164"/>
                  </a:cubicBezTo>
                  <a:cubicBezTo>
                    <a:pt x="69850" y="184002"/>
                    <a:pt x="56621" y="147489"/>
                    <a:pt x="95250" y="112564"/>
                  </a:cubicBezTo>
                  <a:cubicBezTo>
                    <a:pt x="133879" y="77639"/>
                    <a:pt x="289983" y="28427"/>
                    <a:pt x="314325" y="1096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31141A9A-1B88-436A-BCAC-88CC140F50AA}"/>
                </a:ext>
              </a:extLst>
            </p:cNvPr>
            <p:cNvSpPr/>
            <p:nvPr/>
          </p:nvSpPr>
          <p:spPr>
            <a:xfrm>
              <a:off x="6341497" y="4792084"/>
              <a:ext cx="891176" cy="1977018"/>
            </a:xfrm>
            <a:custGeom>
              <a:avLst/>
              <a:gdLst>
                <a:gd name="connsiteX0" fmla="*/ 791670 w 891176"/>
                <a:gd name="connsiteY0" fmla="*/ 49 h 1977018"/>
                <a:gd name="connsiteX1" fmla="*/ 846703 w 891176"/>
                <a:gd name="connsiteY1" fmla="*/ 182083 h 1977018"/>
                <a:gd name="connsiteX2" fmla="*/ 855170 w 891176"/>
                <a:gd name="connsiteY2" fmla="*/ 397983 h 1977018"/>
                <a:gd name="connsiteX3" fmla="*/ 745103 w 891176"/>
                <a:gd name="connsiteY3" fmla="*/ 685849 h 1977018"/>
                <a:gd name="connsiteX4" fmla="*/ 529203 w 891176"/>
                <a:gd name="connsiteY4" fmla="*/ 994883 h 1977018"/>
                <a:gd name="connsiteX5" fmla="*/ 326003 w 891176"/>
                <a:gd name="connsiteY5" fmla="*/ 1320849 h 1977018"/>
                <a:gd name="connsiteX6" fmla="*/ 101636 w 891176"/>
                <a:gd name="connsiteY6" fmla="*/ 1706083 h 1977018"/>
                <a:gd name="connsiteX7" fmla="*/ 36 w 891176"/>
                <a:gd name="connsiteY7" fmla="*/ 1977016 h 1977018"/>
                <a:gd name="connsiteX8" fmla="*/ 93170 w 891176"/>
                <a:gd name="connsiteY8" fmla="*/ 1710316 h 1977018"/>
                <a:gd name="connsiteX9" fmla="*/ 330236 w 891176"/>
                <a:gd name="connsiteY9" fmla="*/ 1299683 h 1977018"/>
                <a:gd name="connsiteX10" fmla="*/ 855170 w 891176"/>
                <a:gd name="connsiteY10" fmla="*/ 389516 h 1977018"/>
                <a:gd name="connsiteX11" fmla="*/ 838236 w 891176"/>
                <a:gd name="connsiteY11" fmla="*/ 199016 h 1977018"/>
                <a:gd name="connsiteX12" fmla="*/ 791670 w 891176"/>
                <a:gd name="connsiteY12" fmla="*/ 49 h 19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176" h="1977018">
                  <a:moveTo>
                    <a:pt x="791670" y="49"/>
                  </a:moveTo>
                  <a:cubicBezTo>
                    <a:pt x="793081" y="-2773"/>
                    <a:pt x="836120" y="115761"/>
                    <a:pt x="846703" y="182083"/>
                  </a:cubicBezTo>
                  <a:cubicBezTo>
                    <a:pt x="857286" y="248405"/>
                    <a:pt x="872103" y="314022"/>
                    <a:pt x="855170" y="397983"/>
                  </a:cubicBezTo>
                  <a:cubicBezTo>
                    <a:pt x="838237" y="481944"/>
                    <a:pt x="799431" y="586366"/>
                    <a:pt x="745103" y="685849"/>
                  </a:cubicBezTo>
                  <a:cubicBezTo>
                    <a:pt x="690775" y="785332"/>
                    <a:pt x="599053" y="889050"/>
                    <a:pt x="529203" y="994883"/>
                  </a:cubicBezTo>
                  <a:cubicBezTo>
                    <a:pt x="459353" y="1100716"/>
                    <a:pt x="397264" y="1202316"/>
                    <a:pt x="326003" y="1320849"/>
                  </a:cubicBezTo>
                  <a:cubicBezTo>
                    <a:pt x="254742" y="1439382"/>
                    <a:pt x="155964" y="1596722"/>
                    <a:pt x="101636" y="1706083"/>
                  </a:cubicBezTo>
                  <a:cubicBezTo>
                    <a:pt x="47308" y="1815444"/>
                    <a:pt x="1447" y="1976311"/>
                    <a:pt x="36" y="1977016"/>
                  </a:cubicBezTo>
                  <a:cubicBezTo>
                    <a:pt x="-1375" y="1977722"/>
                    <a:pt x="38137" y="1823205"/>
                    <a:pt x="93170" y="1710316"/>
                  </a:cubicBezTo>
                  <a:cubicBezTo>
                    <a:pt x="148203" y="1597427"/>
                    <a:pt x="330236" y="1299683"/>
                    <a:pt x="330236" y="1299683"/>
                  </a:cubicBezTo>
                  <a:cubicBezTo>
                    <a:pt x="457236" y="1079550"/>
                    <a:pt x="770503" y="572961"/>
                    <a:pt x="855170" y="389516"/>
                  </a:cubicBezTo>
                  <a:cubicBezTo>
                    <a:pt x="939837" y="206072"/>
                    <a:pt x="850230" y="261105"/>
                    <a:pt x="838236" y="199016"/>
                  </a:cubicBezTo>
                  <a:cubicBezTo>
                    <a:pt x="826242" y="136927"/>
                    <a:pt x="790259" y="2871"/>
                    <a:pt x="791670" y="4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D8187477-C357-41D8-886A-81090C61C1B2}"/>
                </a:ext>
              </a:extLst>
            </p:cNvPr>
            <p:cNvSpPr/>
            <p:nvPr/>
          </p:nvSpPr>
          <p:spPr>
            <a:xfrm>
              <a:off x="5695555" y="4831336"/>
              <a:ext cx="1504603" cy="1121226"/>
            </a:xfrm>
            <a:custGeom>
              <a:avLst/>
              <a:gdLst>
                <a:gd name="connsiteX0" fmla="*/ 1446078 w 1504603"/>
                <a:gd name="connsiteY0" fmla="*/ 3131 h 1121226"/>
                <a:gd name="connsiteX1" fmla="*/ 1378345 w 1504603"/>
                <a:gd name="connsiteY1" fmla="*/ 172464 h 1121226"/>
                <a:gd name="connsiteX2" fmla="*/ 1120112 w 1504603"/>
                <a:gd name="connsiteY2" fmla="*/ 413764 h 1121226"/>
                <a:gd name="connsiteX3" fmla="*/ 565545 w 1504603"/>
                <a:gd name="connsiteY3" fmla="*/ 752431 h 1121226"/>
                <a:gd name="connsiteX4" fmla="*/ 19445 w 1504603"/>
                <a:gd name="connsiteY4" fmla="*/ 1095331 h 1121226"/>
                <a:gd name="connsiteX5" fmla="*/ 133745 w 1504603"/>
                <a:gd name="connsiteY5" fmla="*/ 1082631 h 1121226"/>
                <a:gd name="connsiteX6" fmla="*/ 248045 w 1504603"/>
                <a:gd name="connsiteY6" fmla="*/ 968331 h 1121226"/>
                <a:gd name="connsiteX7" fmla="*/ 1098945 w 1504603"/>
                <a:gd name="connsiteY7" fmla="*/ 443397 h 1121226"/>
                <a:gd name="connsiteX8" fmla="*/ 1479945 w 1504603"/>
                <a:gd name="connsiteY8" fmla="*/ 92031 h 1121226"/>
                <a:gd name="connsiteX9" fmla="*/ 1446078 w 1504603"/>
                <a:gd name="connsiteY9" fmla="*/ 3131 h 112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603" h="1121226">
                  <a:moveTo>
                    <a:pt x="1446078" y="3131"/>
                  </a:moveTo>
                  <a:cubicBezTo>
                    <a:pt x="1429145" y="16536"/>
                    <a:pt x="1432673" y="104025"/>
                    <a:pt x="1378345" y="172464"/>
                  </a:cubicBezTo>
                  <a:cubicBezTo>
                    <a:pt x="1324017" y="240903"/>
                    <a:pt x="1255579" y="317103"/>
                    <a:pt x="1120112" y="413764"/>
                  </a:cubicBezTo>
                  <a:cubicBezTo>
                    <a:pt x="984645" y="510425"/>
                    <a:pt x="565545" y="752431"/>
                    <a:pt x="565545" y="752431"/>
                  </a:cubicBezTo>
                  <a:cubicBezTo>
                    <a:pt x="382101" y="866025"/>
                    <a:pt x="91412" y="1040298"/>
                    <a:pt x="19445" y="1095331"/>
                  </a:cubicBezTo>
                  <a:cubicBezTo>
                    <a:pt x="-52522" y="1150364"/>
                    <a:pt x="95645" y="1103798"/>
                    <a:pt x="133745" y="1082631"/>
                  </a:cubicBezTo>
                  <a:cubicBezTo>
                    <a:pt x="171845" y="1061464"/>
                    <a:pt x="87178" y="1074870"/>
                    <a:pt x="248045" y="968331"/>
                  </a:cubicBezTo>
                  <a:cubicBezTo>
                    <a:pt x="408912" y="861792"/>
                    <a:pt x="893628" y="589447"/>
                    <a:pt x="1098945" y="443397"/>
                  </a:cubicBezTo>
                  <a:cubicBezTo>
                    <a:pt x="1304262" y="297347"/>
                    <a:pt x="1415034" y="164703"/>
                    <a:pt x="1479945" y="92031"/>
                  </a:cubicBezTo>
                  <a:cubicBezTo>
                    <a:pt x="1544856" y="19359"/>
                    <a:pt x="1463011" y="-10274"/>
                    <a:pt x="1446078" y="313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86FCD5D0-5A54-4704-BD54-0E438FFC94F4}"/>
                </a:ext>
              </a:extLst>
            </p:cNvPr>
            <p:cNvSpPr/>
            <p:nvPr/>
          </p:nvSpPr>
          <p:spPr>
            <a:xfrm>
              <a:off x="5721779" y="5942338"/>
              <a:ext cx="602847" cy="897014"/>
            </a:xfrm>
            <a:custGeom>
              <a:avLst/>
              <a:gdLst>
                <a:gd name="connsiteX0" fmla="*/ 1688 w 602847"/>
                <a:gd name="connsiteY0" fmla="*/ 9729 h 897014"/>
                <a:gd name="connsiteX1" fmla="*/ 103288 w 602847"/>
                <a:gd name="connsiteY1" fmla="*/ 9729 h 897014"/>
                <a:gd name="connsiteX2" fmla="*/ 179488 w 602847"/>
                <a:gd name="connsiteY2" fmla="*/ 136729 h 897014"/>
                <a:gd name="connsiteX3" fmla="*/ 310721 w 602847"/>
                <a:gd name="connsiteY3" fmla="*/ 500795 h 897014"/>
                <a:gd name="connsiteX4" fmla="*/ 501221 w 602847"/>
                <a:gd name="connsiteY4" fmla="*/ 839462 h 897014"/>
                <a:gd name="connsiteX5" fmla="*/ 602821 w 602847"/>
                <a:gd name="connsiteY5" fmla="*/ 886029 h 897014"/>
                <a:gd name="connsiteX6" fmla="*/ 492754 w 602847"/>
                <a:gd name="connsiteY6" fmla="*/ 720929 h 897014"/>
                <a:gd name="connsiteX7" fmla="*/ 395388 w 602847"/>
                <a:gd name="connsiteY7" fmla="*/ 521962 h 897014"/>
                <a:gd name="connsiteX8" fmla="*/ 268388 w 602847"/>
                <a:gd name="connsiteY8" fmla="*/ 170595 h 897014"/>
                <a:gd name="connsiteX9" fmla="*/ 192188 w 602847"/>
                <a:gd name="connsiteY9" fmla="*/ 18195 h 897014"/>
                <a:gd name="connsiteX10" fmla="*/ 1688 w 602847"/>
                <a:gd name="connsiteY10" fmla="*/ 9729 h 89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847" h="897014">
                  <a:moveTo>
                    <a:pt x="1688" y="9729"/>
                  </a:moveTo>
                  <a:cubicBezTo>
                    <a:pt x="-13129" y="8318"/>
                    <a:pt x="73655" y="-11438"/>
                    <a:pt x="103288" y="9729"/>
                  </a:cubicBezTo>
                  <a:cubicBezTo>
                    <a:pt x="132921" y="30896"/>
                    <a:pt x="144916" y="54885"/>
                    <a:pt x="179488" y="136729"/>
                  </a:cubicBezTo>
                  <a:cubicBezTo>
                    <a:pt x="214060" y="218573"/>
                    <a:pt x="257099" y="383673"/>
                    <a:pt x="310721" y="500795"/>
                  </a:cubicBezTo>
                  <a:cubicBezTo>
                    <a:pt x="364343" y="617917"/>
                    <a:pt x="452538" y="775256"/>
                    <a:pt x="501221" y="839462"/>
                  </a:cubicBezTo>
                  <a:cubicBezTo>
                    <a:pt x="549904" y="903668"/>
                    <a:pt x="604232" y="905784"/>
                    <a:pt x="602821" y="886029"/>
                  </a:cubicBezTo>
                  <a:cubicBezTo>
                    <a:pt x="601410" y="866274"/>
                    <a:pt x="527326" y="781607"/>
                    <a:pt x="492754" y="720929"/>
                  </a:cubicBezTo>
                  <a:cubicBezTo>
                    <a:pt x="458182" y="660251"/>
                    <a:pt x="432782" y="613684"/>
                    <a:pt x="395388" y="521962"/>
                  </a:cubicBezTo>
                  <a:cubicBezTo>
                    <a:pt x="357994" y="430240"/>
                    <a:pt x="302255" y="254556"/>
                    <a:pt x="268388" y="170595"/>
                  </a:cubicBezTo>
                  <a:cubicBezTo>
                    <a:pt x="234521" y="86634"/>
                    <a:pt x="232405" y="47123"/>
                    <a:pt x="192188" y="18195"/>
                  </a:cubicBezTo>
                  <a:cubicBezTo>
                    <a:pt x="151971" y="-10733"/>
                    <a:pt x="16505" y="11140"/>
                    <a:pt x="1688" y="972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1B27AA2A-43C2-4D7E-8F32-41FC63BE9EFE}"/>
                </a:ext>
              </a:extLst>
            </p:cNvPr>
            <p:cNvSpPr/>
            <p:nvPr/>
          </p:nvSpPr>
          <p:spPr>
            <a:xfrm>
              <a:off x="5344772" y="5966735"/>
              <a:ext cx="461484" cy="908647"/>
            </a:xfrm>
            <a:custGeom>
              <a:avLst/>
              <a:gdLst>
                <a:gd name="connsiteX0" fmla="*/ 459128 w 461484"/>
                <a:gd name="connsiteY0" fmla="*/ 2265 h 908647"/>
                <a:gd name="connsiteX1" fmla="*/ 264395 w 461484"/>
                <a:gd name="connsiteY1" fmla="*/ 78465 h 908647"/>
                <a:gd name="connsiteX2" fmla="*/ 141628 w 461484"/>
                <a:gd name="connsiteY2" fmla="*/ 213932 h 908647"/>
                <a:gd name="connsiteX3" fmla="*/ 10395 w 461484"/>
                <a:gd name="connsiteY3" fmla="*/ 463698 h 908647"/>
                <a:gd name="connsiteX4" fmla="*/ 14628 w 461484"/>
                <a:gd name="connsiteY4" fmla="*/ 671132 h 908647"/>
                <a:gd name="connsiteX5" fmla="*/ 65428 w 461484"/>
                <a:gd name="connsiteY5" fmla="*/ 908198 h 908647"/>
                <a:gd name="connsiteX6" fmla="*/ 1928 w 461484"/>
                <a:gd name="connsiteY6" fmla="*/ 721932 h 908647"/>
                <a:gd name="connsiteX7" fmla="*/ 69661 w 461484"/>
                <a:gd name="connsiteY7" fmla="*/ 417132 h 908647"/>
                <a:gd name="connsiteX8" fmla="*/ 120461 w 461484"/>
                <a:gd name="connsiteY8" fmla="*/ 163132 h 908647"/>
                <a:gd name="connsiteX9" fmla="*/ 459128 w 461484"/>
                <a:gd name="connsiteY9" fmla="*/ 2265 h 90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484" h="908647">
                  <a:moveTo>
                    <a:pt x="459128" y="2265"/>
                  </a:moveTo>
                  <a:cubicBezTo>
                    <a:pt x="483117" y="-11846"/>
                    <a:pt x="317312" y="43187"/>
                    <a:pt x="264395" y="78465"/>
                  </a:cubicBezTo>
                  <a:cubicBezTo>
                    <a:pt x="211478" y="113743"/>
                    <a:pt x="183961" y="149727"/>
                    <a:pt x="141628" y="213932"/>
                  </a:cubicBezTo>
                  <a:cubicBezTo>
                    <a:pt x="99295" y="278137"/>
                    <a:pt x="31562" y="387498"/>
                    <a:pt x="10395" y="463698"/>
                  </a:cubicBezTo>
                  <a:cubicBezTo>
                    <a:pt x="-10772" y="539898"/>
                    <a:pt x="5456" y="597049"/>
                    <a:pt x="14628" y="671132"/>
                  </a:cubicBezTo>
                  <a:cubicBezTo>
                    <a:pt x="23800" y="745215"/>
                    <a:pt x="67545" y="899731"/>
                    <a:pt x="65428" y="908198"/>
                  </a:cubicBezTo>
                  <a:cubicBezTo>
                    <a:pt x="63311" y="916665"/>
                    <a:pt x="1222" y="803776"/>
                    <a:pt x="1928" y="721932"/>
                  </a:cubicBezTo>
                  <a:cubicBezTo>
                    <a:pt x="2633" y="640088"/>
                    <a:pt x="49905" y="510265"/>
                    <a:pt x="69661" y="417132"/>
                  </a:cubicBezTo>
                  <a:cubicBezTo>
                    <a:pt x="89416" y="323999"/>
                    <a:pt x="60489" y="234393"/>
                    <a:pt x="120461" y="163132"/>
                  </a:cubicBezTo>
                  <a:cubicBezTo>
                    <a:pt x="180433" y="91871"/>
                    <a:pt x="435139" y="16376"/>
                    <a:pt x="459128" y="226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94FCDD14-08E9-48D5-9D58-100F0ACF5DA7}"/>
                </a:ext>
              </a:extLst>
            </p:cNvPr>
            <p:cNvSpPr/>
            <p:nvPr/>
          </p:nvSpPr>
          <p:spPr>
            <a:xfrm>
              <a:off x="4533876" y="4836489"/>
              <a:ext cx="408434" cy="1501543"/>
            </a:xfrm>
            <a:custGeom>
              <a:avLst/>
              <a:gdLst>
                <a:gd name="connsiteX0" fmla="*/ 406424 w 408434"/>
                <a:gd name="connsiteY0" fmla="*/ 6444 h 1501543"/>
                <a:gd name="connsiteX1" fmla="*/ 300591 w 408434"/>
                <a:gd name="connsiteY1" fmla="*/ 99578 h 1501543"/>
                <a:gd name="connsiteX2" fmla="*/ 63524 w 408434"/>
                <a:gd name="connsiteY2" fmla="*/ 472111 h 1501543"/>
                <a:gd name="connsiteX3" fmla="*/ 24 w 408434"/>
                <a:gd name="connsiteY3" fmla="*/ 886978 h 1501543"/>
                <a:gd name="connsiteX4" fmla="*/ 67757 w 408434"/>
                <a:gd name="connsiteY4" fmla="*/ 1039378 h 1501543"/>
                <a:gd name="connsiteX5" fmla="*/ 169357 w 408434"/>
                <a:gd name="connsiteY5" fmla="*/ 1289144 h 1501543"/>
                <a:gd name="connsiteX6" fmla="*/ 194757 w 408434"/>
                <a:gd name="connsiteY6" fmla="*/ 1441544 h 1501543"/>
                <a:gd name="connsiteX7" fmla="*/ 177824 w 408434"/>
                <a:gd name="connsiteY7" fmla="*/ 1496578 h 1501543"/>
                <a:gd name="connsiteX8" fmla="*/ 190524 w 408434"/>
                <a:gd name="connsiteY8" fmla="*/ 1327244 h 1501543"/>
                <a:gd name="connsiteX9" fmla="*/ 25424 w 408434"/>
                <a:gd name="connsiteY9" fmla="*/ 861578 h 1501543"/>
                <a:gd name="connsiteX10" fmla="*/ 25424 w 408434"/>
                <a:gd name="connsiteY10" fmla="*/ 692244 h 1501543"/>
                <a:gd name="connsiteX11" fmla="*/ 215924 w 408434"/>
                <a:gd name="connsiteY11" fmla="*/ 235044 h 1501543"/>
                <a:gd name="connsiteX12" fmla="*/ 406424 w 408434"/>
                <a:gd name="connsiteY12" fmla="*/ 6444 h 15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34" h="1501543">
                  <a:moveTo>
                    <a:pt x="406424" y="6444"/>
                  </a:moveTo>
                  <a:cubicBezTo>
                    <a:pt x="420535" y="-16134"/>
                    <a:pt x="357741" y="21967"/>
                    <a:pt x="300591" y="99578"/>
                  </a:cubicBezTo>
                  <a:cubicBezTo>
                    <a:pt x="243441" y="177189"/>
                    <a:pt x="113618" y="340878"/>
                    <a:pt x="63524" y="472111"/>
                  </a:cubicBezTo>
                  <a:cubicBezTo>
                    <a:pt x="13429" y="603344"/>
                    <a:pt x="-682" y="792434"/>
                    <a:pt x="24" y="886978"/>
                  </a:cubicBezTo>
                  <a:cubicBezTo>
                    <a:pt x="729" y="981523"/>
                    <a:pt x="39535" y="972350"/>
                    <a:pt x="67757" y="1039378"/>
                  </a:cubicBezTo>
                  <a:cubicBezTo>
                    <a:pt x="95979" y="1106406"/>
                    <a:pt x="148190" y="1222116"/>
                    <a:pt x="169357" y="1289144"/>
                  </a:cubicBezTo>
                  <a:cubicBezTo>
                    <a:pt x="190524" y="1356172"/>
                    <a:pt x="193346" y="1406972"/>
                    <a:pt x="194757" y="1441544"/>
                  </a:cubicBezTo>
                  <a:cubicBezTo>
                    <a:pt x="196168" y="1476116"/>
                    <a:pt x="178530" y="1515628"/>
                    <a:pt x="177824" y="1496578"/>
                  </a:cubicBezTo>
                  <a:cubicBezTo>
                    <a:pt x="177118" y="1477528"/>
                    <a:pt x="215924" y="1433077"/>
                    <a:pt x="190524" y="1327244"/>
                  </a:cubicBezTo>
                  <a:cubicBezTo>
                    <a:pt x="165124" y="1221411"/>
                    <a:pt x="52941" y="967411"/>
                    <a:pt x="25424" y="861578"/>
                  </a:cubicBezTo>
                  <a:cubicBezTo>
                    <a:pt x="-2093" y="755745"/>
                    <a:pt x="-6326" y="796666"/>
                    <a:pt x="25424" y="692244"/>
                  </a:cubicBezTo>
                  <a:cubicBezTo>
                    <a:pt x="57174" y="587822"/>
                    <a:pt x="153130" y="344405"/>
                    <a:pt x="215924" y="235044"/>
                  </a:cubicBezTo>
                  <a:cubicBezTo>
                    <a:pt x="278718" y="125683"/>
                    <a:pt x="392313" y="29022"/>
                    <a:pt x="406424" y="644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E8CD9AA9-902A-4404-8F95-1FC1C087EFD3}"/>
                </a:ext>
              </a:extLst>
            </p:cNvPr>
            <p:cNvSpPr/>
            <p:nvPr/>
          </p:nvSpPr>
          <p:spPr>
            <a:xfrm>
              <a:off x="4380721" y="4817253"/>
              <a:ext cx="515018" cy="958419"/>
            </a:xfrm>
            <a:custGeom>
              <a:avLst/>
              <a:gdLst>
                <a:gd name="connsiteX0" fmla="*/ 513012 w 515018"/>
                <a:gd name="connsiteY0" fmla="*/ 8747 h 958419"/>
                <a:gd name="connsiteX1" fmla="*/ 280179 w 515018"/>
                <a:gd name="connsiteY1" fmla="*/ 216180 h 958419"/>
                <a:gd name="connsiteX2" fmla="*/ 89679 w 515018"/>
                <a:gd name="connsiteY2" fmla="*/ 635280 h 958419"/>
                <a:gd name="connsiteX3" fmla="*/ 779 w 515018"/>
                <a:gd name="connsiteY3" fmla="*/ 952780 h 958419"/>
                <a:gd name="connsiteX4" fmla="*/ 51579 w 515018"/>
                <a:gd name="connsiteY4" fmla="*/ 813080 h 958419"/>
                <a:gd name="connsiteX5" fmla="*/ 140479 w 515018"/>
                <a:gd name="connsiteY5" fmla="*/ 495580 h 958419"/>
                <a:gd name="connsiteX6" fmla="*/ 513012 w 515018"/>
                <a:gd name="connsiteY6" fmla="*/ 8747 h 95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018" h="958419">
                  <a:moveTo>
                    <a:pt x="513012" y="8747"/>
                  </a:moveTo>
                  <a:cubicBezTo>
                    <a:pt x="536295" y="-37820"/>
                    <a:pt x="350734" y="111758"/>
                    <a:pt x="280179" y="216180"/>
                  </a:cubicBezTo>
                  <a:cubicBezTo>
                    <a:pt x="209624" y="320602"/>
                    <a:pt x="136246" y="512513"/>
                    <a:pt x="89679" y="635280"/>
                  </a:cubicBezTo>
                  <a:cubicBezTo>
                    <a:pt x="43112" y="758047"/>
                    <a:pt x="7129" y="923147"/>
                    <a:pt x="779" y="952780"/>
                  </a:cubicBezTo>
                  <a:cubicBezTo>
                    <a:pt x="-5571" y="982413"/>
                    <a:pt x="28296" y="889280"/>
                    <a:pt x="51579" y="813080"/>
                  </a:cubicBezTo>
                  <a:cubicBezTo>
                    <a:pt x="74862" y="736880"/>
                    <a:pt x="60046" y="631047"/>
                    <a:pt x="140479" y="495580"/>
                  </a:cubicBezTo>
                  <a:cubicBezTo>
                    <a:pt x="220912" y="360113"/>
                    <a:pt x="489729" y="55314"/>
                    <a:pt x="513012" y="874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F70A4583-A747-497B-8C19-FDC9EF803821}"/>
                </a:ext>
              </a:extLst>
            </p:cNvPr>
            <p:cNvSpPr/>
            <p:nvPr/>
          </p:nvSpPr>
          <p:spPr>
            <a:xfrm>
              <a:off x="4732867" y="6135917"/>
              <a:ext cx="331948" cy="745363"/>
            </a:xfrm>
            <a:custGeom>
              <a:avLst/>
              <a:gdLst>
                <a:gd name="connsiteX0" fmla="*/ 0 w 331948"/>
                <a:gd name="connsiteY0" fmla="*/ 2416 h 745363"/>
                <a:gd name="connsiteX1" fmla="*/ 101600 w 331948"/>
                <a:gd name="connsiteY1" fmla="*/ 286050 h 745363"/>
                <a:gd name="connsiteX2" fmla="*/ 245533 w 331948"/>
                <a:gd name="connsiteY2" fmla="*/ 599316 h 745363"/>
                <a:gd name="connsiteX3" fmla="*/ 325966 w 331948"/>
                <a:gd name="connsiteY3" fmla="*/ 739016 h 745363"/>
                <a:gd name="connsiteX4" fmla="*/ 313266 w 331948"/>
                <a:gd name="connsiteY4" fmla="*/ 692450 h 745363"/>
                <a:gd name="connsiteX5" fmla="*/ 211666 w 331948"/>
                <a:gd name="connsiteY5" fmla="*/ 438450 h 745363"/>
                <a:gd name="connsiteX6" fmla="*/ 101600 w 331948"/>
                <a:gd name="connsiteY6" fmla="*/ 163283 h 745363"/>
                <a:gd name="connsiteX7" fmla="*/ 0 w 331948"/>
                <a:gd name="connsiteY7" fmla="*/ 2416 h 7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948" h="745363">
                  <a:moveTo>
                    <a:pt x="0" y="2416"/>
                  </a:moveTo>
                  <a:cubicBezTo>
                    <a:pt x="0" y="22877"/>
                    <a:pt x="60678" y="186567"/>
                    <a:pt x="101600" y="286050"/>
                  </a:cubicBezTo>
                  <a:cubicBezTo>
                    <a:pt x="142522" y="385533"/>
                    <a:pt x="208139" y="523822"/>
                    <a:pt x="245533" y="599316"/>
                  </a:cubicBezTo>
                  <a:cubicBezTo>
                    <a:pt x="282927" y="674810"/>
                    <a:pt x="314677" y="723494"/>
                    <a:pt x="325966" y="739016"/>
                  </a:cubicBezTo>
                  <a:cubicBezTo>
                    <a:pt x="337255" y="754538"/>
                    <a:pt x="332316" y="742544"/>
                    <a:pt x="313266" y="692450"/>
                  </a:cubicBezTo>
                  <a:cubicBezTo>
                    <a:pt x="294216" y="642356"/>
                    <a:pt x="211666" y="438450"/>
                    <a:pt x="211666" y="438450"/>
                  </a:cubicBezTo>
                  <a:cubicBezTo>
                    <a:pt x="176388" y="350256"/>
                    <a:pt x="134761" y="230311"/>
                    <a:pt x="101600" y="163283"/>
                  </a:cubicBezTo>
                  <a:cubicBezTo>
                    <a:pt x="68439" y="96255"/>
                    <a:pt x="0" y="-18045"/>
                    <a:pt x="0" y="241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34EC9393-71AF-4AD4-9222-DC617E2DE53D}"/>
                </a:ext>
              </a:extLst>
            </p:cNvPr>
            <p:cNvSpPr/>
            <p:nvPr/>
          </p:nvSpPr>
          <p:spPr>
            <a:xfrm>
              <a:off x="4605453" y="6057577"/>
              <a:ext cx="379700" cy="814344"/>
            </a:xfrm>
            <a:custGeom>
              <a:avLst/>
              <a:gdLst>
                <a:gd name="connsiteX0" fmla="*/ 414 w 379700"/>
                <a:gd name="connsiteY0" fmla="*/ 323 h 814344"/>
                <a:gd name="connsiteX1" fmla="*/ 59680 w 379700"/>
                <a:gd name="connsiteY1" fmla="*/ 275490 h 814344"/>
                <a:gd name="connsiteX2" fmla="*/ 68147 w 379700"/>
                <a:gd name="connsiteY2" fmla="*/ 394023 h 814344"/>
                <a:gd name="connsiteX3" fmla="*/ 46980 w 379700"/>
                <a:gd name="connsiteY3" fmla="*/ 529490 h 814344"/>
                <a:gd name="connsiteX4" fmla="*/ 144347 w 379700"/>
                <a:gd name="connsiteY4" fmla="*/ 618390 h 814344"/>
                <a:gd name="connsiteX5" fmla="*/ 372947 w 379700"/>
                <a:gd name="connsiteY5" fmla="*/ 813123 h 814344"/>
                <a:gd name="connsiteX6" fmla="*/ 300980 w 379700"/>
                <a:gd name="connsiteY6" fmla="*/ 694590 h 814344"/>
                <a:gd name="connsiteX7" fmla="*/ 114714 w 379700"/>
                <a:gd name="connsiteY7" fmla="*/ 563356 h 814344"/>
                <a:gd name="connsiteX8" fmla="*/ 13114 w 379700"/>
                <a:gd name="connsiteY8" fmla="*/ 491390 h 814344"/>
                <a:gd name="connsiteX9" fmla="*/ 93547 w 379700"/>
                <a:gd name="connsiteY9" fmla="*/ 334756 h 814344"/>
                <a:gd name="connsiteX10" fmla="*/ 414 w 379700"/>
                <a:gd name="connsiteY10" fmla="*/ 323 h 8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700" h="814344">
                  <a:moveTo>
                    <a:pt x="414" y="323"/>
                  </a:moveTo>
                  <a:cubicBezTo>
                    <a:pt x="-5231" y="-9555"/>
                    <a:pt x="48391" y="209873"/>
                    <a:pt x="59680" y="275490"/>
                  </a:cubicBezTo>
                  <a:cubicBezTo>
                    <a:pt x="70969" y="341107"/>
                    <a:pt x="70264" y="351690"/>
                    <a:pt x="68147" y="394023"/>
                  </a:cubicBezTo>
                  <a:cubicBezTo>
                    <a:pt x="66030" y="436356"/>
                    <a:pt x="34280" y="492096"/>
                    <a:pt x="46980" y="529490"/>
                  </a:cubicBezTo>
                  <a:cubicBezTo>
                    <a:pt x="59680" y="566884"/>
                    <a:pt x="90019" y="571118"/>
                    <a:pt x="144347" y="618390"/>
                  </a:cubicBezTo>
                  <a:cubicBezTo>
                    <a:pt x="198675" y="665662"/>
                    <a:pt x="346842" y="800423"/>
                    <a:pt x="372947" y="813123"/>
                  </a:cubicBezTo>
                  <a:cubicBezTo>
                    <a:pt x="399052" y="825823"/>
                    <a:pt x="344019" y="736218"/>
                    <a:pt x="300980" y="694590"/>
                  </a:cubicBezTo>
                  <a:cubicBezTo>
                    <a:pt x="257941" y="652962"/>
                    <a:pt x="114714" y="563356"/>
                    <a:pt x="114714" y="563356"/>
                  </a:cubicBezTo>
                  <a:cubicBezTo>
                    <a:pt x="66736" y="529489"/>
                    <a:pt x="16642" y="529490"/>
                    <a:pt x="13114" y="491390"/>
                  </a:cubicBezTo>
                  <a:cubicBezTo>
                    <a:pt x="9586" y="453290"/>
                    <a:pt x="92842" y="415895"/>
                    <a:pt x="93547" y="334756"/>
                  </a:cubicBezTo>
                  <a:cubicBezTo>
                    <a:pt x="94253" y="253617"/>
                    <a:pt x="6059" y="10201"/>
                    <a:pt x="414" y="32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B08136EC-D6EE-4FA0-A109-6FECAFBB3269}"/>
                </a:ext>
              </a:extLst>
            </p:cNvPr>
            <p:cNvSpPr/>
            <p:nvPr/>
          </p:nvSpPr>
          <p:spPr>
            <a:xfrm>
              <a:off x="4273796" y="5765078"/>
              <a:ext cx="180611" cy="1111802"/>
            </a:xfrm>
            <a:custGeom>
              <a:avLst/>
              <a:gdLst>
                <a:gd name="connsiteX0" fmla="*/ 90771 w 180611"/>
                <a:gd name="connsiteY0" fmla="*/ 722 h 1111802"/>
                <a:gd name="connsiteX1" fmla="*/ 150037 w 180611"/>
                <a:gd name="connsiteY1" fmla="*/ 364789 h 1111802"/>
                <a:gd name="connsiteX2" fmla="*/ 162737 w 180611"/>
                <a:gd name="connsiteY2" fmla="*/ 453689 h 1111802"/>
                <a:gd name="connsiteX3" fmla="*/ 48437 w 180611"/>
                <a:gd name="connsiteY3" fmla="*/ 745789 h 1111802"/>
                <a:gd name="connsiteX4" fmla="*/ 10337 w 180611"/>
                <a:gd name="connsiteY4" fmla="*/ 991322 h 1111802"/>
                <a:gd name="connsiteX5" fmla="*/ 1871 w 180611"/>
                <a:gd name="connsiteY5" fmla="*/ 1109855 h 1111802"/>
                <a:gd name="connsiteX6" fmla="*/ 14571 w 180611"/>
                <a:gd name="connsiteY6" fmla="*/ 902422 h 1111802"/>
                <a:gd name="connsiteX7" fmla="*/ 137337 w 180611"/>
                <a:gd name="connsiteY7" fmla="*/ 597622 h 1111802"/>
                <a:gd name="connsiteX8" fmla="*/ 179671 w 180611"/>
                <a:gd name="connsiteY8" fmla="*/ 280122 h 1111802"/>
                <a:gd name="connsiteX9" fmla="*/ 90771 w 180611"/>
                <a:gd name="connsiteY9" fmla="*/ 722 h 11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11" h="1111802">
                  <a:moveTo>
                    <a:pt x="90771" y="722"/>
                  </a:moveTo>
                  <a:cubicBezTo>
                    <a:pt x="85832" y="14833"/>
                    <a:pt x="138043" y="289295"/>
                    <a:pt x="150037" y="364789"/>
                  </a:cubicBezTo>
                  <a:cubicBezTo>
                    <a:pt x="162031" y="440283"/>
                    <a:pt x="179670" y="390189"/>
                    <a:pt x="162737" y="453689"/>
                  </a:cubicBezTo>
                  <a:cubicBezTo>
                    <a:pt x="145804" y="517189"/>
                    <a:pt x="73837" y="656183"/>
                    <a:pt x="48437" y="745789"/>
                  </a:cubicBezTo>
                  <a:cubicBezTo>
                    <a:pt x="23037" y="835395"/>
                    <a:pt x="18098" y="930644"/>
                    <a:pt x="10337" y="991322"/>
                  </a:cubicBezTo>
                  <a:cubicBezTo>
                    <a:pt x="2576" y="1052000"/>
                    <a:pt x="1165" y="1124672"/>
                    <a:pt x="1871" y="1109855"/>
                  </a:cubicBezTo>
                  <a:cubicBezTo>
                    <a:pt x="2577" y="1095038"/>
                    <a:pt x="-8007" y="987794"/>
                    <a:pt x="14571" y="902422"/>
                  </a:cubicBezTo>
                  <a:cubicBezTo>
                    <a:pt x="37149" y="817050"/>
                    <a:pt x="109820" y="701339"/>
                    <a:pt x="137337" y="597622"/>
                  </a:cubicBezTo>
                  <a:cubicBezTo>
                    <a:pt x="164854" y="493905"/>
                    <a:pt x="185315" y="377489"/>
                    <a:pt x="179671" y="280122"/>
                  </a:cubicBezTo>
                  <a:cubicBezTo>
                    <a:pt x="174027" y="182755"/>
                    <a:pt x="95710" y="-13389"/>
                    <a:pt x="90771" y="72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7E06A140-6961-4B4F-9305-EE9C78EDA562}"/>
                </a:ext>
              </a:extLst>
            </p:cNvPr>
            <p:cNvSpPr/>
            <p:nvPr/>
          </p:nvSpPr>
          <p:spPr>
            <a:xfrm>
              <a:off x="4272892" y="6068871"/>
              <a:ext cx="274648" cy="706180"/>
            </a:xfrm>
            <a:custGeom>
              <a:avLst/>
              <a:gdLst>
                <a:gd name="connsiteX0" fmla="*/ 268946 w 274648"/>
                <a:gd name="connsiteY0" fmla="*/ 1729 h 706180"/>
                <a:gd name="connsiteX1" fmla="*/ 246721 w 274648"/>
                <a:gd name="connsiteY1" fmla="*/ 130317 h 706180"/>
                <a:gd name="connsiteX2" fmla="*/ 172108 w 274648"/>
                <a:gd name="connsiteY2" fmla="*/ 341454 h 706180"/>
                <a:gd name="connsiteX3" fmla="*/ 67333 w 274648"/>
                <a:gd name="connsiteY3" fmla="*/ 592279 h 706180"/>
                <a:gd name="connsiteX4" fmla="*/ 658 w 274648"/>
                <a:gd name="connsiteY4" fmla="*/ 703404 h 706180"/>
                <a:gd name="connsiteX5" fmla="*/ 107021 w 274648"/>
                <a:gd name="connsiteY5" fmla="*/ 487504 h 706180"/>
                <a:gd name="connsiteX6" fmla="*/ 257833 w 274648"/>
                <a:gd name="connsiteY6" fmla="*/ 85867 h 706180"/>
                <a:gd name="connsiteX7" fmla="*/ 268946 w 274648"/>
                <a:gd name="connsiteY7" fmla="*/ 1729 h 7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648" h="706180">
                  <a:moveTo>
                    <a:pt x="268946" y="1729"/>
                  </a:moveTo>
                  <a:cubicBezTo>
                    <a:pt x="267094" y="9137"/>
                    <a:pt x="262861" y="73696"/>
                    <a:pt x="246721" y="130317"/>
                  </a:cubicBezTo>
                  <a:cubicBezTo>
                    <a:pt x="230581" y="186938"/>
                    <a:pt x="202006" y="264460"/>
                    <a:pt x="172108" y="341454"/>
                  </a:cubicBezTo>
                  <a:cubicBezTo>
                    <a:pt x="142210" y="418448"/>
                    <a:pt x="95908" y="531954"/>
                    <a:pt x="67333" y="592279"/>
                  </a:cubicBezTo>
                  <a:cubicBezTo>
                    <a:pt x="38758" y="652604"/>
                    <a:pt x="-5957" y="720866"/>
                    <a:pt x="658" y="703404"/>
                  </a:cubicBezTo>
                  <a:cubicBezTo>
                    <a:pt x="7273" y="685942"/>
                    <a:pt x="64159" y="590427"/>
                    <a:pt x="107021" y="487504"/>
                  </a:cubicBezTo>
                  <a:cubicBezTo>
                    <a:pt x="149883" y="384581"/>
                    <a:pt x="229787" y="163125"/>
                    <a:pt x="257833" y="85867"/>
                  </a:cubicBezTo>
                  <a:cubicBezTo>
                    <a:pt x="285879" y="8609"/>
                    <a:pt x="270798" y="-5679"/>
                    <a:pt x="268946" y="172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1F6C4052-5883-4F95-8F25-961B67E0816A}"/>
                </a:ext>
              </a:extLst>
            </p:cNvPr>
            <p:cNvSpPr/>
            <p:nvPr/>
          </p:nvSpPr>
          <p:spPr>
            <a:xfrm>
              <a:off x="4489665" y="6110018"/>
              <a:ext cx="89048" cy="262942"/>
            </a:xfrm>
            <a:custGeom>
              <a:avLst/>
              <a:gdLst>
                <a:gd name="connsiteX0" fmla="*/ 88685 w 89048"/>
                <a:gd name="connsiteY0" fmla="*/ 270 h 262942"/>
                <a:gd name="connsiteX1" fmla="*/ 56935 w 89048"/>
                <a:gd name="connsiteY1" fmla="*/ 103457 h 262942"/>
                <a:gd name="connsiteX2" fmla="*/ 77573 w 89048"/>
                <a:gd name="connsiteY2" fmla="*/ 208232 h 262942"/>
                <a:gd name="connsiteX3" fmla="*/ 1373 w 89048"/>
                <a:gd name="connsiteY3" fmla="*/ 260620 h 262942"/>
                <a:gd name="connsiteX4" fmla="*/ 31535 w 89048"/>
                <a:gd name="connsiteY4" fmla="*/ 135207 h 262942"/>
                <a:gd name="connsiteX5" fmla="*/ 88685 w 89048"/>
                <a:gd name="connsiteY5" fmla="*/ 270 h 26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48" h="262942">
                  <a:moveTo>
                    <a:pt x="88685" y="270"/>
                  </a:moveTo>
                  <a:cubicBezTo>
                    <a:pt x="92918" y="-5022"/>
                    <a:pt x="58787" y="68797"/>
                    <a:pt x="56935" y="103457"/>
                  </a:cubicBezTo>
                  <a:cubicBezTo>
                    <a:pt x="55083" y="138117"/>
                    <a:pt x="86833" y="182038"/>
                    <a:pt x="77573" y="208232"/>
                  </a:cubicBezTo>
                  <a:cubicBezTo>
                    <a:pt x="68313" y="234426"/>
                    <a:pt x="9046" y="272791"/>
                    <a:pt x="1373" y="260620"/>
                  </a:cubicBezTo>
                  <a:cubicBezTo>
                    <a:pt x="-6300" y="248449"/>
                    <a:pt x="20158" y="176747"/>
                    <a:pt x="31535" y="135207"/>
                  </a:cubicBezTo>
                  <a:cubicBezTo>
                    <a:pt x="42912" y="93667"/>
                    <a:pt x="84452" y="5562"/>
                    <a:pt x="88685" y="27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B144E923-7214-4C7C-A3EA-EF4F4F63FF28}"/>
                </a:ext>
              </a:extLst>
            </p:cNvPr>
            <p:cNvSpPr/>
            <p:nvPr/>
          </p:nvSpPr>
          <p:spPr>
            <a:xfrm>
              <a:off x="4509190" y="5891775"/>
              <a:ext cx="102754" cy="195245"/>
            </a:xfrm>
            <a:custGeom>
              <a:avLst/>
              <a:gdLst>
                <a:gd name="connsiteX0" fmla="*/ 70748 w 102754"/>
                <a:gd name="connsiteY0" fmla="*/ 53413 h 195245"/>
                <a:gd name="connsiteX1" fmla="*/ 40585 w 102754"/>
                <a:gd name="connsiteY1" fmla="*/ 12138 h 195245"/>
                <a:gd name="connsiteX2" fmla="*/ 7248 w 102754"/>
                <a:gd name="connsiteY2" fmla="*/ 2613 h 195245"/>
                <a:gd name="connsiteX3" fmla="*/ 2485 w 102754"/>
                <a:gd name="connsiteY3" fmla="*/ 53413 h 195245"/>
                <a:gd name="connsiteX4" fmla="*/ 7248 w 102754"/>
                <a:gd name="connsiteY4" fmla="*/ 108975 h 195245"/>
                <a:gd name="connsiteX5" fmla="*/ 37410 w 102754"/>
                <a:gd name="connsiteY5" fmla="*/ 172475 h 195245"/>
                <a:gd name="connsiteX6" fmla="*/ 83448 w 102754"/>
                <a:gd name="connsiteY6" fmla="*/ 194700 h 195245"/>
                <a:gd name="connsiteX7" fmla="*/ 102498 w 102754"/>
                <a:gd name="connsiteY7" fmla="*/ 153425 h 195245"/>
                <a:gd name="connsiteX8" fmla="*/ 92973 w 102754"/>
                <a:gd name="connsiteY8" fmla="*/ 167713 h 195245"/>
                <a:gd name="connsiteX9" fmla="*/ 72335 w 102754"/>
                <a:gd name="connsiteY9" fmla="*/ 174063 h 195245"/>
                <a:gd name="connsiteX10" fmla="*/ 37410 w 102754"/>
                <a:gd name="connsiteY10" fmla="*/ 155013 h 195245"/>
                <a:gd name="connsiteX11" fmla="*/ 898 w 102754"/>
                <a:gd name="connsiteY11" fmla="*/ 91513 h 195245"/>
                <a:gd name="connsiteX12" fmla="*/ 12010 w 102754"/>
                <a:gd name="connsiteY12" fmla="*/ 43888 h 195245"/>
                <a:gd name="connsiteX13" fmla="*/ 21535 w 102754"/>
                <a:gd name="connsiteY13" fmla="*/ 24838 h 195245"/>
                <a:gd name="connsiteX14" fmla="*/ 70748 w 102754"/>
                <a:gd name="connsiteY14" fmla="*/ 53413 h 1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754" h="195245">
                  <a:moveTo>
                    <a:pt x="70748" y="53413"/>
                  </a:moveTo>
                  <a:cubicBezTo>
                    <a:pt x="73923" y="51296"/>
                    <a:pt x="51168" y="20605"/>
                    <a:pt x="40585" y="12138"/>
                  </a:cubicBezTo>
                  <a:cubicBezTo>
                    <a:pt x="30002" y="3671"/>
                    <a:pt x="13598" y="-4266"/>
                    <a:pt x="7248" y="2613"/>
                  </a:cubicBezTo>
                  <a:cubicBezTo>
                    <a:pt x="898" y="9492"/>
                    <a:pt x="2485" y="35686"/>
                    <a:pt x="2485" y="53413"/>
                  </a:cubicBezTo>
                  <a:cubicBezTo>
                    <a:pt x="2485" y="71140"/>
                    <a:pt x="1427" y="89131"/>
                    <a:pt x="7248" y="108975"/>
                  </a:cubicBezTo>
                  <a:cubicBezTo>
                    <a:pt x="13069" y="128819"/>
                    <a:pt x="24710" y="158188"/>
                    <a:pt x="37410" y="172475"/>
                  </a:cubicBezTo>
                  <a:cubicBezTo>
                    <a:pt x="50110" y="186763"/>
                    <a:pt x="72600" y="197875"/>
                    <a:pt x="83448" y="194700"/>
                  </a:cubicBezTo>
                  <a:cubicBezTo>
                    <a:pt x="94296" y="191525"/>
                    <a:pt x="100911" y="157923"/>
                    <a:pt x="102498" y="153425"/>
                  </a:cubicBezTo>
                  <a:cubicBezTo>
                    <a:pt x="104085" y="148927"/>
                    <a:pt x="98000" y="164273"/>
                    <a:pt x="92973" y="167713"/>
                  </a:cubicBezTo>
                  <a:cubicBezTo>
                    <a:pt x="87946" y="171153"/>
                    <a:pt x="81595" y="176180"/>
                    <a:pt x="72335" y="174063"/>
                  </a:cubicBezTo>
                  <a:cubicBezTo>
                    <a:pt x="63075" y="171946"/>
                    <a:pt x="49316" y="168771"/>
                    <a:pt x="37410" y="155013"/>
                  </a:cubicBezTo>
                  <a:cubicBezTo>
                    <a:pt x="25504" y="141255"/>
                    <a:pt x="5131" y="110034"/>
                    <a:pt x="898" y="91513"/>
                  </a:cubicBezTo>
                  <a:cubicBezTo>
                    <a:pt x="-3335" y="72992"/>
                    <a:pt x="8570" y="55001"/>
                    <a:pt x="12010" y="43888"/>
                  </a:cubicBezTo>
                  <a:cubicBezTo>
                    <a:pt x="15449" y="32775"/>
                    <a:pt x="14920" y="28807"/>
                    <a:pt x="21535" y="24838"/>
                  </a:cubicBezTo>
                  <a:cubicBezTo>
                    <a:pt x="28150" y="20869"/>
                    <a:pt x="67573" y="55530"/>
                    <a:pt x="70748" y="5341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A30EF196-49CC-483F-95AE-7F85AC4167BE}"/>
                </a:ext>
              </a:extLst>
            </p:cNvPr>
            <p:cNvSpPr/>
            <p:nvPr/>
          </p:nvSpPr>
          <p:spPr>
            <a:xfrm>
              <a:off x="3079564" y="5448147"/>
              <a:ext cx="1441654" cy="536844"/>
            </a:xfrm>
            <a:custGeom>
              <a:avLst/>
              <a:gdLst>
                <a:gd name="connsiteX0" fmla="*/ 1441636 w 1441654"/>
                <a:gd name="connsiteY0" fmla="*/ 153 h 536844"/>
                <a:gd name="connsiteX1" fmla="*/ 1267011 w 1441654"/>
                <a:gd name="connsiteY1" fmla="*/ 104928 h 536844"/>
                <a:gd name="connsiteX2" fmla="*/ 1146361 w 1441654"/>
                <a:gd name="connsiteY2" fmla="*/ 177953 h 536844"/>
                <a:gd name="connsiteX3" fmla="*/ 857436 w 1441654"/>
                <a:gd name="connsiteY3" fmla="*/ 282728 h 536844"/>
                <a:gd name="connsiteX4" fmla="*/ 498661 w 1441654"/>
                <a:gd name="connsiteY4" fmla="*/ 365278 h 536844"/>
                <a:gd name="connsiteX5" fmla="*/ 203386 w 1441654"/>
                <a:gd name="connsiteY5" fmla="*/ 495453 h 536844"/>
                <a:gd name="connsiteX6" fmla="*/ 186 w 1441654"/>
                <a:gd name="connsiteY6" fmla="*/ 536728 h 536844"/>
                <a:gd name="connsiteX7" fmla="*/ 171636 w 1441654"/>
                <a:gd name="connsiteY7" fmla="*/ 504978 h 536844"/>
                <a:gd name="connsiteX8" fmla="*/ 409761 w 1441654"/>
                <a:gd name="connsiteY8" fmla="*/ 425603 h 536844"/>
                <a:gd name="connsiteX9" fmla="*/ 711386 w 1441654"/>
                <a:gd name="connsiteY9" fmla="*/ 327178 h 536844"/>
                <a:gd name="connsiteX10" fmla="*/ 1066986 w 1441654"/>
                <a:gd name="connsiteY10" fmla="*/ 146203 h 536844"/>
                <a:gd name="connsiteX11" fmla="*/ 1254311 w 1441654"/>
                <a:gd name="connsiteY11" fmla="*/ 82703 h 536844"/>
                <a:gd name="connsiteX12" fmla="*/ 1441636 w 1441654"/>
                <a:gd name="connsiteY12" fmla="*/ 153 h 5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1654" h="536844">
                  <a:moveTo>
                    <a:pt x="1441636" y="153"/>
                  </a:moveTo>
                  <a:cubicBezTo>
                    <a:pt x="1443753" y="3857"/>
                    <a:pt x="1267011" y="104928"/>
                    <a:pt x="1267011" y="104928"/>
                  </a:cubicBezTo>
                  <a:cubicBezTo>
                    <a:pt x="1217798" y="134561"/>
                    <a:pt x="1214623" y="148320"/>
                    <a:pt x="1146361" y="177953"/>
                  </a:cubicBezTo>
                  <a:cubicBezTo>
                    <a:pt x="1078099" y="207586"/>
                    <a:pt x="965386" y="251507"/>
                    <a:pt x="857436" y="282728"/>
                  </a:cubicBezTo>
                  <a:cubicBezTo>
                    <a:pt x="749486" y="313949"/>
                    <a:pt x="607669" y="329824"/>
                    <a:pt x="498661" y="365278"/>
                  </a:cubicBezTo>
                  <a:cubicBezTo>
                    <a:pt x="389653" y="400732"/>
                    <a:pt x="286465" y="466878"/>
                    <a:pt x="203386" y="495453"/>
                  </a:cubicBezTo>
                  <a:cubicBezTo>
                    <a:pt x="120307" y="524028"/>
                    <a:pt x="5478" y="535141"/>
                    <a:pt x="186" y="536728"/>
                  </a:cubicBezTo>
                  <a:cubicBezTo>
                    <a:pt x="-5106" y="538315"/>
                    <a:pt x="103374" y="523499"/>
                    <a:pt x="171636" y="504978"/>
                  </a:cubicBezTo>
                  <a:cubicBezTo>
                    <a:pt x="239898" y="486457"/>
                    <a:pt x="409761" y="425603"/>
                    <a:pt x="409761" y="425603"/>
                  </a:cubicBezTo>
                  <a:cubicBezTo>
                    <a:pt x="499719" y="395970"/>
                    <a:pt x="601849" y="373745"/>
                    <a:pt x="711386" y="327178"/>
                  </a:cubicBezTo>
                  <a:cubicBezTo>
                    <a:pt x="820923" y="280611"/>
                    <a:pt x="976498" y="186949"/>
                    <a:pt x="1066986" y="146203"/>
                  </a:cubicBezTo>
                  <a:cubicBezTo>
                    <a:pt x="1157473" y="105457"/>
                    <a:pt x="1193986" y="104399"/>
                    <a:pt x="1254311" y="82703"/>
                  </a:cubicBezTo>
                  <a:cubicBezTo>
                    <a:pt x="1314636" y="61007"/>
                    <a:pt x="1439519" y="-3551"/>
                    <a:pt x="1441636" y="15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D5602BE1-FB8B-44AE-88FC-1D3DDA93EBF2}"/>
                </a:ext>
              </a:extLst>
            </p:cNvPr>
            <p:cNvSpPr/>
            <p:nvPr/>
          </p:nvSpPr>
          <p:spPr>
            <a:xfrm>
              <a:off x="3139497" y="5556943"/>
              <a:ext cx="1202872" cy="920418"/>
            </a:xfrm>
            <a:custGeom>
              <a:avLst/>
              <a:gdLst>
                <a:gd name="connsiteX0" fmla="*/ 1191203 w 1202872"/>
                <a:gd name="connsiteY0" fmla="*/ 8832 h 920418"/>
                <a:gd name="connsiteX1" fmla="*/ 953078 w 1202872"/>
                <a:gd name="connsiteY1" fmla="*/ 227907 h 920418"/>
                <a:gd name="connsiteX2" fmla="*/ 654628 w 1202872"/>
                <a:gd name="connsiteY2" fmla="*/ 494607 h 920418"/>
                <a:gd name="connsiteX3" fmla="*/ 260928 w 1202872"/>
                <a:gd name="connsiteY3" fmla="*/ 815282 h 920418"/>
                <a:gd name="connsiteX4" fmla="*/ 111703 w 1202872"/>
                <a:gd name="connsiteY4" fmla="*/ 901007 h 920418"/>
                <a:gd name="connsiteX5" fmla="*/ 578 w 1202872"/>
                <a:gd name="connsiteY5" fmla="*/ 920057 h 920418"/>
                <a:gd name="connsiteX6" fmla="*/ 159328 w 1202872"/>
                <a:gd name="connsiteY6" fmla="*/ 891482 h 920418"/>
                <a:gd name="connsiteX7" fmla="*/ 346653 w 1202872"/>
                <a:gd name="connsiteY7" fmla="*/ 764482 h 920418"/>
                <a:gd name="connsiteX8" fmla="*/ 572078 w 1202872"/>
                <a:gd name="connsiteY8" fmla="*/ 539057 h 920418"/>
                <a:gd name="connsiteX9" fmla="*/ 1191203 w 1202872"/>
                <a:gd name="connsiteY9" fmla="*/ 8832 h 9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872" h="920418">
                  <a:moveTo>
                    <a:pt x="1191203" y="8832"/>
                  </a:moveTo>
                  <a:cubicBezTo>
                    <a:pt x="1254703" y="-43026"/>
                    <a:pt x="1042507" y="146945"/>
                    <a:pt x="953078" y="227907"/>
                  </a:cubicBezTo>
                  <a:cubicBezTo>
                    <a:pt x="863649" y="308869"/>
                    <a:pt x="769986" y="396711"/>
                    <a:pt x="654628" y="494607"/>
                  </a:cubicBezTo>
                  <a:cubicBezTo>
                    <a:pt x="539270" y="592503"/>
                    <a:pt x="351415" y="747549"/>
                    <a:pt x="260928" y="815282"/>
                  </a:cubicBezTo>
                  <a:cubicBezTo>
                    <a:pt x="170441" y="883015"/>
                    <a:pt x="155095" y="883545"/>
                    <a:pt x="111703" y="901007"/>
                  </a:cubicBezTo>
                  <a:cubicBezTo>
                    <a:pt x="68311" y="918469"/>
                    <a:pt x="-7360" y="921645"/>
                    <a:pt x="578" y="920057"/>
                  </a:cubicBezTo>
                  <a:cubicBezTo>
                    <a:pt x="8516" y="918469"/>
                    <a:pt x="101649" y="917411"/>
                    <a:pt x="159328" y="891482"/>
                  </a:cubicBezTo>
                  <a:cubicBezTo>
                    <a:pt x="217007" y="865553"/>
                    <a:pt x="277861" y="823220"/>
                    <a:pt x="346653" y="764482"/>
                  </a:cubicBezTo>
                  <a:cubicBezTo>
                    <a:pt x="415445" y="705745"/>
                    <a:pt x="432907" y="661294"/>
                    <a:pt x="572078" y="539057"/>
                  </a:cubicBezTo>
                  <a:cubicBezTo>
                    <a:pt x="711249" y="416820"/>
                    <a:pt x="1127703" y="60690"/>
                    <a:pt x="1191203" y="883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0600AC0A-E08E-474D-8655-8DFDA987BDF1}"/>
                </a:ext>
              </a:extLst>
            </p:cNvPr>
            <p:cNvSpPr/>
            <p:nvPr/>
          </p:nvSpPr>
          <p:spPr>
            <a:xfrm>
              <a:off x="3590667" y="5794461"/>
              <a:ext cx="799080" cy="806407"/>
            </a:xfrm>
            <a:custGeom>
              <a:avLst/>
              <a:gdLst>
                <a:gd name="connsiteX0" fmla="*/ 778133 w 799080"/>
                <a:gd name="connsiteY0" fmla="*/ 15789 h 806407"/>
                <a:gd name="connsiteX1" fmla="*/ 524133 w 799080"/>
                <a:gd name="connsiteY1" fmla="*/ 320589 h 806407"/>
                <a:gd name="connsiteX2" fmla="*/ 203458 w 799080"/>
                <a:gd name="connsiteY2" fmla="*/ 660314 h 806407"/>
                <a:gd name="connsiteX3" fmla="*/ 258 w 799080"/>
                <a:gd name="connsiteY3" fmla="*/ 806364 h 806407"/>
                <a:gd name="connsiteX4" fmla="*/ 165358 w 799080"/>
                <a:gd name="connsiteY4" fmla="*/ 673014 h 806407"/>
                <a:gd name="connsiteX5" fmla="*/ 355858 w 799080"/>
                <a:gd name="connsiteY5" fmla="*/ 450764 h 806407"/>
                <a:gd name="connsiteX6" fmla="*/ 736858 w 799080"/>
                <a:gd name="connsiteY6" fmla="*/ 85639 h 806407"/>
                <a:gd name="connsiteX7" fmla="*/ 778133 w 799080"/>
                <a:gd name="connsiteY7" fmla="*/ 15789 h 80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080" h="806407">
                  <a:moveTo>
                    <a:pt x="778133" y="15789"/>
                  </a:moveTo>
                  <a:cubicBezTo>
                    <a:pt x="742679" y="54947"/>
                    <a:pt x="619912" y="213168"/>
                    <a:pt x="524133" y="320589"/>
                  </a:cubicBezTo>
                  <a:cubicBezTo>
                    <a:pt x="428354" y="428010"/>
                    <a:pt x="290770" y="579352"/>
                    <a:pt x="203458" y="660314"/>
                  </a:cubicBezTo>
                  <a:cubicBezTo>
                    <a:pt x="116145" y="741277"/>
                    <a:pt x="6608" y="804247"/>
                    <a:pt x="258" y="806364"/>
                  </a:cubicBezTo>
                  <a:cubicBezTo>
                    <a:pt x="-6092" y="808481"/>
                    <a:pt x="106091" y="732281"/>
                    <a:pt x="165358" y="673014"/>
                  </a:cubicBezTo>
                  <a:cubicBezTo>
                    <a:pt x="224625" y="613747"/>
                    <a:pt x="260608" y="548660"/>
                    <a:pt x="355858" y="450764"/>
                  </a:cubicBezTo>
                  <a:cubicBezTo>
                    <a:pt x="451108" y="352868"/>
                    <a:pt x="667008" y="157076"/>
                    <a:pt x="736858" y="85639"/>
                  </a:cubicBezTo>
                  <a:cubicBezTo>
                    <a:pt x="806708" y="14202"/>
                    <a:pt x="813587" y="-23369"/>
                    <a:pt x="778133" y="1578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D4EFDD59-649E-4D7B-A67A-ED9C06C3865E}"/>
                </a:ext>
              </a:extLst>
            </p:cNvPr>
            <p:cNvSpPr/>
            <p:nvPr/>
          </p:nvSpPr>
          <p:spPr>
            <a:xfrm>
              <a:off x="3256836" y="6496047"/>
              <a:ext cx="433840" cy="149234"/>
            </a:xfrm>
            <a:custGeom>
              <a:avLst/>
              <a:gdLst>
                <a:gd name="connsiteX0" fmla="*/ 714 w 433840"/>
                <a:gd name="connsiteY0" fmla="*/ 3 h 149234"/>
                <a:gd name="connsiteX1" fmla="*/ 219789 w 433840"/>
                <a:gd name="connsiteY1" fmla="*/ 92078 h 149234"/>
                <a:gd name="connsiteX2" fmla="*/ 432514 w 433840"/>
                <a:gd name="connsiteY2" fmla="*/ 149228 h 149234"/>
                <a:gd name="connsiteX3" fmla="*/ 295989 w 433840"/>
                <a:gd name="connsiteY3" fmla="*/ 95253 h 149234"/>
                <a:gd name="connsiteX4" fmla="*/ 714 w 433840"/>
                <a:gd name="connsiteY4" fmla="*/ 3 h 14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40" h="149234">
                  <a:moveTo>
                    <a:pt x="714" y="3"/>
                  </a:moveTo>
                  <a:cubicBezTo>
                    <a:pt x="-11986" y="-526"/>
                    <a:pt x="147822" y="67207"/>
                    <a:pt x="219789" y="92078"/>
                  </a:cubicBezTo>
                  <a:cubicBezTo>
                    <a:pt x="291756" y="116949"/>
                    <a:pt x="419814" y="148699"/>
                    <a:pt x="432514" y="149228"/>
                  </a:cubicBezTo>
                  <a:cubicBezTo>
                    <a:pt x="445214" y="149757"/>
                    <a:pt x="364252" y="119066"/>
                    <a:pt x="295989" y="95253"/>
                  </a:cubicBezTo>
                  <a:cubicBezTo>
                    <a:pt x="227727" y="71441"/>
                    <a:pt x="13414" y="532"/>
                    <a:pt x="714" y="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A3EA2743-1D46-4F58-A8EC-B97C68D6620A}"/>
                </a:ext>
              </a:extLst>
            </p:cNvPr>
            <p:cNvSpPr/>
            <p:nvPr/>
          </p:nvSpPr>
          <p:spPr>
            <a:xfrm>
              <a:off x="3100611" y="6625498"/>
              <a:ext cx="481939" cy="163312"/>
            </a:xfrm>
            <a:custGeom>
              <a:avLst/>
              <a:gdLst>
                <a:gd name="connsiteX0" fmla="*/ 480789 w 481939"/>
                <a:gd name="connsiteY0" fmla="*/ 727 h 163312"/>
                <a:gd name="connsiteX1" fmla="*/ 274414 w 481939"/>
                <a:gd name="connsiteY1" fmla="*/ 86452 h 163312"/>
                <a:gd name="connsiteX2" fmla="*/ 1364 w 481939"/>
                <a:gd name="connsiteY2" fmla="*/ 159477 h 163312"/>
                <a:gd name="connsiteX3" fmla="*/ 182339 w 481939"/>
                <a:gd name="connsiteY3" fmla="*/ 137252 h 163312"/>
                <a:gd name="connsiteX4" fmla="*/ 480789 w 481939"/>
                <a:gd name="connsiteY4" fmla="*/ 727 h 16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39" h="163312">
                  <a:moveTo>
                    <a:pt x="480789" y="727"/>
                  </a:moveTo>
                  <a:cubicBezTo>
                    <a:pt x="496135" y="-7740"/>
                    <a:pt x="354318" y="59994"/>
                    <a:pt x="274414" y="86452"/>
                  </a:cubicBezTo>
                  <a:cubicBezTo>
                    <a:pt x="194510" y="112910"/>
                    <a:pt x="16710" y="151010"/>
                    <a:pt x="1364" y="159477"/>
                  </a:cubicBezTo>
                  <a:cubicBezTo>
                    <a:pt x="-13982" y="167944"/>
                    <a:pt x="103493" y="163181"/>
                    <a:pt x="182339" y="137252"/>
                  </a:cubicBezTo>
                  <a:cubicBezTo>
                    <a:pt x="261185" y="111323"/>
                    <a:pt x="465443" y="9194"/>
                    <a:pt x="480789" y="72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587534DE-B807-4008-8F03-2DBBE1697982}"/>
                </a:ext>
              </a:extLst>
            </p:cNvPr>
            <p:cNvSpPr/>
            <p:nvPr/>
          </p:nvSpPr>
          <p:spPr>
            <a:xfrm>
              <a:off x="7179703" y="4957212"/>
              <a:ext cx="2065924" cy="1536156"/>
            </a:xfrm>
            <a:custGeom>
              <a:avLst/>
              <a:gdLst>
                <a:gd name="connsiteX0" fmla="*/ 30 w 2065924"/>
                <a:gd name="connsiteY0" fmla="*/ 21 h 1536156"/>
                <a:gd name="connsiteX1" fmla="*/ 148197 w 2065924"/>
                <a:gd name="connsiteY1" fmla="*/ 118555 h 1536156"/>
                <a:gd name="connsiteX2" fmla="*/ 224397 w 2065924"/>
                <a:gd name="connsiteY2" fmla="*/ 313288 h 1536156"/>
                <a:gd name="connsiteX3" fmla="*/ 554597 w 2065924"/>
                <a:gd name="connsiteY3" fmla="*/ 698521 h 1536156"/>
                <a:gd name="connsiteX4" fmla="*/ 821297 w 2065924"/>
                <a:gd name="connsiteY4" fmla="*/ 863621 h 1536156"/>
                <a:gd name="connsiteX5" fmla="*/ 1722997 w 2065924"/>
                <a:gd name="connsiteY5" fmla="*/ 1418188 h 1536156"/>
                <a:gd name="connsiteX6" fmla="*/ 1892330 w 2065924"/>
                <a:gd name="connsiteY6" fmla="*/ 1498621 h 1536156"/>
                <a:gd name="connsiteX7" fmla="*/ 2065897 w 2065924"/>
                <a:gd name="connsiteY7" fmla="*/ 1519788 h 1536156"/>
                <a:gd name="connsiteX8" fmla="*/ 1879630 w 2065924"/>
                <a:gd name="connsiteY8" fmla="*/ 1502855 h 1536156"/>
                <a:gd name="connsiteX9" fmla="*/ 1320830 w 2065924"/>
                <a:gd name="connsiteY9" fmla="*/ 1143021 h 1536156"/>
                <a:gd name="connsiteX10" fmla="*/ 550364 w 2065924"/>
                <a:gd name="connsiteY10" fmla="*/ 613855 h 1536156"/>
                <a:gd name="connsiteX11" fmla="*/ 203230 w 2065924"/>
                <a:gd name="connsiteY11" fmla="*/ 325988 h 1536156"/>
                <a:gd name="connsiteX12" fmla="*/ 135497 w 2065924"/>
                <a:gd name="connsiteY12" fmla="*/ 127021 h 1536156"/>
                <a:gd name="connsiteX13" fmla="*/ 30 w 2065924"/>
                <a:gd name="connsiteY13" fmla="*/ 21 h 15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5924" h="1536156">
                  <a:moveTo>
                    <a:pt x="30" y="21"/>
                  </a:moveTo>
                  <a:cubicBezTo>
                    <a:pt x="2147" y="-1390"/>
                    <a:pt x="110802" y="66344"/>
                    <a:pt x="148197" y="118555"/>
                  </a:cubicBezTo>
                  <a:cubicBezTo>
                    <a:pt x="185592" y="170766"/>
                    <a:pt x="156664" y="216627"/>
                    <a:pt x="224397" y="313288"/>
                  </a:cubicBezTo>
                  <a:cubicBezTo>
                    <a:pt x="292130" y="409949"/>
                    <a:pt x="455114" y="606799"/>
                    <a:pt x="554597" y="698521"/>
                  </a:cubicBezTo>
                  <a:cubicBezTo>
                    <a:pt x="654080" y="790243"/>
                    <a:pt x="821297" y="863621"/>
                    <a:pt x="821297" y="863621"/>
                  </a:cubicBezTo>
                  <a:lnTo>
                    <a:pt x="1722997" y="1418188"/>
                  </a:lnTo>
                  <a:cubicBezTo>
                    <a:pt x="1901502" y="1524021"/>
                    <a:pt x="1835180" y="1481688"/>
                    <a:pt x="1892330" y="1498621"/>
                  </a:cubicBezTo>
                  <a:cubicBezTo>
                    <a:pt x="1949480" y="1515554"/>
                    <a:pt x="2068014" y="1519082"/>
                    <a:pt x="2065897" y="1519788"/>
                  </a:cubicBezTo>
                  <a:cubicBezTo>
                    <a:pt x="2063780" y="1520494"/>
                    <a:pt x="2003808" y="1565649"/>
                    <a:pt x="1879630" y="1502855"/>
                  </a:cubicBezTo>
                  <a:cubicBezTo>
                    <a:pt x="1755452" y="1440061"/>
                    <a:pt x="1542374" y="1291188"/>
                    <a:pt x="1320830" y="1143021"/>
                  </a:cubicBezTo>
                  <a:cubicBezTo>
                    <a:pt x="1099286" y="994854"/>
                    <a:pt x="736631" y="750027"/>
                    <a:pt x="550364" y="613855"/>
                  </a:cubicBezTo>
                  <a:cubicBezTo>
                    <a:pt x="364097" y="477683"/>
                    <a:pt x="272374" y="407127"/>
                    <a:pt x="203230" y="325988"/>
                  </a:cubicBezTo>
                  <a:cubicBezTo>
                    <a:pt x="134086" y="244849"/>
                    <a:pt x="163719" y="179938"/>
                    <a:pt x="135497" y="127021"/>
                  </a:cubicBezTo>
                  <a:cubicBezTo>
                    <a:pt x="107275" y="74104"/>
                    <a:pt x="-2087" y="1432"/>
                    <a:pt x="30" y="2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A9473755-E233-48D1-873E-B4CD48BE81DC}"/>
                </a:ext>
              </a:extLst>
            </p:cNvPr>
            <p:cNvSpPr/>
            <p:nvPr/>
          </p:nvSpPr>
          <p:spPr>
            <a:xfrm>
              <a:off x="6932583" y="5706419"/>
              <a:ext cx="414689" cy="974169"/>
            </a:xfrm>
            <a:custGeom>
              <a:avLst/>
              <a:gdLst>
                <a:gd name="connsiteX0" fmla="*/ 1617 w 414689"/>
                <a:gd name="connsiteY0" fmla="*/ 114 h 974169"/>
                <a:gd name="connsiteX1" fmla="*/ 56650 w 414689"/>
                <a:gd name="connsiteY1" fmla="*/ 207548 h 974169"/>
                <a:gd name="connsiteX2" fmla="*/ 255617 w 414689"/>
                <a:gd name="connsiteY2" fmla="*/ 588548 h 974169"/>
                <a:gd name="connsiteX3" fmla="*/ 412250 w 414689"/>
                <a:gd name="connsiteY3" fmla="*/ 965314 h 974169"/>
                <a:gd name="connsiteX4" fmla="*/ 344517 w 414689"/>
                <a:gd name="connsiteY4" fmla="*/ 829848 h 974169"/>
                <a:gd name="connsiteX5" fmla="*/ 255617 w 414689"/>
                <a:gd name="connsiteY5" fmla="*/ 546214 h 974169"/>
                <a:gd name="connsiteX6" fmla="*/ 103217 w 414689"/>
                <a:gd name="connsiteY6" fmla="*/ 232948 h 974169"/>
                <a:gd name="connsiteX7" fmla="*/ 1617 w 414689"/>
                <a:gd name="connsiteY7" fmla="*/ 114 h 97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689" h="974169">
                  <a:moveTo>
                    <a:pt x="1617" y="114"/>
                  </a:moveTo>
                  <a:cubicBezTo>
                    <a:pt x="-6144" y="-4119"/>
                    <a:pt x="14317" y="109476"/>
                    <a:pt x="56650" y="207548"/>
                  </a:cubicBezTo>
                  <a:cubicBezTo>
                    <a:pt x="98983" y="305620"/>
                    <a:pt x="196350" y="462254"/>
                    <a:pt x="255617" y="588548"/>
                  </a:cubicBezTo>
                  <a:cubicBezTo>
                    <a:pt x="314884" y="714842"/>
                    <a:pt x="397433" y="925097"/>
                    <a:pt x="412250" y="965314"/>
                  </a:cubicBezTo>
                  <a:cubicBezTo>
                    <a:pt x="427067" y="1005531"/>
                    <a:pt x="370623" y="899698"/>
                    <a:pt x="344517" y="829848"/>
                  </a:cubicBezTo>
                  <a:cubicBezTo>
                    <a:pt x="318412" y="759998"/>
                    <a:pt x="295834" y="645697"/>
                    <a:pt x="255617" y="546214"/>
                  </a:cubicBezTo>
                  <a:cubicBezTo>
                    <a:pt x="215400" y="446731"/>
                    <a:pt x="144139" y="323965"/>
                    <a:pt x="103217" y="232948"/>
                  </a:cubicBezTo>
                  <a:cubicBezTo>
                    <a:pt x="62295" y="141931"/>
                    <a:pt x="9378" y="4347"/>
                    <a:pt x="1617" y="11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3EF3D5BD-7319-420B-A60D-4486EFF85052}"/>
                </a:ext>
              </a:extLst>
            </p:cNvPr>
            <p:cNvSpPr/>
            <p:nvPr/>
          </p:nvSpPr>
          <p:spPr>
            <a:xfrm>
              <a:off x="7512132" y="5464222"/>
              <a:ext cx="607395" cy="1187290"/>
            </a:xfrm>
            <a:custGeom>
              <a:avLst/>
              <a:gdLst>
                <a:gd name="connsiteX0" fmla="*/ 10501 w 607395"/>
                <a:gd name="connsiteY0" fmla="*/ 5245 h 1187290"/>
                <a:gd name="connsiteX1" fmla="*/ 86701 w 607395"/>
                <a:gd name="connsiteY1" fmla="*/ 111078 h 1187290"/>
                <a:gd name="connsiteX2" fmla="*/ 298368 w 607395"/>
                <a:gd name="connsiteY2" fmla="*/ 280411 h 1187290"/>
                <a:gd name="connsiteX3" fmla="*/ 378801 w 607395"/>
                <a:gd name="connsiteY3" fmla="*/ 631778 h 1187290"/>
                <a:gd name="connsiteX4" fmla="*/ 603168 w 607395"/>
                <a:gd name="connsiteY4" fmla="*/ 1177878 h 1187290"/>
                <a:gd name="connsiteX5" fmla="*/ 531201 w 607395"/>
                <a:gd name="connsiteY5" fmla="*/ 991611 h 1187290"/>
                <a:gd name="connsiteX6" fmla="*/ 421135 w 607395"/>
                <a:gd name="connsiteY6" fmla="*/ 707978 h 1187290"/>
                <a:gd name="connsiteX7" fmla="*/ 302601 w 607395"/>
                <a:gd name="connsiteY7" fmla="*/ 276178 h 1187290"/>
                <a:gd name="connsiteX8" fmla="*/ 10501 w 607395"/>
                <a:gd name="connsiteY8" fmla="*/ 5245 h 118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395" h="1187290">
                  <a:moveTo>
                    <a:pt x="10501" y="5245"/>
                  </a:moveTo>
                  <a:cubicBezTo>
                    <a:pt x="-25482" y="-22272"/>
                    <a:pt x="38723" y="65217"/>
                    <a:pt x="86701" y="111078"/>
                  </a:cubicBezTo>
                  <a:cubicBezTo>
                    <a:pt x="134679" y="156939"/>
                    <a:pt x="249685" y="193628"/>
                    <a:pt x="298368" y="280411"/>
                  </a:cubicBezTo>
                  <a:cubicBezTo>
                    <a:pt x="347051" y="367194"/>
                    <a:pt x="328001" y="482200"/>
                    <a:pt x="378801" y="631778"/>
                  </a:cubicBezTo>
                  <a:cubicBezTo>
                    <a:pt x="429601" y="781356"/>
                    <a:pt x="577768" y="1117906"/>
                    <a:pt x="603168" y="1177878"/>
                  </a:cubicBezTo>
                  <a:cubicBezTo>
                    <a:pt x="628568" y="1237850"/>
                    <a:pt x="531201" y="991611"/>
                    <a:pt x="531201" y="991611"/>
                  </a:cubicBezTo>
                  <a:cubicBezTo>
                    <a:pt x="500862" y="913294"/>
                    <a:pt x="459235" y="827217"/>
                    <a:pt x="421135" y="707978"/>
                  </a:cubicBezTo>
                  <a:cubicBezTo>
                    <a:pt x="383035" y="588739"/>
                    <a:pt x="371040" y="394006"/>
                    <a:pt x="302601" y="276178"/>
                  </a:cubicBezTo>
                  <a:cubicBezTo>
                    <a:pt x="234162" y="158350"/>
                    <a:pt x="46484" y="32762"/>
                    <a:pt x="10501" y="52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A539AFFA-05BF-4666-8584-55580245D4E2}"/>
                </a:ext>
              </a:extLst>
            </p:cNvPr>
            <p:cNvSpPr/>
            <p:nvPr/>
          </p:nvSpPr>
          <p:spPr>
            <a:xfrm>
              <a:off x="7329772" y="6616503"/>
              <a:ext cx="815179" cy="77561"/>
            </a:xfrm>
            <a:custGeom>
              <a:avLst/>
              <a:gdLst>
                <a:gd name="connsiteX0" fmla="*/ 2361 w 815179"/>
                <a:gd name="connsiteY0" fmla="*/ 67930 h 77561"/>
                <a:gd name="connsiteX1" fmla="*/ 103961 w 815179"/>
                <a:gd name="connsiteY1" fmla="*/ 76397 h 77561"/>
                <a:gd name="connsiteX2" fmla="*/ 243661 w 815179"/>
                <a:gd name="connsiteY2" fmla="*/ 50997 h 77561"/>
                <a:gd name="connsiteX3" fmla="*/ 383361 w 815179"/>
                <a:gd name="connsiteY3" fmla="*/ 21364 h 77561"/>
                <a:gd name="connsiteX4" fmla="*/ 675461 w 815179"/>
                <a:gd name="connsiteY4" fmla="*/ 17130 h 77561"/>
                <a:gd name="connsiteX5" fmla="*/ 815161 w 815179"/>
                <a:gd name="connsiteY5" fmla="*/ 197 h 77561"/>
                <a:gd name="connsiteX6" fmla="*/ 683928 w 815179"/>
                <a:gd name="connsiteY6" fmla="*/ 29830 h 77561"/>
                <a:gd name="connsiteX7" fmla="*/ 489195 w 815179"/>
                <a:gd name="connsiteY7" fmla="*/ 21364 h 77561"/>
                <a:gd name="connsiteX8" fmla="*/ 205561 w 815179"/>
                <a:gd name="connsiteY8" fmla="*/ 21364 h 77561"/>
                <a:gd name="connsiteX9" fmla="*/ 2361 w 815179"/>
                <a:gd name="connsiteY9" fmla="*/ 67930 h 7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179" h="77561">
                  <a:moveTo>
                    <a:pt x="2361" y="67930"/>
                  </a:moveTo>
                  <a:cubicBezTo>
                    <a:pt x="-14572" y="77102"/>
                    <a:pt x="63744" y="79219"/>
                    <a:pt x="103961" y="76397"/>
                  </a:cubicBezTo>
                  <a:cubicBezTo>
                    <a:pt x="144178" y="73575"/>
                    <a:pt x="197094" y="60169"/>
                    <a:pt x="243661" y="50997"/>
                  </a:cubicBezTo>
                  <a:cubicBezTo>
                    <a:pt x="290228" y="41825"/>
                    <a:pt x="311394" y="27008"/>
                    <a:pt x="383361" y="21364"/>
                  </a:cubicBezTo>
                  <a:cubicBezTo>
                    <a:pt x="455328" y="15719"/>
                    <a:pt x="603494" y="20658"/>
                    <a:pt x="675461" y="17130"/>
                  </a:cubicBezTo>
                  <a:cubicBezTo>
                    <a:pt x="747428" y="13602"/>
                    <a:pt x="813750" y="-1920"/>
                    <a:pt x="815161" y="197"/>
                  </a:cubicBezTo>
                  <a:cubicBezTo>
                    <a:pt x="816572" y="2314"/>
                    <a:pt x="738256" y="26302"/>
                    <a:pt x="683928" y="29830"/>
                  </a:cubicBezTo>
                  <a:cubicBezTo>
                    <a:pt x="629600" y="33358"/>
                    <a:pt x="568923" y="22775"/>
                    <a:pt x="489195" y="21364"/>
                  </a:cubicBezTo>
                  <a:cubicBezTo>
                    <a:pt x="409467" y="19953"/>
                    <a:pt x="286700" y="15720"/>
                    <a:pt x="205561" y="21364"/>
                  </a:cubicBezTo>
                  <a:cubicBezTo>
                    <a:pt x="124422" y="27008"/>
                    <a:pt x="19294" y="58758"/>
                    <a:pt x="2361" y="6793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5D57DA32-C6D4-4A1D-8952-76D0436CEE8E}"/>
                </a:ext>
              </a:extLst>
            </p:cNvPr>
            <p:cNvSpPr/>
            <p:nvPr/>
          </p:nvSpPr>
          <p:spPr>
            <a:xfrm>
              <a:off x="8113557" y="6609643"/>
              <a:ext cx="418076" cy="253175"/>
            </a:xfrm>
            <a:custGeom>
              <a:avLst/>
              <a:gdLst>
                <a:gd name="connsiteX0" fmla="*/ 14443 w 418076"/>
                <a:gd name="connsiteY0" fmla="*/ 7057 h 253175"/>
                <a:gd name="connsiteX1" fmla="*/ 90643 w 418076"/>
                <a:gd name="connsiteY1" fmla="*/ 15524 h 253175"/>
                <a:gd name="connsiteX2" fmla="*/ 361576 w 418076"/>
                <a:gd name="connsiteY2" fmla="*/ 79024 h 253175"/>
                <a:gd name="connsiteX3" fmla="*/ 395443 w 418076"/>
                <a:gd name="connsiteY3" fmla="*/ 134057 h 253175"/>
                <a:gd name="connsiteX4" fmla="*/ 395443 w 418076"/>
                <a:gd name="connsiteY4" fmla="*/ 252590 h 253175"/>
                <a:gd name="connsiteX5" fmla="*/ 416610 w 418076"/>
                <a:gd name="connsiteY5" fmla="*/ 176390 h 253175"/>
                <a:gd name="connsiteX6" fmla="*/ 348876 w 418076"/>
                <a:gd name="connsiteY6" fmla="*/ 104424 h 253175"/>
                <a:gd name="connsiteX7" fmla="*/ 14443 w 418076"/>
                <a:gd name="connsiteY7" fmla="*/ 7057 h 2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76" h="253175">
                  <a:moveTo>
                    <a:pt x="14443" y="7057"/>
                  </a:moveTo>
                  <a:cubicBezTo>
                    <a:pt x="-28596" y="-7760"/>
                    <a:pt x="32788" y="3530"/>
                    <a:pt x="90643" y="15524"/>
                  </a:cubicBezTo>
                  <a:cubicBezTo>
                    <a:pt x="148498" y="27518"/>
                    <a:pt x="310776" y="59269"/>
                    <a:pt x="361576" y="79024"/>
                  </a:cubicBezTo>
                  <a:cubicBezTo>
                    <a:pt x="412376" y="98779"/>
                    <a:pt x="389799" y="105129"/>
                    <a:pt x="395443" y="134057"/>
                  </a:cubicBezTo>
                  <a:cubicBezTo>
                    <a:pt x="401088" y="162985"/>
                    <a:pt x="391915" y="245534"/>
                    <a:pt x="395443" y="252590"/>
                  </a:cubicBezTo>
                  <a:cubicBezTo>
                    <a:pt x="398971" y="259646"/>
                    <a:pt x="424371" y="201084"/>
                    <a:pt x="416610" y="176390"/>
                  </a:cubicBezTo>
                  <a:cubicBezTo>
                    <a:pt x="408849" y="151696"/>
                    <a:pt x="412376" y="135468"/>
                    <a:pt x="348876" y="104424"/>
                  </a:cubicBezTo>
                  <a:cubicBezTo>
                    <a:pt x="285376" y="73380"/>
                    <a:pt x="57482" y="21874"/>
                    <a:pt x="14443" y="705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0DA0C05A-9B3A-4E65-A880-B38445A99BAF}"/>
                </a:ext>
              </a:extLst>
            </p:cNvPr>
            <p:cNvSpPr/>
            <p:nvPr/>
          </p:nvSpPr>
          <p:spPr>
            <a:xfrm>
              <a:off x="4777513" y="5581391"/>
              <a:ext cx="446398" cy="1281534"/>
            </a:xfrm>
            <a:custGeom>
              <a:avLst/>
              <a:gdLst>
                <a:gd name="connsiteX0" fmla="*/ 137387 w 446398"/>
                <a:gd name="connsiteY0" fmla="*/ 259 h 1281534"/>
                <a:gd name="connsiteX1" fmla="*/ 131037 w 446398"/>
                <a:gd name="connsiteY1" fmla="*/ 330459 h 1281534"/>
                <a:gd name="connsiteX2" fmla="*/ 365987 w 446398"/>
                <a:gd name="connsiteY2" fmla="*/ 832109 h 1281534"/>
                <a:gd name="connsiteX3" fmla="*/ 442187 w 446398"/>
                <a:gd name="connsiteY3" fmla="*/ 1270259 h 1281534"/>
                <a:gd name="connsiteX4" fmla="*/ 258037 w 446398"/>
                <a:gd name="connsiteY4" fmla="*/ 1098809 h 1281534"/>
                <a:gd name="connsiteX5" fmla="*/ 42137 w 446398"/>
                <a:gd name="connsiteY5" fmla="*/ 533659 h 1281534"/>
                <a:gd name="connsiteX6" fmla="*/ 4037 w 446398"/>
                <a:gd name="connsiteY6" fmla="*/ 279659 h 1281534"/>
                <a:gd name="connsiteX7" fmla="*/ 137387 w 446398"/>
                <a:gd name="connsiteY7" fmla="*/ 259 h 12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98" h="1281534">
                  <a:moveTo>
                    <a:pt x="137387" y="259"/>
                  </a:moveTo>
                  <a:cubicBezTo>
                    <a:pt x="158554" y="8726"/>
                    <a:pt x="92937" y="191817"/>
                    <a:pt x="131037" y="330459"/>
                  </a:cubicBezTo>
                  <a:cubicBezTo>
                    <a:pt x="169137" y="469101"/>
                    <a:pt x="314129" y="675476"/>
                    <a:pt x="365987" y="832109"/>
                  </a:cubicBezTo>
                  <a:cubicBezTo>
                    <a:pt x="417845" y="988742"/>
                    <a:pt x="460179" y="1225809"/>
                    <a:pt x="442187" y="1270259"/>
                  </a:cubicBezTo>
                  <a:cubicBezTo>
                    <a:pt x="424195" y="1314709"/>
                    <a:pt x="324712" y="1221576"/>
                    <a:pt x="258037" y="1098809"/>
                  </a:cubicBezTo>
                  <a:cubicBezTo>
                    <a:pt x="191362" y="976042"/>
                    <a:pt x="84470" y="670184"/>
                    <a:pt x="42137" y="533659"/>
                  </a:cubicBezTo>
                  <a:cubicBezTo>
                    <a:pt x="-196" y="397134"/>
                    <a:pt x="-5488" y="366442"/>
                    <a:pt x="4037" y="279659"/>
                  </a:cubicBezTo>
                  <a:cubicBezTo>
                    <a:pt x="13562" y="192876"/>
                    <a:pt x="116220" y="-8208"/>
                    <a:pt x="137387" y="25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C5C74EF4-D499-4ED3-9334-D9A6C524044F}"/>
                </a:ext>
              </a:extLst>
            </p:cNvPr>
            <p:cNvSpPr/>
            <p:nvPr/>
          </p:nvSpPr>
          <p:spPr>
            <a:xfrm>
              <a:off x="6303321" y="249883"/>
              <a:ext cx="463280" cy="974306"/>
            </a:xfrm>
            <a:custGeom>
              <a:avLst/>
              <a:gdLst>
                <a:gd name="connsiteX0" fmla="*/ 393812 w 463280"/>
                <a:gd name="connsiteY0" fmla="*/ 969317 h 974306"/>
                <a:gd name="connsiteX1" fmla="*/ 461546 w 463280"/>
                <a:gd name="connsiteY1" fmla="*/ 427450 h 974306"/>
                <a:gd name="connsiteX2" fmla="*/ 419212 w 463280"/>
                <a:gd name="connsiteY2" fmla="*/ 181917 h 974306"/>
                <a:gd name="connsiteX3" fmla="*/ 182146 w 463280"/>
                <a:gd name="connsiteY3" fmla="*/ 50684 h 974306"/>
                <a:gd name="connsiteX4" fmla="*/ 112 w 463280"/>
                <a:gd name="connsiteY4" fmla="*/ 8350 h 974306"/>
                <a:gd name="connsiteX5" fmla="*/ 207546 w 463280"/>
                <a:gd name="connsiteY5" fmla="*/ 4117 h 974306"/>
                <a:gd name="connsiteX6" fmla="*/ 313379 w 463280"/>
                <a:gd name="connsiteY6" fmla="*/ 54917 h 974306"/>
                <a:gd name="connsiteX7" fmla="*/ 423446 w 463280"/>
                <a:gd name="connsiteY7" fmla="*/ 258117 h 974306"/>
                <a:gd name="connsiteX8" fmla="*/ 436146 w 463280"/>
                <a:gd name="connsiteY8" fmla="*/ 672984 h 974306"/>
                <a:gd name="connsiteX9" fmla="*/ 393812 w 463280"/>
                <a:gd name="connsiteY9" fmla="*/ 969317 h 97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280" h="974306">
                  <a:moveTo>
                    <a:pt x="393812" y="969317"/>
                  </a:moveTo>
                  <a:cubicBezTo>
                    <a:pt x="398045" y="928395"/>
                    <a:pt x="457313" y="558683"/>
                    <a:pt x="461546" y="427450"/>
                  </a:cubicBezTo>
                  <a:cubicBezTo>
                    <a:pt x="465779" y="296217"/>
                    <a:pt x="465779" y="244711"/>
                    <a:pt x="419212" y="181917"/>
                  </a:cubicBezTo>
                  <a:cubicBezTo>
                    <a:pt x="372645" y="119123"/>
                    <a:pt x="251996" y="79612"/>
                    <a:pt x="182146" y="50684"/>
                  </a:cubicBezTo>
                  <a:cubicBezTo>
                    <a:pt x="112296" y="21756"/>
                    <a:pt x="-4121" y="16111"/>
                    <a:pt x="112" y="8350"/>
                  </a:cubicBezTo>
                  <a:cubicBezTo>
                    <a:pt x="4345" y="589"/>
                    <a:pt x="155335" y="-3644"/>
                    <a:pt x="207546" y="4117"/>
                  </a:cubicBezTo>
                  <a:cubicBezTo>
                    <a:pt x="259757" y="11878"/>
                    <a:pt x="277396" y="12584"/>
                    <a:pt x="313379" y="54917"/>
                  </a:cubicBezTo>
                  <a:cubicBezTo>
                    <a:pt x="349362" y="97250"/>
                    <a:pt x="402985" y="155106"/>
                    <a:pt x="423446" y="258117"/>
                  </a:cubicBezTo>
                  <a:cubicBezTo>
                    <a:pt x="443907" y="361128"/>
                    <a:pt x="438263" y="556567"/>
                    <a:pt x="436146" y="672984"/>
                  </a:cubicBezTo>
                  <a:cubicBezTo>
                    <a:pt x="434029" y="789401"/>
                    <a:pt x="389579" y="1010239"/>
                    <a:pt x="393812" y="96931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0AE39DC-0585-457B-8D16-DAF8E379528F}"/>
                </a:ext>
              </a:extLst>
            </p:cNvPr>
            <p:cNvSpPr/>
            <p:nvPr/>
          </p:nvSpPr>
          <p:spPr>
            <a:xfrm>
              <a:off x="4393693" y="2924172"/>
              <a:ext cx="149764" cy="420692"/>
            </a:xfrm>
            <a:custGeom>
              <a:avLst/>
              <a:gdLst>
                <a:gd name="connsiteX0" fmla="*/ 507 w 149764"/>
                <a:gd name="connsiteY0" fmla="*/ 3 h 420692"/>
                <a:gd name="connsiteX1" fmla="*/ 22732 w 149764"/>
                <a:gd name="connsiteY1" fmla="*/ 95253 h 420692"/>
                <a:gd name="connsiteX2" fmla="*/ 76707 w 149764"/>
                <a:gd name="connsiteY2" fmla="*/ 239716 h 420692"/>
                <a:gd name="connsiteX3" fmla="*/ 113220 w 149764"/>
                <a:gd name="connsiteY3" fmla="*/ 346078 h 420692"/>
                <a:gd name="connsiteX4" fmla="*/ 149732 w 149764"/>
                <a:gd name="connsiteY4" fmla="*/ 420691 h 420692"/>
                <a:gd name="connsiteX5" fmla="*/ 106870 w 149764"/>
                <a:gd name="connsiteY5" fmla="*/ 344491 h 420692"/>
                <a:gd name="connsiteX6" fmla="*/ 87820 w 149764"/>
                <a:gd name="connsiteY6" fmla="*/ 261941 h 420692"/>
                <a:gd name="connsiteX7" fmla="*/ 46545 w 149764"/>
                <a:gd name="connsiteY7" fmla="*/ 163516 h 420692"/>
                <a:gd name="connsiteX8" fmla="*/ 10032 w 149764"/>
                <a:gd name="connsiteY8" fmla="*/ 98428 h 420692"/>
                <a:gd name="connsiteX9" fmla="*/ 507 w 149764"/>
                <a:gd name="connsiteY9" fmla="*/ 3 h 42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764" h="420692">
                  <a:moveTo>
                    <a:pt x="507" y="3"/>
                  </a:moveTo>
                  <a:cubicBezTo>
                    <a:pt x="2624" y="-526"/>
                    <a:pt x="10032" y="55301"/>
                    <a:pt x="22732" y="95253"/>
                  </a:cubicBezTo>
                  <a:cubicBezTo>
                    <a:pt x="35432" y="135205"/>
                    <a:pt x="61626" y="197912"/>
                    <a:pt x="76707" y="239716"/>
                  </a:cubicBezTo>
                  <a:cubicBezTo>
                    <a:pt x="91788" y="281520"/>
                    <a:pt x="101049" y="315916"/>
                    <a:pt x="113220" y="346078"/>
                  </a:cubicBezTo>
                  <a:cubicBezTo>
                    <a:pt x="125391" y="376240"/>
                    <a:pt x="150790" y="420956"/>
                    <a:pt x="149732" y="420691"/>
                  </a:cubicBezTo>
                  <a:cubicBezTo>
                    <a:pt x="148674" y="420427"/>
                    <a:pt x="117189" y="370949"/>
                    <a:pt x="106870" y="344491"/>
                  </a:cubicBezTo>
                  <a:cubicBezTo>
                    <a:pt x="96551" y="318033"/>
                    <a:pt x="97874" y="292103"/>
                    <a:pt x="87820" y="261941"/>
                  </a:cubicBezTo>
                  <a:cubicBezTo>
                    <a:pt x="77766" y="231779"/>
                    <a:pt x="59510" y="190768"/>
                    <a:pt x="46545" y="163516"/>
                  </a:cubicBezTo>
                  <a:cubicBezTo>
                    <a:pt x="33580" y="136264"/>
                    <a:pt x="16911" y="120918"/>
                    <a:pt x="10032" y="98428"/>
                  </a:cubicBezTo>
                  <a:cubicBezTo>
                    <a:pt x="3153" y="75938"/>
                    <a:pt x="-1610" y="532"/>
                    <a:pt x="507" y="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9F87BF4-8D6F-4AA2-877C-35E48654A1A7}"/>
                </a:ext>
              </a:extLst>
            </p:cNvPr>
            <p:cNvSpPr/>
            <p:nvPr/>
          </p:nvSpPr>
          <p:spPr>
            <a:xfrm>
              <a:off x="4403347" y="2957485"/>
              <a:ext cx="159197" cy="512802"/>
            </a:xfrm>
            <a:custGeom>
              <a:avLst/>
              <a:gdLst>
                <a:gd name="connsiteX0" fmla="*/ 378 w 159197"/>
                <a:gd name="connsiteY0" fmla="*/ 28 h 512802"/>
                <a:gd name="connsiteX1" fmla="*/ 55941 w 159197"/>
                <a:gd name="connsiteY1" fmla="*/ 155603 h 512802"/>
                <a:gd name="connsiteX2" fmla="*/ 95628 w 159197"/>
                <a:gd name="connsiteY2" fmla="*/ 249265 h 512802"/>
                <a:gd name="connsiteX3" fmla="*/ 121028 w 159197"/>
                <a:gd name="connsiteY3" fmla="*/ 341340 h 512802"/>
                <a:gd name="connsiteX4" fmla="*/ 141666 w 159197"/>
                <a:gd name="connsiteY4" fmla="*/ 441353 h 512802"/>
                <a:gd name="connsiteX5" fmla="*/ 128966 w 159197"/>
                <a:gd name="connsiteY5" fmla="*/ 512790 h 512802"/>
                <a:gd name="connsiteX6" fmla="*/ 159128 w 159197"/>
                <a:gd name="connsiteY6" fmla="*/ 446115 h 512802"/>
                <a:gd name="connsiteX7" fmla="*/ 133728 w 159197"/>
                <a:gd name="connsiteY7" fmla="*/ 336578 h 512802"/>
                <a:gd name="connsiteX8" fmla="*/ 36891 w 159197"/>
                <a:gd name="connsiteY8" fmla="*/ 168303 h 512802"/>
                <a:gd name="connsiteX9" fmla="*/ 378 w 159197"/>
                <a:gd name="connsiteY9" fmla="*/ 28 h 5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97" h="512802">
                  <a:moveTo>
                    <a:pt x="378" y="28"/>
                  </a:moveTo>
                  <a:cubicBezTo>
                    <a:pt x="3553" y="-2089"/>
                    <a:pt x="40066" y="114064"/>
                    <a:pt x="55941" y="155603"/>
                  </a:cubicBezTo>
                  <a:cubicBezTo>
                    <a:pt x="71816" y="197143"/>
                    <a:pt x="84780" y="218309"/>
                    <a:pt x="95628" y="249265"/>
                  </a:cubicBezTo>
                  <a:cubicBezTo>
                    <a:pt x="106476" y="280221"/>
                    <a:pt x="113355" y="309325"/>
                    <a:pt x="121028" y="341340"/>
                  </a:cubicBezTo>
                  <a:cubicBezTo>
                    <a:pt x="128701" y="373355"/>
                    <a:pt x="140343" y="412778"/>
                    <a:pt x="141666" y="441353"/>
                  </a:cubicBezTo>
                  <a:cubicBezTo>
                    <a:pt x="142989" y="469928"/>
                    <a:pt x="126056" y="511996"/>
                    <a:pt x="128966" y="512790"/>
                  </a:cubicBezTo>
                  <a:cubicBezTo>
                    <a:pt x="131876" y="513584"/>
                    <a:pt x="158334" y="475484"/>
                    <a:pt x="159128" y="446115"/>
                  </a:cubicBezTo>
                  <a:cubicBezTo>
                    <a:pt x="159922" y="416746"/>
                    <a:pt x="154101" y="382880"/>
                    <a:pt x="133728" y="336578"/>
                  </a:cubicBezTo>
                  <a:cubicBezTo>
                    <a:pt x="113355" y="290276"/>
                    <a:pt x="59380" y="221220"/>
                    <a:pt x="36891" y="168303"/>
                  </a:cubicBezTo>
                  <a:cubicBezTo>
                    <a:pt x="14402" y="115386"/>
                    <a:pt x="-2797" y="2145"/>
                    <a:pt x="378" y="2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5DD4224-D023-40C8-9267-96FDDF80B3E2}"/>
                </a:ext>
              </a:extLst>
            </p:cNvPr>
            <p:cNvSpPr/>
            <p:nvPr/>
          </p:nvSpPr>
          <p:spPr>
            <a:xfrm>
              <a:off x="4608707" y="3511488"/>
              <a:ext cx="73586" cy="214412"/>
            </a:xfrm>
            <a:custGeom>
              <a:avLst/>
              <a:gdLst>
                <a:gd name="connsiteX0" fmla="*/ 2981 w 73586"/>
                <a:gd name="connsiteY0" fmla="*/ 62 h 214412"/>
                <a:gd name="connsiteX1" fmla="*/ 14093 w 73586"/>
                <a:gd name="connsiteY1" fmla="*/ 87375 h 214412"/>
                <a:gd name="connsiteX2" fmla="*/ 68068 w 73586"/>
                <a:gd name="connsiteY2" fmla="*/ 138175 h 214412"/>
                <a:gd name="connsiteX3" fmla="*/ 69656 w 73586"/>
                <a:gd name="connsiteY3" fmla="*/ 214375 h 214412"/>
                <a:gd name="connsiteX4" fmla="*/ 49018 w 73586"/>
                <a:gd name="connsiteY4" fmla="*/ 147700 h 214412"/>
                <a:gd name="connsiteX5" fmla="*/ 4568 w 73586"/>
                <a:gd name="connsiteY5" fmla="*/ 101662 h 214412"/>
                <a:gd name="connsiteX6" fmla="*/ 2981 w 73586"/>
                <a:gd name="connsiteY6" fmla="*/ 62 h 2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86" h="214412">
                  <a:moveTo>
                    <a:pt x="2981" y="62"/>
                  </a:moveTo>
                  <a:cubicBezTo>
                    <a:pt x="4569" y="-2319"/>
                    <a:pt x="3245" y="64356"/>
                    <a:pt x="14093" y="87375"/>
                  </a:cubicBezTo>
                  <a:cubicBezTo>
                    <a:pt x="24941" y="110394"/>
                    <a:pt x="58807" y="117008"/>
                    <a:pt x="68068" y="138175"/>
                  </a:cubicBezTo>
                  <a:cubicBezTo>
                    <a:pt x="77329" y="159342"/>
                    <a:pt x="72831" y="212788"/>
                    <a:pt x="69656" y="214375"/>
                  </a:cubicBezTo>
                  <a:cubicBezTo>
                    <a:pt x="66481" y="215962"/>
                    <a:pt x="59866" y="166485"/>
                    <a:pt x="49018" y="147700"/>
                  </a:cubicBezTo>
                  <a:cubicBezTo>
                    <a:pt x="38170" y="128915"/>
                    <a:pt x="12770" y="122829"/>
                    <a:pt x="4568" y="101662"/>
                  </a:cubicBezTo>
                  <a:cubicBezTo>
                    <a:pt x="-3634" y="80495"/>
                    <a:pt x="1393" y="2443"/>
                    <a:pt x="2981" y="6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F24A8A42-4699-469D-8349-69E3C626E80A}"/>
                </a:ext>
              </a:extLst>
            </p:cNvPr>
            <p:cNvSpPr/>
            <p:nvPr/>
          </p:nvSpPr>
          <p:spPr>
            <a:xfrm>
              <a:off x="4550257" y="3549170"/>
              <a:ext cx="67781" cy="346793"/>
            </a:xfrm>
            <a:custGeom>
              <a:avLst/>
              <a:gdLst>
                <a:gd name="connsiteX0" fmla="*/ 47143 w 67781"/>
                <a:gd name="connsiteY0" fmla="*/ 480 h 346793"/>
                <a:gd name="connsiteX1" fmla="*/ 12218 w 67781"/>
                <a:gd name="connsiteY1" fmla="*/ 124305 h 346793"/>
                <a:gd name="connsiteX2" fmla="*/ 1106 w 67781"/>
                <a:gd name="connsiteY2" fmla="*/ 211618 h 346793"/>
                <a:gd name="connsiteX3" fmla="*/ 36031 w 67781"/>
                <a:gd name="connsiteY3" fmla="*/ 275118 h 346793"/>
                <a:gd name="connsiteX4" fmla="*/ 53493 w 67781"/>
                <a:gd name="connsiteY4" fmla="*/ 346555 h 346793"/>
                <a:gd name="connsiteX5" fmla="*/ 67781 w 67781"/>
                <a:gd name="connsiteY5" fmla="*/ 249718 h 346793"/>
                <a:gd name="connsiteX6" fmla="*/ 53493 w 67781"/>
                <a:gd name="connsiteY6" fmla="*/ 202093 h 346793"/>
                <a:gd name="connsiteX7" fmla="*/ 58256 w 67781"/>
                <a:gd name="connsiteY7" fmla="*/ 160818 h 346793"/>
                <a:gd name="connsiteX8" fmla="*/ 51906 w 67781"/>
                <a:gd name="connsiteY8" fmla="*/ 117955 h 346793"/>
                <a:gd name="connsiteX9" fmla="*/ 55081 w 67781"/>
                <a:gd name="connsiteY9" fmla="*/ 81443 h 346793"/>
                <a:gd name="connsiteX10" fmla="*/ 47143 w 67781"/>
                <a:gd name="connsiteY10" fmla="*/ 480 h 34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81" h="346793">
                  <a:moveTo>
                    <a:pt x="47143" y="480"/>
                  </a:moveTo>
                  <a:cubicBezTo>
                    <a:pt x="39999" y="7624"/>
                    <a:pt x="19891" y="89115"/>
                    <a:pt x="12218" y="124305"/>
                  </a:cubicBezTo>
                  <a:cubicBezTo>
                    <a:pt x="4545" y="159495"/>
                    <a:pt x="-2863" y="186483"/>
                    <a:pt x="1106" y="211618"/>
                  </a:cubicBezTo>
                  <a:cubicBezTo>
                    <a:pt x="5075" y="236754"/>
                    <a:pt x="27300" y="252629"/>
                    <a:pt x="36031" y="275118"/>
                  </a:cubicBezTo>
                  <a:cubicBezTo>
                    <a:pt x="44762" y="297607"/>
                    <a:pt x="48201" y="350788"/>
                    <a:pt x="53493" y="346555"/>
                  </a:cubicBezTo>
                  <a:cubicBezTo>
                    <a:pt x="58785" y="342322"/>
                    <a:pt x="67781" y="273795"/>
                    <a:pt x="67781" y="249718"/>
                  </a:cubicBezTo>
                  <a:cubicBezTo>
                    <a:pt x="67781" y="225641"/>
                    <a:pt x="55080" y="216910"/>
                    <a:pt x="53493" y="202093"/>
                  </a:cubicBezTo>
                  <a:cubicBezTo>
                    <a:pt x="51906" y="187276"/>
                    <a:pt x="58520" y="174841"/>
                    <a:pt x="58256" y="160818"/>
                  </a:cubicBezTo>
                  <a:cubicBezTo>
                    <a:pt x="57992" y="146795"/>
                    <a:pt x="52435" y="131184"/>
                    <a:pt x="51906" y="117955"/>
                  </a:cubicBezTo>
                  <a:cubicBezTo>
                    <a:pt x="51377" y="104726"/>
                    <a:pt x="57727" y="94937"/>
                    <a:pt x="55081" y="81443"/>
                  </a:cubicBezTo>
                  <a:cubicBezTo>
                    <a:pt x="52435" y="67949"/>
                    <a:pt x="54287" y="-6664"/>
                    <a:pt x="47143" y="48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098160D7-BEE2-4A9A-BA15-ABC62CF6DF73}"/>
                </a:ext>
              </a:extLst>
            </p:cNvPr>
            <p:cNvGrpSpPr/>
            <p:nvPr/>
          </p:nvGrpSpPr>
          <p:grpSpPr>
            <a:xfrm rot="514791">
              <a:off x="8059765" y="1551916"/>
              <a:ext cx="730509" cy="1135860"/>
              <a:chOff x="5108729" y="2041994"/>
              <a:chExt cx="1948358" cy="3029478"/>
            </a:xfrm>
          </p:grpSpPr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9FFDC38-BD21-4A06-95EB-C03FF75BF6B7}"/>
                  </a:ext>
                </a:extLst>
              </p:cNvPr>
              <p:cNvSpPr/>
              <p:nvPr/>
            </p:nvSpPr>
            <p:spPr>
              <a:xfrm>
                <a:off x="5781565" y="2041994"/>
                <a:ext cx="1035796" cy="805562"/>
              </a:xfrm>
              <a:custGeom>
                <a:avLst/>
                <a:gdLst>
                  <a:gd name="connsiteX0" fmla="*/ 9635 w 1035796"/>
                  <a:gd name="connsiteY0" fmla="*/ 166 h 805562"/>
                  <a:gd name="connsiteX1" fmla="*/ 476995 w 1035796"/>
                  <a:gd name="connsiteY1" fmla="*/ 264326 h 805562"/>
                  <a:gd name="connsiteX2" fmla="*/ 913875 w 1035796"/>
                  <a:gd name="connsiteY2" fmla="*/ 416726 h 805562"/>
                  <a:gd name="connsiteX3" fmla="*/ 1015475 w 1035796"/>
                  <a:gd name="connsiteY3" fmla="*/ 762166 h 805562"/>
                  <a:gd name="connsiteX4" fmla="*/ 578595 w 1035796"/>
                  <a:gd name="connsiteY4" fmla="*/ 701206 h 805562"/>
                  <a:gd name="connsiteX5" fmla="*/ 233155 w 1035796"/>
                  <a:gd name="connsiteY5" fmla="*/ 802806 h 805562"/>
                  <a:gd name="connsiteX6" fmla="*/ 344915 w 1035796"/>
                  <a:gd name="connsiteY6" fmla="*/ 569126 h 805562"/>
                  <a:gd name="connsiteX7" fmla="*/ 172195 w 1035796"/>
                  <a:gd name="connsiteY7" fmla="*/ 304966 h 805562"/>
                  <a:gd name="connsiteX8" fmla="*/ 9635 w 1035796"/>
                  <a:gd name="connsiteY8" fmla="*/ 166 h 80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796" h="805562">
                    <a:moveTo>
                      <a:pt x="9635" y="166"/>
                    </a:moveTo>
                    <a:cubicBezTo>
                      <a:pt x="60435" y="-6607"/>
                      <a:pt x="326289" y="194899"/>
                      <a:pt x="476995" y="264326"/>
                    </a:cubicBezTo>
                    <a:cubicBezTo>
                      <a:pt x="627701" y="333753"/>
                      <a:pt x="824128" y="333753"/>
                      <a:pt x="913875" y="416726"/>
                    </a:cubicBezTo>
                    <a:cubicBezTo>
                      <a:pt x="1003622" y="499699"/>
                      <a:pt x="1071355" y="714753"/>
                      <a:pt x="1015475" y="762166"/>
                    </a:cubicBezTo>
                    <a:cubicBezTo>
                      <a:pt x="959595" y="809579"/>
                      <a:pt x="708982" y="694433"/>
                      <a:pt x="578595" y="701206"/>
                    </a:cubicBezTo>
                    <a:cubicBezTo>
                      <a:pt x="448208" y="707979"/>
                      <a:pt x="272102" y="824819"/>
                      <a:pt x="233155" y="802806"/>
                    </a:cubicBezTo>
                    <a:cubicBezTo>
                      <a:pt x="194208" y="780793"/>
                      <a:pt x="355075" y="652099"/>
                      <a:pt x="344915" y="569126"/>
                    </a:cubicBezTo>
                    <a:cubicBezTo>
                      <a:pt x="334755" y="486153"/>
                      <a:pt x="221302" y="403179"/>
                      <a:pt x="172195" y="304966"/>
                    </a:cubicBezTo>
                    <a:cubicBezTo>
                      <a:pt x="123088" y="206753"/>
                      <a:pt x="-41165" y="6939"/>
                      <a:pt x="9635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2570A5DC-57E1-441E-8669-35393F60C027}"/>
                  </a:ext>
                </a:extLst>
              </p:cNvPr>
              <p:cNvSpPr/>
              <p:nvPr/>
            </p:nvSpPr>
            <p:spPr>
              <a:xfrm>
                <a:off x="5108729" y="2886987"/>
                <a:ext cx="1948358" cy="2184485"/>
              </a:xfrm>
              <a:custGeom>
                <a:avLst/>
                <a:gdLst>
                  <a:gd name="connsiteX0" fmla="*/ 93191 w 1948358"/>
                  <a:gd name="connsiteY0" fmla="*/ 28933 h 2184485"/>
                  <a:gd name="connsiteX1" fmla="*/ 184631 w 1948358"/>
                  <a:gd name="connsiteY1" fmla="*/ 394693 h 2184485"/>
                  <a:gd name="connsiteX2" fmla="*/ 174471 w 1948358"/>
                  <a:gd name="connsiteY2" fmla="*/ 841733 h 2184485"/>
                  <a:gd name="connsiteX3" fmla="*/ 1751 w 1948358"/>
                  <a:gd name="connsiteY3" fmla="*/ 1451333 h 2184485"/>
                  <a:gd name="connsiteX4" fmla="*/ 296391 w 1948358"/>
                  <a:gd name="connsiteY4" fmla="*/ 1664693 h 2184485"/>
                  <a:gd name="connsiteX5" fmla="*/ 448791 w 1948358"/>
                  <a:gd name="connsiteY5" fmla="*/ 1441173 h 2184485"/>
                  <a:gd name="connsiteX6" fmla="*/ 1515591 w 1948358"/>
                  <a:gd name="connsiteY6" fmla="*/ 983973 h 2184485"/>
                  <a:gd name="connsiteX7" fmla="*/ 1820391 w 1948358"/>
                  <a:gd name="connsiteY7" fmla="*/ 1329413 h 2184485"/>
                  <a:gd name="connsiteX8" fmla="*/ 1688311 w 1948358"/>
                  <a:gd name="connsiteY8" fmla="*/ 1725653 h 2184485"/>
                  <a:gd name="connsiteX9" fmla="*/ 753591 w 1948358"/>
                  <a:gd name="connsiteY9" fmla="*/ 2050773 h 2184485"/>
                  <a:gd name="connsiteX10" fmla="*/ 1728951 w 1948358"/>
                  <a:gd name="connsiteY10" fmla="*/ 2081253 h 2184485"/>
                  <a:gd name="connsiteX11" fmla="*/ 1861031 w 1948358"/>
                  <a:gd name="connsiteY11" fmla="*/ 729973 h 2184485"/>
                  <a:gd name="connsiteX12" fmla="*/ 641831 w 1948358"/>
                  <a:gd name="connsiteY12" fmla="*/ 811253 h 2184485"/>
                  <a:gd name="connsiteX13" fmla="*/ 672311 w 1948358"/>
                  <a:gd name="connsiteY13" fmla="*/ 618213 h 2184485"/>
                  <a:gd name="connsiteX14" fmla="*/ 580871 w 1948358"/>
                  <a:gd name="connsiteY14" fmla="*/ 89893 h 2184485"/>
                  <a:gd name="connsiteX15" fmla="*/ 93191 w 1948358"/>
                  <a:gd name="connsiteY15" fmla="*/ 28933 h 218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8358" h="2184485">
                    <a:moveTo>
                      <a:pt x="93191" y="28933"/>
                    </a:moveTo>
                    <a:cubicBezTo>
                      <a:pt x="27151" y="79733"/>
                      <a:pt x="171084" y="259226"/>
                      <a:pt x="184631" y="394693"/>
                    </a:cubicBezTo>
                    <a:cubicBezTo>
                      <a:pt x="198178" y="530160"/>
                      <a:pt x="204951" y="665626"/>
                      <a:pt x="174471" y="841733"/>
                    </a:cubicBezTo>
                    <a:cubicBezTo>
                      <a:pt x="143991" y="1017840"/>
                      <a:pt x="-18569" y="1314173"/>
                      <a:pt x="1751" y="1451333"/>
                    </a:cubicBezTo>
                    <a:cubicBezTo>
                      <a:pt x="22071" y="1588493"/>
                      <a:pt x="221884" y="1666386"/>
                      <a:pt x="296391" y="1664693"/>
                    </a:cubicBezTo>
                    <a:cubicBezTo>
                      <a:pt x="370898" y="1663000"/>
                      <a:pt x="245591" y="1554626"/>
                      <a:pt x="448791" y="1441173"/>
                    </a:cubicBezTo>
                    <a:cubicBezTo>
                      <a:pt x="651991" y="1327720"/>
                      <a:pt x="1286991" y="1002600"/>
                      <a:pt x="1515591" y="983973"/>
                    </a:cubicBezTo>
                    <a:cubicBezTo>
                      <a:pt x="1744191" y="965346"/>
                      <a:pt x="1791604" y="1205800"/>
                      <a:pt x="1820391" y="1329413"/>
                    </a:cubicBezTo>
                    <a:cubicBezTo>
                      <a:pt x="1849178" y="1453026"/>
                      <a:pt x="1866111" y="1605426"/>
                      <a:pt x="1688311" y="1725653"/>
                    </a:cubicBezTo>
                    <a:cubicBezTo>
                      <a:pt x="1510511" y="1845880"/>
                      <a:pt x="746818" y="1991506"/>
                      <a:pt x="753591" y="2050773"/>
                    </a:cubicBezTo>
                    <a:cubicBezTo>
                      <a:pt x="760364" y="2110040"/>
                      <a:pt x="1544378" y="2301386"/>
                      <a:pt x="1728951" y="2081253"/>
                    </a:cubicBezTo>
                    <a:cubicBezTo>
                      <a:pt x="1913524" y="1861120"/>
                      <a:pt x="2042218" y="941640"/>
                      <a:pt x="1861031" y="729973"/>
                    </a:cubicBezTo>
                    <a:cubicBezTo>
                      <a:pt x="1679844" y="518306"/>
                      <a:pt x="839951" y="829880"/>
                      <a:pt x="641831" y="811253"/>
                    </a:cubicBezTo>
                    <a:cubicBezTo>
                      <a:pt x="443711" y="792626"/>
                      <a:pt x="682471" y="738440"/>
                      <a:pt x="672311" y="618213"/>
                    </a:cubicBezTo>
                    <a:cubicBezTo>
                      <a:pt x="662151" y="497986"/>
                      <a:pt x="677391" y="188106"/>
                      <a:pt x="580871" y="89893"/>
                    </a:cubicBezTo>
                    <a:cubicBezTo>
                      <a:pt x="484351" y="-8320"/>
                      <a:pt x="159231" y="-21867"/>
                      <a:pt x="93191" y="289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id="{B64EEE04-6F7D-46F1-A296-6C0ED6DF09DC}"/>
                </a:ext>
              </a:extLst>
            </p:cNvPr>
            <p:cNvGrpSpPr/>
            <p:nvPr/>
          </p:nvGrpSpPr>
          <p:grpSpPr>
            <a:xfrm rot="1400200">
              <a:off x="7897203" y="2638712"/>
              <a:ext cx="1420330" cy="1266451"/>
              <a:chOff x="7724971" y="2072640"/>
              <a:chExt cx="3434266" cy="3062197"/>
            </a:xfrm>
          </p:grpSpPr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E307ECF6-5611-4465-8830-BDE0DAAA8AB6}"/>
                  </a:ext>
                </a:extLst>
              </p:cNvPr>
              <p:cNvSpPr/>
              <p:nvPr/>
            </p:nvSpPr>
            <p:spPr>
              <a:xfrm>
                <a:off x="7724971" y="2092447"/>
                <a:ext cx="3308994" cy="3042390"/>
              </a:xfrm>
              <a:custGeom>
                <a:avLst/>
                <a:gdLst>
                  <a:gd name="connsiteX0" fmla="*/ 16949 w 3308994"/>
                  <a:gd name="connsiteY0" fmla="*/ 671073 h 3042390"/>
                  <a:gd name="connsiteX1" fmla="*/ 138869 w 3308994"/>
                  <a:gd name="connsiteY1" fmla="*/ 803153 h 3042390"/>
                  <a:gd name="connsiteX2" fmla="*/ 362389 w 3308994"/>
                  <a:gd name="connsiteY2" fmla="*/ 1097793 h 3042390"/>
                  <a:gd name="connsiteX3" fmla="*/ 585909 w 3308994"/>
                  <a:gd name="connsiteY3" fmla="*/ 1057153 h 3042390"/>
                  <a:gd name="connsiteX4" fmla="*/ 1073589 w 3308994"/>
                  <a:gd name="connsiteY4" fmla="*/ 884433 h 3042390"/>
                  <a:gd name="connsiteX5" fmla="*/ 565589 w 3308994"/>
                  <a:gd name="connsiteY5" fmla="*/ 1463553 h 3042390"/>
                  <a:gd name="connsiteX6" fmla="*/ 433509 w 3308994"/>
                  <a:gd name="connsiteY6" fmla="*/ 2154433 h 3042390"/>
                  <a:gd name="connsiteX7" fmla="*/ 1987989 w 3308994"/>
                  <a:gd name="connsiteY7" fmla="*/ 3028193 h 3042390"/>
                  <a:gd name="connsiteX8" fmla="*/ 2587429 w 3308994"/>
                  <a:gd name="connsiteY8" fmla="*/ 1402593 h 3042390"/>
                  <a:gd name="connsiteX9" fmla="*/ 2851589 w 3308994"/>
                  <a:gd name="connsiteY9" fmla="*/ 1910593 h 3042390"/>
                  <a:gd name="connsiteX10" fmla="*/ 3024309 w 3308994"/>
                  <a:gd name="connsiteY10" fmla="*/ 1910593 h 3042390"/>
                  <a:gd name="connsiteX11" fmla="*/ 3105589 w 3308994"/>
                  <a:gd name="connsiteY11" fmla="*/ 1687073 h 3042390"/>
                  <a:gd name="connsiteX12" fmla="*/ 3308789 w 3308994"/>
                  <a:gd name="connsiteY12" fmla="*/ 1626113 h 3042390"/>
                  <a:gd name="connsiteX13" fmla="*/ 3064949 w 3308994"/>
                  <a:gd name="connsiteY13" fmla="*/ 1280673 h 3042390"/>
                  <a:gd name="connsiteX14" fmla="*/ 2404549 w 3308994"/>
                  <a:gd name="connsiteY14" fmla="*/ 71633 h 3042390"/>
                  <a:gd name="connsiteX15" fmla="*/ 2150549 w 3308994"/>
                  <a:gd name="connsiteY15" fmla="*/ 335793 h 3042390"/>
                  <a:gd name="connsiteX16" fmla="*/ 2221669 w 3308994"/>
                  <a:gd name="connsiteY16" fmla="*/ 1951233 h 3042390"/>
                  <a:gd name="connsiteX17" fmla="*/ 1246309 w 3308994"/>
                  <a:gd name="connsiteY17" fmla="*/ 2357633 h 3042390"/>
                  <a:gd name="connsiteX18" fmla="*/ 1032949 w 3308994"/>
                  <a:gd name="connsiteY18" fmla="*/ 2134113 h 3042390"/>
                  <a:gd name="connsiteX19" fmla="*/ 1215829 w 3308994"/>
                  <a:gd name="connsiteY19" fmla="*/ 1229873 h 3042390"/>
                  <a:gd name="connsiteX20" fmla="*/ 1642549 w 3308994"/>
                  <a:gd name="connsiteY20" fmla="*/ 701553 h 3042390"/>
                  <a:gd name="connsiteX21" fmla="*/ 1398709 w 3308994"/>
                  <a:gd name="connsiteY21" fmla="*/ 315473 h 3042390"/>
                  <a:gd name="connsiteX22" fmla="*/ 514789 w 3308994"/>
                  <a:gd name="connsiteY22" fmla="*/ 599953 h 3042390"/>
                  <a:gd name="connsiteX23" fmla="*/ 16949 w 3308994"/>
                  <a:gd name="connsiteY23" fmla="*/ 671073 h 304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08994" h="3042390">
                    <a:moveTo>
                      <a:pt x="16949" y="671073"/>
                    </a:moveTo>
                    <a:cubicBezTo>
                      <a:pt x="-45704" y="704940"/>
                      <a:pt x="81296" y="732033"/>
                      <a:pt x="138869" y="803153"/>
                    </a:cubicBezTo>
                    <a:cubicBezTo>
                      <a:pt x="196442" y="874273"/>
                      <a:pt x="287882" y="1055460"/>
                      <a:pt x="362389" y="1097793"/>
                    </a:cubicBezTo>
                    <a:cubicBezTo>
                      <a:pt x="436896" y="1140126"/>
                      <a:pt x="467376" y="1092713"/>
                      <a:pt x="585909" y="1057153"/>
                    </a:cubicBezTo>
                    <a:cubicBezTo>
                      <a:pt x="704442" y="1021593"/>
                      <a:pt x="1076976" y="816700"/>
                      <a:pt x="1073589" y="884433"/>
                    </a:cubicBezTo>
                    <a:cubicBezTo>
                      <a:pt x="1070202" y="952166"/>
                      <a:pt x="672269" y="1251886"/>
                      <a:pt x="565589" y="1463553"/>
                    </a:cubicBezTo>
                    <a:cubicBezTo>
                      <a:pt x="458909" y="1675220"/>
                      <a:pt x="196442" y="1893660"/>
                      <a:pt x="433509" y="2154433"/>
                    </a:cubicBezTo>
                    <a:cubicBezTo>
                      <a:pt x="670576" y="2415206"/>
                      <a:pt x="1629002" y="3153500"/>
                      <a:pt x="1987989" y="3028193"/>
                    </a:cubicBezTo>
                    <a:cubicBezTo>
                      <a:pt x="2346976" y="2902886"/>
                      <a:pt x="2443496" y="1588860"/>
                      <a:pt x="2587429" y="1402593"/>
                    </a:cubicBezTo>
                    <a:cubicBezTo>
                      <a:pt x="2731362" y="1216326"/>
                      <a:pt x="2778776" y="1825926"/>
                      <a:pt x="2851589" y="1910593"/>
                    </a:cubicBezTo>
                    <a:cubicBezTo>
                      <a:pt x="2924402" y="1995260"/>
                      <a:pt x="2981976" y="1947846"/>
                      <a:pt x="3024309" y="1910593"/>
                    </a:cubicBezTo>
                    <a:cubicBezTo>
                      <a:pt x="3066642" y="1873340"/>
                      <a:pt x="3058176" y="1734486"/>
                      <a:pt x="3105589" y="1687073"/>
                    </a:cubicBezTo>
                    <a:cubicBezTo>
                      <a:pt x="3153002" y="1639660"/>
                      <a:pt x="3315562" y="1693846"/>
                      <a:pt x="3308789" y="1626113"/>
                    </a:cubicBezTo>
                    <a:cubicBezTo>
                      <a:pt x="3302016" y="1558380"/>
                      <a:pt x="3215656" y="1539753"/>
                      <a:pt x="3064949" y="1280673"/>
                    </a:cubicBezTo>
                    <a:cubicBezTo>
                      <a:pt x="2914242" y="1021593"/>
                      <a:pt x="2556949" y="229113"/>
                      <a:pt x="2404549" y="71633"/>
                    </a:cubicBezTo>
                    <a:cubicBezTo>
                      <a:pt x="2252149" y="-85847"/>
                      <a:pt x="2181029" y="22526"/>
                      <a:pt x="2150549" y="335793"/>
                    </a:cubicBezTo>
                    <a:cubicBezTo>
                      <a:pt x="2120069" y="649060"/>
                      <a:pt x="2372376" y="1614260"/>
                      <a:pt x="2221669" y="1951233"/>
                    </a:cubicBezTo>
                    <a:cubicBezTo>
                      <a:pt x="2070962" y="2288206"/>
                      <a:pt x="1444429" y="2327153"/>
                      <a:pt x="1246309" y="2357633"/>
                    </a:cubicBezTo>
                    <a:cubicBezTo>
                      <a:pt x="1048189" y="2388113"/>
                      <a:pt x="1038029" y="2322073"/>
                      <a:pt x="1032949" y="2134113"/>
                    </a:cubicBezTo>
                    <a:cubicBezTo>
                      <a:pt x="1027869" y="1946153"/>
                      <a:pt x="1114229" y="1468633"/>
                      <a:pt x="1215829" y="1229873"/>
                    </a:cubicBezTo>
                    <a:cubicBezTo>
                      <a:pt x="1317429" y="991113"/>
                      <a:pt x="1612069" y="853953"/>
                      <a:pt x="1642549" y="701553"/>
                    </a:cubicBezTo>
                    <a:cubicBezTo>
                      <a:pt x="1673029" y="549153"/>
                      <a:pt x="1586669" y="332406"/>
                      <a:pt x="1398709" y="315473"/>
                    </a:cubicBezTo>
                    <a:cubicBezTo>
                      <a:pt x="1210749" y="298540"/>
                      <a:pt x="740002" y="537300"/>
                      <a:pt x="514789" y="599953"/>
                    </a:cubicBezTo>
                    <a:cubicBezTo>
                      <a:pt x="289576" y="662606"/>
                      <a:pt x="79602" y="637206"/>
                      <a:pt x="16949" y="6710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2C0C7BDE-085B-45E8-B328-8F871552BC76}"/>
                  </a:ext>
                </a:extLst>
              </p:cNvPr>
              <p:cNvSpPr/>
              <p:nvPr/>
            </p:nvSpPr>
            <p:spPr>
              <a:xfrm>
                <a:off x="10167320" y="2072640"/>
                <a:ext cx="991917" cy="805746"/>
              </a:xfrm>
              <a:custGeom>
                <a:avLst/>
                <a:gdLst>
                  <a:gd name="connsiteX0" fmla="*/ 683560 w 991917"/>
                  <a:gd name="connsiteY0" fmla="*/ 772160 h 805746"/>
                  <a:gd name="connsiteX1" fmla="*/ 531160 w 991917"/>
                  <a:gd name="connsiteY1" fmla="*/ 741680 h 805746"/>
                  <a:gd name="connsiteX2" fmla="*/ 73960 w 991917"/>
                  <a:gd name="connsiteY2" fmla="*/ 589280 h 805746"/>
                  <a:gd name="connsiteX3" fmla="*/ 43480 w 991917"/>
                  <a:gd name="connsiteY3" fmla="*/ 274320 h 805746"/>
                  <a:gd name="connsiteX4" fmla="*/ 500680 w 991917"/>
                  <a:gd name="connsiteY4" fmla="*/ 0 h 805746"/>
                  <a:gd name="connsiteX5" fmla="*/ 988360 w 991917"/>
                  <a:gd name="connsiteY5" fmla="*/ 274320 h 805746"/>
                  <a:gd name="connsiteX6" fmla="*/ 683560 w 991917"/>
                  <a:gd name="connsiteY6" fmla="*/ 772160 h 80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917" h="805746">
                    <a:moveTo>
                      <a:pt x="683560" y="772160"/>
                    </a:moveTo>
                    <a:cubicBezTo>
                      <a:pt x="607360" y="850053"/>
                      <a:pt x="632760" y="772160"/>
                      <a:pt x="531160" y="741680"/>
                    </a:cubicBezTo>
                    <a:cubicBezTo>
                      <a:pt x="429560" y="711200"/>
                      <a:pt x="155240" y="667173"/>
                      <a:pt x="73960" y="589280"/>
                    </a:cubicBezTo>
                    <a:cubicBezTo>
                      <a:pt x="-7320" y="511387"/>
                      <a:pt x="-27640" y="372533"/>
                      <a:pt x="43480" y="274320"/>
                    </a:cubicBezTo>
                    <a:cubicBezTo>
                      <a:pt x="114600" y="176107"/>
                      <a:pt x="343200" y="0"/>
                      <a:pt x="500680" y="0"/>
                    </a:cubicBezTo>
                    <a:cubicBezTo>
                      <a:pt x="658160" y="0"/>
                      <a:pt x="951107" y="149013"/>
                      <a:pt x="988360" y="274320"/>
                    </a:cubicBezTo>
                    <a:cubicBezTo>
                      <a:pt x="1025613" y="399627"/>
                      <a:pt x="759760" y="694267"/>
                      <a:pt x="683560" y="7721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楕円 186">
                <a:extLst>
                  <a:ext uri="{FF2B5EF4-FFF2-40B4-BE49-F238E27FC236}">
                    <a16:creationId xmlns:a16="http://schemas.microsoft.com/office/drawing/2014/main" id="{E386C03C-1589-4F99-A31B-8833C65D5759}"/>
                  </a:ext>
                </a:extLst>
              </p:cNvPr>
              <p:cNvSpPr/>
              <p:nvPr/>
            </p:nvSpPr>
            <p:spPr>
              <a:xfrm>
                <a:off x="10461448" y="2231550"/>
                <a:ext cx="379964" cy="379964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5D0DB007-6C90-44C7-A5BB-6DF8CBCF45E7}"/>
                </a:ext>
              </a:extLst>
            </p:cNvPr>
            <p:cNvSpPr/>
            <p:nvPr/>
          </p:nvSpPr>
          <p:spPr>
            <a:xfrm>
              <a:off x="9483517" y="4976524"/>
              <a:ext cx="182216" cy="162135"/>
            </a:xfrm>
            <a:custGeom>
              <a:avLst/>
              <a:gdLst>
                <a:gd name="connsiteX0" fmla="*/ 3383 w 182216"/>
                <a:gd name="connsiteY0" fmla="*/ 1876 h 162135"/>
                <a:gd name="connsiteX1" fmla="*/ 181183 w 182216"/>
                <a:gd name="connsiteY1" fmla="*/ 160626 h 162135"/>
                <a:gd name="connsiteX2" fmla="*/ 73233 w 182216"/>
                <a:gd name="connsiteY2" fmla="*/ 78076 h 162135"/>
                <a:gd name="connsiteX3" fmla="*/ 3383 w 182216"/>
                <a:gd name="connsiteY3" fmla="*/ 1876 h 1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6" h="162135">
                  <a:moveTo>
                    <a:pt x="3383" y="1876"/>
                  </a:moveTo>
                  <a:cubicBezTo>
                    <a:pt x="21375" y="15634"/>
                    <a:pt x="169541" y="147926"/>
                    <a:pt x="181183" y="160626"/>
                  </a:cubicBezTo>
                  <a:cubicBezTo>
                    <a:pt x="192825" y="173326"/>
                    <a:pt x="102866" y="102418"/>
                    <a:pt x="73233" y="78076"/>
                  </a:cubicBezTo>
                  <a:cubicBezTo>
                    <a:pt x="43600" y="53734"/>
                    <a:pt x="-14609" y="-11882"/>
                    <a:pt x="3383" y="187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BA4B26DA-72EB-49F5-B4C2-67D1A7251947}"/>
                </a:ext>
              </a:extLst>
            </p:cNvPr>
            <p:cNvSpPr/>
            <p:nvPr/>
          </p:nvSpPr>
          <p:spPr>
            <a:xfrm>
              <a:off x="9101506" y="5103050"/>
              <a:ext cx="357252" cy="687910"/>
            </a:xfrm>
            <a:custGeom>
              <a:avLst/>
              <a:gdLst>
                <a:gd name="connsiteX0" fmla="*/ 356819 w 357252"/>
                <a:gd name="connsiteY0" fmla="*/ 8700 h 687910"/>
                <a:gd name="connsiteX1" fmla="*/ 328244 w 357252"/>
                <a:gd name="connsiteY1" fmla="*/ 142050 h 687910"/>
                <a:gd name="connsiteX2" fmla="*/ 328244 w 357252"/>
                <a:gd name="connsiteY2" fmla="*/ 380175 h 687910"/>
                <a:gd name="connsiteX3" fmla="*/ 245694 w 357252"/>
                <a:gd name="connsiteY3" fmla="*/ 618300 h 687910"/>
                <a:gd name="connsiteX4" fmla="*/ 134569 w 357252"/>
                <a:gd name="connsiteY4" fmla="*/ 681800 h 687910"/>
                <a:gd name="connsiteX5" fmla="*/ 1219 w 357252"/>
                <a:gd name="connsiteY5" fmla="*/ 681800 h 687910"/>
                <a:gd name="connsiteX6" fmla="*/ 217119 w 357252"/>
                <a:gd name="connsiteY6" fmla="*/ 650050 h 687910"/>
                <a:gd name="connsiteX7" fmla="*/ 302844 w 357252"/>
                <a:gd name="connsiteY7" fmla="*/ 386525 h 687910"/>
                <a:gd name="connsiteX8" fmla="*/ 356819 w 357252"/>
                <a:gd name="connsiteY8" fmla="*/ 8700 h 68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252" h="687910">
                  <a:moveTo>
                    <a:pt x="356819" y="8700"/>
                  </a:moveTo>
                  <a:cubicBezTo>
                    <a:pt x="361052" y="-32046"/>
                    <a:pt x="333006" y="80138"/>
                    <a:pt x="328244" y="142050"/>
                  </a:cubicBezTo>
                  <a:cubicBezTo>
                    <a:pt x="323481" y="203963"/>
                    <a:pt x="342002" y="300800"/>
                    <a:pt x="328244" y="380175"/>
                  </a:cubicBezTo>
                  <a:cubicBezTo>
                    <a:pt x="314486" y="459550"/>
                    <a:pt x="277973" y="568029"/>
                    <a:pt x="245694" y="618300"/>
                  </a:cubicBezTo>
                  <a:cubicBezTo>
                    <a:pt x="213415" y="668571"/>
                    <a:pt x="175315" y="671217"/>
                    <a:pt x="134569" y="681800"/>
                  </a:cubicBezTo>
                  <a:cubicBezTo>
                    <a:pt x="93823" y="692383"/>
                    <a:pt x="-12539" y="687092"/>
                    <a:pt x="1219" y="681800"/>
                  </a:cubicBezTo>
                  <a:cubicBezTo>
                    <a:pt x="14977" y="676508"/>
                    <a:pt x="166848" y="699262"/>
                    <a:pt x="217119" y="650050"/>
                  </a:cubicBezTo>
                  <a:cubicBezTo>
                    <a:pt x="267390" y="600838"/>
                    <a:pt x="280090" y="493946"/>
                    <a:pt x="302844" y="386525"/>
                  </a:cubicBezTo>
                  <a:cubicBezTo>
                    <a:pt x="325598" y="279104"/>
                    <a:pt x="352586" y="49446"/>
                    <a:pt x="356819" y="870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60EE504-3A45-4D25-A048-C035F77B8481}"/>
                </a:ext>
              </a:extLst>
            </p:cNvPr>
            <p:cNvSpPr/>
            <p:nvPr/>
          </p:nvSpPr>
          <p:spPr>
            <a:xfrm>
              <a:off x="8378769" y="5133727"/>
              <a:ext cx="156286" cy="92478"/>
            </a:xfrm>
            <a:custGeom>
              <a:avLst/>
              <a:gdLst>
                <a:gd name="connsiteX0" fmla="*/ 56 w 156286"/>
                <a:gd name="connsiteY0" fmla="*/ 248 h 92478"/>
                <a:gd name="connsiteX1" fmla="*/ 114356 w 156286"/>
                <a:gd name="connsiteY1" fmla="*/ 47873 h 92478"/>
                <a:gd name="connsiteX2" fmla="*/ 155631 w 156286"/>
                <a:gd name="connsiteY2" fmla="*/ 92323 h 92478"/>
                <a:gd name="connsiteX3" fmla="*/ 130231 w 156286"/>
                <a:gd name="connsiteY3" fmla="*/ 31998 h 92478"/>
                <a:gd name="connsiteX4" fmla="*/ 56 w 156286"/>
                <a:gd name="connsiteY4" fmla="*/ 248 h 9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6" h="92478">
                  <a:moveTo>
                    <a:pt x="56" y="248"/>
                  </a:moveTo>
                  <a:cubicBezTo>
                    <a:pt x="-2590" y="2894"/>
                    <a:pt x="88427" y="32527"/>
                    <a:pt x="114356" y="47873"/>
                  </a:cubicBezTo>
                  <a:cubicBezTo>
                    <a:pt x="140285" y="63219"/>
                    <a:pt x="152985" y="94969"/>
                    <a:pt x="155631" y="92323"/>
                  </a:cubicBezTo>
                  <a:cubicBezTo>
                    <a:pt x="158277" y="89677"/>
                    <a:pt x="153514" y="47344"/>
                    <a:pt x="130231" y="31998"/>
                  </a:cubicBezTo>
                  <a:cubicBezTo>
                    <a:pt x="106948" y="16652"/>
                    <a:pt x="2702" y="-2398"/>
                    <a:pt x="56" y="24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56D1EEE-DF5D-4759-BB94-E854DEAA52CA}"/>
                </a:ext>
              </a:extLst>
            </p:cNvPr>
            <p:cNvGrpSpPr/>
            <p:nvPr/>
          </p:nvGrpSpPr>
          <p:grpSpPr>
            <a:xfrm>
              <a:off x="7842350" y="277492"/>
              <a:ext cx="1406586" cy="1285828"/>
              <a:chOff x="7849464" y="3471096"/>
              <a:chExt cx="1406586" cy="1285828"/>
            </a:xfrm>
          </p:grpSpPr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94AC671C-301D-4E3A-BDA1-6EBE0EEAFCC6}"/>
                  </a:ext>
                </a:extLst>
              </p:cNvPr>
              <p:cNvGrpSpPr/>
              <p:nvPr/>
            </p:nvGrpSpPr>
            <p:grpSpPr>
              <a:xfrm rot="974133">
                <a:off x="7849464" y="3471096"/>
                <a:ext cx="1406586" cy="1285828"/>
                <a:chOff x="1407613" y="2031926"/>
                <a:chExt cx="3401033" cy="3109048"/>
              </a:xfrm>
            </p:grpSpPr>
            <p:sp>
              <p:nvSpPr>
                <p:cNvPr id="190" name="フリーフォーム: 図形 189">
                  <a:extLst>
                    <a:ext uri="{FF2B5EF4-FFF2-40B4-BE49-F238E27FC236}">
                      <a16:creationId xmlns:a16="http://schemas.microsoft.com/office/drawing/2014/main" id="{339E50EF-C1AE-4106-8656-C55DBBB37E82}"/>
                    </a:ext>
                  </a:extLst>
                </p:cNvPr>
                <p:cNvSpPr/>
                <p:nvPr/>
              </p:nvSpPr>
              <p:spPr>
                <a:xfrm>
                  <a:off x="2292626" y="2159666"/>
                  <a:ext cx="1288324" cy="2981308"/>
                </a:xfrm>
                <a:custGeom>
                  <a:avLst/>
                  <a:gdLst>
                    <a:gd name="connsiteX0" fmla="*/ 288014 w 1288324"/>
                    <a:gd name="connsiteY0" fmla="*/ 4414 h 2981308"/>
                    <a:gd name="connsiteX1" fmla="*/ 562334 w 1288324"/>
                    <a:gd name="connsiteY1" fmla="*/ 431134 h 2981308"/>
                    <a:gd name="connsiteX2" fmla="*/ 765534 w 1288324"/>
                    <a:gd name="connsiteY2" fmla="*/ 746094 h 2981308"/>
                    <a:gd name="connsiteX3" fmla="*/ 338814 w 1288324"/>
                    <a:gd name="connsiteY3" fmla="*/ 1010254 h 2981308"/>
                    <a:gd name="connsiteX4" fmla="*/ 379454 w 1288324"/>
                    <a:gd name="connsiteY4" fmla="*/ 1335374 h 2981308"/>
                    <a:gd name="connsiteX5" fmla="*/ 775694 w 1288324"/>
                    <a:gd name="connsiteY5" fmla="*/ 1904334 h 2981308"/>
                    <a:gd name="connsiteX6" fmla="*/ 867134 w 1288324"/>
                    <a:gd name="connsiteY6" fmla="*/ 2452974 h 2981308"/>
                    <a:gd name="connsiteX7" fmla="*/ 481054 w 1288324"/>
                    <a:gd name="connsiteY7" fmla="*/ 2483454 h 2981308"/>
                    <a:gd name="connsiteX8" fmla="*/ 3534 w 1288324"/>
                    <a:gd name="connsiteY8" fmla="*/ 2442814 h 2981308"/>
                    <a:gd name="connsiteX9" fmla="*/ 277854 w 1288324"/>
                    <a:gd name="connsiteY9" fmla="*/ 2747614 h 2981308"/>
                    <a:gd name="connsiteX10" fmla="*/ 542014 w 1288324"/>
                    <a:gd name="connsiteY10" fmla="*/ 2981294 h 2981308"/>
                    <a:gd name="connsiteX11" fmla="*/ 1171934 w 1288324"/>
                    <a:gd name="connsiteY11" fmla="*/ 2737454 h 2981308"/>
                    <a:gd name="connsiteX12" fmla="*/ 1141454 w 1288324"/>
                    <a:gd name="connsiteY12" fmla="*/ 1863694 h 2981308"/>
                    <a:gd name="connsiteX13" fmla="*/ 785854 w 1288324"/>
                    <a:gd name="connsiteY13" fmla="*/ 1558894 h 2981308"/>
                    <a:gd name="connsiteX14" fmla="*/ 643614 w 1288324"/>
                    <a:gd name="connsiteY14" fmla="*/ 1254094 h 2981308"/>
                    <a:gd name="connsiteX15" fmla="*/ 1222734 w 1288324"/>
                    <a:gd name="connsiteY15" fmla="*/ 898494 h 2981308"/>
                    <a:gd name="connsiteX16" fmla="*/ 1222734 w 1288324"/>
                    <a:gd name="connsiteY16" fmla="*/ 553054 h 2981308"/>
                    <a:gd name="connsiteX17" fmla="*/ 755374 w 1288324"/>
                    <a:gd name="connsiteY17" fmla="*/ 227934 h 2981308"/>
                    <a:gd name="connsiteX18" fmla="*/ 288014 w 1288324"/>
                    <a:gd name="connsiteY18" fmla="*/ 4414 h 298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88324" h="2981308">
                      <a:moveTo>
                        <a:pt x="288014" y="4414"/>
                      </a:moveTo>
                      <a:cubicBezTo>
                        <a:pt x="255841" y="38281"/>
                        <a:pt x="562334" y="431134"/>
                        <a:pt x="562334" y="431134"/>
                      </a:cubicBezTo>
                      <a:cubicBezTo>
                        <a:pt x="641921" y="554747"/>
                        <a:pt x="802787" y="649574"/>
                        <a:pt x="765534" y="746094"/>
                      </a:cubicBezTo>
                      <a:cubicBezTo>
                        <a:pt x="728281" y="842614"/>
                        <a:pt x="403161" y="912041"/>
                        <a:pt x="338814" y="1010254"/>
                      </a:cubicBezTo>
                      <a:cubicBezTo>
                        <a:pt x="274467" y="1108467"/>
                        <a:pt x="306641" y="1186361"/>
                        <a:pt x="379454" y="1335374"/>
                      </a:cubicBezTo>
                      <a:cubicBezTo>
                        <a:pt x="452267" y="1484387"/>
                        <a:pt x="694414" y="1718067"/>
                        <a:pt x="775694" y="1904334"/>
                      </a:cubicBezTo>
                      <a:cubicBezTo>
                        <a:pt x="856974" y="2090601"/>
                        <a:pt x="916241" y="2356454"/>
                        <a:pt x="867134" y="2452974"/>
                      </a:cubicBezTo>
                      <a:cubicBezTo>
                        <a:pt x="818027" y="2549494"/>
                        <a:pt x="624987" y="2485147"/>
                        <a:pt x="481054" y="2483454"/>
                      </a:cubicBezTo>
                      <a:cubicBezTo>
                        <a:pt x="337121" y="2481761"/>
                        <a:pt x="37401" y="2398787"/>
                        <a:pt x="3534" y="2442814"/>
                      </a:cubicBezTo>
                      <a:cubicBezTo>
                        <a:pt x="-30333" y="2486841"/>
                        <a:pt x="188107" y="2657867"/>
                        <a:pt x="277854" y="2747614"/>
                      </a:cubicBezTo>
                      <a:cubicBezTo>
                        <a:pt x="367601" y="2837361"/>
                        <a:pt x="393001" y="2982987"/>
                        <a:pt x="542014" y="2981294"/>
                      </a:cubicBezTo>
                      <a:cubicBezTo>
                        <a:pt x="691027" y="2979601"/>
                        <a:pt x="1072027" y="2923721"/>
                        <a:pt x="1171934" y="2737454"/>
                      </a:cubicBezTo>
                      <a:cubicBezTo>
                        <a:pt x="1271841" y="2551187"/>
                        <a:pt x="1205801" y="2060121"/>
                        <a:pt x="1141454" y="1863694"/>
                      </a:cubicBezTo>
                      <a:cubicBezTo>
                        <a:pt x="1077107" y="1667267"/>
                        <a:pt x="868827" y="1660494"/>
                        <a:pt x="785854" y="1558894"/>
                      </a:cubicBezTo>
                      <a:cubicBezTo>
                        <a:pt x="702881" y="1457294"/>
                        <a:pt x="570801" y="1364161"/>
                        <a:pt x="643614" y="1254094"/>
                      </a:cubicBezTo>
                      <a:cubicBezTo>
                        <a:pt x="716427" y="1144027"/>
                        <a:pt x="1126214" y="1015334"/>
                        <a:pt x="1222734" y="898494"/>
                      </a:cubicBezTo>
                      <a:cubicBezTo>
                        <a:pt x="1319254" y="781654"/>
                        <a:pt x="1300627" y="664814"/>
                        <a:pt x="1222734" y="553054"/>
                      </a:cubicBezTo>
                      <a:cubicBezTo>
                        <a:pt x="1144841" y="441294"/>
                        <a:pt x="917934" y="315987"/>
                        <a:pt x="755374" y="227934"/>
                      </a:cubicBezTo>
                      <a:cubicBezTo>
                        <a:pt x="592814" y="139881"/>
                        <a:pt x="320187" y="-29453"/>
                        <a:pt x="288014" y="44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フリーフォーム: 図形 190">
                  <a:extLst>
                    <a:ext uri="{FF2B5EF4-FFF2-40B4-BE49-F238E27FC236}">
                      <a16:creationId xmlns:a16="http://schemas.microsoft.com/office/drawing/2014/main" id="{BA1D4CAB-F72D-4D98-BDE0-EC41DE6EFE09}"/>
                    </a:ext>
                  </a:extLst>
                </p:cNvPr>
                <p:cNvSpPr/>
                <p:nvPr/>
              </p:nvSpPr>
              <p:spPr>
                <a:xfrm>
                  <a:off x="1407613" y="4023187"/>
                  <a:ext cx="1302205" cy="1003242"/>
                </a:xfrm>
                <a:custGeom>
                  <a:avLst/>
                  <a:gdLst>
                    <a:gd name="connsiteX0" fmla="*/ 1254307 w 1302205"/>
                    <a:gd name="connsiteY0" fmla="*/ 50973 h 1003242"/>
                    <a:gd name="connsiteX1" fmla="*/ 1203507 w 1302205"/>
                    <a:gd name="connsiteY1" fmla="*/ 71293 h 1003242"/>
                    <a:gd name="connsiteX2" fmla="*/ 543107 w 1302205"/>
                    <a:gd name="connsiteY2" fmla="*/ 873933 h 1003242"/>
                    <a:gd name="connsiteX3" fmla="*/ 339907 w 1302205"/>
                    <a:gd name="connsiteY3" fmla="*/ 975533 h 1003242"/>
                    <a:gd name="connsiteX4" fmla="*/ 24947 w 1302205"/>
                    <a:gd name="connsiteY4" fmla="*/ 599613 h 1003242"/>
                    <a:gd name="connsiteX5" fmla="*/ 35107 w 1302205"/>
                    <a:gd name="connsiteY5" fmla="*/ 508173 h 1003242"/>
                    <a:gd name="connsiteX6" fmla="*/ 157027 w 1302205"/>
                    <a:gd name="connsiteY6" fmla="*/ 609773 h 1003242"/>
                    <a:gd name="connsiteX7" fmla="*/ 766627 w 1302205"/>
                    <a:gd name="connsiteY7" fmla="*/ 172893 h 1003242"/>
                    <a:gd name="connsiteX8" fmla="*/ 1254307 w 1302205"/>
                    <a:gd name="connsiteY8" fmla="*/ 50973 h 1003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205" h="1003242">
                      <a:moveTo>
                        <a:pt x="1254307" y="50973"/>
                      </a:moveTo>
                      <a:cubicBezTo>
                        <a:pt x="1327120" y="34040"/>
                        <a:pt x="1322040" y="-65867"/>
                        <a:pt x="1203507" y="71293"/>
                      </a:cubicBezTo>
                      <a:cubicBezTo>
                        <a:pt x="1084974" y="208453"/>
                        <a:pt x="687040" y="723226"/>
                        <a:pt x="543107" y="873933"/>
                      </a:cubicBezTo>
                      <a:cubicBezTo>
                        <a:pt x="399174" y="1024640"/>
                        <a:pt x="426267" y="1021253"/>
                        <a:pt x="339907" y="975533"/>
                      </a:cubicBezTo>
                      <a:cubicBezTo>
                        <a:pt x="253547" y="929813"/>
                        <a:pt x="75747" y="677506"/>
                        <a:pt x="24947" y="599613"/>
                      </a:cubicBezTo>
                      <a:cubicBezTo>
                        <a:pt x="-25853" y="521720"/>
                        <a:pt x="13094" y="506480"/>
                        <a:pt x="35107" y="508173"/>
                      </a:cubicBezTo>
                      <a:cubicBezTo>
                        <a:pt x="57120" y="509866"/>
                        <a:pt x="35107" y="665653"/>
                        <a:pt x="157027" y="609773"/>
                      </a:cubicBezTo>
                      <a:cubicBezTo>
                        <a:pt x="278947" y="553893"/>
                        <a:pt x="583747" y="272800"/>
                        <a:pt x="766627" y="172893"/>
                      </a:cubicBezTo>
                      <a:cubicBezTo>
                        <a:pt x="949507" y="72986"/>
                        <a:pt x="1181494" y="67906"/>
                        <a:pt x="1254307" y="5097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D9A5EDF6-D194-4BDB-979C-DF5EC1948C44}"/>
                    </a:ext>
                  </a:extLst>
                </p:cNvPr>
                <p:cNvSpPr/>
                <p:nvPr/>
              </p:nvSpPr>
              <p:spPr>
                <a:xfrm>
                  <a:off x="3624093" y="3829996"/>
                  <a:ext cx="1184553" cy="1045313"/>
                </a:xfrm>
                <a:custGeom>
                  <a:avLst/>
                  <a:gdLst>
                    <a:gd name="connsiteX0" fmla="*/ 33507 w 1184553"/>
                    <a:gd name="connsiteY0" fmla="*/ 324 h 1045313"/>
                    <a:gd name="connsiteX1" fmla="*/ 673587 w 1184553"/>
                    <a:gd name="connsiteY1" fmla="*/ 294964 h 1045313"/>
                    <a:gd name="connsiteX2" fmla="*/ 1079987 w 1184553"/>
                    <a:gd name="connsiteY2" fmla="*/ 731844 h 1045313"/>
                    <a:gd name="connsiteX3" fmla="*/ 1161267 w 1184553"/>
                    <a:gd name="connsiteY3" fmla="*/ 1016324 h 1045313"/>
                    <a:gd name="connsiteX4" fmla="*/ 734547 w 1184553"/>
                    <a:gd name="connsiteY4" fmla="*/ 1016324 h 1045313"/>
                    <a:gd name="connsiteX5" fmla="*/ 876787 w 1184553"/>
                    <a:gd name="connsiteY5" fmla="*/ 843604 h 1045313"/>
                    <a:gd name="connsiteX6" fmla="*/ 480547 w 1184553"/>
                    <a:gd name="connsiteY6" fmla="*/ 559124 h 1045313"/>
                    <a:gd name="connsiteX7" fmla="*/ 135107 w 1184553"/>
                    <a:gd name="connsiteY7" fmla="*/ 244164 h 1045313"/>
                    <a:gd name="connsiteX8" fmla="*/ 33507 w 1184553"/>
                    <a:gd name="connsiteY8" fmla="*/ 324 h 104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4553" h="1045313">
                      <a:moveTo>
                        <a:pt x="33507" y="324"/>
                      </a:moveTo>
                      <a:cubicBezTo>
                        <a:pt x="123254" y="8791"/>
                        <a:pt x="499174" y="173044"/>
                        <a:pt x="673587" y="294964"/>
                      </a:cubicBezTo>
                      <a:cubicBezTo>
                        <a:pt x="848000" y="416884"/>
                        <a:pt x="998707" y="611617"/>
                        <a:pt x="1079987" y="731844"/>
                      </a:cubicBezTo>
                      <a:cubicBezTo>
                        <a:pt x="1161267" y="852071"/>
                        <a:pt x="1218840" y="968911"/>
                        <a:pt x="1161267" y="1016324"/>
                      </a:cubicBezTo>
                      <a:cubicBezTo>
                        <a:pt x="1103694" y="1063737"/>
                        <a:pt x="781960" y="1045111"/>
                        <a:pt x="734547" y="1016324"/>
                      </a:cubicBezTo>
                      <a:cubicBezTo>
                        <a:pt x="687134" y="987537"/>
                        <a:pt x="919120" y="919804"/>
                        <a:pt x="876787" y="843604"/>
                      </a:cubicBezTo>
                      <a:cubicBezTo>
                        <a:pt x="834454" y="767404"/>
                        <a:pt x="604160" y="659031"/>
                        <a:pt x="480547" y="559124"/>
                      </a:cubicBezTo>
                      <a:cubicBezTo>
                        <a:pt x="356934" y="459217"/>
                        <a:pt x="216387" y="337297"/>
                        <a:pt x="135107" y="244164"/>
                      </a:cubicBezTo>
                      <a:cubicBezTo>
                        <a:pt x="53827" y="151031"/>
                        <a:pt x="-56240" y="-8143"/>
                        <a:pt x="33507" y="3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D7732090-DFEF-4B74-8F68-D242EFD267DB}"/>
                    </a:ext>
                  </a:extLst>
                </p:cNvPr>
                <p:cNvSpPr/>
                <p:nvPr/>
              </p:nvSpPr>
              <p:spPr>
                <a:xfrm>
                  <a:off x="3604685" y="2372238"/>
                  <a:ext cx="722370" cy="490369"/>
                </a:xfrm>
                <a:custGeom>
                  <a:avLst/>
                  <a:gdLst>
                    <a:gd name="connsiteX0" fmla="*/ 22435 w 722370"/>
                    <a:gd name="connsiteY0" fmla="*/ 5202 h 490369"/>
                    <a:gd name="connsiteX1" fmla="*/ 164675 w 722370"/>
                    <a:gd name="connsiteY1" fmla="*/ 56002 h 490369"/>
                    <a:gd name="connsiteX2" fmla="*/ 479635 w 722370"/>
                    <a:gd name="connsiteY2" fmla="*/ 289682 h 490369"/>
                    <a:gd name="connsiteX3" fmla="*/ 560915 w 722370"/>
                    <a:gd name="connsiteY3" fmla="*/ 482722 h 490369"/>
                    <a:gd name="connsiteX4" fmla="*/ 713315 w 722370"/>
                    <a:gd name="connsiteY4" fmla="*/ 421762 h 490369"/>
                    <a:gd name="connsiteX5" fmla="*/ 632035 w 722370"/>
                    <a:gd name="connsiteY5" fmla="*/ 147442 h 490369"/>
                    <a:gd name="connsiteX6" fmla="*/ 22435 w 722370"/>
                    <a:gd name="connsiteY6" fmla="*/ 5202 h 490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2370" h="490369">
                      <a:moveTo>
                        <a:pt x="22435" y="5202"/>
                      </a:moveTo>
                      <a:cubicBezTo>
                        <a:pt x="-55458" y="-10038"/>
                        <a:pt x="88475" y="8589"/>
                        <a:pt x="164675" y="56002"/>
                      </a:cubicBezTo>
                      <a:cubicBezTo>
                        <a:pt x="240875" y="103415"/>
                        <a:pt x="413595" y="218562"/>
                        <a:pt x="479635" y="289682"/>
                      </a:cubicBezTo>
                      <a:cubicBezTo>
                        <a:pt x="545675" y="360802"/>
                        <a:pt x="521968" y="460709"/>
                        <a:pt x="560915" y="482722"/>
                      </a:cubicBezTo>
                      <a:cubicBezTo>
                        <a:pt x="599862" y="504735"/>
                        <a:pt x="701462" y="477642"/>
                        <a:pt x="713315" y="421762"/>
                      </a:cubicBezTo>
                      <a:cubicBezTo>
                        <a:pt x="725168" y="365882"/>
                        <a:pt x="743795" y="216869"/>
                        <a:pt x="632035" y="147442"/>
                      </a:cubicBezTo>
                      <a:cubicBezTo>
                        <a:pt x="520275" y="78015"/>
                        <a:pt x="100328" y="20442"/>
                        <a:pt x="22435" y="52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31DAB318-4E04-49CC-B4DE-24C2BA0E3048}"/>
                    </a:ext>
                  </a:extLst>
                </p:cNvPr>
                <p:cNvSpPr/>
                <p:nvPr/>
              </p:nvSpPr>
              <p:spPr>
                <a:xfrm>
                  <a:off x="3887485" y="2031926"/>
                  <a:ext cx="759518" cy="439100"/>
                </a:xfrm>
                <a:custGeom>
                  <a:avLst/>
                  <a:gdLst>
                    <a:gd name="connsiteX0" fmla="*/ 24115 w 759518"/>
                    <a:gd name="connsiteY0" fmla="*/ 172794 h 439100"/>
                    <a:gd name="connsiteX1" fmla="*/ 521955 w 759518"/>
                    <a:gd name="connsiteY1" fmla="*/ 375994 h 439100"/>
                    <a:gd name="connsiteX2" fmla="*/ 674355 w 759518"/>
                    <a:gd name="connsiteY2" fmla="*/ 426794 h 439100"/>
                    <a:gd name="connsiteX3" fmla="*/ 725155 w 759518"/>
                    <a:gd name="connsiteY3" fmla="*/ 172794 h 439100"/>
                    <a:gd name="connsiteX4" fmla="*/ 146035 w 759518"/>
                    <a:gd name="connsiteY4" fmla="*/ 74 h 439100"/>
                    <a:gd name="connsiteX5" fmla="*/ 24115 w 759518"/>
                    <a:gd name="connsiteY5" fmla="*/ 172794 h 43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9518" h="439100">
                      <a:moveTo>
                        <a:pt x="24115" y="172794"/>
                      </a:moveTo>
                      <a:cubicBezTo>
                        <a:pt x="86768" y="235447"/>
                        <a:pt x="413582" y="333661"/>
                        <a:pt x="521955" y="375994"/>
                      </a:cubicBezTo>
                      <a:cubicBezTo>
                        <a:pt x="630328" y="418327"/>
                        <a:pt x="640488" y="460661"/>
                        <a:pt x="674355" y="426794"/>
                      </a:cubicBezTo>
                      <a:cubicBezTo>
                        <a:pt x="708222" y="392927"/>
                        <a:pt x="813208" y="243914"/>
                        <a:pt x="725155" y="172794"/>
                      </a:cubicBezTo>
                      <a:cubicBezTo>
                        <a:pt x="637102" y="101674"/>
                        <a:pt x="264568" y="3461"/>
                        <a:pt x="146035" y="74"/>
                      </a:cubicBezTo>
                      <a:cubicBezTo>
                        <a:pt x="27502" y="-3313"/>
                        <a:pt x="-38538" y="110141"/>
                        <a:pt x="24115" y="1727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E8D5BFC9-F264-47FD-9F9B-55F430A4AAE3}"/>
                  </a:ext>
                </a:extLst>
              </p:cNvPr>
              <p:cNvSpPr/>
              <p:nvPr/>
            </p:nvSpPr>
            <p:spPr>
              <a:xfrm>
                <a:off x="8423948" y="3564452"/>
                <a:ext cx="334297" cy="834903"/>
              </a:xfrm>
              <a:custGeom>
                <a:avLst/>
                <a:gdLst>
                  <a:gd name="connsiteX0" fmla="*/ 118382 w 334297"/>
                  <a:gd name="connsiteY0" fmla="*/ 1073 h 834903"/>
                  <a:gd name="connsiteX1" fmla="*/ 245382 w 334297"/>
                  <a:gd name="connsiteY1" fmla="*/ 191573 h 834903"/>
                  <a:gd name="connsiteX2" fmla="*/ 289832 w 334297"/>
                  <a:gd name="connsiteY2" fmla="*/ 280473 h 834903"/>
                  <a:gd name="connsiteX3" fmla="*/ 239032 w 334297"/>
                  <a:gd name="connsiteY3" fmla="*/ 356673 h 834903"/>
                  <a:gd name="connsiteX4" fmla="*/ 54882 w 334297"/>
                  <a:gd name="connsiteY4" fmla="*/ 413823 h 834903"/>
                  <a:gd name="connsiteX5" fmla="*/ 7257 w 334297"/>
                  <a:gd name="connsiteY5" fmla="*/ 464623 h 834903"/>
                  <a:gd name="connsiteX6" fmla="*/ 4082 w 334297"/>
                  <a:gd name="connsiteY6" fmla="*/ 534473 h 834903"/>
                  <a:gd name="connsiteX7" fmla="*/ 45357 w 334297"/>
                  <a:gd name="connsiteY7" fmla="*/ 645598 h 834903"/>
                  <a:gd name="connsiteX8" fmla="*/ 127907 w 334297"/>
                  <a:gd name="connsiteY8" fmla="*/ 753548 h 834903"/>
                  <a:gd name="connsiteX9" fmla="*/ 127907 w 334297"/>
                  <a:gd name="connsiteY9" fmla="*/ 832923 h 834903"/>
                  <a:gd name="connsiteX10" fmla="*/ 124732 w 334297"/>
                  <a:gd name="connsiteY10" fmla="*/ 797998 h 834903"/>
                  <a:gd name="connsiteX11" fmla="*/ 70757 w 334297"/>
                  <a:gd name="connsiteY11" fmla="*/ 661473 h 834903"/>
                  <a:gd name="connsiteX12" fmla="*/ 58057 w 334297"/>
                  <a:gd name="connsiteY12" fmla="*/ 515423 h 834903"/>
                  <a:gd name="connsiteX13" fmla="*/ 35832 w 334297"/>
                  <a:gd name="connsiteY13" fmla="*/ 413823 h 834903"/>
                  <a:gd name="connsiteX14" fmla="*/ 289832 w 334297"/>
                  <a:gd name="connsiteY14" fmla="*/ 337623 h 834903"/>
                  <a:gd name="connsiteX15" fmla="*/ 327932 w 334297"/>
                  <a:gd name="connsiteY15" fmla="*/ 169348 h 834903"/>
                  <a:gd name="connsiteX16" fmla="*/ 216807 w 334297"/>
                  <a:gd name="connsiteY16" fmla="*/ 115373 h 834903"/>
                  <a:gd name="connsiteX17" fmla="*/ 118382 w 334297"/>
                  <a:gd name="connsiteY17" fmla="*/ 1073 h 8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4297" h="834903">
                    <a:moveTo>
                      <a:pt x="118382" y="1073"/>
                    </a:moveTo>
                    <a:cubicBezTo>
                      <a:pt x="123145" y="13773"/>
                      <a:pt x="216807" y="145006"/>
                      <a:pt x="245382" y="191573"/>
                    </a:cubicBezTo>
                    <a:cubicBezTo>
                      <a:pt x="273957" y="238140"/>
                      <a:pt x="290890" y="252956"/>
                      <a:pt x="289832" y="280473"/>
                    </a:cubicBezTo>
                    <a:cubicBezTo>
                      <a:pt x="288774" y="307990"/>
                      <a:pt x="278190" y="334448"/>
                      <a:pt x="239032" y="356673"/>
                    </a:cubicBezTo>
                    <a:cubicBezTo>
                      <a:pt x="199874" y="378898"/>
                      <a:pt x="93511" y="395831"/>
                      <a:pt x="54882" y="413823"/>
                    </a:cubicBezTo>
                    <a:cubicBezTo>
                      <a:pt x="16253" y="431815"/>
                      <a:pt x="15724" y="444515"/>
                      <a:pt x="7257" y="464623"/>
                    </a:cubicBezTo>
                    <a:cubicBezTo>
                      <a:pt x="-1210" y="484731"/>
                      <a:pt x="-2268" y="504311"/>
                      <a:pt x="4082" y="534473"/>
                    </a:cubicBezTo>
                    <a:cubicBezTo>
                      <a:pt x="10432" y="564635"/>
                      <a:pt x="24719" y="609086"/>
                      <a:pt x="45357" y="645598"/>
                    </a:cubicBezTo>
                    <a:cubicBezTo>
                      <a:pt x="65994" y="682111"/>
                      <a:pt x="114149" y="722327"/>
                      <a:pt x="127907" y="753548"/>
                    </a:cubicBezTo>
                    <a:cubicBezTo>
                      <a:pt x="141665" y="784769"/>
                      <a:pt x="128436" y="825515"/>
                      <a:pt x="127907" y="832923"/>
                    </a:cubicBezTo>
                    <a:cubicBezTo>
                      <a:pt x="127378" y="840331"/>
                      <a:pt x="134257" y="826573"/>
                      <a:pt x="124732" y="797998"/>
                    </a:cubicBezTo>
                    <a:cubicBezTo>
                      <a:pt x="115207" y="769423"/>
                      <a:pt x="81869" y="708569"/>
                      <a:pt x="70757" y="661473"/>
                    </a:cubicBezTo>
                    <a:cubicBezTo>
                      <a:pt x="59645" y="614377"/>
                      <a:pt x="63878" y="556698"/>
                      <a:pt x="58057" y="515423"/>
                    </a:cubicBezTo>
                    <a:cubicBezTo>
                      <a:pt x="52236" y="474148"/>
                      <a:pt x="-2797" y="443456"/>
                      <a:pt x="35832" y="413823"/>
                    </a:cubicBezTo>
                    <a:cubicBezTo>
                      <a:pt x="74461" y="384190"/>
                      <a:pt x="241149" y="378369"/>
                      <a:pt x="289832" y="337623"/>
                    </a:cubicBezTo>
                    <a:cubicBezTo>
                      <a:pt x="338515" y="296877"/>
                      <a:pt x="340103" y="206389"/>
                      <a:pt x="327932" y="169348"/>
                    </a:cubicBezTo>
                    <a:cubicBezTo>
                      <a:pt x="315761" y="132307"/>
                      <a:pt x="248028" y="138656"/>
                      <a:pt x="216807" y="115373"/>
                    </a:cubicBezTo>
                    <a:cubicBezTo>
                      <a:pt x="185586" y="92090"/>
                      <a:pt x="113619" y="-11627"/>
                      <a:pt x="118382" y="1073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0AA1873-2EFE-465D-9EB7-8C1A15352878}"/>
                </a:ext>
              </a:extLst>
            </p:cNvPr>
            <p:cNvSpPr/>
            <p:nvPr/>
          </p:nvSpPr>
          <p:spPr>
            <a:xfrm>
              <a:off x="7854851" y="4283660"/>
              <a:ext cx="390627" cy="167487"/>
            </a:xfrm>
            <a:custGeom>
              <a:avLst/>
              <a:gdLst>
                <a:gd name="connsiteX0" fmla="*/ 374749 w 390627"/>
                <a:gd name="connsiteY0" fmla="*/ 8940 h 167487"/>
                <a:gd name="connsiteX1" fmla="*/ 327124 w 390627"/>
                <a:gd name="connsiteY1" fmla="*/ 27990 h 167487"/>
                <a:gd name="connsiteX2" fmla="*/ 101699 w 390627"/>
                <a:gd name="connsiteY2" fmla="*/ 154990 h 167487"/>
                <a:gd name="connsiteX3" fmla="*/ 99 w 390627"/>
                <a:gd name="connsiteY3" fmla="*/ 161340 h 167487"/>
                <a:gd name="connsiteX4" fmla="*/ 88999 w 390627"/>
                <a:gd name="connsiteY4" fmla="*/ 142290 h 167487"/>
                <a:gd name="connsiteX5" fmla="*/ 374749 w 390627"/>
                <a:gd name="connsiteY5" fmla="*/ 8940 h 16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627" h="167487">
                  <a:moveTo>
                    <a:pt x="374749" y="8940"/>
                  </a:moveTo>
                  <a:cubicBezTo>
                    <a:pt x="414437" y="-10110"/>
                    <a:pt x="372632" y="3648"/>
                    <a:pt x="327124" y="27990"/>
                  </a:cubicBezTo>
                  <a:cubicBezTo>
                    <a:pt x="281616" y="52332"/>
                    <a:pt x="156203" y="132765"/>
                    <a:pt x="101699" y="154990"/>
                  </a:cubicBezTo>
                  <a:cubicBezTo>
                    <a:pt x="47195" y="177215"/>
                    <a:pt x="2216" y="163457"/>
                    <a:pt x="99" y="161340"/>
                  </a:cubicBezTo>
                  <a:cubicBezTo>
                    <a:pt x="-2018" y="159223"/>
                    <a:pt x="29732" y="168748"/>
                    <a:pt x="88999" y="142290"/>
                  </a:cubicBezTo>
                  <a:cubicBezTo>
                    <a:pt x="148266" y="115832"/>
                    <a:pt x="335061" y="27990"/>
                    <a:pt x="374749" y="894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C9B42BA-0614-4589-9A72-24AA8DB652FC}"/>
                </a:ext>
              </a:extLst>
            </p:cNvPr>
            <p:cNvSpPr/>
            <p:nvPr/>
          </p:nvSpPr>
          <p:spPr>
            <a:xfrm>
              <a:off x="8785970" y="4357233"/>
              <a:ext cx="163329" cy="284701"/>
            </a:xfrm>
            <a:custGeom>
              <a:avLst/>
              <a:gdLst>
                <a:gd name="connsiteX0" fmla="*/ 2430 w 163329"/>
                <a:gd name="connsiteY0" fmla="*/ 2042 h 284701"/>
                <a:gd name="connsiteX1" fmla="*/ 46880 w 163329"/>
                <a:gd name="connsiteY1" fmla="*/ 113167 h 284701"/>
                <a:gd name="connsiteX2" fmla="*/ 161180 w 163329"/>
                <a:gd name="connsiteY2" fmla="*/ 281442 h 284701"/>
                <a:gd name="connsiteX3" fmla="*/ 113555 w 163329"/>
                <a:gd name="connsiteY3" fmla="*/ 208417 h 284701"/>
                <a:gd name="connsiteX4" fmla="*/ 2430 w 163329"/>
                <a:gd name="connsiteY4" fmla="*/ 2042 h 28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29" h="284701">
                  <a:moveTo>
                    <a:pt x="2430" y="2042"/>
                  </a:moveTo>
                  <a:cubicBezTo>
                    <a:pt x="-8683" y="-13833"/>
                    <a:pt x="20422" y="66600"/>
                    <a:pt x="46880" y="113167"/>
                  </a:cubicBezTo>
                  <a:cubicBezTo>
                    <a:pt x="73338" y="159734"/>
                    <a:pt x="150068" y="265567"/>
                    <a:pt x="161180" y="281442"/>
                  </a:cubicBezTo>
                  <a:cubicBezTo>
                    <a:pt x="172293" y="297317"/>
                    <a:pt x="137897" y="252338"/>
                    <a:pt x="113555" y="208417"/>
                  </a:cubicBezTo>
                  <a:cubicBezTo>
                    <a:pt x="89213" y="164496"/>
                    <a:pt x="13543" y="17917"/>
                    <a:pt x="2430" y="2042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F1A9077F-C8A3-47DE-ACAB-F86EF2A9D1E5}"/>
                </a:ext>
              </a:extLst>
            </p:cNvPr>
            <p:cNvSpPr/>
            <p:nvPr/>
          </p:nvSpPr>
          <p:spPr>
            <a:xfrm>
              <a:off x="8131053" y="4705293"/>
              <a:ext cx="216775" cy="193732"/>
            </a:xfrm>
            <a:custGeom>
              <a:avLst/>
              <a:gdLst>
                <a:gd name="connsiteX0" fmla="*/ 122 w 216775"/>
                <a:gd name="connsiteY0" fmla="*/ 57 h 193732"/>
                <a:gd name="connsiteX1" fmla="*/ 190622 w 216775"/>
                <a:gd name="connsiteY1" fmla="*/ 117532 h 193732"/>
                <a:gd name="connsiteX2" fmla="*/ 216022 w 216775"/>
                <a:gd name="connsiteY2" fmla="*/ 187382 h 193732"/>
                <a:gd name="connsiteX3" fmla="*/ 200147 w 216775"/>
                <a:gd name="connsiteY3" fmla="*/ 171507 h 193732"/>
                <a:gd name="connsiteX4" fmla="*/ 123947 w 216775"/>
                <a:gd name="connsiteY4" fmla="*/ 193732 h 193732"/>
                <a:gd name="connsiteX5" fmla="*/ 196972 w 216775"/>
                <a:gd name="connsiteY5" fmla="*/ 171507 h 193732"/>
                <a:gd name="connsiteX6" fmla="*/ 162047 w 216775"/>
                <a:gd name="connsiteY6" fmla="*/ 133407 h 193732"/>
                <a:gd name="connsiteX7" fmla="*/ 122 w 216775"/>
                <a:gd name="connsiteY7" fmla="*/ 57 h 1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775" h="193732">
                  <a:moveTo>
                    <a:pt x="122" y="57"/>
                  </a:moveTo>
                  <a:cubicBezTo>
                    <a:pt x="4884" y="-2589"/>
                    <a:pt x="154639" y="86311"/>
                    <a:pt x="190622" y="117532"/>
                  </a:cubicBezTo>
                  <a:cubicBezTo>
                    <a:pt x="226605" y="148753"/>
                    <a:pt x="214435" y="178386"/>
                    <a:pt x="216022" y="187382"/>
                  </a:cubicBezTo>
                  <a:cubicBezTo>
                    <a:pt x="217609" y="196378"/>
                    <a:pt x="215493" y="170449"/>
                    <a:pt x="200147" y="171507"/>
                  </a:cubicBezTo>
                  <a:cubicBezTo>
                    <a:pt x="184801" y="172565"/>
                    <a:pt x="124476" y="193732"/>
                    <a:pt x="123947" y="193732"/>
                  </a:cubicBezTo>
                  <a:cubicBezTo>
                    <a:pt x="123418" y="193732"/>
                    <a:pt x="190622" y="181561"/>
                    <a:pt x="196972" y="171507"/>
                  </a:cubicBezTo>
                  <a:cubicBezTo>
                    <a:pt x="203322" y="161453"/>
                    <a:pt x="193797" y="160924"/>
                    <a:pt x="162047" y="133407"/>
                  </a:cubicBezTo>
                  <a:cubicBezTo>
                    <a:pt x="130297" y="105890"/>
                    <a:pt x="-4640" y="2703"/>
                    <a:pt x="122" y="57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4D5B107-94C2-4371-88A7-D798E35802BA}"/>
                </a:ext>
              </a:extLst>
            </p:cNvPr>
            <p:cNvSpPr/>
            <p:nvPr/>
          </p:nvSpPr>
          <p:spPr>
            <a:xfrm>
              <a:off x="7724775" y="5343523"/>
              <a:ext cx="111188" cy="160964"/>
            </a:xfrm>
            <a:custGeom>
              <a:avLst/>
              <a:gdLst>
                <a:gd name="connsiteX0" fmla="*/ 34925 w 111188"/>
                <a:gd name="connsiteY0" fmla="*/ 2 h 160964"/>
                <a:gd name="connsiteX1" fmla="*/ 0 w 111188"/>
                <a:gd name="connsiteY1" fmla="*/ 98427 h 160964"/>
                <a:gd name="connsiteX2" fmla="*/ 34925 w 111188"/>
                <a:gd name="connsiteY2" fmla="*/ 158752 h 160964"/>
                <a:gd name="connsiteX3" fmla="*/ 34925 w 111188"/>
                <a:gd name="connsiteY3" fmla="*/ 142877 h 160964"/>
                <a:gd name="connsiteX4" fmla="*/ 111125 w 111188"/>
                <a:gd name="connsiteY4" fmla="*/ 95252 h 160964"/>
                <a:gd name="connsiteX5" fmla="*/ 47625 w 111188"/>
                <a:gd name="connsiteY5" fmla="*/ 123827 h 160964"/>
                <a:gd name="connsiteX6" fmla="*/ 25400 w 111188"/>
                <a:gd name="connsiteY6" fmla="*/ 95252 h 160964"/>
                <a:gd name="connsiteX7" fmla="*/ 34925 w 111188"/>
                <a:gd name="connsiteY7" fmla="*/ 2 h 16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88" h="160964">
                  <a:moveTo>
                    <a:pt x="34925" y="2"/>
                  </a:moveTo>
                  <a:cubicBezTo>
                    <a:pt x="30692" y="531"/>
                    <a:pt x="0" y="71969"/>
                    <a:pt x="0" y="98427"/>
                  </a:cubicBezTo>
                  <a:cubicBezTo>
                    <a:pt x="0" y="124885"/>
                    <a:pt x="29104" y="151344"/>
                    <a:pt x="34925" y="158752"/>
                  </a:cubicBezTo>
                  <a:cubicBezTo>
                    <a:pt x="40746" y="166160"/>
                    <a:pt x="22225" y="153460"/>
                    <a:pt x="34925" y="142877"/>
                  </a:cubicBezTo>
                  <a:cubicBezTo>
                    <a:pt x="47625" y="132294"/>
                    <a:pt x="109008" y="98427"/>
                    <a:pt x="111125" y="95252"/>
                  </a:cubicBezTo>
                  <a:cubicBezTo>
                    <a:pt x="113242" y="92077"/>
                    <a:pt x="61912" y="123827"/>
                    <a:pt x="47625" y="123827"/>
                  </a:cubicBezTo>
                  <a:cubicBezTo>
                    <a:pt x="33338" y="123827"/>
                    <a:pt x="29633" y="113244"/>
                    <a:pt x="25400" y="95252"/>
                  </a:cubicBezTo>
                  <a:cubicBezTo>
                    <a:pt x="21167" y="77260"/>
                    <a:pt x="39158" y="-527"/>
                    <a:pt x="34925" y="2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F348260F-9192-4EB7-99C3-34294D58B213}"/>
                </a:ext>
              </a:extLst>
            </p:cNvPr>
            <p:cNvSpPr/>
            <p:nvPr/>
          </p:nvSpPr>
          <p:spPr>
            <a:xfrm>
              <a:off x="7861981" y="5683034"/>
              <a:ext cx="462695" cy="80099"/>
            </a:xfrm>
            <a:custGeom>
              <a:avLst/>
              <a:gdLst>
                <a:gd name="connsiteX0" fmla="*/ 450169 w 462695"/>
                <a:gd name="connsiteY0" fmla="*/ 216 h 80099"/>
                <a:gd name="connsiteX1" fmla="*/ 389844 w 462695"/>
                <a:gd name="connsiteY1" fmla="*/ 79591 h 80099"/>
                <a:gd name="connsiteX2" fmla="*/ 2494 w 462695"/>
                <a:gd name="connsiteY2" fmla="*/ 35141 h 80099"/>
                <a:gd name="connsiteX3" fmla="*/ 234269 w 462695"/>
                <a:gd name="connsiteY3" fmla="*/ 54191 h 80099"/>
                <a:gd name="connsiteX4" fmla="*/ 450169 w 462695"/>
                <a:gd name="connsiteY4" fmla="*/ 216 h 8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695" h="80099">
                  <a:moveTo>
                    <a:pt x="450169" y="216"/>
                  </a:moveTo>
                  <a:cubicBezTo>
                    <a:pt x="476098" y="4449"/>
                    <a:pt x="464457" y="73770"/>
                    <a:pt x="389844" y="79591"/>
                  </a:cubicBezTo>
                  <a:cubicBezTo>
                    <a:pt x="315231" y="85412"/>
                    <a:pt x="28423" y="39374"/>
                    <a:pt x="2494" y="35141"/>
                  </a:cubicBezTo>
                  <a:cubicBezTo>
                    <a:pt x="-23435" y="30908"/>
                    <a:pt x="159657" y="53133"/>
                    <a:pt x="234269" y="54191"/>
                  </a:cubicBezTo>
                  <a:cubicBezTo>
                    <a:pt x="308881" y="55249"/>
                    <a:pt x="424240" y="-4017"/>
                    <a:pt x="450169" y="21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2B947B76-C22C-411A-AE30-CE23E5BBB4F1}"/>
                </a:ext>
              </a:extLst>
            </p:cNvPr>
            <p:cNvSpPr/>
            <p:nvPr/>
          </p:nvSpPr>
          <p:spPr>
            <a:xfrm>
              <a:off x="4174332" y="27388"/>
              <a:ext cx="603181" cy="708218"/>
            </a:xfrm>
            <a:custGeom>
              <a:avLst/>
              <a:gdLst>
                <a:gd name="connsiteX0" fmla="*/ 3612 w 603181"/>
                <a:gd name="connsiteY0" fmla="*/ 19980 h 708218"/>
                <a:gd name="connsiteX1" fmla="*/ 48062 w 603181"/>
                <a:gd name="connsiteY1" fmla="*/ 261280 h 708218"/>
                <a:gd name="connsiteX2" fmla="*/ 9962 w 603181"/>
                <a:gd name="connsiteY2" fmla="*/ 527980 h 708218"/>
                <a:gd name="connsiteX3" fmla="*/ 143312 w 603181"/>
                <a:gd name="connsiteY3" fmla="*/ 642280 h 708218"/>
                <a:gd name="connsiteX4" fmla="*/ 568762 w 603181"/>
                <a:gd name="connsiteY4" fmla="*/ 705780 h 708218"/>
                <a:gd name="connsiteX5" fmla="*/ 537012 w 603181"/>
                <a:gd name="connsiteY5" fmla="*/ 559730 h 708218"/>
                <a:gd name="connsiteX6" fmla="*/ 213162 w 603181"/>
                <a:gd name="connsiteY6" fmla="*/ 534330 h 708218"/>
                <a:gd name="connsiteX7" fmla="*/ 168712 w 603181"/>
                <a:gd name="connsiteY7" fmla="*/ 394630 h 708218"/>
                <a:gd name="connsiteX8" fmla="*/ 511612 w 603181"/>
                <a:gd name="connsiteY8" fmla="*/ 273980 h 708218"/>
                <a:gd name="connsiteX9" fmla="*/ 517962 w 603181"/>
                <a:gd name="connsiteY9" fmla="*/ 127930 h 708218"/>
                <a:gd name="connsiteX10" fmla="*/ 251262 w 603181"/>
                <a:gd name="connsiteY10" fmla="*/ 178730 h 708218"/>
                <a:gd name="connsiteX11" fmla="*/ 162362 w 603181"/>
                <a:gd name="connsiteY11" fmla="*/ 32680 h 708218"/>
                <a:gd name="connsiteX12" fmla="*/ 3612 w 603181"/>
                <a:gd name="connsiteY12" fmla="*/ 19980 h 70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181" h="708218">
                  <a:moveTo>
                    <a:pt x="3612" y="19980"/>
                  </a:moveTo>
                  <a:cubicBezTo>
                    <a:pt x="-15438" y="58080"/>
                    <a:pt x="47004" y="176613"/>
                    <a:pt x="48062" y="261280"/>
                  </a:cubicBezTo>
                  <a:cubicBezTo>
                    <a:pt x="49120" y="345947"/>
                    <a:pt x="-5913" y="464480"/>
                    <a:pt x="9962" y="527980"/>
                  </a:cubicBezTo>
                  <a:cubicBezTo>
                    <a:pt x="25837" y="591480"/>
                    <a:pt x="50179" y="612647"/>
                    <a:pt x="143312" y="642280"/>
                  </a:cubicBezTo>
                  <a:cubicBezTo>
                    <a:pt x="236445" y="671913"/>
                    <a:pt x="503145" y="719538"/>
                    <a:pt x="568762" y="705780"/>
                  </a:cubicBezTo>
                  <a:cubicBezTo>
                    <a:pt x="634379" y="692022"/>
                    <a:pt x="596279" y="588305"/>
                    <a:pt x="537012" y="559730"/>
                  </a:cubicBezTo>
                  <a:cubicBezTo>
                    <a:pt x="477745" y="531155"/>
                    <a:pt x="274545" y="561847"/>
                    <a:pt x="213162" y="534330"/>
                  </a:cubicBezTo>
                  <a:cubicBezTo>
                    <a:pt x="151779" y="506813"/>
                    <a:pt x="118971" y="438022"/>
                    <a:pt x="168712" y="394630"/>
                  </a:cubicBezTo>
                  <a:cubicBezTo>
                    <a:pt x="218453" y="351238"/>
                    <a:pt x="453404" y="318430"/>
                    <a:pt x="511612" y="273980"/>
                  </a:cubicBezTo>
                  <a:cubicBezTo>
                    <a:pt x="569820" y="229530"/>
                    <a:pt x="561354" y="143805"/>
                    <a:pt x="517962" y="127930"/>
                  </a:cubicBezTo>
                  <a:cubicBezTo>
                    <a:pt x="474570" y="112055"/>
                    <a:pt x="310529" y="194605"/>
                    <a:pt x="251262" y="178730"/>
                  </a:cubicBezTo>
                  <a:cubicBezTo>
                    <a:pt x="191995" y="162855"/>
                    <a:pt x="196229" y="60197"/>
                    <a:pt x="162362" y="32680"/>
                  </a:cubicBezTo>
                  <a:cubicBezTo>
                    <a:pt x="128495" y="5163"/>
                    <a:pt x="22662" y="-18120"/>
                    <a:pt x="3612" y="1998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96A3D026-F08F-48A1-90CE-94E74E037F97}"/>
                </a:ext>
              </a:extLst>
            </p:cNvPr>
            <p:cNvGrpSpPr/>
            <p:nvPr/>
          </p:nvGrpSpPr>
          <p:grpSpPr>
            <a:xfrm>
              <a:off x="3651353" y="800227"/>
              <a:ext cx="852924" cy="704670"/>
              <a:chOff x="10798951" y="998351"/>
              <a:chExt cx="852924" cy="704670"/>
            </a:xfrm>
          </p:grpSpPr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F83F60EE-E777-429F-83DB-1C4CA07A718D}"/>
                  </a:ext>
                </a:extLst>
              </p:cNvPr>
              <p:cNvSpPr/>
              <p:nvPr/>
            </p:nvSpPr>
            <p:spPr>
              <a:xfrm>
                <a:off x="10798951" y="998351"/>
                <a:ext cx="819908" cy="704670"/>
              </a:xfrm>
              <a:custGeom>
                <a:avLst/>
                <a:gdLst>
                  <a:gd name="connsiteX0" fmla="*/ 247706 w 819908"/>
                  <a:gd name="connsiteY0" fmla="*/ 2993 h 704670"/>
                  <a:gd name="connsiteX1" fmla="*/ 266756 w 819908"/>
                  <a:gd name="connsiteY1" fmla="*/ 110943 h 704670"/>
                  <a:gd name="connsiteX2" fmla="*/ 63556 w 819908"/>
                  <a:gd name="connsiteY2" fmla="*/ 339543 h 704670"/>
                  <a:gd name="connsiteX3" fmla="*/ 12756 w 819908"/>
                  <a:gd name="connsiteY3" fmla="*/ 422093 h 704670"/>
                  <a:gd name="connsiteX4" fmla="*/ 273106 w 819908"/>
                  <a:gd name="connsiteY4" fmla="*/ 358593 h 704670"/>
                  <a:gd name="connsiteX5" fmla="*/ 342956 w 819908"/>
                  <a:gd name="connsiteY5" fmla="*/ 301443 h 704670"/>
                  <a:gd name="connsiteX6" fmla="*/ 539806 w 819908"/>
                  <a:gd name="connsiteY6" fmla="*/ 320493 h 704670"/>
                  <a:gd name="connsiteX7" fmla="*/ 304856 w 819908"/>
                  <a:gd name="connsiteY7" fmla="*/ 593543 h 704670"/>
                  <a:gd name="connsiteX8" fmla="*/ 114356 w 819908"/>
                  <a:gd name="connsiteY8" fmla="*/ 701493 h 704670"/>
                  <a:gd name="connsiteX9" fmla="*/ 406456 w 819908"/>
                  <a:gd name="connsiteY9" fmla="*/ 637993 h 704670"/>
                  <a:gd name="connsiteX10" fmla="*/ 571556 w 819908"/>
                  <a:gd name="connsiteY10" fmla="*/ 276043 h 704670"/>
                  <a:gd name="connsiteX11" fmla="*/ 819206 w 819908"/>
                  <a:gd name="connsiteY11" fmla="*/ 282393 h 704670"/>
                  <a:gd name="connsiteX12" fmla="*/ 635056 w 819908"/>
                  <a:gd name="connsiteY12" fmla="*/ 231593 h 704670"/>
                  <a:gd name="connsiteX13" fmla="*/ 317556 w 819908"/>
                  <a:gd name="connsiteY13" fmla="*/ 161743 h 704670"/>
                  <a:gd name="connsiteX14" fmla="*/ 412806 w 819908"/>
                  <a:gd name="connsiteY14" fmla="*/ 41093 h 704670"/>
                  <a:gd name="connsiteX15" fmla="*/ 247706 w 819908"/>
                  <a:gd name="connsiteY15" fmla="*/ 2993 h 70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9908" h="704670">
                    <a:moveTo>
                      <a:pt x="247706" y="2993"/>
                    </a:moveTo>
                    <a:cubicBezTo>
                      <a:pt x="223364" y="14635"/>
                      <a:pt x="297448" y="54851"/>
                      <a:pt x="266756" y="110943"/>
                    </a:cubicBezTo>
                    <a:cubicBezTo>
                      <a:pt x="236064" y="167035"/>
                      <a:pt x="105889" y="287685"/>
                      <a:pt x="63556" y="339543"/>
                    </a:cubicBezTo>
                    <a:cubicBezTo>
                      <a:pt x="21223" y="391401"/>
                      <a:pt x="-22169" y="418918"/>
                      <a:pt x="12756" y="422093"/>
                    </a:cubicBezTo>
                    <a:cubicBezTo>
                      <a:pt x="47681" y="425268"/>
                      <a:pt x="218073" y="378701"/>
                      <a:pt x="273106" y="358593"/>
                    </a:cubicBezTo>
                    <a:cubicBezTo>
                      <a:pt x="328139" y="338485"/>
                      <a:pt x="298506" y="307793"/>
                      <a:pt x="342956" y="301443"/>
                    </a:cubicBezTo>
                    <a:cubicBezTo>
                      <a:pt x="387406" y="295093"/>
                      <a:pt x="546156" y="271810"/>
                      <a:pt x="539806" y="320493"/>
                    </a:cubicBezTo>
                    <a:cubicBezTo>
                      <a:pt x="533456" y="369176"/>
                      <a:pt x="375764" y="530043"/>
                      <a:pt x="304856" y="593543"/>
                    </a:cubicBezTo>
                    <a:cubicBezTo>
                      <a:pt x="233948" y="657043"/>
                      <a:pt x="97423" y="694085"/>
                      <a:pt x="114356" y="701493"/>
                    </a:cubicBezTo>
                    <a:cubicBezTo>
                      <a:pt x="131289" y="708901"/>
                      <a:pt x="330256" y="708901"/>
                      <a:pt x="406456" y="637993"/>
                    </a:cubicBezTo>
                    <a:cubicBezTo>
                      <a:pt x="482656" y="567085"/>
                      <a:pt x="502764" y="335310"/>
                      <a:pt x="571556" y="276043"/>
                    </a:cubicBezTo>
                    <a:cubicBezTo>
                      <a:pt x="640348" y="216776"/>
                      <a:pt x="808623" y="289801"/>
                      <a:pt x="819206" y="282393"/>
                    </a:cubicBezTo>
                    <a:cubicBezTo>
                      <a:pt x="829789" y="274985"/>
                      <a:pt x="718664" y="251701"/>
                      <a:pt x="635056" y="231593"/>
                    </a:cubicBezTo>
                    <a:cubicBezTo>
                      <a:pt x="551448" y="211485"/>
                      <a:pt x="354598" y="193493"/>
                      <a:pt x="317556" y="161743"/>
                    </a:cubicBezTo>
                    <a:cubicBezTo>
                      <a:pt x="280514" y="129993"/>
                      <a:pt x="420214" y="66493"/>
                      <a:pt x="412806" y="41093"/>
                    </a:cubicBezTo>
                    <a:cubicBezTo>
                      <a:pt x="405398" y="15693"/>
                      <a:pt x="272048" y="-8649"/>
                      <a:pt x="247706" y="29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646298F3-06C3-43FD-BA9E-C1784EA04328}"/>
                  </a:ext>
                </a:extLst>
              </p:cNvPr>
              <p:cNvSpPr/>
              <p:nvPr/>
            </p:nvSpPr>
            <p:spPr>
              <a:xfrm>
                <a:off x="11388781" y="1077529"/>
                <a:ext cx="104814" cy="77908"/>
              </a:xfrm>
              <a:custGeom>
                <a:avLst/>
                <a:gdLst>
                  <a:gd name="connsiteX0" fmla="*/ 776 w 104814"/>
                  <a:gd name="connsiteY0" fmla="*/ 15 h 77908"/>
                  <a:gd name="connsiteX1" fmla="*/ 57926 w 104814"/>
                  <a:gd name="connsiteY1" fmla="*/ 63515 h 77908"/>
                  <a:gd name="connsiteX2" fmla="*/ 102376 w 104814"/>
                  <a:gd name="connsiteY2" fmla="*/ 69865 h 77908"/>
                  <a:gd name="connsiteX3" fmla="*/ 776 w 104814"/>
                  <a:gd name="connsiteY3" fmla="*/ 15 h 7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14" h="77908">
                    <a:moveTo>
                      <a:pt x="776" y="15"/>
                    </a:moveTo>
                    <a:cubicBezTo>
                      <a:pt x="-6632" y="-1043"/>
                      <a:pt x="40993" y="51873"/>
                      <a:pt x="57926" y="63515"/>
                    </a:cubicBezTo>
                    <a:cubicBezTo>
                      <a:pt x="74859" y="75157"/>
                      <a:pt x="115076" y="85740"/>
                      <a:pt x="102376" y="69865"/>
                    </a:cubicBezTo>
                    <a:cubicBezTo>
                      <a:pt x="89676" y="53990"/>
                      <a:pt x="8184" y="1073"/>
                      <a:pt x="776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15502A25-9510-46D2-A9D9-1FEB228384BA}"/>
                  </a:ext>
                </a:extLst>
              </p:cNvPr>
              <p:cNvSpPr/>
              <p:nvPr/>
            </p:nvSpPr>
            <p:spPr>
              <a:xfrm>
                <a:off x="11388781" y="998351"/>
                <a:ext cx="263094" cy="193011"/>
              </a:xfrm>
              <a:custGeom>
                <a:avLst/>
                <a:gdLst>
                  <a:gd name="connsiteX0" fmla="*/ 5781 w 263094"/>
                  <a:gd name="connsiteY0" fmla="*/ 20934 h 193011"/>
                  <a:gd name="connsiteX1" fmla="*/ 75631 w 263094"/>
                  <a:gd name="connsiteY1" fmla="*/ 71734 h 193011"/>
                  <a:gd name="connsiteX2" fmla="*/ 253431 w 263094"/>
                  <a:gd name="connsiteY2" fmla="*/ 192384 h 193011"/>
                  <a:gd name="connsiteX3" fmla="*/ 215331 w 263094"/>
                  <a:gd name="connsiteY3" fmla="*/ 14584 h 193011"/>
                  <a:gd name="connsiteX4" fmla="*/ 5781 w 263094"/>
                  <a:gd name="connsiteY4" fmla="*/ 20934 h 19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94" h="193011">
                    <a:moveTo>
                      <a:pt x="5781" y="20934"/>
                    </a:moveTo>
                    <a:cubicBezTo>
                      <a:pt x="-17502" y="30459"/>
                      <a:pt x="34356" y="43159"/>
                      <a:pt x="75631" y="71734"/>
                    </a:cubicBezTo>
                    <a:cubicBezTo>
                      <a:pt x="116906" y="100309"/>
                      <a:pt x="230148" y="201909"/>
                      <a:pt x="253431" y="192384"/>
                    </a:cubicBezTo>
                    <a:cubicBezTo>
                      <a:pt x="276714" y="182859"/>
                      <a:pt x="255548" y="46334"/>
                      <a:pt x="215331" y="14584"/>
                    </a:cubicBezTo>
                    <a:cubicBezTo>
                      <a:pt x="175114" y="-17166"/>
                      <a:pt x="29064" y="11409"/>
                      <a:pt x="5781" y="209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B9C13B4D-1873-4B95-9E22-1950814C7483}"/>
                </a:ext>
              </a:extLst>
            </p:cNvPr>
            <p:cNvGrpSpPr/>
            <p:nvPr/>
          </p:nvGrpSpPr>
          <p:grpSpPr>
            <a:xfrm>
              <a:off x="3425790" y="1600371"/>
              <a:ext cx="752727" cy="608381"/>
              <a:chOff x="10824316" y="1828107"/>
              <a:chExt cx="752727" cy="608381"/>
            </a:xfrm>
          </p:grpSpPr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10E9425D-F8EA-4378-A165-ABEE6AD78359}"/>
                  </a:ext>
                </a:extLst>
              </p:cNvPr>
              <p:cNvSpPr/>
              <p:nvPr/>
            </p:nvSpPr>
            <p:spPr>
              <a:xfrm>
                <a:off x="10824316" y="1828107"/>
                <a:ext cx="752727" cy="608381"/>
              </a:xfrm>
              <a:custGeom>
                <a:avLst/>
                <a:gdLst>
                  <a:gd name="connsiteX0" fmla="*/ 425541 w 752727"/>
                  <a:gd name="connsiteY0" fmla="*/ 74937 h 608381"/>
                  <a:gd name="connsiteX1" fmla="*/ 482691 w 752727"/>
                  <a:gd name="connsiteY1" fmla="*/ 119387 h 608381"/>
                  <a:gd name="connsiteX2" fmla="*/ 368391 w 752727"/>
                  <a:gd name="connsiteY2" fmla="*/ 386087 h 608381"/>
                  <a:gd name="connsiteX3" fmla="*/ 222341 w 752727"/>
                  <a:gd name="connsiteY3" fmla="*/ 563887 h 608381"/>
                  <a:gd name="connsiteX4" fmla="*/ 69941 w 752727"/>
                  <a:gd name="connsiteY4" fmla="*/ 481337 h 608381"/>
                  <a:gd name="connsiteX5" fmla="*/ 91 w 752727"/>
                  <a:gd name="connsiteY5" fmla="*/ 373387 h 608381"/>
                  <a:gd name="connsiteX6" fmla="*/ 82641 w 752727"/>
                  <a:gd name="connsiteY6" fmla="*/ 189237 h 608381"/>
                  <a:gd name="connsiteX7" fmla="*/ 412841 w 752727"/>
                  <a:gd name="connsiteY7" fmla="*/ 17787 h 608381"/>
                  <a:gd name="connsiteX8" fmla="*/ 635091 w 752727"/>
                  <a:gd name="connsiteY8" fmla="*/ 30487 h 608381"/>
                  <a:gd name="connsiteX9" fmla="*/ 749391 w 752727"/>
                  <a:gd name="connsiteY9" fmla="*/ 240037 h 608381"/>
                  <a:gd name="connsiteX10" fmla="*/ 692241 w 752727"/>
                  <a:gd name="connsiteY10" fmla="*/ 474987 h 608381"/>
                  <a:gd name="connsiteX11" fmla="*/ 400141 w 752727"/>
                  <a:gd name="connsiteY11" fmla="*/ 608337 h 608381"/>
                  <a:gd name="connsiteX12" fmla="*/ 546191 w 752727"/>
                  <a:gd name="connsiteY12" fmla="*/ 462287 h 608381"/>
                  <a:gd name="connsiteX13" fmla="*/ 609691 w 752727"/>
                  <a:gd name="connsiteY13" fmla="*/ 278137 h 608381"/>
                  <a:gd name="connsiteX14" fmla="*/ 425541 w 752727"/>
                  <a:gd name="connsiteY14" fmla="*/ 74937 h 60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2727" h="608381">
                    <a:moveTo>
                      <a:pt x="425541" y="74937"/>
                    </a:moveTo>
                    <a:cubicBezTo>
                      <a:pt x="404374" y="48479"/>
                      <a:pt x="492216" y="67529"/>
                      <a:pt x="482691" y="119387"/>
                    </a:cubicBezTo>
                    <a:cubicBezTo>
                      <a:pt x="473166" y="171245"/>
                      <a:pt x="411783" y="312004"/>
                      <a:pt x="368391" y="386087"/>
                    </a:cubicBezTo>
                    <a:cubicBezTo>
                      <a:pt x="324999" y="460170"/>
                      <a:pt x="272083" y="548012"/>
                      <a:pt x="222341" y="563887"/>
                    </a:cubicBezTo>
                    <a:cubicBezTo>
                      <a:pt x="172599" y="579762"/>
                      <a:pt x="106983" y="513087"/>
                      <a:pt x="69941" y="481337"/>
                    </a:cubicBezTo>
                    <a:cubicBezTo>
                      <a:pt x="32899" y="449587"/>
                      <a:pt x="-2026" y="422070"/>
                      <a:pt x="91" y="373387"/>
                    </a:cubicBezTo>
                    <a:cubicBezTo>
                      <a:pt x="2208" y="324704"/>
                      <a:pt x="13849" y="248504"/>
                      <a:pt x="82641" y="189237"/>
                    </a:cubicBezTo>
                    <a:cubicBezTo>
                      <a:pt x="151433" y="129970"/>
                      <a:pt x="320766" y="44245"/>
                      <a:pt x="412841" y="17787"/>
                    </a:cubicBezTo>
                    <a:cubicBezTo>
                      <a:pt x="504916" y="-8671"/>
                      <a:pt x="578999" y="-6555"/>
                      <a:pt x="635091" y="30487"/>
                    </a:cubicBezTo>
                    <a:cubicBezTo>
                      <a:pt x="691183" y="67529"/>
                      <a:pt x="739866" y="165954"/>
                      <a:pt x="749391" y="240037"/>
                    </a:cubicBezTo>
                    <a:cubicBezTo>
                      <a:pt x="758916" y="314120"/>
                      <a:pt x="750449" y="413604"/>
                      <a:pt x="692241" y="474987"/>
                    </a:cubicBezTo>
                    <a:cubicBezTo>
                      <a:pt x="634033" y="536370"/>
                      <a:pt x="424483" y="610454"/>
                      <a:pt x="400141" y="608337"/>
                    </a:cubicBezTo>
                    <a:cubicBezTo>
                      <a:pt x="375799" y="606220"/>
                      <a:pt x="511266" y="517320"/>
                      <a:pt x="546191" y="462287"/>
                    </a:cubicBezTo>
                    <a:cubicBezTo>
                      <a:pt x="581116" y="407254"/>
                      <a:pt x="630858" y="337404"/>
                      <a:pt x="609691" y="278137"/>
                    </a:cubicBezTo>
                    <a:cubicBezTo>
                      <a:pt x="588524" y="218870"/>
                      <a:pt x="446708" y="101395"/>
                      <a:pt x="425541" y="7493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70D3EB5F-FA7A-4FC7-93D2-B92378FEB8AC}"/>
                  </a:ext>
                </a:extLst>
              </p:cNvPr>
              <p:cNvSpPr/>
              <p:nvPr/>
            </p:nvSpPr>
            <p:spPr>
              <a:xfrm>
                <a:off x="10989485" y="2030044"/>
                <a:ext cx="146072" cy="127154"/>
              </a:xfrm>
              <a:custGeom>
                <a:avLst/>
                <a:gdLst>
                  <a:gd name="connsiteX0" fmla="*/ 146072 w 146072"/>
                  <a:gd name="connsiteY0" fmla="*/ 0 h 127154"/>
                  <a:gd name="connsiteX1" fmla="*/ 22 w 146072"/>
                  <a:gd name="connsiteY1" fmla="*/ 127000 h 127154"/>
                  <a:gd name="connsiteX2" fmla="*/ 146072 w 146072"/>
                  <a:gd name="connsiteY2" fmla="*/ 0 h 12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72" h="127154">
                    <a:moveTo>
                      <a:pt x="146072" y="0"/>
                    </a:moveTo>
                    <a:cubicBezTo>
                      <a:pt x="146072" y="0"/>
                      <a:pt x="-2095" y="121708"/>
                      <a:pt x="22" y="127000"/>
                    </a:cubicBezTo>
                    <a:cubicBezTo>
                      <a:pt x="2139" y="132292"/>
                      <a:pt x="146072" y="0"/>
                      <a:pt x="14607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61C7804A-9290-4749-8CB8-265459169394}"/>
                  </a:ext>
                </a:extLst>
              </p:cNvPr>
              <p:cNvSpPr/>
              <p:nvPr/>
            </p:nvSpPr>
            <p:spPr>
              <a:xfrm>
                <a:off x="10957794" y="1933348"/>
                <a:ext cx="247613" cy="333196"/>
              </a:xfrm>
              <a:custGeom>
                <a:avLst/>
                <a:gdLst>
                  <a:gd name="connsiteX0" fmla="*/ 196813 w 247613"/>
                  <a:gd name="connsiteY0" fmla="*/ 1446 h 333196"/>
                  <a:gd name="connsiteX1" fmla="*/ 25363 w 247613"/>
                  <a:gd name="connsiteY1" fmla="*/ 141146 h 333196"/>
                  <a:gd name="connsiteX2" fmla="*/ 12663 w 247613"/>
                  <a:gd name="connsiteY2" fmla="*/ 280846 h 333196"/>
                  <a:gd name="connsiteX3" fmla="*/ 139663 w 247613"/>
                  <a:gd name="connsiteY3" fmla="*/ 331646 h 333196"/>
                  <a:gd name="connsiteX4" fmla="*/ 209513 w 247613"/>
                  <a:gd name="connsiteY4" fmla="*/ 230046 h 333196"/>
                  <a:gd name="connsiteX5" fmla="*/ 247613 w 247613"/>
                  <a:gd name="connsiteY5" fmla="*/ 77646 h 333196"/>
                  <a:gd name="connsiteX6" fmla="*/ 196813 w 247613"/>
                  <a:gd name="connsiteY6" fmla="*/ 1446 h 33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13" h="333196">
                    <a:moveTo>
                      <a:pt x="196813" y="1446"/>
                    </a:moveTo>
                    <a:cubicBezTo>
                      <a:pt x="159771" y="12029"/>
                      <a:pt x="56055" y="94579"/>
                      <a:pt x="25363" y="141146"/>
                    </a:cubicBezTo>
                    <a:cubicBezTo>
                      <a:pt x="-5329" y="187713"/>
                      <a:pt x="-6387" y="249096"/>
                      <a:pt x="12663" y="280846"/>
                    </a:cubicBezTo>
                    <a:cubicBezTo>
                      <a:pt x="31713" y="312596"/>
                      <a:pt x="106855" y="340113"/>
                      <a:pt x="139663" y="331646"/>
                    </a:cubicBezTo>
                    <a:cubicBezTo>
                      <a:pt x="172471" y="323179"/>
                      <a:pt x="191521" y="272379"/>
                      <a:pt x="209513" y="230046"/>
                    </a:cubicBezTo>
                    <a:cubicBezTo>
                      <a:pt x="227505" y="187713"/>
                      <a:pt x="247613" y="114688"/>
                      <a:pt x="247613" y="77646"/>
                    </a:cubicBezTo>
                    <a:cubicBezTo>
                      <a:pt x="247613" y="40604"/>
                      <a:pt x="233855" y="-9137"/>
                      <a:pt x="196813" y="14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379716DE-F6DB-4DCD-A21F-60CF020A14EF}"/>
                </a:ext>
              </a:extLst>
            </p:cNvPr>
            <p:cNvGrpSpPr/>
            <p:nvPr/>
          </p:nvGrpSpPr>
          <p:grpSpPr>
            <a:xfrm>
              <a:off x="3389189" y="2300749"/>
              <a:ext cx="908656" cy="829990"/>
              <a:chOff x="9845810" y="1077529"/>
              <a:chExt cx="908656" cy="829990"/>
            </a:xfrm>
          </p:grpSpPr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4FA84E2E-0C95-4420-87B1-FC178E475491}"/>
                  </a:ext>
                </a:extLst>
              </p:cNvPr>
              <p:cNvSpPr/>
              <p:nvPr/>
            </p:nvSpPr>
            <p:spPr>
              <a:xfrm>
                <a:off x="9845810" y="1229917"/>
                <a:ext cx="322576" cy="135926"/>
              </a:xfrm>
              <a:custGeom>
                <a:avLst/>
                <a:gdLst>
                  <a:gd name="connsiteX0" fmla="*/ 2535 w 322576"/>
                  <a:gd name="connsiteY0" fmla="*/ 1464 h 135926"/>
                  <a:gd name="connsiteX1" fmla="*/ 180335 w 322576"/>
                  <a:gd name="connsiteY1" fmla="*/ 58614 h 135926"/>
                  <a:gd name="connsiteX2" fmla="*/ 320035 w 322576"/>
                  <a:gd name="connsiteY2" fmla="*/ 45914 h 135926"/>
                  <a:gd name="connsiteX3" fmla="*/ 256535 w 322576"/>
                  <a:gd name="connsiteY3" fmla="*/ 109414 h 135926"/>
                  <a:gd name="connsiteX4" fmla="*/ 85085 w 322576"/>
                  <a:gd name="connsiteY4" fmla="*/ 128464 h 135926"/>
                  <a:gd name="connsiteX5" fmla="*/ 2535 w 322576"/>
                  <a:gd name="connsiteY5" fmla="*/ 1464 h 13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576" h="135926">
                    <a:moveTo>
                      <a:pt x="2535" y="1464"/>
                    </a:moveTo>
                    <a:cubicBezTo>
                      <a:pt x="18410" y="-10178"/>
                      <a:pt x="127418" y="51206"/>
                      <a:pt x="180335" y="58614"/>
                    </a:cubicBezTo>
                    <a:cubicBezTo>
                      <a:pt x="233252" y="66022"/>
                      <a:pt x="307335" y="37447"/>
                      <a:pt x="320035" y="45914"/>
                    </a:cubicBezTo>
                    <a:cubicBezTo>
                      <a:pt x="332735" y="54381"/>
                      <a:pt x="295693" y="95656"/>
                      <a:pt x="256535" y="109414"/>
                    </a:cubicBezTo>
                    <a:cubicBezTo>
                      <a:pt x="217377" y="123172"/>
                      <a:pt x="121068" y="148572"/>
                      <a:pt x="85085" y="128464"/>
                    </a:cubicBezTo>
                    <a:cubicBezTo>
                      <a:pt x="49102" y="108356"/>
                      <a:pt x="-13340" y="13106"/>
                      <a:pt x="2535" y="146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49767375-8BD6-463C-9A8F-DC84BC4B0421}"/>
                  </a:ext>
                </a:extLst>
              </p:cNvPr>
              <p:cNvSpPr/>
              <p:nvPr/>
            </p:nvSpPr>
            <p:spPr>
              <a:xfrm>
                <a:off x="9918047" y="1077529"/>
                <a:ext cx="191840" cy="821412"/>
              </a:xfrm>
              <a:custGeom>
                <a:avLst/>
                <a:gdLst>
                  <a:gd name="connsiteX0" fmla="*/ 101748 w 191840"/>
                  <a:gd name="connsiteY0" fmla="*/ 1452 h 821412"/>
                  <a:gd name="connsiteX1" fmla="*/ 190648 w 191840"/>
                  <a:gd name="connsiteY1" fmla="*/ 71302 h 821412"/>
                  <a:gd name="connsiteX2" fmla="*/ 152548 w 191840"/>
                  <a:gd name="connsiteY2" fmla="*/ 579302 h 821412"/>
                  <a:gd name="connsiteX3" fmla="*/ 146198 w 191840"/>
                  <a:gd name="connsiteY3" fmla="*/ 814252 h 821412"/>
                  <a:gd name="connsiteX4" fmla="*/ 69998 w 191840"/>
                  <a:gd name="connsiteY4" fmla="*/ 757102 h 821412"/>
                  <a:gd name="connsiteX5" fmla="*/ 148 w 191840"/>
                  <a:gd name="connsiteY5" fmla="*/ 719002 h 821412"/>
                  <a:gd name="connsiteX6" fmla="*/ 89048 w 191840"/>
                  <a:gd name="connsiteY6" fmla="*/ 680902 h 821412"/>
                  <a:gd name="connsiteX7" fmla="*/ 101748 w 191840"/>
                  <a:gd name="connsiteY7" fmla="*/ 306252 h 821412"/>
                  <a:gd name="connsiteX8" fmla="*/ 76348 w 191840"/>
                  <a:gd name="connsiteY8" fmla="*/ 45902 h 821412"/>
                  <a:gd name="connsiteX9" fmla="*/ 101748 w 191840"/>
                  <a:gd name="connsiteY9" fmla="*/ 1452 h 82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40" h="821412">
                    <a:moveTo>
                      <a:pt x="101748" y="1452"/>
                    </a:moveTo>
                    <a:cubicBezTo>
                      <a:pt x="120798" y="5685"/>
                      <a:pt x="182181" y="-25006"/>
                      <a:pt x="190648" y="71302"/>
                    </a:cubicBezTo>
                    <a:cubicBezTo>
                      <a:pt x="199115" y="167610"/>
                      <a:pt x="159956" y="455477"/>
                      <a:pt x="152548" y="579302"/>
                    </a:cubicBezTo>
                    <a:cubicBezTo>
                      <a:pt x="145140" y="703127"/>
                      <a:pt x="159956" y="784619"/>
                      <a:pt x="146198" y="814252"/>
                    </a:cubicBezTo>
                    <a:cubicBezTo>
                      <a:pt x="132440" y="843885"/>
                      <a:pt x="94340" y="772977"/>
                      <a:pt x="69998" y="757102"/>
                    </a:cubicBezTo>
                    <a:cubicBezTo>
                      <a:pt x="45656" y="741227"/>
                      <a:pt x="-3027" y="731702"/>
                      <a:pt x="148" y="719002"/>
                    </a:cubicBezTo>
                    <a:cubicBezTo>
                      <a:pt x="3323" y="706302"/>
                      <a:pt x="72115" y="749694"/>
                      <a:pt x="89048" y="680902"/>
                    </a:cubicBezTo>
                    <a:cubicBezTo>
                      <a:pt x="105981" y="612110"/>
                      <a:pt x="103865" y="412085"/>
                      <a:pt x="101748" y="306252"/>
                    </a:cubicBezTo>
                    <a:cubicBezTo>
                      <a:pt x="99631" y="200419"/>
                      <a:pt x="74231" y="91410"/>
                      <a:pt x="76348" y="45902"/>
                    </a:cubicBezTo>
                    <a:cubicBezTo>
                      <a:pt x="78465" y="394"/>
                      <a:pt x="82698" y="-2781"/>
                      <a:pt x="101748" y="1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D3D3D241-2D90-422C-A321-42387ADC260F}"/>
                  </a:ext>
                </a:extLst>
              </p:cNvPr>
              <p:cNvSpPr/>
              <p:nvPr/>
            </p:nvSpPr>
            <p:spPr>
              <a:xfrm>
                <a:off x="9863803" y="1431352"/>
                <a:ext cx="327150" cy="162808"/>
              </a:xfrm>
              <a:custGeom>
                <a:avLst/>
                <a:gdLst>
                  <a:gd name="connsiteX0" fmla="*/ 5180 w 327150"/>
                  <a:gd name="connsiteY0" fmla="*/ 73079 h 162808"/>
                  <a:gd name="connsiteX1" fmla="*/ 11530 w 327150"/>
                  <a:gd name="connsiteY1" fmla="*/ 155629 h 162808"/>
                  <a:gd name="connsiteX2" fmla="*/ 49630 w 327150"/>
                  <a:gd name="connsiteY2" fmla="*/ 154042 h 162808"/>
                  <a:gd name="connsiteX3" fmla="*/ 170280 w 327150"/>
                  <a:gd name="connsiteY3" fmla="*/ 115942 h 162808"/>
                  <a:gd name="connsiteX4" fmla="*/ 316330 w 327150"/>
                  <a:gd name="connsiteY4" fmla="*/ 41329 h 162808"/>
                  <a:gd name="connsiteX5" fmla="*/ 311567 w 327150"/>
                  <a:gd name="connsiteY5" fmla="*/ 54 h 162808"/>
                  <a:gd name="connsiteX6" fmla="*/ 273467 w 327150"/>
                  <a:gd name="connsiteY6" fmla="*/ 33392 h 162808"/>
                  <a:gd name="connsiteX7" fmla="*/ 154405 w 327150"/>
                  <a:gd name="connsiteY7" fmla="*/ 68317 h 162808"/>
                  <a:gd name="connsiteX8" fmla="*/ 81380 w 327150"/>
                  <a:gd name="connsiteY8" fmla="*/ 92129 h 162808"/>
                  <a:gd name="connsiteX9" fmla="*/ 5180 w 327150"/>
                  <a:gd name="connsiteY9" fmla="*/ 73079 h 16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150" h="162808">
                    <a:moveTo>
                      <a:pt x="5180" y="73079"/>
                    </a:moveTo>
                    <a:cubicBezTo>
                      <a:pt x="-6462" y="83662"/>
                      <a:pt x="4122" y="142135"/>
                      <a:pt x="11530" y="155629"/>
                    </a:cubicBezTo>
                    <a:cubicBezTo>
                      <a:pt x="18938" y="169123"/>
                      <a:pt x="23172" y="160656"/>
                      <a:pt x="49630" y="154042"/>
                    </a:cubicBezTo>
                    <a:cubicBezTo>
                      <a:pt x="76088" y="147428"/>
                      <a:pt x="125830" y="134728"/>
                      <a:pt x="170280" y="115942"/>
                    </a:cubicBezTo>
                    <a:cubicBezTo>
                      <a:pt x="214730" y="97156"/>
                      <a:pt x="292782" y="60644"/>
                      <a:pt x="316330" y="41329"/>
                    </a:cubicBezTo>
                    <a:cubicBezTo>
                      <a:pt x="339878" y="22014"/>
                      <a:pt x="318711" y="1377"/>
                      <a:pt x="311567" y="54"/>
                    </a:cubicBezTo>
                    <a:cubicBezTo>
                      <a:pt x="304423" y="-1269"/>
                      <a:pt x="299661" y="22015"/>
                      <a:pt x="273467" y="33392"/>
                    </a:cubicBezTo>
                    <a:cubicBezTo>
                      <a:pt x="247273" y="44769"/>
                      <a:pt x="186420" y="58527"/>
                      <a:pt x="154405" y="68317"/>
                    </a:cubicBezTo>
                    <a:cubicBezTo>
                      <a:pt x="122391" y="78107"/>
                      <a:pt x="104928" y="90277"/>
                      <a:pt x="81380" y="92129"/>
                    </a:cubicBezTo>
                    <a:cubicBezTo>
                      <a:pt x="57832" y="93981"/>
                      <a:pt x="16822" y="62496"/>
                      <a:pt x="5180" y="7307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5F7A35D2-1809-4357-B56A-ACD532DE97CE}"/>
                  </a:ext>
                </a:extLst>
              </p:cNvPr>
              <p:cNvSpPr/>
              <p:nvPr/>
            </p:nvSpPr>
            <p:spPr>
              <a:xfrm>
                <a:off x="10125688" y="1194869"/>
                <a:ext cx="628778" cy="90771"/>
              </a:xfrm>
              <a:custGeom>
                <a:avLst/>
                <a:gdLst>
                  <a:gd name="connsiteX0" fmla="*/ 9995 w 628778"/>
                  <a:gd name="connsiteY0" fmla="*/ 26987 h 90771"/>
                  <a:gd name="connsiteX1" fmla="*/ 59207 w 628778"/>
                  <a:gd name="connsiteY1" fmla="*/ 55562 h 90771"/>
                  <a:gd name="connsiteX2" fmla="*/ 110007 w 628778"/>
                  <a:gd name="connsiteY2" fmla="*/ 68262 h 90771"/>
                  <a:gd name="connsiteX3" fmla="*/ 163982 w 628778"/>
                  <a:gd name="connsiteY3" fmla="*/ 71437 h 90771"/>
                  <a:gd name="connsiteX4" fmla="*/ 468782 w 628778"/>
                  <a:gd name="connsiteY4" fmla="*/ 85725 h 90771"/>
                  <a:gd name="connsiteX5" fmla="*/ 627532 w 628778"/>
                  <a:gd name="connsiteY5" fmla="*/ 85725 h 90771"/>
                  <a:gd name="connsiteX6" fmla="*/ 540220 w 628778"/>
                  <a:gd name="connsiteY6" fmla="*/ 25400 h 90771"/>
                  <a:gd name="connsiteX7" fmla="*/ 492595 w 628778"/>
                  <a:gd name="connsiteY7" fmla="*/ 0 h 90771"/>
                  <a:gd name="connsiteX8" fmla="*/ 270345 w 628778"/>
                  <a:gd name="connsiteY8" fmla="*/ 25400 h 90771"/>
                  <a:gd name="connsiteX9" fmla="*/ 9995 w 628778"/>
                  <a:gd name="connsiteY9" fmla="*/ 26987 h 9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778" h="90771">
                    <a:moveTo>
                      <a:pt x="9995" y="26987"/>
                    </a:moveTo>
                    <a:cubicBezTo>
                      <a:pt x="-25195" y="32014"/>
                      <a:pt x="42539" y="48683"/>
                      <a:pt x="59207" y="55562"/>
                    </a:cubicBezTo>
                    <a:cubicBezTo>
                      <a:pt x="75875" y="62441"/>
                      <a:pt x="92544" y="65616"/>
                      <a:pt x="110007" y="68262"/>
                    </a:cubicBezTo>
                    <a:cubicBezTo>
                      <a:pt x="127470" y="70908"/>
                      <a:pt x="163982" y="71437"/>
                      <a:pt x="163982" y="71437"/>
                    </a:cubicBezTo>
                    <a:lnTo>
                      <a:pt x="468782" y="85725"/>
                    </a:lnTo>
                    <a:cubicBezTo>
                      <a:pt x="546040" y="88106"/>
                      <a:pt x="615626" y="95779"/>
                      <a:pt x="627532" y="85725"/>
                    </a:cubicBezTo>
                    <a:cubicBezTo>
                      <a:pt x="639438" y="75671"/>
                      <a:pt x="562710" y="39688"/>
                      <a:pt x="540220" y="25400"/>
                    </a:cubicBezTo>
                    <a:cubicBezTo>
                      <a:pt x="517731" y="11112"/>
                      <a:pt x="537574" y="0"/>
                      <a:pt x="492595" y="0"/>
                    </a:cubicBezTo>
                    <a:cubicBezTo>
                      <a:pt x="447616" y="0"/>
                      <a:pt x="344958" y="20373"/>
                      <a:pt x="270345" y="25400"/>
                    </a:cubicBezTo>
                    <a:cubicBezTo>
                      <a:pt x="195732" y="30427"/>
                      <a:pt x="45185" y="21960"/>
                      <a:pt x="9995" y="269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FE0ED508-4B95-480C-8326-FADD52FCFD42}"/>
                  </a:ext>
                </a:extLst>
              </p:cNvPr>
              <p:cNvSpPr/>
              <p:nvPr/>
            </p:nvSpPr>
            <p:spPr>
              <a:xfrm>
                <a:off x="10233620" y="1081687"/>
                <a:ext cx="118025" cy="326463"/>
              </a:xfrm>
              <a:custGeom>
                <a:avLst/>
                <a:gdLst>
                  <a:gd name="connsiteX0" fmla="*/ 24300 w 118025"/>
                  <a:gd name="connsiteY0" fmla="*/ 3644 h 326463"/>
                  <a:gd name="connsiteX1" fmla="*/ 13188 w 118025"/>
                  <a:gd name="connsiteY1" fmla="*/ 211607 h 326463"/>
                  <a:gd name="connsiteX2" fmla="*/ 5250 w 118025"/>
                  <a:gd name="connsiteY2" fmla="*/ 316382 h 326463"/>
                  <a:gd name="connsiteX3" fmla="*/ 98913 w 118025"/>
                  <a:gd name="connsiteY3" fmla="*/ 316382 h 326463"/>
                  <a:gd name="connsiteX4" fmla="*/ 117963 w 118025"/>
                  <a:gd name="connsiteY4" fmla="*/ 263994 h 326463"/>
                  <a:gd name="connsiteX5" fmla="*/ 105263 w 118025"/>
                  <a:gd name="connsiteY5" fmla="*/ 144932 h 326463"/>
                  <a:gd name="connsiteX6" fmla="*/ 111613 w 118025"/>
                  <a:gd name="connsiteY6" fmla="*/ 100482 h 326463"/>
                  <a:gd name="connsiteX7" fmla="*/ 95738 w 118025"/>
                  <a:gd name="connsiteY7" fmla="*/ 79844 h 326463"/>
                  <a:gd name="connsiteX8" fmla="*/ 24300 w 118025"/>
                  <a:gd name="connsiteY8" fmla="*/ 3644 h 32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025" h="326463">
                    <a:moveTo>
                      <a:pt x="24300" y="3644"/>
                    </a:moveTo>
                    <a:cubicBezTo>
                      <a:pt x="10542" y="25604"/>
                      <a:pt x="16363" y="159484"/>
                      <a:pt x="13188" y="211607"/>
                    </a:cubicBezTo>
                    <a:cubicBezTo>
                      <a:pt x="10013" y="263730"/>
                      <a:pt x="-9037" y="298920"/>
                      <a:pt x="5250" y="316382"/>
                    </a:cubicBezTo>
                    <a:cubicBezTo>
                      <a:pt x="19537" y="333844"/>
                      <a:pt x="80128" y="325113"/>
                      <a:pt x="98913" y="316382"/>
                    </a:cubicBezTo>
                    <a:cubicBezTo>
                      <a:pt x="117699" y="307651"/>
                      <a:pt x="116905" y="292569"/>
                      <a:pt x="117963" y="263994"/>
                    </a:cubicBezTo>
                    <a:cubicBezTo>
                      <a:pt x="119021" y="235419"/>
                      <a:pt x="106321" y="172184"/>
                      <a:pt x="105263" y="144932"/>
                    </a:cubicBezTo>
                    <a:cubicBezTo>
                      <a:pt x="104205" y="117680"/>
                      <a:pt x="113200" y="111330"/>
                      <a:pt x="111613" y="100482"/>
                    </a:cubicBezTo>
                    <a:cubicBezTo>
                      <a:pt x="110026" y="89634"/>
                      <a:pt x="110290" y="94131"/>
                      <a:pt x="95738" y="79844"/>
                    </a:cubicBezTo>
                    <a:cubicBezTo>
                      <a:pt x="81186" y="65557"/>
                      <a:pt x="38058" y="-18316"/>
                      <a:pt x="24300" y="364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B8733356-2F12-48CB-B842-04749A04F174}"/>
                  </a:ext>
                </a:extLst>
              </p:cNvPr>
              <p:cNvSpPr/>
              <p:nvPr/>
            </p:nvSpPr>
            <p:spPr>
              <a:xfrm>
                <a:off x="10439729" y="1084983"/>
                <a:ext cx="110613" cy="300790"/>
              </a:xfrm>
              <a:custGeom>
                <a:avLst/>
                <a:gdLst>
                  <a:gd name="connsiteX0" fmla="*/ 754 w 110613"/>
                  <a:gd name="connsiteY0" fmla="*/ 348 h 300790"/>
                  <a:gd name="connsiteX1" fmla="*/ 57904 w 110613"/>
                  <a:gd name="connsiteY1" fmla="*/ 135286 h 300790"/>
                  <a:gd name="connsiteX2" fmla="*/ 754 w 110613"/>
                  <a:gd name="connsiteY2" fmla="*/ 254348 h 300790"/>
                  <a:gd name="connsiteX3" fmla="*/ 107116 w 110613"/>
                  <a:gd name="connsiteY3" fmla="*/ 300386 h 300790"/>
                  <a:gd name="connsiteX4" fmla="*/ 78541 w 110613"/>
                  <a:gd name="connsiteY4" fmla="*/ 232123 h 300790"/>
                  <a:gd name="connsiteX5" fmla="*/ 108704 w 110613"/>
                  <a:gd name="connsiteY5" fmla="*/ 100361 h 300790"/>
                  <a:gd name="connsiteX6" fmla="*/ 754 w 110613"/>
                  <a:gd name="connsiteY6" fmla="*/ 348 h 30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613" h="300790">
                    <a:moveTo>
                      <a:pt x="754" y="348"/>
                    </a:moveTo>
                    <a:cubicBezTo>
                      <a:pt x="-7713" y="6169"/>
                      <a:pt x="57904" y="92953"/>
                      <a:pt x="57904" y="135286"/>
                    </a:cubicBezTo>
                    <a:cubicBezTo>
                      <a:pt x="57904" y="177619"/>
                      <a:pt x="-7448" y="226831"/>
                      <a:pt x="754" y="254348"/>
                    </a:cubicBezTo>
                    <a:cubicBezTo>
                      <a:pt x="8956" y="281865"/>
                      <a:pt x="94152" y="304090"/>
                      <a:pt x="107116" y="300386"/>
                    </a:cubicBezTo>
                    <a:cubicBezTo>
                      <a:pt x="120080" y="296682"/>
                      <a:pt x="78276" y="265460"/>
                      <a:pt x="78541" y="232123"/>
                    </a:cubicBezTo>
                    <a:cubicBezTo>
                      <a:pt x="78806" y="198786"/>
                      <a:pt x="119816" y="137667"/>
                      <a:pt x="108704" y="100361"/>
                    </a:cubicBezTo>
                    <a:cubicBezTo>
                      <a:pt x="97592" y="63055"/>
                      <a:pt x="9221" y="-5473"/>
                      <a:pt x="754" y="3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4ADBDA89-3D17-4E72-BA69-1CEF44BF1C1D}"/>
                  </a:ext>
                </a:extLst>
              </p:cNvPr>
              <p:cNvSpPr/>
              <p:nvPr/>
            </p:nvSpPr>
            <p:spPr>
              <a:xfrm>
                <a:off x="10182191" y="1394155"/>
                <a:ext cx="113321" cy="513364"/>
              </a:xfrm>
              <a:custGeom>
                <a:avLst/>
                <a:gdLst>
                  <a:gd name="connsiteX0" fmla="*/ 7467 w 113321"/>
                  <a:gd name="connsiteY0" fmla="*/ 13439 h 513364"/>
                  <a:gd name="connsiteX1" fmla="*/ 10642 w 113321"/>
                  <a:gd name="connsiteY1" fmla="*/ 467464 h 513364"/>
                  <a:gd name="connsiteX2" fmla="*/ 34454 w 113321"/>
                  <a:gd name="connsiteY2" fmla="*/ 494451 h 513364"/>
                  <a:gd name="connsiteX3" fmla="*/ 97954 w 113321"/>
                  <a:gd name="connsiteY3" fmla="*/ 437301 h 513364"/>
                  <a:gd name="connsiteX4" fmla="*/ 97954 w 113321"/>
                  <a:gd name="connsiteY4" fmla="*/ 256326 h 513364"/>
                  <a:gd name="connsiteX5" fmla="*/ 109067 w 113321"/>
                  <a:gd name="connsiteY5" fmla="*/ 130914 h 513364"/>
                  <a:gd name="connsiteX6" fmla="*/ 7467 w 113321"/>
                  <a:gd name="connsiteY6" fmla="*/ 13439 h 51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21" h="513364">
                    <a:moveTo>
                      <a:pt x="7467" y="13439"/>
                    </a:moveTo>
                    <a:cubicBezTo>
                      <a:pt x="-8937" y="69531"/>
                      <a:pt x="6144" y="387295"/>
                      <a:pt x="10642" y="467464"/>
                    </a:cubicBezTo>
                    <a:cubicBezTo>
                      <a:pt x="15140" y="547633"/>
                      <a:pt x="19902" y="499478"/>
                      <a:pt x="34454" y="494451"/>
                    </a:cubicBezTo>
                    <a:cubicBezTo>
                      <a:pt x="49006" y="489424"/>
                      <a:pt x="87371" y="476989"/>
                      <a:pt x="97954" y="437301"/>
                    </a:cubicBezTo>
                    <a:cubicBezTo>
                      <a:pt x="108537" y="397614"/>
                      <a:pt x="96102" y="307390"/>
                      <a:pt x="97954" y="256326"/>
                    </a:cubicBezTo>
                    <a:cubicBezTo>
                      <a:pt x="99806" y="205262"/>
                      <a:pt x="122561" y="169279"/>
                      <a:pt x="109067" y="130914"/>
                    </a:cubicBezTo>
                    <a:cubicBezTo>
                      <a:pt x="95573" y="92550"/>
                      <a:pt x="23871" y="-42653"/>
                      <a:pt x="7467" y="134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4CD41A6E-D7CE-461B-995D-440A5B3A193A}"/>
                  </a:ext>
                </a:extLst>
              </p:cNvPr>
              <p:cNvSpPr/>
              <p:nvPr/>
            </p:nvSpPr>
            <p:spPr>
              <a:xfrm>
                <a:off x="10234738" y="1415484"/>
                <a:ext cx="450600" cy="490859"/>
              </a:xfrm>
              <a:custGeom>
                <a:avLst/>
                <a:gdLst>
                  <a:gd name="connsiteX0" fmla="*/ 7307 w 450600"/>
                  <a:gd name="connsiteY0" fmla="*/ 31797 h 490859"/>
                  <a:gd name="connsiteX1" fmla="*/ 73982 w 450600"/>
                  <a:gd name="connsiteY1" fmla="*/ 28622 h 490859"/>
                  <a:gd name="connsiteX2" fmla="*/ 221620 w 450600"/>
                  <a:gd name="connsiteY2" fmla="*/ 30210 h 490859"/>
                  <a:gd name="connsiteX3" fmla="*/ 343857 w 450600"/>
                  <a:gd name="connsiteY3" fmla="*/ 47 h 490859"/>
                  <a:gd name="connsiteX4" fmla="*/ 450220 w 450600"/>
                  <a:gd name="connsiteY4" fmla="*/ 38147 h 490859"/>
                  <a:gd name="connsiteX5" fmla="*/ 305757 w 450600"/>
                  <a:gd name="connsiteY5" fmla="*/ 60372 h 490859"/>
                  <a:gd name="connsiteX6" fmla="*/ 378782 w 450600"/>
                  <a:gd name="connsiteY6" fmla="*/ 233410 h 490859"/>
                  <a:gd name="connsiteX7" fmla="*/ 385132 w 450600"/>
                  <a:gd name="connsiteY7" fmla="*/ 454072 h 490859"/>
                  <a:gd name="connsiteX8" fmla="*/ 297820 w 450600"/>
                  <a:gd name="connsiteY8" fmla="*/ 457247 h 490859"/>
                  <a:gd name="connsiteX9" fmla="*/ 389895 w 450600"/>
                  <a:gd name="connsiteY9" fmla="*/ 123872 h 490859"/>
                  <a:gd name="connsiteX10" fmla="*/ 283532 w 450600"/>
                  <a:gd name="connsiteY10" fmla="*/ 57197 h 490859"/>
                  <a:gd name="connsiteX11" fmla="*/ 7307 w 450600"/>
                  <a:gd name="connsiteY11" fmla="*/ 31797 h 49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600" h="490859">
                    <a:moveTo>
                      <a:pt x="7307" y="31797"/>
                    </a:moveTo>
                    <a:cubicBezTo>
                      <a:pt x="-27618" y="27034"/>
                      <a:pt x="73982" y="28622"/>
                      <a:pt x="73982" y="28622"/>
                    </a:cubicBezTo>
                    <a:cubicBezTo>
                      <a:pt x="109701" y="28358"/>
                      <a:pt x="176641" y="34972"/>
                      <a:pt x="221620" y="30210"/>
                    </a:cubicBezTo>
                    <a:cubicBezTo>
                      <a:pt x="266599" y="25448"/>
                      <a:pt x="305757" y="-1276"/>
                      <a:pt x="343857" y="47"/>
                    </a:cubicBezTo>
                    <a:cubicBezTo>
                      <a:pt x="381957" y="1370"/>
                      <a:pt x="456570" y="28093"/>
                      <a:pt x="450220" y="38147"/>
                    </a:cubicBezTo>
                    <a:cubicBezTo>
                      <a:pt x="443870" y="48201"/>
                      <a:pt x="317663" y="27828"/>
                      <a:pt x="305757" y="60372"/>
                    </a:cubicBezTo>
                    <a:cubicBezTo>
                      <a:pt x="293851" y="92916"/>
                      <a:pt x="365553" y="167793"/>
                      <a:pt x="378782" y="233410"/>
                    </a:cubicBezTo>
                    <a:cubicBezTo>
                      <a:pt x="392011" y="299027"/>
                      <a:pt x="398626" y="416766"/>
                      <a:pt x="385132" y="454072"/>
                    </a:cubicBezTo>
                    <a:cubicBezTo>
                      <a:pt x="371638" y="491378"/>
                      <a:pt x="297026" y="512280"/>
                      <a:pt x="297820" y="457247"/>
                    </a:cubicBezTo>
                    <a:cubicBezTo>
                      <a:pt x="298614" y="402214"/>
                      <a:pt x="392276" y="190547"/>
                      <a:pt x="389895" y="123872"/>
                    </a:cubicBezTo>
                    <a:cubicBezTo>
                      <a:pt x="387514" y="57197"/>
                      <a:pt x="344122" y="72278"/>
                      <a:pt x="283532" y="57197"/>
                    </a:cubicBezTo>
                    <a:cubicBezTo>
                      <a:pt x="222942" y="42116"/>
                      <a:pt x="42232" y="36560"/>
                      <a:pt x="7307" y="3179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F1BA7748-F8E4-4E0D-A825-698053BBEBE3}"/>
                  </a:ext>
                </a:extLst>
              </p:cNvPr>
              <p:cNvSpPr/>
              <p:nvPr/>
            </p:nvSpPr>
            <p:spPr>
              <a:xfrm>
                <a:off x="10354138" y="1428003"/>
                <a:ext cx="128050" cy="378716"/>
              </a:xfrm>
              <a:custGeom>
                <a:avLst/>
                <a:gdLst>
                  <a:gd name="connsiteX0" fmla="*/ 6970 w 128050"/>
                  <a:gd name="connsiteY0" fmla="*/ 228 h 378716"/>
                  <a:gd name="connsiteX1" fmla="*/ 13320 w 128050"/>
                  <a:gd name="connsiteY1" fmla="*/ 105003 h 378716"/>
                  <a:gd name="connsiteX2" fmla="*/ 6970 w 128050"/>
                  <a:gd name="connsiteY2" fmla="*/ 363766 h 378716"/>
                  <a:gd name="connsiteX3" fmla="*/ 89520 w 128050"/>
                  <a:gd name="connsiteY3" fmla="*/ 324078 h 378716"/>
                  <a:gd name="connsiteX4" fmla="*/ 126032 w 128050"/>
                  <a:gd name="connsiteY4" fmla="*/ 128816 h 378716"/>
                  <a:gd name="connsiteX5" fmla="*/ 6970 w 128050"/>
                  <a:gd name="connsiteY5" fmla="*/ 228 h 37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50" h="378716">
                    <a:moveTo>
                      <a:pt x="6970" y="228"/>
                    </a:moveTo>
                    <a:cubicBezTo>
                      <a:pt x="-11815" y="-3741"/>
                      <a:pt x="13320" y="44413"/>
                      <a:pt x="13320" y="105003"/>
                    </a:cubicBezTo>
                    <a:cubicBezTo>
                      <a:pt x="13320" y="165593"/>
                      <a:pt x="-5730" y="327254"/>
                      <a:pt x="6970" y="363766"/>
                    </a:cubicBezTo>
                    <a:cubicBezTo>
                      <a:pt x="19670" y="400279"/>
                      <a:pt x="69676" y="363236"/>
                      <a:pt x="89520" y="324078"/>
                    </a:cubicBezTo>
                    <a:cubicBezTo>
                      <a:pt x="109364" y="284920"/>
                      <a:pt x="135557" y="182526"/>
                      <a:pt x="126032" y="128816"/>
                    </a:cubicBezTo>
                    <a:cubicBezTo>
                      <a:pt x="116507" y="75106"/>
                      <a:pt x="25755" y="4197"/>
                      <a:pt x="6970" y="2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B0EBF7E0-E1DC-49C0-9E10-507847345D4B}"/>
                  </a:ext>
                </a:extLst>
              </p:cNvPr>
              <p:cNvSpPr/>
              <p:nvPr/>
            </p:nvSpPr>
            <p:spPr>
              <a:xfrm>
                <a:off x="10261244" y="1584466"/>
                <a:ext cx="325498" cy="102537"/>
              </a:xfrm>
              <a:custGeom>
                <a:avLst/>
                <a:gdLst>
                  <a:gd name="connsiteX0" fmla="*/ 6201 w 325498"/>
                  <a:gd name="connsiteY0" fmla="*/ 2515 h 102537"/>
                  <a:gd name="connsiteX1" fmla="*/ 88751 w 325498"/>
                  <a:gd name="connsiteY1" fmla="*/ 31090 h 102537"/>
                  <a:gd name="connsiteX2" fmla="*/ 325289 w 325498"/>
                  <a:gd name="connsiteY2" fmla="*/ 42203 h 102537"/>
                  <a:gd name="connsiteX3" fmla="*/ 44301 w 325498"/>
                  <a:gd name="connsiteY3" fmla="*/ 102528 h 102537"/>
                  <a:gd name="connsiteX4" fmla="*/ 6201 w 325498"/>
                  <a:gd name="connsiteY4" fmla="*/ 2515 h 10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498" h="102537">
                    <a:moveTo>
                      <a:pt x="6201" y="2515"/>
                    </a:moveTo>
                    <a:cubicBezTo>
                      <a:pt x="13609" y="-9391"/>
                      <a:pt x="35570" y="24475"/>
                      <a:pt x="88751" y="31090"/>
                    </a:cubicBezTo>
                    <a:cubicBezTo>
                      <a:pt x="141932" y="37705"/>
                      <a:pt x="332697" y="30297"/>
                      <a:pt x="325289" y="42203"/>
                    </a:cubicBezTo>
                    <a:cubicBezTo>
                      <a:pt x="317881" y="54109"/>
                      <a:pt x="101186" y="103322"/>
                      <a:pt x="44301" y="102528"/>
                    </a:cubicBezTo>
                    <a:cubicBezTo>
                      <a:pt x="-12584" y="101734"/>
                      <a:pt x="-1207" y="14421"/>
                      <a:pt x="6201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7F1F4C50-5F9A-4E98-97CA-B1178B7E5DFA}"/>
                  </a:ext>
                </a:extLst>
              </p:cNvPr>
              <p:cNvSpPr/>
              <p:nvPr/>
            </p:nvSpPr>
            <p:spPr>
              <a:xfrm>
                <a:off x="10250580" y="1766956"/>
                <a:ext cx="357532" cy="108271"/>
              </a:xfrm>
              <a:custGeom>
                <a:avLst/>
                <a:gdLst>
                  <a:gd name="connsiteX0" fmla="*/ 2578 w 357532"/>
                  <a:gd name="connsiteY0" fmla="*/ 7350 h 108271"/>
                  <a:gd name="connsiteX1" fmla="*/ 307378 w 357532"/>
                  <a:gd name="connsiteY1" fmla="*/ 10525 h 108271"/>
                  <a:gd name="connsiteX2" fmla="*/ 350240 w 357532"/>
                  <a:gd name="connsiteY2" fmla="*/ 34338 h 108271"/>
                  <a:gd name="connsiteX3" fmla="*/ 232765 w 357532"/>
                  <a:gd name="connsiteY3" fmla="*/ 59738 h 108271"/>
                  <a:gd name="connsiteX4" fmla="*/ 162915 w 357532"/>
                  <a:gd name="connsiteY4" fmla="*/ 107363 h 108271"/>
                  <a:gd name="connsiteX5" fmla="*/ 2578 w 357532"/>
                  <a:gd name="connsiteY5" fmla="*/ 7350 h 10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532" h="108271">
                    <a:moveTo>
                      <a:pt x="2578" y="7350"/>
                    </a:moveTo>
                    <a:cubicBezTo>
                      <a:pt x="26655" y="-8790"/>
                      <a:pt x="249434" y="6027"/>
                      <a:pt x="307378" y="10525"/>
                    </a:cubicBezTo>
                    <a:cubicBezTo>
                      <a:pt x="365322" y="15023"/>
                      <a:pt x="362675" y="26136"/>
                      <a:pt x="350240" y="34338"/>
                    </a:cubicBezTo>
                    <a:cubicBezTo>
                      <a:pt x="337805" y="42540"/>
                      <a:pt x="263986" y="47567"/>
                      <a:pt x="232765" y="59738"/>
                    </a:cubicBezTo>
                    <a:cubicBezTo>
                      <a:pt x="201544" y="71909"/>
                      <a:pt x="195723" y="115036"/>
                      <a:pt x="162915" y="107363"/>
                    </a:cubicBezTo>
                    <a:cubicBezTo>
                      <a:pt x="130107" y="99690"/>
                      <a:pt x="-21499" y="23490"/>
                      <a:pt x="2578" y="73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0ECF9724-4DC3-4471-832D-40C8DEB71FB3}"/>
                </a:ext>
              </a:extLst>
            </p:cNvPr>
            <p:cNvSpPr/>
            <p:nvPr/>
          </p:nvSpPr>
          <p:spPr>
            <a:xfrm>
              <a:off x="3819931" y="3195654"/>
              <a:ext cx="617939" cy="798168"/>
            </a:xfrm>
            <a:custGeom>
              <a:avLst/>
              <a:gdLst>
                <a:gd name="connsiteX0" fmla="*/ 18732 w 617939"/>
                <a:gd name="connsiteY0" fmla="*/ 179988 h 798168"/>
                <a:gd name="connsiteX1" fmla="*/ 26669 w 617939"/>
                <a:gd name="connsiteY1" fmla="*/ 264126 h 798168"/>
                <a:gd name="connsiteX2" fmla="*/ 164782 w 617939"/>
                <a:gd name="connsiteY2" fmla="*/ 272063 h 798168"/>
                <a:gd name="connsiteX3" fmla="*/ 296544 w 617939"/>
                <a:gd name="connsiteY3" fmla="*/ 251426 h 798168"/>
                <a:gd name="connsiteX4" fmla="*/ 323532 w 617939"/>
                <a:gd name="connsiteY4" fmla="*/ 316513 h 798168"/>
                <a:gd name="connsiteX5" fmla="*/ 194944 w 617939"/>
                <a:gd name="connsiteY5" fmla="*/ 335563 h 798168"/>
                <a:gd name="connsiteX6" fmla="*/ 34607 w 617939"/>
                <a:gd name="connsiteY6" fmla="*/ 305401 h 798168"/>
                <a:gd name="connsiteX7" fmla="*/ 4444 w 617939"/>
                <a:gd name="connsiteY7" fmla="*/ 359376 h 798168"/>
                <a:gd name="connsiteX8" fmla="*/ 34607 w 617939"/>
                <a:gd name="connsiteY8" fmla="*/ 408588 h 798168"/>
                <a:gd name="connsiteX9" fmla="*/ 312419 w 617939"/>
                <a:gd name="connsiteY9" fmla="*/ 391126 h 798168"/>
                <a:gd name="connsiteX10" fmla="*/ 375919 w 617939"/>
                <a:gd name="connsiteY10" fmla="*/ 429226 h 798168"/>
                <a:gd name="connsiteX11" fmla="*/ 206057 w 617939"/>
                <a:gd name="connsiteY11" fmla="*/ 456213 h 798168"/>
                <a:gd name="connsiteX12" fmla="*/ 90169 w 617939"/>
                <a:gd name="connsiteY12" fmla="*/ 497488 h 798168"/>
                <a:gd name="connsiteX13" fmla="*/ 44132 w 617939"/>
                <a:gd name="connsiteY13" fmla="*/ 630838 h 798168"/>
                <a:gd name="connsiteX14" fmla="*/ 477519 w 617939"/>
                <a:gd name="connsiteY14" fmla="*/ 797526 h 798168"/>
                <a:gd name="connsiteX15" fmla="*/ 466407 w 617939"/>
                <a:gd name="connsiteY15" fmla="*/ 687988 h 798168"/>
                <a:gd name="connsiteX16" fmla="*/ 267969 w 617939"/>
                <a:gd name="connsiteY16" fmla="*/ 678463 h 798168"/>
                <a:gd name="connsiteX17" fmla="*/ 234632 w 617939"/>
                <a:gd name="connsiteY17" fmla="*/ 594326 h 798168"/>
                <a:gd name="connsiteX18" fmla="*/ 363219 w 617939"/>
                <a:gd name="connsiteY18" fmla="*/ 516538 h 798168"/>
                <a:gd name="connsiteX19" fmla="*/ 494982 w 617939"/>
                <a:gd name="connsiteY19" fmla="*/ 567338 h 798168"/>
                <a:gd name="connsiteX20" fmla="*/ 469582 w 617939"/>
                <a:gd name="connsiteY20" fmla="*/ 407001 h 798168"/>
                <a:gd name="connsiteX21" fmla="*/ 488632 w 617939"/>
                <a:gd name="connsiteY21" fmla="*/ 348263 h 798168"/>
                <a:gd name="connsiteX22" fmla="*/ 617219 w 617939"/>
                <a:gd name="connsiteY22" fmla="*/ 267301 h 798168"/>
                <a:gd name="connsiteX23" fmla="*/ 423544 w 617939"/>
                <a:gd name="connsiteY23" fmla="*/ 295876 h 798168"/>
                <a:gd name="connsiteX24" fmla="*/ 385444 w 617939"/>
                <a:gd name="connsiteY24" fmla="*/ 240313 h 798168"/>
                <a:gd name="connsiteX25" fmla="*/ 494982 w 617939"/>
                <a:gd name="connsiteY25" fmla="*/ 183163 h 798168"/>
                <a:gd name="connsiteX26" fmla="*/ 494982 w 617939"/>
                <a:gd name="connsiteY26" fmla="*/ 126013 h 798168"/>
                <a:gd name="connsiteX27" fmla="*/ 356869 w 617939"/>
                <a:gd name="connsiteY27" fmla="*/ 138713 h 798168"/>
                <a:gd name="connsiteX28" fmla="*/ 266382 w 617939"/>
                <a:gd name="connsiteY28" fmla="*/ 30763 h 798168"/>
                <a:gd name="connsiteX29" fmla="*/ 86994 w 617939"/>
                <a:gd name="connsiteY29" fmla="*/ 3776 h 798168"/>
                <a:gd name="connsiteX30" fmla="*/ 228282 w 617939"/>
                <a:gd name="connsiteY30" fmla="*/ 99026 h 798168"/>
                <a:gd name="connsiteX31" fmla="*/ 18732 w 617939"/>
                <a:gd name="connsiteY31" fmla="*/ 179988 h 7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7939" h="798168">
                  <a:moveTo>
                    <a:pt x="18732" y="179988"/>
                  </a:moveTo>
                  <a:cubicBezTo>
                    <a:pt x="-14870" y="207505"/>
                    <a:pt x="2327" y="248780"/>
                    <a:pt x="26669" y="264126"/>
                  </a:cubicBezTo>
                  <a:cubicBezTo>
                    <a:pt x="51011" y="279472"/>
                    <a:pt x="119803" y="274180"/>
                    <a:pt x="164782" y="272063"/>
                  </a:cubicBezTo>
                  <a:cubicBezTo>
                    <a:pt x="209761" y="269946"/>
                    <a:pt x="270086" y="244018"/>
                    <a:pt x="296544" y="251426"/>
                  </a:cubicBezTo>
                  <a:cubicBezTo>
                    <a:pt x="323002" y="258834"/>
                    <a:pt x="340465" y="302490"/>
                    <a:pt x="323532" y="316513"/>
                  </a:cubicBezTo>
                  <a:cubicBezTo>
                    <a:pt x="306599" y="330536"/>
                    <a:pt x="243098" y="337415"/>
                    <a:pt x="194944" y="335563"/>
                  </a:cubicBezTo>
                  <a:cubicBezTo>
                    <a:pt x="146790" y="333711"/>
                    <a:pt x="66357" y="301432"/>
                    <a:pt x="34607" y="305401"/>
                  </a:cubicBezTo>
                  <a:cubicBezTo>
                    <a:pt x="2857" y="309370"/>
                    <a:pt x="4444" y="342178"/>
                    <a:pt x="4444" y="359376"/>
                  </a:cubicBezTo>
                  <a:cubicBezTo>
                    <a:pt x="4444" y="376574"/>
                    <a:pt x="-16722" y="403296"/>
                    <a:pt x="34607" y="408588"/>
                  </a:cubicBezTo>
                  <a:cubicBezTo>
                    <a:pt x="85936" y="413880"/>
                    <a:pt x="255534" y="387686"/>
                    <a:pt x="312419" y="391126"/>
                  </a:cubicBezTo>
                  <a:cubicBezTo>
                    <a:pt x="369304" y="394566"/>
                    <a:pt x="393646" y="418378"/>
                    <a:pt x="375919" y="429226"/>
                  </a:cubicBezTo>
                  <a:cubicBezTo>
                    <a:pt x="358192" y="440074"/>
                    <a:pt x="253682" y="444836"/>
                    <a:pt x="206057" y="456213"/>
                  </a:cubicBezTo>
                  <a:cubicBezTo>
                    <a:pt x="158432" y="467590"/>
                    <a:pt x="117157" y="468384"/>
                    <a:pt x="90169" y="497488"/>
                  </a:cubicBezTo>
                  <a:cubicBezTo>
                    <a:pt x="63182" y="526592"/>
                    <a:pt x="-20426" y="580832"/>
                    <a:pt x="44132" y="630838"/>
                  </a:cubicBezTo>
                  <a:cubicBezTo>
                    <a:pt x="108690" y="680844"/>
                    <a:pt x="407140" y="788001"/>
                    <a:pt x="477519" y="797526"/>
                  </a:cubicBezTo>
                  <a:cubicBezTo>
                    <a:pt x="547898" y="807051"/>
                    <a:pt x="501332" y="707832"/>
                    <a:pt x="466407" y="687988"/>
                  </a:cubicBezTo>
                  <a:cubicBezTo>
                    <a:pt x="431482" y="668144"/>
                    <a:pt x="306598" y="694073"/>
                    <a:pt x="267969" y="678463"/>
                  </a:cubicBezTo>
                  <a:cubicBezTo>
                    <a:pt x="229340" y="662853"/>
                    <a:pt x="218757" y="621314"/>
                    <a:pt x="234632" y="594326"/>
                  </a:cubicBezTo>
                  <a:cubicBezTo>
                    <a:pt x="250507" y="567339"/>
                    <a:pt x="319827" y="521036"/>
                    <a:pt x="363219" y="516538"/>
                  </a:cubicBezTo>
                  <a:cubicBezTo>
                    <a:pt x="406611" y="512040"/>
                    <a:pt x="477255" y="585594"/>
                    <a:pt x="494982" y="567338"/>
                  </a:cubicBezTo>
                  <a:cubicBezTo>
                    <a:pt x="512709" y="549082"/>
                    <a:pt x="470640" y="443513"/>
                    <a:pt x="469582" y="407001"/>
                  </a:cubicBezTo>
                  <a:cubicBezTo>
                    <a:pt x="468524" y="370489"/>
                    <a:pt x="464026" y="371546"/>
                    <a:pt x="488632" y="348263"/>
                  </a:cubicBezTo>
                  <a:cubicBezTo>
                    <a:pt x="513238" y="324980"/>
                    <a:pt x="628067" y="276032"/>
                    <a:pt x="617219" y="267301"/>
                  </a:cubicBezTo>
                  <a:cubicBezTo>
                    <a:pt x="606371" y="258570"/>
                    <a:pt x="462173" y="300374"/>
                    <a:pt x="423544" y="295876"/>
                  </a:cubicBezTo>
                  <a:cubicBezTo>
                    <a:pt x="384915" y="291378"/>
                    <a:pt x="373538" y="259098"/>
                    <a:pt x="385444" y="240313"/>
                  </a:cubicBezTo>
                  <a:cubicBezTo>
                    <a:pt x="397350" y="221528"/>
                    <a:pt x="476726" y="202213"/>
                    <a:pt x="494982" y="183163"/>
                  </a:cubicBezTo>
                  <a:cubicBezTo>
                    <a:pt x="513238" y="164113"/>
                    <a:pt x="518001" y="133421"/>
                    <a:pt x="494982" y="126013"/>
                  </a:cubicBezTo>
                  <a:cubicBezTo>
                    <a:pt x="471963" y="118605"/>
                    <a:pt x="394969" y="154588"/>
                    <a:pt x="356869" y="138713"/>
                  </a:cubicBezTo>
                  <a:cubicBezTo>
                    <a:pt x="318769" y="122838"/>
                    <a:pt x="311361" y="53252"/>
                    <a:pt x="266382" y="30763"/>
                  </a:cubicBezTo>
                  <a:cubicBezTo>
                    <a:pt x="221403" y="8273"/>
                    <a:pt x="93344" y="-7601"/>
                    <a:pt x="86994" y="3776"/>
                  </a:cubicBezTo>
                  <a:cubicBezTo>
                    <a:pt x="80644" y="15153"/>
                    <a:pt x="237542" y="68864"/>
                    <a:pt x="228282" y="99026"/>
                  </a:cubicBezTo>
                  <a:cubicBezTo>
                    <a:pt x="219022" y="129188"/>
                    <a:pt x="52334" y="152471"/>
                    <a:pt x="18732" y="1799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24253134-733F-40A7-B7CC-0C97ACF7511B}"/>
                </a:ext>
              </a:extLst>
            </p:cNvPr>
            <p:cNvSpPr/>
            <p:nvPr/>
          </p:nvSpPr>
          <p:spPr>
            <a:xfrm>
              <a:off x="3384840" y="3982216"/>
              <a:ext cx="887794" cy="809868"/>
            </a:xfrm>
            <a:custGeom>
              <a:avLst/>
              <a:gdLst>
                <a:gd name="connsiteX0" fmla="*/ 354916 w 887794"/>
                <a:gd name="connsiteY0" fmla="*/ 42 h 809868"/>
                <a:gd name="connsiteX1" fmla="*/ 439053 w 887794"/>
                <a:gd name="connsiteY1" fmla="*/ 74654 h 809868"/>
                <a:gd name="connsiteX2" fmla="*/ 388253 w 887794"/>
                <a:gd name="connsiteY2" fmla="*/ 154029 h 809868"/>
                <a:gd name="connsiteX3" fmla="*/ 124728 w 887794"/>
                <a:gd name="connsiteY3" fmla="*/ 181017 h 809868"/>
                <a:gd name="connsiteX4" fmla="*/ 34241 w 887794"/>
                <a:gd name="connsiteY4" fmla="*/ 138154 h 809868"/>
                <a:gd name="connsiteX5" fmla="*/ 175528 w 887794"/>
                <a:gd name="connsiteY5" fmla="*/ 217529 h 809868"/>
                <a:gd name="connsiteX6" fmla="*/ 329516 w 887794"/>
                <a:gd name="connsiteY6" fmla="*/ 217529 h 809868"/>
                <a:gd name="connsiteX7" fmla="*/ 348566 w 887794"/>
                <a:gd name="connsiteY7" fmla="*/ 300079 h 809868"/>
                <a:gd name="connsiteX8" fmla="*/ 253316 w 887794"/>
                <a:gd name="connsiteY8" fmla="*/ 574717 h 809868"/>
                <a:gd name="connsiteX9" fmla="*/ 5666 w 887794"/>
                <a:gd name="connsiteY9" fmla="*/ 719179 h 809868"/>
                <a:gd name="connsiteX10" fmla="*/ 73928 w 887794"/>
                <a:gd name="connsiteY10" fmla="*/ 692192 h 809868"/>
                <a:gd name="connsiteX11" fmla="*/ 307291 w 887794"/>
                <a:gd name="connsiteY11" fmla="*/ 609642 h 809868"/>
                <a:gd name="connsiteX12" fmla="*/ 513666 w 887794"/>
                <a:gd name="connsiteY12" fmla="*/ 388979 h 809868"/>
                <a:gd name="connsiteX13" fmla="*/ 629553 w 887794"/>
                <a:gd name="connsiteY13" fmla="*/ 436604 h 809868"/>
                <a:gd name="connsiteX14" fmla="*/ 618441 w 887794"/>
                <a:gd name="connsiteY14" fmla="*/ 611229 h 809868"/>
                <a:gd name="connsiteX15" fmla="*/ 540653 w 887794"/>
                <a:gd name="connsiteY15" fmla="*/ 704892 h 809868"/>
                <a:gd name="connsiteX16" fmla="*/ 442228 w 887794"/>
                <a:gd name="connsiteY16" fmla="*/ 641392 h 809868"/>
                <a:gd name="connsiteX17" fmla="*/ 516841 w 887794"/>
                <a:gd name="connsiteY17" fmla="*/ 717592 h 809868"/>
                <a:gd name="connsiteX18" fmla="*/ 712103 w 887794"/>
                <a:gd name="connsiteY18" fmla="*/ 801729 h 809868"/>
                <a:gd name="connsiteX19" fmla="*/ 735916 w 887794"/>
                <a:gd name="connsiteY19" fmla="*/ 501692 h 809868"/>
                <a:gd name="connsiteX20" fmla="*/ 758141 w 887794"/>
                <a:gd name="connsiteY20" fmla="*/ 431842 h 809868"/>
                <a:gd name="connsiteX21" fmla="*/ 764491 w 887794"/>
                <a:gd name="connsiteY21" fmla="*/ 401679 h 809868"/>
                <a:gd name="connsiteX22" fmla="*/ 713691 w 887794"/>
                <a:gd name="connsiteY22" fmla="*/ 322304 h 809868"/>
                <a:gd name="connsiteX23" fmla="*/ 613678 w 887794"/>
                <a:gd name="connsiteY23" fmla="*/ 339767 h 809868"/>
                <a:gd name="connsiteX24" fmla="*/ 467628 w 887794"/>
                <a:gd name="connsiteY24" fmla="*/ 306429 h 809868"/>
                <a:gd name="connsiteX25" fmla="*/ 461278 w 887794"/>
                <a:gd name="connsiteY25" fmla="*/ 239754 h 809868"/>
                <a:gd name="connsiteX26" fmla="*/ 594628 w 887794"/>
                <a:gd name="connsiteY26" fmla="*/ 219117 h 809868"/>
                <a:gd name="connsiteX27" fmla="*/ 862916 w 887794"/>
                <a:gd name="connsiteY27" fmla="*/ 155617 h 809868"/>
                <a:gd name="connsiteX28" fmla="*/ 864503 w 887794"/>
                <a:gd name="connsiteY28" fmla="*/ 120692 h 809868"/>
                <a:gd name="connsiteX29" fmla="*/ 761316 w 887794"/>
                <a:gd name="connsiteY29" fmla="*/ 150854 h 809868"/>
                <a:gd name="connsiteX30" fmla="*/ 545416 w 887794"/>
                <a:gd name="connsiteY30" fmla="*/ 155617 h 809868"/>
                <a:gd name="connsiteX31" fmla="*/ 486678 w 887794"/>
                <a:gd name="connsiteY31" fmla="*/ 65129 h 809868"/>
                <a:gd name="connsiteX32" fmla="*/ 354916 w 887794"/>
                <a:gd name="connsiteY32" fmla="*/ 42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7794" h="809868">
                  <a:moveTo>
                    <a:pt x="354916" y="42"/>
                  </a:moveTo>
                  <a:cubicBezTo>
                    <a:pt x="346978" y="1630"/>
                    <a:pt x="433497" y="48990"/>
                    <a:pt x="439053" y="74654"/>
                  </a:cubicBezTo>
                  <a:cubicBezTo>
                    <a:pt x="444609" y="100319"/>
                    <a:pt x="440641" y="136302"/>
                    <a:pt x="388253" y="154029"/>
                  </a:cubicBezTo>
                  <a:cubicBezTo>
                    <a:pt x="335865" y="171756"/>
                    <a:pt x="183730" y="183663"/>
                    <a:pt x="124728" y="181017"/>
                  </a:cubicBezTo>
                  <a:cubicBezTo>
                    <a:pt x="65726" y="178371"/>
                    <a:pt x="25774" y="132069"/>
                    <a:pt x="34241" y="138154"/>
                  </a:cubicBezTo>
                  <a:cubicBezTo>
                    <a:pt x="42708" y="144239"/>
                    <a:pt x="126315" y="204300"/>
                    <a:pt x="175528" y="217529"/>
                  </a:cubicBezTo>
                  <a:cubicBezTo>
                    <a:pt x="224740" y="230758"/>
                    <a:pt x="300676" y="203771"/>
                    <a:pt x="329516" y="217529"/>
                  </a:cubicBezTo>
                  <a:cubicBezTo>
                    <a:pt x="358356" y="231287"/>
                    <a:pt x="361266" y="240548"/>
                    <a:pt x="348566" y="300079"/>
                  </a:cubicBezTo>
                  <a:cubicBezTo>
                    <a:pt x="335866" y="359610"/>
                    <a:pt x="310466" y="504867"/>
                    <a:pt x="253316" y="574717"/>
                  </a:cubicBezTo>
                  <a:cubicBezTo>
                    <a:pt x="196166" y="644567"/>
                    <a:pt x="35564" y="699600"/>
                    <a:pt x="5666" y="719179"/>
                  </a:cubicBezTo>
                  <a:cubicBezTo>
                    <a:pt x="-24232" y="738758"/>
                    <a:pt x="73928" y="692192"/>
                    <a:pt x="73928" y="692192"/>
                  </a:cubicBezTo>
                  <a:cubicBezTo>
                    <a:pt x="124199" y="673936"/>
                    <a:pt x="234001" y="660177"/>
                    <a:pt x="307291" y="609642"/>
                  </a:cubicBezTo>
                  <a:cubicBezTo>
                    <a:pt x="380581" y="559107"/>
                    <a:pt x="459956" y="417819"/>
                    <a:pt x="513666" y="388979"/>
                  </a:cubicBezTo>
                  <a:cubicBezTo>
                    <a:pt x="567376" y="360139"/>
                    <a:pt x="612091" y="399562"/>
                    <a:pt x="629553" y="436604"/>
                  </a:cubicBezTo>
                  <a:cubicBezTo>
                    <a:pt x="647015" y="473646"/>
                    <a:pt x="633258" y="566514"/>
                    <a:pt x="618441" y="611229"/>
                  </a:cubicBezTo>
                  <a:cubicBezTo>
                    <a:pt x="603624" y="655944"/>
                    <a:pt x="570022" y="699865"/>
                    <a:pt x="540653" y="704892"/>
                  </a:cubicBezTo>
                  <a:cubicBezTo>
                    <a:pt x="511284" y="709919"/>
                    <a:pt x="446197" y="639275"/>
                    <a:pt x="442228" y="641392"/>
                  </a:cubicBezTo>
                  <a:cubicBezTo>
                    <a:pt x="438259" y="643509"/>
                    <a:pt x="471862" y="690869"/>
                    <a:pt x="516841" y="717592"/>
                  </a:cubicBezTo>
                  <a:cubicBezTo>
                    <a:pt x="561820" y="744315"/>
                    <a:pt x="675591" y="837712"/>
                    <a:pt x="712103" y="801729"/>
                  </a:cubicBezTo>
                  <a:cubicBezTo>
                    <a:pt x="748615" y="765746"/>
                    <a:pt x="728243" y="563340"/>
                    <a:pt x="735916" y="501692"/>
                  </a:cubicBezTo>
                  <a:cubicBezTo>
                    <a:pt x="743589" y="440044"/>
                    <a:pt x="753379" y="448511"/>
                    <a:pt x="758141" y="431842"/>
                  </a:cubicBezTo>
                  <a:cubicBezTo>
                    <a:pt x="762904" y="415173"/>
                    <a:pt x="771899" y="419935"/>
                    <a:pt x="764491" y="401679"/>
                  </a:cubicBezTo>
                  <a:cubicBezTo>
                    <a:pt x="757083" y="383423"/>
                    <a:pt x="738826" y="332623"/>
                    <a:pt x="713691" y="322304"/>
                  </a:cubicBezTo>
                  <a:cubicBezTo>
                    <a:pt x="688556" y="311985"/>
                    <a:pt x="654688" y="342413"/>
                    <a:pt x="613678" y="339767"/>
                  </a:cubicBezTo>
                  <a:cubicBezTo>
                    <a:pt x="572668" y="337121"/>
                    <a:pt x="493028" y="323098"/>
                    <a:pt x="467628" y="306429"/>
                  </a:cubicBezTo>
                  <a:cubicBezTo>
                    <a:pt x="442228" y="289760"/>
                    <a:pt x="440111" y="254306"/>
                    <a:pt x="461278" y="239754"/>
                  </a:cubicBezTo>
                  <a:cubicBezTo>
                    <a:pt x="482445" y="225202"/>
                    <a:pt x="527688" y="233140"/>
                    <a:pt x="594628" y="219117"/>
                  </a:cubicBezTo>
                  <a:cubicBezTo>
                    <a:pt x="661568" y="205094"/>
                    <a:pt x="817937" y="172021"/>
                    <a:pt x="862916" y="155617"/>
                  </a:cubicBezTo>
                  <a:cubicBezTo>
                    <a:pt x="907895" y="139213"/>
                    <a:pt x="881436" y="121486"/>
                    <a:pt x="864503" y="120692"/>
                  </a:cubicBezTo>
                  <a:cubicBezTo>
                    <a:pt x="847570" y="119898"/>
                    <a:pt x="814497" y="145033"/>
                    <a:pt x="761316" y="150854"/>
                  </a:cubicBezTo>
                  <a:cubicBezTo>
                    <a:pt x="708135" y="156675"/>
                    <a:pt x="591189" y="169904"/>
                    <a:pt x="545416" y="155617"/>
                  </a:cubicBezTo>
                  <a:cubicBezTo>
                    <a:pt x="499643" y="141330"/>
                    <a:pt x="514195" y="88677"/>
                    <a:pt x="486678" y="65129"/>
                  </a:cubicBezTo>
                  <a:cubicBezTo>
                    <a:pt x="459161" y="41581"/>
                    <a:pt x="362854" y="-1546"/>
                    <a:pt x="354916" y="4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70B5AE08-5F7D-4DCD-AE38-64941446E307}"/>
                </a:ext>
              </a:extLst>
            </p:cNvPr>
            <p:cNvGrpSpPr/>
            <p:nvPr/>
          </p:nvGrpSpPr>
          <p:grpSpPr>
            <a:xfrm>
              <a:off x="2342144" y="2400466"/>
              <a:ext cx="949461" cy="939040"/>
              <a:chOff x="8035840" y="248716"/>
              <a:chExt cx="949461" cy="939040"/>
            </a:xfrm>
          </p:grpSpPr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A1CA0954-B364-4355-9213-BF06CAF42F0F}"/>
                  </a:ext>
                </a:extLst>
              </p:cNvPr>
              <p:cNvSpPr/>
              <p:nvPr/>
            </p:nvSpPr>
            <p:spPr>
              <a:xfrm>
                <a:off x="8242278" y="248716"/>
                <a:ext cx="257691" cy="939040"/>
              </a:xfrm>
              <a:custGeom>
                <a:avLst/>
                <a:gdLst>
                  <a:gd name="connsiteX0" fmla="*/ 22 w 257691"/>
                  <a:gd name="connsiteY0" fmla="*/ 8459 h 939040"/>
                  <a:gd name="connsiteX1" fmla="*/ 95272 w 257691"/>
                  <a:gd name="connsiteY1" fmla="*/ 144984 h 939040"/>
                  <a:gd name="connsiteX2" fmla="*/ 82572 w 257691"/>
                  <a:gd name="connsiteY2" fmla="*/ 284684 h 939040"/>
                  <a:gd name="connsiteX3" fmla="*/ 82572 w 257691"/>
                  <a:gd name="connsiteY3" fmla="*/ 595834 h 939040"/>
                  <a:gd name="connsiteX4" fmla="*/ 95272 w 257691"/>
                  <a:gd name="connsiteY4" fmla="*/ 779984 h 939040"/>
                  <a:gd name="connsiteX5" fmla="*/ 28597 w 257691"/>
                  <a:gd name="connsiteY5" fmla="*/ 684734 h 939040"/>
                  <a:gd name="connsiteX6" fmla="*/ 41297 w 257691"/>
                  <a:gd name="connsiteY6" fmla="*/ 735534 h 939040"/>
                  <a:gd name="connsiteX7" fmla="*/ 146072 w 257691"/>
                  <a:gd name="connsiteY7" fmla="*/ 938734 h 939040"/>
                  <a:gd name="connsiteX8" fmla="*/ 196872 w 257691"/>
                  <a:gd name="connsiteY8" fmla="*/ 684734 h 939040"/>
                  <a:gd name="connsiteX9" fmla="*/ 244497 w 257691"/>
                  <a:gd name="connsiteY9" fmla="*/ 205309 h 939040"/>
                  <a:gd name="connsiteX10" fmla="*/ 257197 w 257691"/>
                  <a:gd name="connsiteY10" fmla="*/ 179909 h 939040"/>
                  <a:gd name="connsiteX11" fmla="*/ 231797 w 257691"/>
                  <a:gd name="connsiteY11" fmla="*/ 49734 h 939040"/>
                  <a:gd name="connsiteX12" fmla="*/ 104797 w 257691"/>
                  <a:gd name="connsiteY12" fmla="*/ 21159 h 939040"/>
                  <a:gd name="connsiteX13" fmla="*/ 22 w 257691"/>
                  <a:gd name="connsiteY13" fmla="*/ 8459 h 93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691" h="939040">
                    <a:moveTo>
                      <a:pt x="22" y="8459"/>
                    </a:moveTo>
                    <a:cubicBezTo>
                      <a:pt x="-1565" y="29096"/>
                      <a:pt x="81514" y="98947"/>
                      <a:pt x="95272" y="144984"/>
                    </a:cubicBezTo>
                    <a:cubicBezTo>
                      <a:pt x="109030" y="191022"/>
                      <a:pt x="84689" y="209542"/>
                      <a:pt x="82572" y="284684"/>
                    </a:cubicBezTo>
                    <a:cubicBezTo>
                      <a:pt x="80455" y="359826"/>
                      <a:pt x="80455" y="513284"/>
                      <a:pt x="82572" y="595834"/>
                    </a:cubicBezTo>
                    <a:cubicBezTo>
                      <a:pt x="84689" y="678384"/>
                      <a:pt x="104268" y="765167"/>
                      <a:pt x="95272" y="779984"/>
                    </a:cubicBezTo>
                    <a:cubicBezTo>
                      <a:pt x="86276" y="794801"/>
                      <a:pt x="37593" y="692142"/>
                      <a:pt x="28597" y="684734"/>
                    </a:cubicBezTo>
                    <a:cubicBezTo>
                      <a:pt x="19601" y="677326"/>
                      <a:pt x="21718" y="693201"/>
                      <a:pt x="41297" y="735534"/>
                    </a:cubicBezTo>
                    <a:cubicBezTo>
                      <a:pt x="60876" y="777867"/>
                      <a:pt x="120143" y="947201"/>
                      <a:pt x="146072" y="938734"/>
                    </a:cubicBezTo>
                    <a:cubicBezTo>
                      <a:pt x="172001" y="930267"/>
                      <a:pt x="180468" y="806971"/>
                      <a:pt x="196872" y="684734"/>
                    </a:cubicBezTo>
                    <a:cubicBezTo>
                      <a:pt x="213276" y="562497"/>
                      <a:pt x="234443" y="289447"/>
                      <a:pt x="244497" y="205309"/>
                    </a:cubicBezTo>
                    <a:cubicBezTo>
                      <a:pt x="254551" y="121171"/>
                      <a:pt x="259314" y="205838"/>
                      <a:pt x="257197" y="179909"/>
                    </a:cubicBezTo>
                    <a:cubicBezTo>
                      <a:pt x="255080" y="153980"/>
                      <a:pt x="257197" y="76192"/>
                      <a:pt x="231797" y="49734"/>
                    </a:cubicBezTo>
                    <a:cubicBezTo>
                      <a:pt x="206397" y="23276"/>
                      <a:pt x="143426" y="32271"/>
                      <a:pt x="104797" y="21159"/>
                    </a:cubicBezTo>
                    <a:cubicBezTo>
                      <a:pt x="66168" y="10047"/>
                      <a:pt x="1609" y="-12178"/>
                      <a:pt x="22" y="84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D6343608-6026-49AD-9B67-17101BAC87AF}"/>
                  </a:ext>
                </a:extLst>
              </p:cNvPr>
              <p:cNvSpPr/>
              <p:nvPr/>
            </p:nvSpPr>
            <p:spPr>
              <a:xfrm>
                <a:off x="8035840" y="493427"/>
                <a:ext cx="493557" cy="203360"/>
              </a:xfrm>
              <a:custGeom>
                <a:avLst/>
                <a:gdLst>
                  <a:gd name="connsiteX0" fmla="*/ 85 w 493557"/>
                  <a:gd name="connsiteY0" fmla="*/ 81248 h 203360"/>
                  <a:gd name="connsiteX1" fmla="*/ 142960 w 493557"/>
                  <a:gd name="connsiteY1" fmla="*/ 198723 h 203360"/>
                  <a:gd name="connsiteX2" fmla="*/ 165185 w 493557"/>
                  <a:gd name="connsiteY2" fmla="*/ 173323 h 203360"/>
                  <a:gd name="connsiteX3" fmla="*/ 425535 w 493557"/>
                  <a:gd name="connsiteY3" fmla="*/ 112998 h 203360"/>
                  <a:gd name="connsiteX4" fmla="*/ 492210 w 493557"/>
                  <a:gd name="connsiteY4" fmla="*/ 106648 h 203360"/>
                  <a:gd name="connsiteX5" fmla="*/ 384260 w 493557"/>
                  <a:gd name="connsiteY5" fmla="*/ 1873 h 203360"/>
                  <a:gd name="connsiteX6" fmla="*/ 269960 w 493557"/>
                  <a:gd name="connsiteY6" fmla="*/ 43148 h 203360"/>
                  <a:gd name="connsiteX7" fmla="*/ 123910 w 493557"/>
                  <a:gd name="connsiteY7" fmla="*/ 90773 h 203360"/>
                  <a:gd name="connsiteX8" fmla="*/ 85 w 493557"/>
                  <a:gd name="connsiteY8" fmla="*/ 81248 h 20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557" h="203360">
                    <a:moveTo>
                      <a:pt x="85" y="81248"/>
                    </a:moveTo>
                    <a:cubicBezTo>
                      <a:pt x="3260" y="99240"/>
                      <a:pt x="115443" y="183377"/>
                      <a:pt x="142960" y="198723"/>
                    </a:cubicBezTo>
                    <a:cubicBezTo>
                      <a:pt x="170477" y="214069"/>
                      <a:pt x="118089" y="187610"/>
                      <a:pt x="165185" y="173323"/>
                    </a:cubicBezTo>
                    <a:cubicBezTo>
                      <a:pt x="212281" y="159036"/>
                      <a:pt x="371031" y="124110"/>
                      <a:pt x="425535" y="112998"/>
                    </a:cubicBezTo>
                    <a:cubicBezTo>
                      <a:pt x="480039" y="101886"/>
                      <a:pt x="499089" y="125169"/>
                      <a:pt x="492210" y="106648"/>
                    </a:cubicBezTo>
                    <a:cubicBezTo>
                      <a:pt x="485331" y="88127"/>
                      <a:pt x="421302" y="12456"/>
                      <a:pt x="384260" y="1873"/>
                    </a:cubicBezTo>
                    <a:cubicBezTo>
                      <a:pt x="347218" y="-8710"/>
                      <a:pt x="313352" y="28331"/>
                      <a:pt x="269960" y="43148"/>
                    </a:cubicBezTo>
                    <a:cubicBezTo>
                      <a:pt x="226568" y="57965"/>
                      <a:pt x="165185" y="88127"/>
                      <a:pt x="123910" y="90773"/>
                    </a:cubicBezTo>
                    <a:cubicBezTo>
                      <a:pt x="82635" y="93419"/>
                      <a:pt x="-3090" y="63256"/>
                      <a:pt x="85" y="812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59928403-3100-41F0-AD15-EB74CDAC77D3}"/>
                  </a:ext>
                </a:extLst>
              </p:cNvPr>
              <p:cNvSpPr/>
              <p:nvPr/>
            </p:nvSpPr>
            <p:spPr>
              <a:xfrm>
                <a:off x="8139223" y="471907"/>
                <a:ext cx="364939" cy="634708"/>
              </a:xfrm>
              <a:custGeom>
                <a:avLst/>
                <a:gdLst>
                  <a:gd name="connsiteX0" fmla="*/ 315802 w 364939"/>
                  <a:gd name="connsiteY0" fmla="*/ 10693 h 634708"/>
                  <a:gd name="connsiteX1" fmla="*/ 363427 w 364939"/>
                  <a:gd name="connsiteY1" fmla="*/ 83718 h 634708"/>
                  <a:gd name="connsiteX2" fmla="*/ 277702 w 364939"/>
                  <a:gd name="connsiteY2" fmla="*/ 251993 h 634708"/>
                  <a:gd name="connsiteX3" fmla="*/ 109427 w 364939"/>
                  <a:gd name="connsiteY3" fmla="*/ 525043 h 634708"/>
                  <a:gd name="connsiteX4" fmla="*/ 93552 w 364939"/>
                  <a:gd name="connsiteY4" fmla="*/ 632993 h 634708"/>
                  <a:gd name="connsiteX5" fmla="*/ 55452 w 364939"/>
                  <a:gd name="connsiteY5" fmla="*/ 585368 h 634708"/>
                  <a:gd name="connsiteX6" fmla="*/ 1477 w 364939"/>
                  <a:gd name="connsiteY6" fmla="*/ 505993 h 634708"/>
                  <a:gd name="connsiteX7" fmla="*/ 118952 w 364939"/>
                  <a:gd name="connsiteY7" fmla="*/ 309143 h 634708"/>
                  <a:gd name="connsiteX8" fmla="*/ 315802 w 364939"/>
                  <a:gd name="connsiteY8" fmla="*/ 10693 h 63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939" h="634708">
                    <a:moveTo>
                      <a:pt x="315802" y="10693"/>
                    </a:moveTo>
                    <a:cubicBezTo>
                      <a:pt x="356548" y="-26878"/>
                      <a:pt x="369777" y="43501"/>
                      <a:pt x="363427" y="83718"/>
                    </a:cubicBezTo>
                    <a:cubicBezTo>
                      <a:pt x="357077" y="123935"/>
                      <a:pt x="320035" y="178439"/>
                      <a:pt x="277702" y="251993"/>
                    </a:cubicBezTo>
                    <a:cubicBezTo>
                      <a:pt x="235369" y="325547"/>
                      <a:pt x="140119" y="461543"/>
                      <a:pt x="109427" y="525043"/>
                    </a:cubicBezTo>
                    <a:cubicBezTo>
                      <a:pt x="78735" y="588543"/>
                      <a:pt x="102548" y="622939"/>
                      <a:pt x="93552" y="632993"/>
                    </a:cubicBezTo>
                    <a:cubicBezTo>
                      <a:pt x="84556" y="643047"/>
                      <a:pt x="70798" y="606535"/>
                      <a:pt x="55452" y="585368"/>
                    </a:cubicBezTo>
                    <a:cubicBezTo>
                      <a:pt x="40106" y="564201"/>
                      <a:pt x="-9106" y="552030"/>
                      <a:pt x="1477" y="505993"/>
                    </a:cubicBezTo>
                    <a:cubicBezTo>
                      <a:pt x="12060" y="459956"/>
                      <a:pt x="69210" y="387460"/>
                      <a:pt x="118952" y="309143"/>
                    </a:cubicBezTo>
                    <a:cubicBezTo>
                      <a:pt x="168694" y="230826"/>
                      <a:pt x="275056" y="48264"/>
                      <a:pt x="315802" y="106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F47F2F11-1C4F-4FD6-8F7D-8846998A6433}"/>
                  </a:ext>
                </a:extLst>
              </p:cNvPr>
              <p:cNvSpPr/>
              <p:nvPr/>
            </p:nvSpPr>
            <p:spPr>
              <a:xfrm>
                <a:off x="8428005" y="565099"/>
                <a:ext cx="557296" cy="556599"/>
              </a:xfrm>
              <a:custGeom>
                <a:avLst/>
                <a:gdLst>
                  <a:gd name="connsiteX0" fmla="*/ 1620 w 557296"/>
                  <a:gd name="connsiteY0" fmla="*/ 92126 h 556599"/>
                  <a:gd name="connsiteX1" fmla="*/ 65120 w 557296"/>
                  <a:gd name="connsiteY1" fmla="*/ 47676 h 556599"/>
                  <a:gd name="connsiteX2" fmla="*/ 211170 w 557296"/>
                  <a:gd name="connsiteY2" fmla="*/ 51 h 556599"/>
                  <a:gd name="connsiteX3" fmla="*/ 471520 w 557296"/>
                  <a:gd name="connsiteY3" fmla="*/ 41326 h 556599"/>
                  <a:gd name="connsiteX4" fmla="*/ 557245 w 557296"/>
                  <a:gd name="connsiteY4" fmla="*/ 161976 h 556599"/>
                  <a:gd name="connsiteX5" fmla="*/ 477870 w 557296"/>
                  <a:gd name="connsiteY5" fmla="*/ 422326 h 556599"/>
                  <a:gd name="connsiteX6" fmla="*/ 163545 w 557296"/>
                  <a:gd name="connsiteY6" fmla="*/ 555676 h 556599"/>
                  <a:gd name="connsiteX7" fmla="*/ 65120 w 557296"/>
                  <a:gd name="connsiteY7" fmla="*/ 482651 h 556599"/>
                  <a:gd name="connsiteX8" fmla="*/ 290545 w 557296"/>
                  <a:gd name="connsiteY8" fmla="*/ 508051 h 556599"/>
                  <a:gd name="connsiteX9" fmla="*/ 401670 w 557296"/>
                  <a:gd name="connsiteY9" fmla="*/ 349301 h 556599"/>
                  <a:gd name="connsiteX10" fmla="*/ 300070 w 557296"/>
                  <a:gd name="connsiteY10" fmla="*/ 117526 h 556599"/>
                  <a:gd name="connsiteX11" fmla="*/ 125445 w 557296"/>
                  <a:gd name="connsiteY11" fmla="*/ 117526 h 556599"/>
                  <a:gd name="connsiteX12" fmla="*/ 1620 w 557296"/>
                  <a:gd name="connsiteY12" fmla="*/ 92126 h 5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7296" h="556599">
                    <a:moveTo>
                      <a:pt x="1620" y="92126"/>
                    </a:moveTo>
                    <a:cubicBezTo>
                      <a:pt x="-8434" y="80484"/>
                      <a:pt x="30195" y="63022"/>
                      <a:pt x="65120" y="47676"/>
                    </a:cubicBezTo>
                    <a:cubicBezTo>
                      <a:pt x="100045" y="32330"/>
                      <a:pt x="143437" y="1109"/>
                      <a:pt x="211170" y="51"/>
                    </a:cubicBezTo>
                    <a:cubicBezTo>
                      <a:pt x="278903" y="-1007"/>
                      <a:pt x="413841" y="14339"/>
                      <a:pt x="471520" y="41326"/>
                    </a:cubicBezTo>
                    <a:cubicBezTo>
                      <a:pt x="529199" y="68313"/>
                      <a:pt x="556187" y="98476"/>
                      <a:pt x="557245" y="161976"/>
                    </a:cubicBezTo>
                    <a:cubicBezTo>
                      <a:pt x="558303" y="225476"/>
                      <a:pt x="543487" y="356709"/>
                      <a:pt x="477870" y="422326"/>
                    </a:cubicBezTo>
                    <a:cubicBezTo>
                      <a:pt x="412253" y="487943"/>
                      <a:pt x="232337" y="545622"/>
                      <a:pt x="163545" y="555676"/>
                    </a:cubicBezTo>
                    <a:cubicBezTo>
                      <a:pt x="94753" y="565730"/>
                      <a:pt x="43953" y="490589"/>
                      <a:pt x="65120" y="482651"/>
                    </a:cubicBezTo>
                    <a:cubicBezTo>
                      <a:pt x="86287" y="474714"/>
                      <a:pt x="234453" y="530276"/>
                      <a:pt x="290545" y="508051"/>
                    </a:cubicBezTo>
                    <a:cubicBezTo>
                      <a:pt x="346637" y="485826"/>
                      <a:pt x="400083" y="414388"/>
                      <a:pt x="401670" y="349301"/>
                    </a:cubicBezTo>
                    <a:cubicBezTo>
                      <a:pt x="403257" y="284214"/>
                      <a:pt x="346107" y="156155"/>
                      <a:pt x="300070" y="117526"/>
                    </a:cubicBezTo>
                    <a:cubicBezTo>
                      <a:pt x="254033" y="78897"/>
                      <a:pt x="174128" y="118055"/>
                      <a:pt x="125445" y="117526"/>
                    </a:cubicBezTo>
                    <a:cubicBezTo>
                      <a:pt x="76762" y="116997"/>
                      <a:pt x="11674" y="103768"/>
                      <a:pt x="1620" y="921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3" name="グループ化 272">
              <a:extLst>
                <a:ext uri="{FF2B5EF4-FFF2-40B4-BE49-F238E27FC236}">
                  <a16:creationId xmlns:a16="http://schemas.microsoft.com/office/drawing/2014/main" id="{8A336EEA-7F99-4191-9E67-E63F1C5A8BC9}"/>
                </a:ext>
              </a:extLst>
            </p:cNvPr>
            <p:cNvGrpSpPr/>
            <p:nvPr/>
          </p:nvGrpSpPr>
          <p:grpSpPr>
            <a:xfrm>
              <a:off x="2606784" y="3285855"/>
              <a:ext cx="1084214" cy="863600"/>
              <a:chOff x="8012930" y="1298487"/>
              <a:chExt cx="1084214" cy="863600"/>
            </a:xfrm>
          </p:grpSpPr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C4D423CC-B498-43DF-9BB3-8D6DB1DC02C8}"/>
                  </a:ext>
                </a:extLst>
              </p:cNvPr>
              <p:cNvSpPr/>
              <p:nvPr/>
            </p:nvSpPr>
            <p:spPr>
              <a:xfrm>
                <a:off x="8012930" y="1503457"/>
                <a:ext cx="725515" cy="646384"/>
              </a:xfrm>
              <a:custGeom>
                <a:avLst/>
                <a:gdLst>
                  <a:gd name="connsiteX0" fmla="*/ 13470 w 725515"/>
                  <a:gd name="connsiteY0" fmla="*/ 99918 h 646384"/>
                  <a:gd name="connsiteX1" fmla="*/ 35695 w 725515"/>
                  <a:gd name="connsiteY1" fmla="*/ 160243 h 646384"/>
                  <a:gd name="connsiteX2" fmla="*/ 134120 w 725515"/>
                  <a:gd name="connsiteY2" fmla="*/ 268193 h 646384"/>
                  <a:gd name="connsiteX3" fmla="*/ 311920 w 725515"/>
                  <a:gd name="connsiteY3" fmla="*/ 201518 h 646384"/>
                  <a:gd name="connsiteX4" fmla="*/ 588145 w 725515"/>
                  <a:gd name="connsiteY4" fmla="*/ 150718 h 646384"/>
                  <a:gd name="connsiteX5" fmla="*/ 578620 w 725515"/>
                  <a:gd name="connsiteY5" fmla="*/ 398368 h 646384"/>
                  <a:gd name="connsiteX6" fmla="*/ 508770 w 725515"/>
                  <a:gd name="connsiteY6" fmla="*/ 566643 h 646384"/>
                  <a:gd name="connsiteX7" fmla="*/ 467495 w 725515"/>
                  <a:gd name="connsiteY7" fmla="*/ 553943 h 646384"/>
                  <a:gd name="connsiteX8" fmla="*/ 340495 w 725515"/>
                  <a:gd name="connsiteY8" fmla="*/ 490443 h 646384"/>
                  <a:gd name="connsiteX9" fmla="*/ 429395 w 725515"/>
                  <a:gd name="connsiteY9" fmla="*/ 646018 h 646384"/>
                  <a:gd name="connsiteX10" fmla="*/ 705620 w 725515"/>
                  <a:gd name="connsiteY10" fmla="*/ 515843 h 646384"/>
                  <a:gd name="connsiteX11" fmla="*/ 667520 w 725515"/>
                  <a:gd name="connsiteY11" fmla="*/ 30068 h 646384"/>
                  <a:gd name="connsiteX12" fmla="*/ 378595 w 725515"/>
                  <a:gd name="connsiteY12" fmla="*/ 58643 h 646384"/>
                  <a:gd name="connsiteX13" fmla="*/ 232545 w 725515"/>
                  <a:gd name="connsiteY13" fmla="*/ 112618 h 646384"/>
                  <a:gd name="connsiteX14" fmla="*/ 13470 w 725515"/>
                  <a:gd name="connsiteY14" fmla="*/ 99918 h 64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5515" h="646384">
                    <a:moveTo>
                      <a:pt x="13470" y="99918"/>
                    </a:moveTo>
                    <a:cubicBezTo>
                      <a:pt x="-19338" y="107855"/>
                      <a:pt x="15587" y="132197"/>
                      <a:pt x="35695" y="160243"/>
                    </a:cubicBezTo>
                    <a:cubicBezTo>
                      <a:pt x="55803" y="188289"/>
                      <a:pt x="88083" y="261314"/>
                      <a:pt x="134120" y="268193"/>
                    </a:cubicBezTo>
                    <a:cubicBezTo>
                      <a:pt x="180158" y="275072"/>
                      <a:pt x="236249" y="221097"/>
                      <a:pt x="311920" y="201518"/>
                    </a:cubicBezTo>
                    <a:cubicBezTo>
                      <a:pt x="387591" y="181939"/>
                      <a:pt x="543695" y="117910"/>
                      <a:pt x="588145" y="150718"/>
                    </a:cubicBezTo>
                    <a:cubicBezTo>
                      <a:pt x="632595" y="183526"/>
                      <a:pt x="591849" y="329047"/>
                      <a:pt x="578620" y="398368"/>
                    </a:cubicBezTo>
                    <a:cubicBezTo>
                      <a:pt x="565391" y="467689"/>
                      <a:pt x="527291" y="540714"/>
                      <a:pt x="508770" y="566643"/>
                    </a:cubicBezTo>
                    <a:cubicBezTo>
                      <a:pt x="490249" y="592572"/>
                      <a:pt x="495541" y="566643"/>
                      <a:pt x="467495" y="553943"/>
                    </a:cubicBezTo>
                    <a:cubicBezTo>
                      <a:pt x="439449" y="541243"/>
                      <a:pt x="346845" y="475097"/>
                      <a:pt x="340495" y="490443"/>
                    </a:cubicBezTo>
                    <a:cubicBezTo>
                      <a:pt x="334145" y="505789"/>
                      <a:pt x="368541" y="641785"/>
                      <a:pt x="429395" y="646018"/>
                    </a:cubicBezTo>
                    <a:cubicBezTo>
                      <a:pt x="490249" y="650251"/>
                      <a:pt x="665932" y="618501"/>
                      <a:pt x="705620" y="515843"/>
                    </a:cubicBezTo>
                    <a:cubicBezTo>
                      <a:pt x="745308" y="413185"/>
                      <a:pt x="722024" y="106268"/>
                      <a:pt x="667520" y="30068"/>
                    </a:cubicBezTo>
                    <a:cubicBezTo>
                      <a:pt x="613016" y="-46132"/>
                      <a:pt x="451091" y="44885"/>
                      <a:pt x="378595" y="58643"/>
                    </a:cubicBezTo>
                    <a:cubicBezTo>
                      <a:pt x="306099" y="72401"/>
                      <a:pt x="290224" y="105739"/>
                      <a:pt x="232545" y="112618"/>
                    </a:cubicBezTo>
                    <a:cubicBezTo>
                      <a:pt x="174866" y="119497"/>
                      <a:pt x="46278" y="91981"/>
                      <a:pt x="13470" y="999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915A4490-BC85-4209-82B8-E7103A504D22}"/>
                  </a:ext>
                </a:extLst>
              </p:cNvPr>
              <p:cNvSpPr/>
              <p:nvPr/>
            </p:nvSpPr>
            <p:spPr>
              <a:xfrm>
                <a:off x="8065794" y="1298487"/>
                <a:ext cx="543402" cy="863600"/>
              </a:xfrm>
              <a:custGeom>
                <a:avLst/>
                <a:gdLst>
                  <a:gd name="connsiteX0" fmla="*/ 319381 w 543402"/>
                  <a:gd name="connsiteY0" fmla="*/ 88 h 863600"/>
                  <a:gd name="connsiteX1" fmla="*/ 316206 w 543402"/>
                  <a:gd name="connsiteY1" fmla="*/ 117563 h 863600"/>
                  <a:gd name="connsiteX2" fmla="*/ 128881 w 543402"/>
                  <a:gd name="connsiteY2" fmla="*/ 616038 h 863600"/>
                  <a:gd name="connsiteX3" fmla="*/ 1881 w 543402"/>
                  <a:gd name="connsiteY3" fmla="*/ 847813 h 863600"/>
                  <a:gd name="connsiteX4" fmla="*/ 87606 w 543402"/>
                  <a:gd name="connsiteY4" fmla="*/ 784313 h 863600"/>
                  <a:gd name="connsiteX5" fmla="*/ 506706 w 543402"/>
                  <a:gd name="connsiteY5" fmla="*/ 314413 h 863600"/>
                  <a:gd name="connsiteX6" fmla="*/ 513056 w 543402"/>
                  <a:gd name="connsiteY6" fmla="*/ 120738 h 863600"/>
                  <a:gd name="connsiteX7" fmla="*/ 427331 w 543402"/>
                  <a:gd name="connsiteY7" fmla="*/ 98513 h 863600"/>
                  <a:gd name="connsiteX8" fmla="*/ 319381 w 543402"/>
                  <a:gd name="connsiteY8" fmla="*/ 88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402" h="863600">
                    <a:moveTo>
                      <a:pt x="319381" y="88"/>
                    </a:moveTo>
                    <a:cubicBezTo>
                      <a:pt x="300860" y="3263"/>
                      <a:pt x="347956" y="14905"/>
                      <a:pt x="316206" y="117563"/>
                    </a:cubicBezTo>
                    <a:cubicBezTo>
                      <a:pt x="284456" y="220221"/>
                      <a:pt x="181268" y="494330"/>
                      <a:pt x="128881" y="616038"/>
                    </a:cubicBezTo>
                    <a:cubicBezTo>
                      <a:pt x="76493" y="737746"/>
                      <a:pt x="8760" y="819767"/>
                      <a:pt x="1881" y="847813"/>
                    </a:cubicBezTo>
                    <a:cubicBezTo>
                      <a:pt x="-4998" y="875859"/>
                      <a:pt x="3469" y="873213"/>
                      <a:pt x="87606" y="784313"/>
                    </a:cubicBezTo>
                    <a:cubicBezTo>
                      <a:pt x="171743" y="695413"/>
                      <a:pt x="435798" y="425009"/>
                      <a:pt x="506706" y="314413"/>
                    </a:cubicBezTo>
                    <a:cubicBezTo>
                      <a:pt x="577614" y="203817"/>
                      <a:pt x="526285" y="156721"/>
                      <a:pt x="513056" y="120738"/>
                    </a:cubicBezTo>
                    <a:cubicBezTo>
                      <a:pt x="499827" y="84755"/>
                      <a:pt x="453260" y="116505"/>
                      <a:pt x="427331" y="98513"/>
                    </a:cubicBezTo>
                    <a:cubicBezTo>
                      <a:pt x="401402" y="80521"/>
                      <a:pt x="337902" y="-3087"/>
                      <a:pt x="319381" y="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D7AE78B9-B958-4218-BC81-C2B696176048}"/>
                  </a:ext>
                </a:extLst>
              </p:cNvPr>
              <p:cNvSpPr/>
              <p:nvPr/>
            </p:nvSpPr>
            <p:spPr>
              <a:xfrm>
                <a:off x="8754264" y="1471819"/>
                <a:ext cx="342880" cy="433476"/>
              </a:xfrm>
              <a:custGeom>
                <a:avLst/>
                <a:gdLst>
                  <a:gd name="connsiteX0" fmla="*/ 2386 w 342880"/>
                  <a:gd name="connsiteY0" fmla="*/ 1381 h 433476"/>
                  <a:gd name="connsiteX1" fmla="*/ 338936 w 342880"/>
                  <a:gd name="connsiteY1" fmla="*/ 217281 h 433476"/>
                  <a:gd name="connsiteX2" fmla="*/ 186536 w 342880"/>
                  <a:gd name="connsiteY2" fmla="*/ 430006 h 433476"/>
                  <a:gd name="connsiteX3" fmla="*/ 186536 w 342880"/>
                  <a:gd name="connsiteY3" fmla="*/ 325231 h 433476"/>
                  <a:gd name="connsiteX4" fmla="*/ 2386 w 342880"/>
                  <a:gd name="connsiteY4" fmla="*/ 1381 h 43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880" h="433476">
                    <a:moveTo>
                      <a:pt x="2386" y="1381"/>
                    </a:moveTo>
                    <a:cubicBezTo>
                      <a:pt x="27786" y="-16611"/>
                      <a:pt x="308244" y="145843"/>
                      <a:pt x="338936" y="217281"/>
                    </a:cubicBezTo>
                    <a:cubicBezTo>
                      <a:pt x="369628" y="288719"/>
                      <a:pt x="211936" y="412014"/>
                      <a:pt x="186536" y="430006"/>
                    </a:cubicBezTo>
                    <a:cubicBezTo>
                      <a:pt x="161136" y="447998"/>
                      <a:pt x="210878" y="393494"/>
                      <a:pt x="186536" y="325231"/>
                    </a:cubicBezTo>
                    <a:cubicBezTo>
                      <a:pt x="162194" y="256969"/>
                      <a:pt x="-23014" y="19373"/>
                      <a:pt x="2386" y="138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7" name="グループ化 276">
              <a:extLst>
                <a:ext uri="{FF2B5EF4-FFF2-40B4-BE49-F238E27FC236}">
                  <a16:creationId xmlns:a16="http://schemas.microsoft.com/office/drawing/2014/main" id="{65087288-6A04-45B4-AE62-FB844C12DB63}"/>
                </a:ext>
              </a:extLst>
            </p:cNvPr>
            <p:cNvGrpSpPr/>
            <p:nvPr/>
          </p:nvGrpSpPr>
          <p:grpSpPr>
            <a:xfrm>
              <a:off x="2724628" y="4135105"/>
              <a:ext cx="699208" cy="876031"/>
              <a:chOff x="8200531" y="2326915"/>
              <a:chExt cx="699208" cy="876031"/>
            </a:xfrm>
          </p:grpSpPr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37AD1919-2129-4CE1-AFE1-B78FF74820FC}"/>
                  </a:ext>
                </a:extLst>
              </p:cNvPr>
              <p:cNvSpPr/>
              <p:nvPr/>
            </p:nvSpPr>
            <p:spPr>
              <a:xfrm>
                <a:off x="8374633" y="2326915"/>
                <a:ext cx="331846" cy="251395"/>
              </a:xfrm>
              <a:custGeom>
                <a:avLst/>
                <a:gdLst>
                  <a:gd name="connsiteX0" fmla="*/ 10542 w 331846"/>
                  <a:gd name="connsiteY0" fmla="*/ 360 h 251395"/>
                  <a:gd name="connsiteX1" fmla="*/ 216917 w 331846"/>
                  <a:gd name="connsiteY1" fmla="*/ 89260 h 251395"/>
                  <a:gd name="connsiteX2" fmla="*/ 331217 w 331846"/>
                  <a:gd name="connsiteY2" fmla="*/ 171810 h 251395"/>
                  <a:gd name="connsiteX3" fmla="*/ 169292 w 331846"/>
                  <a:gd name="connsiteY3" fmla="*/ 194035 h 251395"/>
                  <a:gd name="connsiteX4" fmla="*/ 112142 w 331846"/>
                  <a:gd name="connsiteY4" fmla="*/ 251185 h 251395"/>
                  <a:gd name="connsiteX5" fmla="*/ 121667 w 331846"/>
                  <a:gd name="connsiteY5" fmla="*/ 209910 h 251395"/>
                  <a:gd name="connsiteX6" fmla="*/ 35942 w 331846"/>
                  <a:gd name="connsiteY6" fmla="*/ 124185 h 251395"/>
                  <a:gd name="connsiteX7" fmla="*/ 10542 w 331846"/>
                  <a:gd name="connsiteY7" fmla="*/ 360 h 25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46" h="251395">
                    <a:moveTo>
                      <a:pt x="10542" y="360"/>
                    </a:moveTo>
                    <a:cubicBezTo>
                      <a:pt x="40705" y="-5461"/>
                      <a:pt x="163471" y="60685"/>
                      <a:pt x="216917" y="89260"/>
                    </a:cubicBezTo>
                    <a:cubicBezTo>
                      <a:pt x="270363" y="117835"/>
                      <a:pt x="339154" y="154348"/>
                      <a:pt x="331217" y="171810"/>
                    </a:cubicBezTo>
                    <a:cubicBezTo>
                      <a:pt x="323280" y="189272"/>
                      <a:pt x="205805" y="180806"/>
                      <a:pt x="169292" y="194035"/>
                    </a:cubicBezTo>
                    <a:cubicBezTo>
                      <a:pt x="132780" y="207264"/>
                      <a:pt x="120079" y="248539"/>
                      <a:pt x="112142" y="251185"/>
                    </a:cubicBezTo>
                    <a:cubicBezTo>
                      <a:pt x="104205" y="253831"/>
                      <a:pt x="134367" y="231077"/>
                      <a:pt x="121667" y="209910"/>
                    </a:cubicBezTo>
                    <a:cubicBezTo>
                      <a:pt x="108967" y="188743"/>
                      <a:pt x="48642" y="153289"/>
                      <a:pt x="35942" y="124185"/>
                    </a:cubicBezTo>
                    <a:cubicBezTo>
                      <a:pt x="23242" y="95081"/>
                      <a:pt x="-19621" y="6181"/>
                      <a:pt x="10542" y="3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41FC94BC-A730-478D-AB0D-857ABA5995E5}"/>
                  </a:ext>
                </a:extLst>
              </p:cNvPr>
              <p:cNvSpPr/>
              <p:nvPr/>
            </p:nvSpPr>
            <p:spPr>
              <a:xfrm>
                <a:off x="8200531" y="2549254"/>
                <a:ext cx="699208" cy="653692"/>
              </a:xfrm>
              <a:custGeom>
                <a:avLst/>
                <a:gdLst>
                  <a:gd name="connsiteX0" fmla="*/ 13194 w 699208"/>
                  <a:gd name="connsiteY0" fmla="*/ 271 h 653692"/>
                  <a:gd name="connsiteX1" fmla="*/ 105269 w 699208"/>
                  <a:gd name="connsiteY1" fmla="*/ 130446 h 653692"/>
                  <a:gd name="connsiteX2" fmla="*/ 494 w 699208"/>
                  <a:gd name="connsiteY2" fmla="*/ 374921 h 653692"/>
                  <a:gd name="connsiteX3" fmla="*/ 67169 w 699208"/>
                  <a:gd name="connsiteY3" fmla="*/ 381271 h 653692"/>
                  <a:gd name="connsiteX4" fmla="*/ 98919 w 699208"/>
                  <a:gd name="connsiteY4" fmla="*/ 476521 h 653692"/>
                  <a:gd name="connsiteX5" fmla="*/ 216394 w 699208"/>
                  <a:gd name="connsiteY5" fmla="*/ 374921 h 653692"/>
                  <a:gd name="connsiteX6" fmla="*/ 508494 w 699208"/>
                  <a:gd name="connsiteY6" fmla="*/ 343171 h 653692"/>
                  <a:gd name="connsiteX7" fmla="*/ 546594 w 699208"/>
                  <a:gd name="connsiteY7" fmla="*/ 524146 h 653692"/>
                  <a:gd name="connsiteX8" fmla="*/ 146544 w 699208"/>
                  <a:gd name="connsiteY8" fmla="*/ 622571 h 653692"/>
                  <a:gd name="connsiteX9" fmla="*/ 190994 w 699208"/>
                  <a:gd name="connsiteY9" fmla="*/ 628921 h 653692"/>
                  <a:gd name="connsiteX10" fmla="*/ 432294 w 699208"/>
                  <a:gd name="connsiteY10" fmla="*/ 651146 h 653692"/>
                  <a:gd name="connsiteX11" fmla="*/ 670419 w 699208"/>
                  <a:gd name="connsiteY11" fmla="*/ 562246 h 653692"/>
                  <a:gd name="connsiteX12" fmla="*/ 667244 w 699208"/>
                  <a:gd name="connsiteY12" fmla="*/ 355871 h 653692"/>
                  <a:gd name="connsiteX13" fmla="*/ 419594 w 699208"/>
                  <a:gd name="connsiteY13" fmla="*/ 209821 h 653692"/>
                  <a:gd name="connsiteX14" fmla="*/ 181469 w 699208"/>
                  <a:gd name="connsiteY14" fmla="*/ 244746 h 653692"/>
                  <a:gd name="connsiteX15" fmla="*/ 171944 w 699208"/>
                  <a:gd name="connsiteY15" fmla="*/ 162196 h 653692"/>
                  <a:gd name="connsiteX16" fmla="*/ 13194 w 699208"/>
                  <a:gd name="connsiteY16" fmla="*/ 271 h 65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9208" h="653692">
                    <a:moveTo>
                      <a:pt x="13194" y="271"/>
                    </a:moveTo>
                    <a:cubicBezTo>
                      <a:pt x="2081" y="-5021"/>
                      <a:pt x="107386" y="68004"/>
                      <a:pt x="105269" y="130446"/>
                    </a:cubicBezTo>
                    <a:cubicBezTo>
                      <a:pt x="103152" y="192888"/>
                      <a:pt x="6844" y="333117"/>
                      <a:pt x="494" y="374921"/>
                    </a:cubicBezTo>
                    <a:cubicBezTo>
                      <a:pt x="-5856" y="416725"/>
                      <a:pt x="50765" y="364338"/>
                      <a:pt x="67169" y="381271"/>
                    </a:cubicBezTo>
                    <a:cubicBezTo>
                      <a:pt x="83573" y="398204"/>
                      <a:pt x="74048" y="477579"/>
                      <a:pt x="98919" y="476521"/>
                    </a:cubicBezTo>
                    <a:cubicBezTo>
                      <a:pt x="123790" y="475463"/>
                      <a:pt x="148132" y="397146"/>
                      <a:pt x="216394" y="374921"/>
                    </a:cubicBezTo>
                    <a:cubicBezTo>
                      <a:pt x="284656" y="352696"/>
                      <a:pt x="453461" y="318300"/>
                      <a:pt x="508494" y="343171"/>
                    </a:cubicBezTo>
                    <a:cubicBezTo>
                      <a:pt x="563527" y="368042"/>
                      <a:pt x="606919" y="477579"/>
                      <a:pt x="546594" y="524146"/>
                    </a:cubicBezTo>
                    <a:cubicBezTo>
                      <a:pt x="486269" y="570713"/>
                      <a:pt x="205811" y="605109"/>
                      <a:pt x="146544" y="622571"/>
                    </a:cubicBezTo>
                    <a:cubicBezTo>
                      <a:pt x="87277" y="640033"/>
                      <a:pt x="190994" y="628921"/>
                      <a:pt x="190994" y="628921"/>
                    </a:cubicBezTo>
                    <a:cubicBezTo>
                      <a:pt x="238619" y="633683"/>
                      <a:pt x="352390" y="662259"/>
                      <a:pt x="432294" y="651146"/>
                    </a:cubicBezTo>
                    <a:cubicBezTo>
                      <a:pt x="512198" y="640034"/>
                      <a:pt x="631261" y="611459"/>
                      <a:pt x="670419" y="562246"/>
                    </a:cubicBezTo>
                    <a:cubicBezTo>
                      <a:pt x="709577" y="513034"/>
                      <a:pt x="709048" y="414608"/>
                      <a:pt x="667244" y="355871"/>
                    </a:cubicBezTo>
                    <a:cubicBezTo>
                      <a:pt x="625440" y="297134"/>
                      <a:pt x="500557" y="228342"/>
                      <a:pt x="419594" y="209821"/>
                    </a:cubicBezTo>
                    <a:cubicBezTo>
                      <a:pt x="338631" y="191300"/>
                      <a:pt x="222744" y="252683"/>
                      <a:pt x="181469" y="244746"/>
                    </a:cubicBezTo>
                    <a:cubicBezTo>
                      <a:pt x="140194" y="236809"/>
                      <a:pt x="195227" y="198709"/>
                      <a:pt x="171944" y="162196"/>
                    </a:cubicBezTo>
                    <a:cubicBezTo>
                      <a:pt x="148661" y="125684"/>
                      <a:pt x="24307" y="5563"/>
                      <a:pt x="13194" y="2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FE390E08-1615-4342-BE07-A290E7EDBFEA}"/>
                </a:ext>
              </a:extLst>
            </p:cNvPr>
            <p:cNvGrpSpPr/>
            <p:nvPr/>
          </p:nvGrpSpPr>
          <p:grpSpPr>
            <a:xfrm>
              <a:off x="3064778" y="4854196"/>
              <a:ext cx="1225999" cy="1025189"/>
              <a:chOff x="8003002" y="3359146"/>
              <a:chExt cx="1225999" cy="1025189"/>
            </a:xfrm>
          </p:grpSpPr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9E8E8163-DD07-45A9-BC02-DDCD8E30BD80}"/>
                  </a:ext>
                </a:extLst>
              </p:cNvPr>
              <p:cNvSpPr/>
              <p:nvPr/>
            </p:nvSpPr>
            <p:spPr>
              <a:xfrm>
                <a:off x="8003002" y="3533055"/>
                <a:ext cx="1225999" cy="162743"/>
              </a:xfrm>
              <a:custGeom>
                <a:avLst/>
                <a:gdLst>
                  <a:gd name="connsiteX0" fmla="*/ 20223 w 1225999"/>
                  <a:gd name="connsiteY0" fmla="*/ 48345 h 162743"/>
                  <a:gd name="connsiteX1" fmla="*/ 198023 w 1225999"/>
                  <a:gd name="connsiteY1" fmla="*/ 137245 h 162743"/>
                  <a:gd name="connsiteX2" fmla="*/ 251998 w 1225999"/>
                  <a:gd name="connsiteY2" fmla="*/ 162645 h 162743"/>
                  <a:gd name="connsiteX3" fmla="*/ 613948 w 1225999"/>
                  <a:gd name="connsiteY3" fmla="*/ 130895 h 162743"/>
                  <a:gd name="connsiteX4" fmla="*/ 1220373 w 1225999"/>
                  <a:gd name="connsiteY4" fmla="*/ 118195 h 162743"/>
                  <a:gd name="connsiteX5" fmla="*/ 906048 w 1225999"/>
                  <a:gd name="connsiteY5" fmla="*/ 57870 h 162743"/>
                  <a:gd name="connsiteX6" fmla="*/ 728248 w 1225999"/>
                  <a:gd name="connsiteY6" fmla="*/ 720 h 162743"/>
                  <a:gd name="connsiteX7" fmla="*/ 20223 w 1225999"/>
                  <a:gd name="connsiteY7" fmla="*/ 48345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5999" h="162743">
                    <a:moveTo>
                      <a:pt x="20223" y="48345"/>
                    </a:moveTo>
                    <a:cubicBezTo>
                      <a:pt x="-68148" y="71099"/>
                      <a:pt x="159394" y="118195"/>
                      <a:pt x="198023" y="137245"/>
                    </a:cubicBezTo>
                    <a:cubicBezTo>
                      <a:pt x="236652" y="156295"/>
                      <a:pt x="182677" y="163703"/>
                      <a:pt x="251998" y="162645"/>
                    </a:cubicBezTo>
                    <a:cubicBezTo>
                      <a:pt x="321319" y="161587"/>
                      <a:pt x="452552" y="138303"/>
                      <a:pt x="613948" y="130895"/>
                    </a:cubicBezTo>
                    <a:cubicBezTo>
                      <a:pt x="775344" y="123487"/>
                      <a:pt x="1171690" y="130366"/>
                      <a:pt x="1220373" y="118195"/>
                    </a:cubicBezTo>
                    <a:cubicBezTo>
                      <a:pt x="1269056" y="106024"/>
                      <a:pt x="988069" y="77449"/>
                      <a:pt x="906048" y="57870"/>
                    </a:cubicBezTo>
                    <a:cubicBezTo>
                      <a:pt x="824027" y="38291"/>
                      <a:pt x="870065" y="6541"/>
                      <a:pt x="728248" y="720"/>
                    </a:cubicBezTo>
                    <a:cubicBezTo>
                      <a:pt x="586431" y="-5101"/>
                      <a:pt x="108594" y="25591"/>
                      <a:pt x="20223" y="4834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6BA3C237-00EE-4E9D-92A8-F7267F1E8623}"/>
                  </a:ext>
                </a:extLst>
              </p:cNvPr>
              <p:cNvSpPr/>
              <p:nvPr/>
            </p:nvSpPr>
            <p:spPr>
              <a:xfrm>
                <a:off x="8350631" y="3359146"/>
                <a:ext cx="338198" cy="999547"/>
              </a:xfrm>
              <a:custGeom>
                <a:avLst/>
                <a:gdLst>
                  <a:gd name="connsiteX0" fmla="*/ 132969 w 338198"/>
                  <a:gd name="connsiteY0" fmla="*/ 4 h 999547"/>
                  <a:gd name="connsiteX1" fmla="*/ 196469 w 338198"/>
                  <a:gd name="connsiteY1" fmla="*/ 98429 h 999547"/>
                  <a:gd name="connsiteX2" fmla="*/ 215519 w 338198"/>
                  <a:gd name="connsiteY2" fmla="*/ 320679 h 999547"/>
                  <a:gd name="connsiteX3" fmla="*/ 212344 w 338198"/>
                  <a:gd name="connsiteY3" fmla="*/ 412754 h 999547"/>
                  <a:gd name="connsiteX4" fmla="*/ 164719 w 338198"/>
                  <a:gd name="connsiteY4" fmla="*/ 695329 h 999547"/>
                  <a:gd name="connsiteX5" fmla="*/ 5969 w 338198"/>
                  <a:gd name="connsiteY5" fmla="*/ 981079 h 999547"/>
                  <a:gd name="connsiteX6" fmla="*/ 59944 w 338198"/>
                  <a:gd name="connsiteY6" fmla="*/ 920754 h 999547"/>
                  <a:gd name="connsiteX7" fmla="*/ 304419 w 338198"/>
                  <a:gd name="connsiteY7" fmla="*/ 511179 h 999547"/>
                  <a:gd name="connsiteX8" fmla="*/ 320294 w 338198"/>
                  <a:gd name="connsiteY8" fmla="*/ 101604 h 999547"/>
                  <a:gd name="connsiteX9" fmla="*/ 132969 w 338198"/>
                  <a:gd name="connsiteY9" fmla="*/ 4 h 99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198" h="999547">
                    <a:moveTo>
                      <a:pt x="132969" y="4"/>
                    </a:moveTo>
                    <a:cubicBezTo>
                      <a:pt x="112332" y="-525"/>
                      <a:pt x="182711" y="44983"/>
                      <a:pt x="196469" y="98429"/>
                    </a:cubicBezTo>
                    <a:cubicBezTo>
                      <a:pt x="210227" y="151875"/>
                      <a:pt x="212873" y="268292"/>
                      <a:pt x="215519" y="320679"/>
                    </a:cubicBezTo>
                    <a:cubicBezTo>
                      <a:pt x="218165" y="373067"/>
                      <a:pt x="220811" y="350312"/>
                      <a:pt x="212344" y="412754"/>
                    </a:cubicBezTo>
                    <a:cubicBezTo>
                      <a:pt x="203877" y="475196"/>
                      <a:pt x="199115" y="600608"/>
                      <a:pt x="164719" y="695329"/>
                    </a:cubicBezTo>
                    <a:cubicBezTo>
                      <a:pt x="130323" y="790050"/>
                      <a:pt x="23431" y="943508"/>
                      <a:pt x="5969" y="981079"/>
                    </a:cubicBezTo>
                    <a:cubicBezTo>
                      <a:pt x="-11493" y="1018650"/>
                      <a:pt x="10202" y="999071"/>
                      <a:pt x="59944" y="920754"/>
                    </a:cubicBezTo>
                    <a:cubicBezTo>
                      <a:pt x="109686" y="842437"/>
                      <a:pt x="261027" y="647704"/>
                      <a:pt x="304419" y="511179"/>
                    </a:cubicBezTo>
                    <a:cubicBezTo>
                      <a:pt x="347811" y="374654"/>
                      <a:pt x="345165" y="185212"/>
                      <a:pt x="320294" y="101604"/>
                    </a:cubicBezTo>
                    <a:cubicBezTo>
                      <a:pt x="295423" y="17996"/>
                      <a:pt x="153606" y="533"/>
                      <a:pt x="13296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74244DFA-5C2E-42AD-8249-744075025629}"/>
                  </a:ext>
                </a:extLst>
              </p:cNvPr>
              <p:cNvSpPr/>
              <p:nvPr/>
            </p:nvSpPr>
            <p:spPr>
              <a:xfrm>
                <a:off x="8358767" y="3681171"/>
                <a:ext cx="267936" cy="438280"/>
              </a:xfrm>
              <a:custGeom>
                <a:avLst/>
                <a:gdLst>
                  <a:gd name="connsiteX0" fmla="*/ 267708 w 267936"/>
                  <a:gd name="connsiteY0" fmla="*/ 208204 h 438280"/>
                  <a:gd name="connsiteX1" fmla="*/ 213733 w 267936"/>
                  <a:gd name="connsiteY1" fmla="*/ 55804 h 438280"/>
                  <a:gd name="connsiteX2" fmla="*/ 105783 w 267936"/>
                  <a:gd name="connsiteY2" fmla="*/ 1829 h 438280"/>
                  <a:gd name="connsiteX3" fmla="*/ 26408 w 267936"/>
                  <a:gd name="connsiteY3" fmla="*/ 112954 h 438280"/>
                  <a:gd name="connsiteX4" fmla="*/ 1008 w 267936"/>
                  <a:gd name="connsiteY4" fmla="*/ 300279 h 438280"/>
                  <a:gd name="connsiteX5" fmla="*/ 54983 w 267936"/>
                  <a:gd name="connsiteY5" fmla="*/ 386004 h 438280"/>
                  <a:gd name="connsiteX6" fmla="*/ 223258 w 267936"/>
                  <a:gd name="connsiteY6" fmla="*/ 430454 h 438280"/>
                  <a:gd name="connsiteX7" fmla="*/ 267708 w 267936"/>
                  <a:gd name="connsiteY7" fmla="*/ 208204 h 43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936" h="438280">
                    <a:moveTo>
                      <a:pt x="267708" y="208204"/>
                    </a:moveTo>
                    <a:cubicBezTo>
                      <a:pt x="266121" y="145762"/>
                      <a:pt x="240720" y="90200"/>
                      <a:pt x="213733" y="55804"/>
                    </a:cubicBezTo>
                    <a:cubicBezTo>
                      <a:pt x="186746" y="21408"/>
                      <a:pt x="137004" y="-7696"/>
                      <a:pt x="105783" y="1829"/>
                    </a:cubicBezTo>
                    <a:cubicBezTo>
                      <a:pt x="74562" y="11354"/>
                      <a:pt x="43870" y="63212"/>
                      <a:pt x="26408" y="112954"/>
                    </a:cubicBezTo>
                    <a:cubicBezTo>
                      <a:pt x="8945" y="162696"/>
                      <a:pt x="-3754" y="254771"/>
                      <a:pt x="1008" y="300279"/>
                    </a:cubicBezTo>
                    <a:cubicBezTo>
                      <a:pt x="5770" y="345787"/>
                      <a:pt x="17941" y="364308"/>
                      <a:pt x="54983" y="386004"/>
                    </a:cubicBezTo>
                    <a:cubicBezTo>
                      <a:pt x="92025" y="407700"/>
                      <a:pt x="183041" y="457441"/>
                      <a:pt x="223258" y="430454"/>
                    </a:cubicBezTo>
                    <a:cubicBezTo>
                      <a:pt x="263475" y="403467"/>
                      <a:pt x="269295" y="270646"/>
                      <a:pt x="267708" y="2082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C3505216-E6B7-498A-9332-AE084514C7A4}"/>
                  </a:ext>
                </a:extLst>
              </p:cNvPr>
              <p:cNvSpPr/>
              <p:nvPr/>
            </p:nvSpPr>
            <p:spPr>
              <a:xfrm>
                <a:off x="8418716" y="3800411"/>
                <a:ext cx="135633" cy="165735"/>
              </a:xfrm>
              <a:custGeom>
                <a:avLst/>
                <a:gdLst>
                  <a:gd name="connsiteX0" fmla="*/ 90284 w 135633"/>
                  <a:gd name="connsiteY0" fmla="*/ 64 h 165735"/>
                  <a:gd name="connsiteX1" fmla="*/ 134734 w 135633"/>
                  <a:gd name="connsiteY1" fmla="*/ 79439 h 165735"/>
                  <a:gd name="connsiteX2" fmla="*/ 52184 w 135633"/>
                  <a:gd name="connsiteY2" fmla="*/ 165164 h 165735"/>
                  <a:gd name="connsiteX3" fmla="*/ 26784 w 135633"/>
                  <a:gd name="connsiteY3" fmla="*/ 114364 h 165735"/>
                  <a:gd name="connsiteX4" fmla="*/ 1384 w 135633"/>
                  <a:gd name="connsiteY4" fmla="*/ 66739 h 165735"/>
                  <a:gd name="connsiteX5" fmla="*/ 90284 w 135633"/>
                  <a:gd name="connsiteY5" fmla="*/ 64 h 16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633" h="165735">
                    <a:moveTo>
                      <a:pt x="90284" y="64"/>
                    </a:moveTo>
                    <a:cubicBezTo>
                      <a:pt x="112509" y="2181"/>
                      <a:pt x="141084" y="51922"/>
                      <a:pt x="134734" y="79439"/>
                    </a:cubicBezTo>
                    <a:cubicBezTo>
                      <a:pt x="128384" y="106956"/>
                      <a:pt x="70176" y="159343"/>
                      <a:pt x="52184" y="165164"/>
                    </a:cubicBezTo>
                    <a:cubicBezTo>
                      <a:pt x="34192" y="170985"/>
                      <a:pt x="35251" y="130768"/>
                      <a:pt x="26784" y="114364"/>
                    </a:cubicBezTo>
                    <a:cubicBezTo>
                      <a:pt x="18317" y="97960"/>
                      <a:pt x="-6024" y="85260"/>
                      <a:pt x="1384" y="66739"/>
                    </a:cubicBezTo>
                    <a:cubicBezTo>
                      <a:pt x="8792" y="48218"/>
                      <a:pt x="68059" y="-2053"/>
                      <a:pt x="90284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38E98311-28B1-4487-895F-93F4804181C1}"/>
                  </a:ext>
                </a:extLst>
              </p:cNvPr>
              <p:cNvSpPr/>
              <p:nvPr/>
            </p:nvSpPr>
            <p:spPr>
              <a:xfrm>
                <a:off x="8721450" y="3451078"/>
                <a:ext cx="229348" cy="159310"/>
              </a:xfrm>
              <a:custGeom>
                <a:avLst/>
                <a:gdLst>
                  <a:gd name="connsiteX0" fmla="*/ 275 w 229348"/>
                  <a:gd name="connsiteY0" fmla="*/ 147 h 159310"/>
                  <a:gd name="connsiteX1" fmla="*/ 171725 w 229348"/>
                  <a:gd name="connsiteY1" fmla="*/ 114447 h 159310"/>
                  <a:gd name="connsiteX2" fmla="*/ 209825 w 229348"/>
                  <a:gd name="connsiteY2" fmla="*/ 158897 h 159310"/>
                  <a:gd name="connsiteX3" fmla="*/ 216175 w 229348"/>
                  <a:gd name="connsiteY3" fmla="*/ 92222 h 159310"/>
                  <a:gd name="connsiteX4" fmla="*/ 275 w 229348"/>
                  <a:gd name="connsiteY4" fmla="*/ 147 h 15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348" h="159310">
                    <a:moveTo>
                      <a:pt x="275" y="147"/>
                    </a:moveTo>
                    <a:cubicBezTo>
                      <a:pt x="-7133" y="3851"/>
                      <a:pt x="136800" y="87989"/>
                      <a:pt x="171725" y="114447"/>
                    </a:cubicBezTo>
                    <a:cubicBezTo>
                      <a:pt x="206650" y="140905"/>
                      <a:pt x="202417" y="162601"/>
                      <a:pt x="209825" y="158897"/>
                    </a:cubicBezTo>
                    <a:cubicBezTo>
                      <a:pt x="217233" y="155193"/>
                      <a:pt x="245808" y="120797"/>
                      <a:pt x="216175" y="92222"/>
                    </a:cubicBezTo>
                    <a:cubicBezTo>
                      <a:pt x="186542" y="63647"/>
                      <a:pt x="7683" y="-3557"/>
                      <a:pt x="275" y="1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C36B65A1-78DA-46BE-89D1-B6870B7F8A3B}"/>
                  </a:ext>
                </a:extLst>
              </p:cNvPr>
              <p:cNvSpPr/>
              <p:nvPr/>
            </p:nvSpPr>
            <p:spPr>
              <a:xfrm>
                <a:off x="8786709" y="3373236"/>
                <a:ext cx="374774" cy="200803"/>
              </a:xfrm>
              <a:custGeom>
                <a:avLst/>
                <a:gdLst>
                  <a:gd name="connsiteX0" fmla="*/ 1691 w 374774"/>
                  <a:gd name="connsiteY0" fmla="*/ 24014 h 200803"/>
                  <a:gd name="connsiteX1" fmla="*/ 198541 w 374774"/>
                  <a:gd name="connsiteY1" fmla="*/ 109739 h 200803"/>
                  <a:gd name="connsiteX2" fmla="*/ 366816 w 374774"/>
                  <a:gd name="connsiteY2" fmla="*/ 198639 h 200803"/>
                  <a:gd name="connsiteX3" fmla="*/ 316016 w 374774"/>
                  <a:gd name="connsiteY3" fmla="*/ 14489 h 200803"/>
                  <a:gd name="connsiteX4" fmla="*/ 1691 w 374774"/>
                  <a:gd name="connsiteY4" fmla="*/ 24014 h 2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774" h="200803">
                    <a:moveTo>
                      <a:pt x="1691" y="24014"/>
                    </a:moveTo>
                    <a:cubicBezTo>
                      <a:pt x="-17888" y="39889"/>
                      <a:pt x="137687" y="80635"/>
                      <a:pt x="198541" y="109739"/>
                    </a:cubicBezTo>
                    <a:cubicBezTo>
                      <a:pt x="259395" y="138843"/>
                      <a:pt x="347237" y="214514"/>
                      <a:pt x="366816" y="198639"/>
                    </a:cubicBezTo>
                    <a:cubicBezTo>
                      <a:pt x="386395" y="182764"/>
                      <a:pt x="369991" y="44652"/>
                      <a:pt x="316016" y="14489"/>
                    </a:cubicBezTo>
                    <a:cubicBezTo>
                      <a:pt x="262041" y="-15674"/>
                      <a:pt x="21270" y="8139"/>
                      <a:pt x="1691" y="240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439695FF-70B2-4372-995E-03CC03382C43}"/>
                  </a:ext>
                </a:extLst>
              </p:cNvPr>
              <p:cNvSpPr/>
              <p:nvPr/>
            </p:nvSpPr>
            <p:spPr>
              <a:xfrm>
                <a:off x="8288448" y="4073862"/>
                <a:ext cx="266726" cy="310473"/>
              </a:xfrm>
              <a:custGeom>
                <a:avLst/>
                <a:gdLst>
                  <a:gd name="connsiteX0" fmla="*/ 260769 w 266726"/>
                  <a:gd name="connsiteY0" fmla="*/ 721 h 310473"/>
                  <a:gd name="connsiteX1" fmla="*/ 248069 w 266726"/>
                  <a:gd name="connsiteY1" fmla="*/ 95971 h 310473"/>
                  <a:gd name="connsiteX2" fmla="*/ 159169 w 266726"/>
                  <a:gd name="connsiteY2" fmla="*/ 214505 h 310473"/>
                  <a:gd name="connsiteX3" fmla="*/ 419 w 266726"/>
                  <a:gd name="connsiteY3" fmla="*/ 305521 h 310473"/>
                  <a:gd name="connsiteX4" fmla="*/ 114719 w 266726"/>
                  <a:gd name="connsiteY4" fmla="*/ 282238 h 310473"/>
                  <a:gd name="connsiteX5" fmla="*/ 173985 w 266726"/>
                  <a:gd name="connsiteY5" fmla="*/ 146771 h 310473"/>
                  <a:gd name="connsiteX6" fmla="*/ 260769 w 266726"/>
                  <a:gd name="connsiteY6" fmla="*/ 721 h 31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26" h="310473">
                    <a:moveTo>
                      <a:pt x="260769" y="721"/>
                    </a:moveTo>
                    <a:cubicBezTo>
                      <a:pt x="273116" y="-7746"/>
                      <a:pt x="265002" y="60340"/>
                      <a:pt x="248069" y="95971"/>
                    </a:cubicBezTo>
                    <a:cubicBezTo>
                      <a:pt x="231136" y="131602"/>
                      <a:pt x="200444" y="179580"/>
                      <a:pt x="159169" y="214505"/>
                    </a:cubicBezTo>
                    <a:cubicBezTo>
                      <a:pt x="117894" y="249430"/>
                      <a:pt x="7827" y="294232"/>
                      <a:pt x="419" y="305521"/>
                    </a:cubicBezTo>
                    <a:cubicBezTo>
                      <a:pt x="-6989" y="316810"/>
                      <a:pt x="85791" y="308696"/>
                      <a:pt x="114719" y="282238"/>
                    </a:cubicBezTo>
                    <a:cubicBezTo>
                      <a:pt x="143647" y="255780"/>
                      <a:pt x="148938" y="193338"/>
                      <a:pt x="173985" y="146771"/>
                    </a:cubicBezTo>
                    <a:cubicBezTo>
                      <a:pt x="199032" y="100204"/>
                      <a:pt x="248422" y="9188"/>
                      <a:pt x="260769" y="7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26F69EF-CA24-46A8-BED0-F1F4B7712E46}"/>
                </a:ext>
              </a:extLst>
            </p:cNvPr>
            <p:cNvSpPr/>
            <p:nvPr/>
          </p:nvSpPr>
          <p:spPr>
            <a:xfrm>
              <a:off x="8991453" y="2686931"/>
              <a:ext cx="254200" cy="259481"/>
            </a:xfrm>
            <a:custGeom>
              <a:avLst/>
              <a:gdLst>
                <a:gd name="connsiteX0" fmla="*/ 147 w 254200"/>
                <a:gd name="connsiteY0" fmla="*/ 5469 h 259481"/>
                <a:gd name="connsiteX1" fmla="*/ 127147 w 254200"/>
                <a:gd name="connsiteY1" fmla="*/ 178189 h 259481"/>
                <a:gd name="connsiteX2" fmla="*/ 254147 w 254200"/>
                <a:gd name="connsiteY2" fmla="*/ 259469 h 259481"/>
                <a:gd name="connsiteX3" fmla="*/ 142387 w 254200"/>
                <a:gd name="connsiteY3" fmla="*/ 183269 h 259481"/>
                <a:gd name="connsiteX4" fmla="*/ 101747 w 254200"/>
                <a:gd name="connsiteY4" fmla="*/ 56269 h 259481"/>
                <a:gd name="connsiteX5" fmla="*/ 147 w 254200"/>
                <a:gd name="connsiteY5" fmla="*/ 5469 h 2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200" h="259481">
                  <a:moveTo>
                    <a:pt x="147" y="5469"/>
                  </a:moveTo>
                  <a:cubicBezTo>
                    <a:pt x="4380" y="25789"/>
                    <a:pt x="84814" y="135856"/>
                    <a:pt x="127147" y="178189"/>
                  </a:cubicBezTo>
                  <a:cubicBezTo>
                    <a:pt x="169480" y="220522"/>
                    <a:pt x="251607" y="258622"/>
                    <a:pt x="254147" y="259469"/>
                  </a:cubicBezTo>
                  <a:cubicBezTo>
                    <a:pt x="256687" y="260316"/>
                    <a:pt x="167787" y="217136"/>
                    <a:pt x="142387" y="183269"/>
                  </a:cubicBezTo>
                  <a:cubicBezTo>
                    <a:pt x="116987" y="149402"/>
                    <a:pt x="119527" y="86749"/>
                    <a:pt x="101747" y="56269"/>
                  </a:cubicBezTo>
                  <a:cubicBezTo>
                    <a:pt x="83967" y="25789"/>
                    <a:pt x="-4086" y="-14851"/>
                    <a:pt x="147" y="5469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EC2E2EF-6BC7-45BD-8DF6-2DF35B47DA12}"/>
                </a:ext>
              </a:extLst>
            </p:cNvPr>
            <p:cNvSpPr/>
            <p:nvPr/>
          </p:nvSpPr>
          <p:spPr>
            <a:xfrm>
              <a:off x="3138153" y="3474692"/>
              <a:ext cx="95912" cy="112765"/>
            </a:xfrm>
            <a:custGeom>
              <a:avLst/>
              <a:gdLst>
                <a:gd name="connsiteX0" fmla="*/ 1287 w 95912"/>
                <a:gd name="connsiteY0" fmla="*/ 28 h 112765"/>
                <a:gd name="connsiteX1" fmla="*/ 41927 w 95912"/>
                <a:gd name="connsiteY1" fmla="*/ 96548 h 112765"/>
                <a:gd name="connsiteX2" fmla="*/ 82567 w 95912"/>
                <a:gd name="connsiteY2" fmla="*/ 111788 h 112765"/>
                <a:gd name="connsiteX3" fmla="*/ 92727 w 95912"/>
                <a:gd name="connsiteY3" fmla="*/ 86388 h 112765"/>
                <a:gd name="connsiteX4" fmla="*/ 1287 w 95912"/>
                <a:gd name="connsiteY4" fmla="*/ 28 h 11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12" h="112765">
                  <a:moveTo>
                    <a:pt x="1287" y="28"/>
                  </a:moveTo>
                  <a:cubicBezTo>
                    <a:pt x="-7180" y="1721"/>
                    <a:pt x="28380" y="77921"/>
                    <a:pt x="41927" y="96548"/>
                  </a:cubicBezTo>
                  <a:cubicBezTo>
                    <a:pt x="55474" y="115175"/>
                    <a:pt x="74100" y="113481"/>
                    <a:pt x="82567" y="111788"/>
                  </a:cubicBezTo>
                  <a:cubicBezTo>
                    <a:pt x="91034" y="110095"/>
                    <a:pt x="101194" y="100781"/>
                    <a:pt x="92727" y="86388"/>
                  </a:cubicBezTo>
                  <a:cubicBezTo>
                    <a:pt x="84260" y="71995"/>
                    <a:pt x="9754" y="-1665"/>
                    <a:pt x="1287" y="2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EF5AB50-5DA5-4305-AEAB-5D356619BACC}"/>
                </a:ext>
              </a:extLst>
            </p:cNvPr>
            <p:cNvSpPr/>
            <p:nvPr/>
          </p:nvSpPr>
          <p:spPr>
            <a:xfrm>
              <a:off x="3088626" y="4620646"/>
              <a:ext cx="229226" cy="54355"/>
            </a:xfrm>
            <a:custGeom>
              <a:avLst/>
              <a:gdLst>
                <a:gd name="connsiteX0" fmla="*/ 14 w 229226"/>
                <a:gd name="connsiteY0" fmla="*/ 17394 h 54355"/>
                <a:gd name="connsiteX1" fmla="*/ 193054 w 229226"/>
                <a:gd name="connsiteY1" fmla="*/ 52954 h 54355"/>
                <a:gd name="connsiteX2" fmla="*/ 228614 w 229226"/>
                <a:gd name="connsiteY2" fmla="*/ 42794 h 54355"/>
                <a:gd name="connsiteX3" fmla="*/ 182894 w 229226"/>
                <a:gd name="connsiteY3" fmla="*/ 2154 h 54355"/>
                <a:gd name="connsiteX4" fmla="*/ 14 w 229226"/>
                <a:gd name="connsiteY4" fmla="*/ 17394 h 5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226" h="54355">
                  <a:moveTo>
                    <a:pt x="14" y="17394"/>
                  </a:moveTo>
                  <a:cubicBezTo>
                    <a:pt x="1707" y="25861"/>
                    <a:pt x="154954" y="48721"/>
                    <a:pt x="193054" y="52954"/>
                  </a:cubicBezTo>
                  <a:cubicBezTo>
                    <a:pt x="231154" y="57187"/>
                    <a:pt x="230307" y="51261"/>
                    <a:pt x="228614" y="42794"/>
                  </a:cubicBezTo>
                  <a:cubicBezTo>
                    <a:pt x="226921" y="34327"/>
                    <a:pt x="217607" y="9774"/>
                    <a:pt x="182894" y="2154"/>
                  </a:cubicBezTo>
                  <a:cubicBezTo>
                    <a:pt x="148181" y="-5466"/>
                    <a:pt x="-1679" y="8927"/>
                    <a:pt x="14" y="17394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2ACD593-247A-4904-970F-7C88FA993642}"/>
                </a:ext>
              </a:extLst>
            </p:cNvPr>
            <p:cNvSpPr/>
            <p:nvPr/>
          </p:nvSpPr>
          <p:spPr>
            <a:xfrm>
              <a:off x="2997091" y="2758223"/>
              <a:ext cx="238136" cy="193316"/>
            </a:xfrm>
            <a:custGeom>
              <a:avLst/>
              <a:gdLst>
                <a:gd name="connsiteX0" fmla="*/ 109 w 238136"/>
                <a:gd name="connsiteY0" fmla="*/ 217 h 193316"/>
                <a:gd name="connsiteX1" fmla="*/ 167749 w 238136"/>
                <a:gd name="connsiteY1" fmla="*/ 45937 h 193316"/>
                <a:gd name="connsiteX2" fmla="*/ 233789 w 238136"/>
                <a:gd name="connsiteY2" fmla="*/ 91657 h 193316"/>
                <a:gd name="connsiteX3" fmla="*/ 228709 w 238136"/>
                <a:gd name="connsiteY3" fmla="*/ 193257 h 193316"/>
                <a:gd name="connsiteX4" fmla="*/ 203309 w 238136"/>
                <a:gd name="connsiteY4" fmla="*/ 76417 h 193316"/>
                <a:gd name="connsiteX5" fmla="*/ 142349 w 238136"/>
                <a:gd name="connsiteY5" fmla="*/ 30697 h 193316"/>
                <a:gd name="connsiteX6" fmla="*/ 109 w 238136"/>
                <a:gd name="connsiteY6" fmla="*/ 217 h 19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36" h="193316">
                  <a:moveTo>
                    <a:pt x="109" y="217"/>
                  </a:moveTo>
                  <a:cubicBezTo>
                    <a:pt x="4342" y="2757"/>
                    <a:pt x="128802" y="30697"/>
                    <a:pt x="167749" y="45937"/>
                  </a:cubicBezTo>
                  <a:cubicBezTo>
                    <a:pt x="206696" y="61177"/>
                    <a:pt x="223629" y="67104"/>
                    <a:pt x="233789" y="91657"/>
                  </a:cubicBezTo>
                  <a:cubicBezTo>
                    <a:pt x="243949" y="116210"/>
                    <a:pt x="233789" y="195797"/>
                    <a:pt x="228709" y="193257"/>
                  </a:cubicBezTo>
                  <a:cubicBezTo>
                    <a:pt x="223629" y="190717"/>
                    <a:pt x="217702" y="103510"/>
                    <a:pt x="203309" y="76417"/>
                  </a:cubicBezTo>
                  <a:cubicBezTo>
                    <a:pt x="188916" y="49324"/>
                    <a:pt x="169442" y="43397"/>
                    <a:pt x="142349" y="30697"/>
                  </a:cubicBezTo>
                  <a:cubicBezTo>
                    <a:pt x="115256" y="17997"/>
                    <a:pt x="-4124" y="-2323"/>
                    <a:pt x="109" y="217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8E5ADD42-F810-47C8-B53F-EAF8C27CCD90}"/>
                </a:ext>
              </a:extLst>
            </p:cNvPr>
            <p:cNvSpPr/>
            <p:nvPr/>
          </p:nvSpPr>
          <p:spPr>
            <a:xfrm>
              <a:off x="7419556" y="4136517"/>
              <a:ext cx="118849" cy="789019"/>
            </a:xfrm>
            <a:custGeom>
              <a:avLst/>
              <a:gdLst>
                <a:gd name="connsiteX0" fmla="*/ 419 w 118849"/>
                <a:gd name="connsiteY0" fmla="*/ 3683 h 789019"/>
                <a:gd name="connsiteX1" fmla="*/ 19469 w 118849"/>
                <a:gd name="connsiteY1" fmla="*/ 165608 h 789019"/>
                <a:gd name="connsiteX2" fmla="*/ 92494 w 118849"/>
                <a:gd name="connsiteY2" fmla="*/ 337058 h 789019"/>
                <a:gd name="connsiteX3" fmla="*/ 117894 w 118849"/>
                <a:gd name="connsiteY3" fmla="*/ 530733 h 789019"/>
                <a:gd name="connsiteX4" fmla="*/ 63919 w 118849"/>
                <a:gd name="connsiteY4" fmla="*/ 784733 h 789019"/>
                <a:gd name="connsiteX5" fmla="*/ 105194 w 118849"/>
                <a:gd name="connsiteY5" fmla="*/ 676783 h 789019"/>
                <a:gd name="connsiteX6" fmla="*/ 86144 w 118849"/>
                <a:gd name="connsiteY6" fmla="*/ 502158 h 789019"/>
                <a:gd name="connsiteX7" fmla="*/ 32169 w 118849"/>
                <a:gd name="connsiteY7" fmla="*/ 330708 h 789019"/>
                <a:gd name="connsiteX8" fmla="*/ 419 w 118849"/>
                <a:gd name="connsiteY8" fmla="*/ 3683 h 78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49" h="789019">
                  <a:moveTo>
                    <a:pt x="419" y="3683"/>
                  </a:moveTo>
                  <a:cubicBezTo>
                    <a:pt x="-1698" y="-23834"/>
                    <a:pt x="4123" y="110046"/>
                    <a:pt x="19469" y="165608"/>
                  </a:cubicBezTo>
                  <a:cubicBezTo>
                    <a:pt x="34815" y="221170"/>
                    <a:pt x="76090" y="276204"/>
                    <a:pt x="92494" y="337058"/>
                  </a:cubicBezTo>
                  <a:cubicBezTo>
                    <a:pt x="108898" y="397912"/>
                    <a:pt x="122657" y="456121"/>
                    <a:pt x="117894" y="530733"/>
                  </a:cubicBezTo>
                  <a:cubicBezTo>
                    <a:pt x="113132" y="605346"/>
                    <a:pt x="66036" y="760391"/>
                    <a:pt x="63919" y="784733"/>
                  </a:cubicBezTo>
                  <a:cubicBezTo>
                    <a:pt x="61802" y="809075"/>
                    <a:pt x="101490" y="723879"/>
                    <a:pt x="105194" y="676783"/>
                  </a:cubicBezTo>
                  <a:cubicBezTo>
                    <a:pt x="108898" y="629687"/>
                    <a:pt x="98315" y="559837"/>
                    <a:pt x="86144" y="502158"/>
                  </a:cubicBezTo>
                  <a:cubicBezTo>
                    <a:pt x="73973" y="444479"/>
                    <a:pt x="46986" y="406908"/>
                    <a:pt x="32169" y="330708"/>
                  </a:cubicBezTo>
                  <a:cubicBezTo>
                    <a:pt x="17352" y="254508"/>
                    <a:pt x="2536" y="31200"/>
                    <a:pt x="419" y="3683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9589F57B-DEA9-4547-9275-84D1A169A5BC}"/>
                </a:ext>
              </a:extLst>
            </p:cNvPr>
            <p:cNvSpPr/>
            <p:nvPr/>
          </p:nvSpPr>
          <p:spPr>
            <a:xfrm>
              <a:off x="7586593" y="3803270"/>
              <a:ext cx="147786" cy="360877"/>
            </a:xfrm>
            <a:custGeom>
              <a:avLst/>
              <a:gdLst>
                <a:gd name="connsiteX0" fmla="*/ 1657 w 147786"/>
                <a:gd name="connsiteY0" fmla="*/ 380 h 360877"/>
                <a:gd name="connsiteX1" fmla="*/ 20707 w 147786"/>
                <a:gd name="connsiteY1" fmla="*/ 184530 h 360877"/>
                <a:gd name="connsiteX2" fmla="*/ 147707 w 147786"/>
                <a:gd name="connsiteY2" fmla="*/ 355980 h 360877"/>
                <a:gd name="connsiteX3" fmla="*/ 39757 w 147786"/>
                <a:gd name="connsiteY3" fmla="*/ 298830 h 360877"/>
                <a:gd name="connsiteX4" fmla="*/ 36582 w 147786"/>
                <a:gd name="connsiteY4" fmla="*/ 140080 h 360877"/>
                <a:gd name="connsiteX5" fmla="*/ 1657 w 147786"/>
                <a:gd name="connsiteY5" fmla="*/ 380 h 3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86" h="360877">
                  <a:moveTo>
                    <a:pt x="1657" y="380"/>
                  </a:moveTo>
                  <a:cubicBezTo>
                    <a:pt x="-989" y="7788"/>
                    <a:pt x="-3635" y="125263"/>
                    <a:pt x="20707" y="184530"/>
                  </a:cubicBezTo>
                  <a:cubicBezTo>
                    <a:pt x="45049" y="243797"/>
                    <a:pt x="144532" y="336930"/>
                    <a:pt x="147707" y="355980"/>
                  </a:cubicBezTo>
                  <a:cubicBezTo>
                    <a:pt x="150882" y="375030"/>
                    <a:pt x="58278" y="334813"/>
                    <a:pt x="39757" y="298830"/>
                  </a:cubicBezTo>
                  <a:cubicBezTo>
                    <a:pt x="21236" y="262847"/>
                    <a:pt x="43461" y="184530"/>
                    <a:pt x="36582" y="140080"/>
                  </a:cubicBezTo>
                  <a:cubicBezTo>
                    <a:pt x="29703" y="95630"/>
                    <a:pt x="4303" y="-7028"/>
                    <a:pt x="1657" y="38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28BC8219-9C4C-4218-AD13-B7E68AD11C32}"/>
                </a:ext>
              </a:extLst>
            </p:cNvPr>
            <p:cNvSpPr/>
            <p:nvPr/>
          </p:nvSpPr>
          <p:spPr>
            <a:xfrm>
              <a:off x="7526552" y="3827692"/>
              <a:ext cx="82726" cy="546466"/>
            </a:xfrm>
            <a:custGeom>
              <a:avLst/>
              <a:gdLst>
                <a:gd name="connsiteX0" fmla="*/ 26773 w 82726"/>
                <a:gd name="connsiteY0" fmla="*/ 7708 h 546466"/>
                <a:gd name="connsiteX1" fmla="*/ 4548 w 82726"/>
                <a:gd name="connsiteY1" fmla="*/ 277583 h 546466"/>
                <a:gd name="connsiteX2" fmla="*/ 80748 w 82726"/>
                <a:gd name="connsiteY2" fmla="*/ 534758 h 546466"/>
                <a:gd name="connsiteX3" fmla="*/ 55348 w 82726"/>
                <a:gd name="connsiteY3" fmla="*/ 474433 h 546466"/>
                <a:gd name="connsiteX4" fmla="*/ 1373 w 82726"/>
                <a:gd name="connsiteY4" fmla="*/ 223608 h 546466"/>
                <a:gd name="connsiteX5" fmla="*/ 17248 w 82726"/>
                <a:gd name="connsiteY5" fmla="*/ 90258 h 546466"/>
                <a:gd name="connsiteX6" fmla="*/ 26773 w 82726"/>
                <a:gd name="connsiteY6" fmla="*/ 7708 h 54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26" h="546466">
                  <a:moveTo>
                    <a:pt x="26773" y="7708"/>
                  </a:moveTo>
                  <a:cubicBezTo>
                    <a:pt x="24656" y="38929"/>
                    <a:pt x="-4448" y="189741"/>
                    <a:pt x="4548" y="277583"/>
                  </a:cubicBezTo>
                  <a:cubicBezTo>
                    <a:pt x="13544" y="365425"/>
                    <a:pt x="72281" y="501950"/>
                    <a:pt x="80748" y="534758"/>
                  </a:cubicBezTo>
                  <a:cubicBezTo>
                    <a:pt x="89215" y="567566"/>
                    <a:pt x="68577" y="526291"/>
                    <a:pt x="55348" y="474433"/>
                  </a:cubicBezTo>
                  <a:cubicBezTo>
                    <a:pt x="42119" y="422575"/>
                    <a:pt x="7723" y="287637"/>
                    <a:pt x="1373" y="223608"/>
                  </a:cubicBezTo>
                  <a:cubicBezTo>
                    <a:pt x="-4977" y="159579"/>
                    <a:pt x="12485" y="133121"/>
                    <a:pt x="17248" y="90258"/>
                  </a:cubicBezTo>
                  <a:cubicBezTo>
                    <a:pt x="22010" y="47396"/>
                    <a:pt x="28890" y="-23513"/>
                    <a:pt x="26773" y="770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8152001C-E80F-4B70-A05A-C8ED8BAA657B}"/>
                </a:ext>
              </a:extLst>
            </p:cNvPr>
            <p:cNvSpPr/>
            <p:nvPr/>
          </p:nvSpPr>
          <p:spPr>
            <a:xfrm>
              <a:off x="7349938" y="4153069"/>
              <a:ext cx="130523" cy="627626"/>
            </a:xfrm>
            <a:custGeom>
              <a:avLst/>
              <a:gdLst>
                <a:gd name="connsiteX0" fmla="*/ 54162 w 130523"/>
                <a:gd name="connsiteY0" fmla="*/ 3006 h 627626"/>
                <a:gd name="connsiteX1" fmla="*/ 19237 w 130523"/>
                <a:gd name="connsiteY1" fmla="*/ 199856 h 627626"/>
                <a:gd name="connsiteX2" fmla="*/ 108137 w 130523"/>
                <a:gd name="connsiteY2" fmla="*/ 476081 h 627626"/>
                <a:gd name="connsiteX3" fmla="*/ 98612 w 130523"/>
                <a:gd name="connsiteY3" fmla="*/ 625306 h 627626"/>
                <a:gd name="connsiteX4" fmla="*/ 130362 w 130523"/>
                <a:gd name="connsiteY4" fmla="*/ 555456 h 627626"/>
                <a:gd name="connsiteX5" fmla="*/ 82737 w 130523"/>
                <a:gd name="connsiteY5" fmla="*/ 403056 h 627626"/>
                <a:gd name="connsiteX6" fmla="*/ 3362 w 130523"/>
                <a:gd name="connsiteY6" fmla="*/ 177631 h 627626"/>
                <a:gd name="connsiteX7" fmla="*/ 19237 w 130523"/>
                <a:gd name="connsiteY7" fmla="*/ 85556 h 627626"/>
                <a:gd name="connsiteX8" fmla="*/ 54162 w 130523"/>
                <a:gd name="connsiteY8" fmla="*/ 3006 h 62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523" h="627626">
                  <a:moveTo>
                    <a:pt x="54162" y="3006"/>
                  </a:moveTo>
                  <a:cubicBezTo>
                    <a:pt x="54162" y="22056"/>
                    <a:pt x="10241" y="121010"/>
                    <a:pt x="19237" y="199856"/>
                  </a:cubicBezTo>
                  <a:cubicBezTo>
                    <a:pt x="28233" y="278702"/>
                    <a:pt x="94908" y="405173"/>
                    <a:pt x="108137" y="476081"/>
                  </a:cubicBezTo>
                  <a:cubicBezTo>
                    <a:pt x="121366" y="546989"/>
                    <a:pt x="94908" y="612077"/>
                    <a:pt x="98612" y="625306"/>
                  </a:cubicBezTo>
                  <a:cubicBezTo>
                    <a:pt x="102316" y="638535"/>
                    <a:pt x="133008" y="592498"/>
                    <a:pt x="130362" y="555456"/>
                  </a:cubicBezTo>
                  <a:cubicBezTo>
                    <a:pt x="127716" y="518414"/>
                    <a:pt x="103904" y="466027"/>
                    <a:pt x="82737" y="403056"/>
                  </a:cubicBezTo>
                  <a:cubicBezTo>
                    <a:pt x="61570" y="340085"/>
                    <a:pt x="13945" y="230548"/>
                    <a:pt x="3362" y="177631"/>
                  </a:cubicBezTo>
                  <a:cubicBezTo>
                    <a:pt x="-7221" y="124714"/>
                    <a:pt x="9712" y="110427"/>
                    <a:pt x="19237" y="85556"/>
                  </a:cubicBezTo>
                  <a:cubicBezTo>
                    <a:pt x="28762" y="60685"/>
                    <a:pt x="54162" y="-16044"/>
                    <a:pt x="54162" y="300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0C758FC3-09F1-4FA6-8BA0-515739544006}"/>
                </a:ext>
              </a:extLst>
            </p:cNvPr>
            <p:cNvSpPr/>
            <p:nvPr/>
          </p:nvSpPr>
          <p:spPr>
            <a:xfrm>
              <a:off x="4522971" y="3891365"/>
              <a:ext cx="127564" cy="855287"/>
            </a:xfrm>
            <a:custGeom>
              <a:avLst/>
              <a:gdLst>
                <a:gd name="connsiteX0" fmla="*/ 125229 w 127564"/>
                <a:gd name="connsiteY0" fmla="*/ 1185 h 855287"/>
                <a:gd name="connsiteX1" fmla="*/ 83954 w 127564"/>
                <a:gd name="connsiteY1" fmla="*/ 201210 h 855287"/>
                <a:gd name="connsiteX2" fmla="*/ 36329 w 127564"/>
                <a:gd name="connsiteY2" fmla="*/ 410760 h 855287"/>
                <a:gd name="connsiteX3" fmla="*/ 64904 w 127564"/>
                <a:gd name="connsiteY3" fmla="*/ 664760 h 855287"/>
                <a:gd name="connsiteX4" fmla="*/ 115704 w 127564"/>
                <a:gd name="connsiteY4" fmla="*/ 855260 h 855287"/>
                <a:gd name="connsiteX5" fmla="*/ 90304 w 127564"/>
                <a:gd name="connsiteY5" fmla="*/ 652060 h 855287"/>
                <a:gd name="connsiteX6" fmla="*/ 14104 w 127564"/>
                <a:gd name="connsiteY6" fmla="*/ 423460 h 855287"/>
                <a:gd name="connsiteX7" fmla="*/ 10929 w 127564"/>
                <a:gd name="connsiteY7" fmla="*/ 296460 h 855287"/>
                <a:gd name="connsiteX8" fmla="*/ 125229 w 127564"/>
                <a:gd name="connsiteY8" fmla="*/ 1185 h 85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64" h="855287">
                  <a:moveTo>
                    <a:pt x="125229" y="1185"/>
                  </a:moveTo>
                  <a:cubicBezTo>
                    <a:pt x="137400" y="-14690"/>
                    <a:pt x="98771" y="132948"/>
                    <a:pt x="83954" y="201210"/>
                  </a:cubicBezTo>
                  <a:cubicBezTo>
                    <a:pt x="69137" y="269473"/>
                    <a:pt x="39504" y="333502"/>
                    <a:pt x="36329" y="410760"/>
                  </a:cubicBezTo>
                  <a:cubicBezTo>
                    <a:pt x="33154" y="488018"/>
                    <a:pt x="51675" y="590677"/>
                    <a:pt x="64904" y="664760"/>
                  </a:cubicBezTo>
                  <a:cubicBezTo>
                    <a:pt x="78133" y="738843"/>
                    <a:pt x="111471" y="857377"/>
                    <a:pt x="115704" y="855260"/>
                  </a:cubicBezTo>
                  <a:cubicBezTo>
                    <a:pt x="119937" y="853143"/>
                    <a:pt x="107237" y="724027"/>
                    <a:pt x="90304" y="652060"/>
                  </a:cubicBezTo>
                  <a:cubicBezTo>
                    <a:pt x="73371" y="580093"/>
                    <a:pt x="27333" y="482727"/>
                    <a:pt x="14104" y="423460"/>
                  </a:cubicBezTo>
                  <a:cubicBezTo>
                    <a:pt x="875" y="364193"/>
                    <a:pt x="-8121" y="362606"/>
                    <a:pt x="10929" y="296460"/>
                  </a:cubicBezTo>
                  <a:cubicBezTo>
                    <a:pt x="29979" y="230314"/>
                    <a:pt x="113058" y="17060"/>
                    <a:pt x="125229" y="118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EF9AB8DE-2AA7-411F-B207-77B39C12CEC8}"/>
                </a:ext>
              </a:extLst>
            </p:cNvPr>
            <p:cNvSpPr/>
            <p:nvPr/>
          </p:nvSpPr>
          <p:spPr>
            <a:xfrm>
              <a:off x="4441758" y="3901846"/>
              <a:ext cx="117231" cy="178413"/>
            </a:xfrm>
            <a:custGeom>
              <a:avLst/>
              <a:gdLst>
                <a:gd name="connsiteX0" fmla="*/ 76267 w 117231"/>
                <a:gd name="connsiteY0" fmla="*/ 229 h 178413"/>
                <a:gd name="connsiteX1" fmla="*/ 85792 w 117231"/>
                <a:gd name="connsiteY1" fmla="*/ 95479 h 178413"/>
                <a:gd name="connsiteX2" fmla="*/ 67 w 117231"/>
                <a:gd name="connsiteY2" fmla="*/ 178029 h 178413"/>
                <a:gd name="connsiteX3" fmla="*/ 101667 w 117231"/>
                <a:gd name="connsiteY3" fmla="*/ 124054 h 178413"/>
                <a:gd name="connsiteX4" fmla="*/ 114367 w 117231"/>
                <a:gd name="connsiteY4" fmla="*/ 70079 h 178413"/>
                <a:gd name="connsiteX5" fmla="*/ 76267 w 117231"/>
                <a:gd name="connsiteY5" fmla="*/ 229 h 17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31" h="178413">
                  <a:moveTo>
                    <a:pt x="76267" y="229"/>
                  </a:moveTo>
                  <a:cubicBezTo>
                    <a:pt x="71505" y="4462"/>
                    <a:pt x="98492" y="65846"/>
                    <a:pt x="85792" y="95479"/>
                  </a:cubicBezTo>
                  <a:cubicBezTo>
                    <a:pt x="73092" y="125112"/>
                    <a:pt x="-2579" y="173267"/>
                    <a:pt x="67" y="178029"/>
                  </a:cubicBezTo>
                  <a:cubicBezTo>
                    <a:pt x="2713" y="182791"/>
                    <a:pt x="82617" y="142046"/>
                    <a:pt x="101667" y="124054"/>
                  </a:cubicBezTo>
                  <a:cubicBezTo>
                    <a:pt x="120717" y="106062"/>
                    <a:pt x="118600" y="88600"/>
                    <a:pt x="114367" y="70079"/>
                  </a:cubicBezTo>
                  <a:cubicBezTo>
                    <a:pt x="110134" y="51558"/>
                    <a:pt x="81029" y="-4004"/>
                    <a:pt x="76267" y="229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25B2EE34-B322-46C9-BB16-1878FE7F5B89}"/>
                </a:ext>
              </a:extLst>
            </p:cNvPr>
            <p:cNvSpPr/>
            <p:nvPr/>
          </p:nvSpPr>
          <p:spPr>
            <a:xfrm>
              <a:off x="7477080" y="3862660"/>
              <a:ext cx="214112" cy="737190"/>
            </a:xfrm>
            <a:custGeom>
              <a:avLst/>
              <a:gdLst>
                <a:gd name="connsiteX0" fmla="*/ 41320 w 214112"/>
                <a:gd name="connsiteY0" fmla="*/ 1315 h 737190"/>
                <a:gd name="connsiteX1" fmla="*/ 30208 w 214112"/>
                <a:gd name="connsiteY1" fmla="*/ 164828 h 737190"/>
                <a:gd name="connsiteX2" fmla="*/ 65133 w 214112"/>
                <a:gd name="connsiteY2" fmla="*/ 371203 h 737190"/>
                <a:gd name="connsiteX3" fmla="*/ 211183 w 214112"/>
                <a:gd name="connsiteY3" fmla="*/ 726803 h 737190"/>
                <a:gd name="connsiteX4" fmla="*/ 157208 w 214112"/>
                <a:gd name="connsiteY4" fmla="*/ 628378 h 737190"/>
                <a:gd name="connsiteX5" fmla="*/ 88945 w 214112"/>
                <a:gd name="connsiteY5" fmla="*/ 485503 h 737190"/>
                <a:gd name="connsiteX6" fmla="*/ 41320 w 214112"/>
                <a:gd name="connsiteY6" fmla="*/ 326753 h 737190"/>
                <a:gd name="connsiteX7" fmla="*/ 45 w 214112"/>
                <a:gd name="connsiteY7" fmla="*/ 98153 h 737190"/>
                <a:gd name="connsiteX8" fmla="*/ 41320 w 214112"/>
                <a:gd name="connsiteY8" fmla="*/ 1315 h 73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112" h="737190">
                  <a:moveTo>
                    <a:pt x="41320" y="1315"/>
                  </a:moveTo>
                  <a:cubicBezTo>
                    <a:pt x="46347" y="12427"/>
                    <a:pt x="26239" y="103180"/>
                    <a:pt x="30208" y="164828"/>
                  </a:cubicBezTo>
                  <a:cubicBezTo>
                    <a:pt x="34177" y="226476"/>
                    <a:pt x="34971" y="277541"/>
                    <a:pt x="65133" y="371203"/>
                  </a:cubicBezTo>
                  <a:cubicBezTo>
                    <a:pt x="95295" y="464865"/>
                    <a:pt x="195837" y="683940"/>
                    <a:pt x="211183" y="726803"/>
                  </a:cubicBezTo>
                  <a:cubicBezTo>
                    <a:pt x="226529" y="769666"/>
                    <a:pt x="177581" y="668595"/>
                    <a:pt x="157208" y="628378"/>
                  </a:cubicBezTo>
                  <a:cubicBezTo>
                    <a:pt x="136835" y="588161"/>
                    <a:pt x="108260" y="535774"/>
                    <a:pt x="88945" y="485503"/>
                  </a:cubicBezTo>
                  <a:cubicBezTo>
                    <a:pt x="69630" y="435232"/>
                    <a:pt x="56137" y="391311"/>
                    <a:pt x="41320" y="326753"/>
                  </a:cubicBezTo>
                  <a:cubicBezTo>
                    <a:pt x="26503" y="262195"/>
                    <a:pt x="-1278" y="144455"/>
                    <a:pt x="45" y="98153"/>
                  </a:cubicBezTo>
                  <a:cubicBezTo>
                    <a:pt x="1368" y="51851"/>
                    <a:pt x="36293" y="-9797"/>
                    <a:pt x="41320" y="131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293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67DA460-B660-45E3-B2AF-0D705A2BA601}"/>
              </a:ext>
            </a:extLst>
          </p:cNvPr>
          <p:cNvGrpSpPr/>
          <p:nvPr/>
        </p:nvGrpSpPr>
        <p:grpSpPr>
          <a:xfrm>
            <a:off x="180240" y="157655"/>
            <a:ext cx="4484340" cy="3752042"/>
            <a:chOff x="2313840" y="1965434"/>
            <a:chExt cx="4484340" cy="37520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B81AD87-F0C8-4864-8D71-44F96F4B262E}"/>
                </a:ext>
              </a:extLst>
            </p:cNvPr>
            <p:cNvGrpSpPr/>
            <p:nvPr/>
          </p:nvGrpSpPr>
          <p:grpSpPr>
            <a:xfrm>
              <a:off x="2313840" y="1965434"/>
              <a:ext cx="2232047" cy="2040422"/>
              <a:chOff x="1407613" y="2031926"/>
              <a:chExt cx="3401033" cy="3109048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9896EE09-FDB6-4857-B731-5C123A42D097}"/>
                  </a:ext>
                </a:extLst>
              </p:cNvPr>
              <p:cNvSpPr/>
              <p:nvPr/>
            </p:nvSpPr>
            <p:spPr>
              <a:xfrm>
                <a:off x="2292626" y="2159666"/>
                <a:ext cx="1288324" cy="2981308"/>
              </a:xfrm>
              <a:custGeom>
                <a:avLst/>
                <a:gdLst>
                  <a:gd name="connsiteX0" fmla="*/ 288014 w 1288324"/>
                  <a:gd name="connsiteY0" fmla="*/ 4414 h 2981308"/>
                  <a:gd name="connsiteX1" fmla="*/ 562334 w 1288324"/>
                  <a:gd name="connsiteY1" fmla="*/ 431134 h 2981308"/>
                  <a:gd name="connsiteX2" fmla="*/ 765534 w 1288324"/>
                  <a:gd name="connsiteY2" fmla="*/ 746094 h 2981308"/>
                  <a:gd name="connsiteX3" fmla="*/ 338814 w 1288324"/>
                  <a:gd name="connsiteY3" fmla="*/ 1010254 h 2981308"/>
                  <a:gd name="connsiteX4" fmla="*/ 379454 w 1288324"/>
                  <a:gd name="connsiteY4" fmla="*/ 1335374 h 2981308"/>
                  <a:gd name="connsiteX5" fmla="*/ 775694 w 1288324"/>
                  <a:gd name="connsiteY5" fmla="*/ 1904334 h 2981308"/>
                  <a:gd name="connsiteX6" fmla="*/ 867134 w 1288324"/>
                  <a:gd name="connsiteY6" fmla="*/ 2452974 h 2981308"/>
                  <a:gd name="connsiteX7" fmla="*/ 481054 w 1288324"/>
                  <a:gd name="connsiteY7" fmla="*/ 2483454 h 2981308"/>
                  <a:gd name="connsiteX8" fmla="*/ 3534 w 1288324"/>
                  <a:gd name="connsiteY8" fmla="*/ 2442814 h 2981308"/>
                  <a:gd name="connsiteX9" fmla="*/ 277854 w 1288324"/>
                  <a:gd name="connsiteY9" fmla="*/ 2747614 h 2981308"/>
                  <a:gd name="connsiteX10" fmla="*/ 542014 w 1288324"/>
                  <a:gd name="connsiteY10" fmla="*/ 2981294 h 2981308"/>
                  <a:gd name="connsiteX11" fmla="*/ 1171934 w 1288324"/>
                  <a:gd name="connsiteY11" fmla="*/ 2737454 h 2981308"/>
                  <a:gd name="connsiteX12" fmla="*/ 1141454 w 1288324"/>
                  <a:gd name="connsiteY12" fmla="*/ 1863694 h 2981308"/>
                  <a:gd name="connsiteX13" fmla="*/ 785854 w 1288324"/>
                  <a:gd name="connsiteY13" fmla="*/ 1558894 h 2981308"/>
                  <a:gd name="connsiteX14" fmla="*/ 643614 w 1288324"/>
                  <a:gd name="connsiteY14" fmla="*/ 1254094 h 2981308"/>
                  <a:gd name="connsiteX15" fmla="*/ 1222734 w 1288324"/>
                  <a:gd name="connsiteY15" fmla="*/ 898494 h 2981308"/>
                  <a:gd name="connsiteX16" fmla="*/ 1222734 w 1288324"/>
                  <a:gd name="connsiteY16" fmla="*/ 553054 h 2981308"/>
                  <a:gd name="connsiteX17" fmla="*/ 755374 w 1288324"/>
                  <a:gd name="connsiteY17" fmla="*/ 227934 h 2981308"/>
                  <a:gd name="connsiteX18" fmla="*/ 288014 w 1288324"/>
                  <a:gd name="connsiteY18" fmla="*/ 4414 h 298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8324" h="2981308">
                    <a:moveTo>
                      <a:pt x="288014" y="4414"/>
                    </a:moveTo>
                    <a:cubicBezTo>
                      <a:pt x="255841" y="38281"/>
                      <a:pt x="562334" y="431134"/>
                      <a:pt x="562334" y="431134"/>
                    </a:cubicBezTo>
                    <a:cubicBezTo>
                      <a:pt x="641921" y="554747"/>
                      <a:pt x="802787" y="649574"/>
                      <a:pt x="765534" y="746094"/>
                    </a:cubicBezTo>
                    <a:cubicBezTo>
                      <a:pt x="728281" y="842614"/>
                      <a:pt x="403161" y="912041"/>
                      <a:pt x="338814" y="1010254"/>
                    </a:cubicBezTo>
                    <a:cubicBezTo>
                      <a:pt x="274467" y="1108467"/>
                      <a:pt x="306641" y="1186361"/>
                      <a:pt x="379454" y="1335374"/>
                    </a:cubicBezTo>
                    <a:cubicBezTo>
                      <a:pt x="452267" y="1484387"/>
                      <a:pt x="694414" y="1718067"/>
                      <a:pt x="775694" y="1904334"/>
                    </a:cubicBezTo>
                    <a:cubicBezTo>
                      <a:pt x="856974" y="2090601"/>
                      <a:pt x="916241" y="2356454"/>
                      <a:pt x="867134" y="2452974"/>
                    </a:cubicBezTo>
                    <a:cubicBezTo>
                      <a:pt x="818027" y="2549494"/>
                      <a:pt x="624987" y="2485147"/>
                      <a:pt x="481054" y="2483454"/>
                    </a:cubicBezTo>
                    <a:cubicBezTo>
                      <a:pt x="337121" y="2481761"/>
                      <a:pt x="37401" y="2398787"/>
                      <a:pt x="3534" y="2442814"/>
                    </a:cubicBezTo>
                    <a:cubicBezTo>
                      <a:pt x="-30333" y="2486841"/>
                      <a:pt x="188107" y="2657867"/>
                      <a:pt x="277854" y="2747614"/>
                    </a:cubicBezTo>
                    <a:cubicBezTo>
                      <a:pt x="367601" y="2837361"/>
                      <a:pt x="393001" y="2982987"/>
                      <a:pt x="542014" y="2981294"/>
                    </a:cubicBezTo>
                    <a:cubicBezTo>
                      <a:pt x="691027" y="2979601"/>
                      <a:pt x="1072027" y="2923721"/>
                      <a:pt x="1171934" y="2737454"/>
                    </a:cubicBezTo>
                    <a:cubicBezTo>
                      <a:pt x="1271841" y="2551187"/>
                      <a:pt x="1205801" y="2060121"/>
                      <a:pt x="1141454" y="1863694"/>
                    </a:cubicBezTo>
                    <a:cubicBezTo>
                      <a:pt x="1077107" y="1667267"/>
                      <a:pt x="868827" y="1660494"/>
                      <a:pt x="785854" y="1558894"/>
                    </a:cubicBezTo>
                    <a:cubicBezTo>
                      <a:pt x="702881" y="1457294"/>
                      <a:pt x="570801" y="1364161"/>
                      <a:pt x="643614" y="1254094"/>
                    </a:cubicBezTo>
                    <a:cubicBezTo>
                      <a:pt x="716427" y="1144027"/>
                      <a:pt x="1126214" y="1015334"/>
                      <a:pt x="1222734" y="898494"/>
                    </a:cubicBezTo>
                    <a:cubicBezTo>
                      <a:pt x="1319254" y="781654"/>
                      <a:pt x="1300627" y="664814"/>
                      <a:pt x="1222734" y="553054"/>
                    </a:cubicBezTo>
                    <a:cubicBezTo>
                      <a:pt x="1144841" y="441294"/>
                      <a:pt x="917934" y="315987"/>
                      <a:pt x="755374" y="227934"/>
                    </a:cubicBezTo>
                    <a:cubicBezTo>
                      <a:pt x="592814" y="139881"/>
                      <a:pt x="320187" y="-29453"/>
                      <a:pt x="288014" y="44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A92A2A26-E276-486C-92A2-B5558D09A69F}"/>
                  </a:ext>
                </a:extLst>
              </p:cNvPr>
              <p:cNvSpPr/>
              <p:nvPr/>
            </p:nvSpPr>
            <p:spPr>
              <a:xfrm>
                <a:off x="1407613" y="4023187"/>
                <a:ext cx="1302205" cy="1003242"/>
              </a:xfrm>
              <a:custGeom>
                <a:avLst/>
                <a:gdLst>
                  <a:gd name="connsiteX0" fmla="*/ 1254307 w 1302205"/>
                  <a:gd name="connsiteY0" fmla="*/ 50973 h 1003242"/>
                  <a:gd name="connsiteX1" fmla="*/ 1203507 w 1302205"/>
                  <a:gd name="connsiteY1" fmla="*/ 71293 h 1003242"/>
                  <a:gd name="connsiteX2" fmla="*/ 543107 w 1302205"/>
                  <a:gd name="connsiteY2" fmla="*/ 873933 h 1003242"/>
                  <a:gd name="connsiteX3" fmla="*/ 339907 w 1302205"/>
                  <a:gd name="connsiteY3" fmla="*/ 975533 h 1003242"/>
                  <a:gd name="connsiteX4" fmla="*/ 24947 w 1302205"/>
                  <a:gd name="connsiteY4" fmla="*/ 599613 h 1003242"/>
                  <a:gd name="connsiteX5" fmla="*/ 35107 w 1302205"/>
                  <a:gd name="connsiteY5" fmla="*/ 508173 h 1003242"/>
                  <a:gd name="connsiteX6" fmla="*/ 157027 w 1302205"/>
                  <a:gd name="connsiteY6" fmla="*/ 609773 h 1003242"/>
                  <a:gd name="connsiteX7" fmla="*/ 766627 w 1302205"/>
                  <a:gd name="connsiteY7" fmla="*/ 172893 h 1003242"/>
                  <a:gd name="connsiteX8" fmla="*/ 1254307 w 1302205"/>
                  <a:gd name="connsiteY8" fmla="*/ 50973 h 100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05" h="1003242">
                    <a:moveTo>
                      <a:pt x="1254307" y="50973"/>
                    </a:moveTo>
                    <a:cubicBezTo>
                      <a:pt x="1327120" y="34040"/>
                      <a:pt x="1322040" y="-65867"/>
                      <a:pt x="1203507" y="71293"/>
                    </a:cubicBezTo>
                    <a:cubicBezTo>
                      <a:pt x="1084974" y="208453"/>
                      <a:pt x="687040" y="723226"/>
                      <a:pt x="543107" y="873933"/>
                    </a:cubicBezTo>
                    <a:cubicBezTo>
                      <a:pt x="399174" y="1024640"/>
                      <a:pt x="426267" y="1021253"/>
                      <a:pt x="339907" y="975533"/>
                    </a:cubicBezTo>
                    <a:cubicBezTo>
                      <a:pt x="253547" y="929813"/>
                      <a:pt x="75747" y="677506"/>
                      <a:pt x="24947" y="599613"/>
                    </a:cubicBezTo>
                    <a:cubicBezTo>
                      <a:pt x="-25853" y="521720"/>
                      <a:pt x="13094" y="506480"/>
                      <a:pt x="35107" y="508173"/>
                    </a:cubicBezTo>
                    <a:cubicBezTo>
                      <a:pt x="57120" y="509866"/>
                      <a:pt x="35107" y="665653"/>
                      <a:pt x="157027" y="609773"/>
                    </a:cubicBezTo>
                    <a:cubicBezTo>
                      <a:pt x="278947" y="553893"/>
                      <a:pt x="583747" y="272800"/>
                      <a:pt x="766627" y="172893"/>
                    </a:cubicBezTo>
                    <a:cubicBezTo>
                      <a:pt x="949507" y="72986"/>
                      <a:pt x="1181494" y="67906"/>
                      <a:pt x="1254307" y="509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E752F896-A9BC-4FE3-A5B6-EBE3FC47AC91}"/>
                  </a:ext>
                </a:extLst>
              </p:cNvPr>
              <p:cNvSpPr/>
              <p:nvPr/>
            </p:nvSpPr>
            <p:spPr>
              <a:xfrm>
                <a:off x="3624093" y="3829996"/>
                <a:ext cx="1184553" cy="1045313"/>
              </a:xfrm>
              <a:custGeom>
                <a:avLst/>
                <a:gdLst>
                  <a:gd name="connsiteX0" fmla="*/ 33507 w 1184553"/>
                  <a:gd name="connsiteY0" fmla="*/ 324 h 1045313"/>
                  <a:gd name="connsiteX1" fmla="*/ 673587 w 1184553"/>
                  <a:gd name="connsiteY1" fmla="*/ 294964 h 1045313"/>
                  <a:gd name="connsiteX2" fmla="*/ 1079987 w 1184553"/>
                  <a:gd name="connsiteY2" fmla="*/ 731844 h 1045313"/>
                  <a:gd name="connsiteX3" fmla="*/ 1161267 w 1184553"/>
                  <a:gd name="connsiteY3" fmla="*/ 1016324 h 1045313"/>
                  <a:gd name="connsiteX4" fmla="*/ 734547 w 1184553"/>
                  <a:gd name="connsiteY4" fmla="*/ 1016324 h 1045313"/>
                  <a:gd name="connsiteX5" fmla="*/ 876787 w 1184553"/>
                  <a:gd name="connsiteY5" fmla="*/ 843604 h 1045313"/>
                  <a:gd name="connsiteX6" fmla="*/ 480547 w 1184553"/>
                  <a:gd name="connsiteY6" fmla="*/ 559124 h 1045313"/>
                  <a:gd name="connsiteX7" fmla="*/ 135107 w 1184553"/>
                  <a:gd name="connsiteY7" fmla="*/ 244164 h 1045313"/>
                  <a:gd name="connsiteX8" fmla="*/ 33507 w 1184553"/>
                  <a:gd name="connsiteY8" fmla="*/ 324 h 104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4553" h="1045313">
                    <a:moveTo>
                      <a:pt x="33507" y="324"/>
                    </a:moveTo>
                    <a:cubicBezTo>
                      <a:pt x="123254" y="8791"/>
                      <a:pt x="499174" y="173044"/>
                      <a:pt x="673587" y="294964"/>
                    </a:cubicBezTo>
                    <a:cubicBezTo>
                      <a:pt x="848000" y="416884"/>
                      <a:pt x="998707" y="611617"/>
                      <a:pt x="1079987" y="731844"/>
                    </a:cubicBezTo>
                    <a:cubicBezTo>
                      <a:pt x="1161267" y="852071"/>
                      <a:pt x="1218840" y="968911"/>
                      <a:pt x="1161267" y="1016324"/>
                    </a:cubicBezTo>
                    <a:cubicBezTo>
                      <a:pt x="1103694" y="1063737"/>
                      <a:pt x="781960" y="1045111"/>
                      <a:pt x="734547" y="1016324"/>
                    </a:cubicBezTo>
                    <a:cubicBezTo>
                      <a:pt x="687134" y="987537"/>
                      <a:pt x="919120" y="919804"/>
                      <a:pt x="876787" y="843604"/>
                    </a:cubicBezTo>
                    <a:cubicBezTo>
                      <a:pt x="834454" y="767404"/>
                      <a:pt x="604160" y="659031"/>
                      <a:pt x="480547" y="559124"/>
                    </a:cubicBezTo>
                    <a:cubicBezTo>
                      <a:pt x="356934" y="459217"/>
                      <a:pt x="216387" y="337297"/>
                      <a:pt x="135107" y="244164"/>
                    </a:cubicBezTo>
                    <a:cubicBezTo>
                      <a:pt x="53827" y="151031"/>
                      <a:pt x="-56240" y="-8143"/>
                      <a:pt x="33507" y="3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4BE6BB60-3333-4AA3-833F-9A2CEA50C289}"/>
                  </a:ext>
                </a:extLst>
              </p:cNvPr>
              <p:cNvSpPr/>
              <p:nvPr/>
            </p:nvSpPr>
            <p:spPr>
              <a:xfrm>
                <a:off x="3604685" y="2372238"/>
                <a:ext cx="722370" cy="490369"/>
              </a:xfrm>
              <a:custGeom>
                <a:avLst/>
                <a:gdLst>
                  <a:gd name="connsiteX0" fmla="*/ 22435 w 722370"/>
                  <a:gd name="connsiteY0" fmla="*/ 5202 h 490369"/>
                  <a:gd name="connsiteX1" fmla="*/ 164675 w 722370"/>
                  <a:gd name="connsiteY1" fmla="*/ 56002 h 490369"/>
                  <a:gd name="connsiteX2" fmla="*/ 479635 w 722370"/>
                  <a:gd name="connsiteY2" fmla="*/ 289682 h 490369"/>
                  <a:gd name="connsiteX3" fmla="*/ 560915 w 722370"/>
                  <a:gd name="connsiteY3" fmla="*/ 482722 h 490369"/>
                  <a:gd name="connsiteX4" fmla="*/ 713315 w 722370"/>
                  <a:gd name="connsiteY4" fmla="*/ 421762 h 490369"/>
                  <a:gd name="connsiteX5" fmla="*/ 632035 w 722370"/>
                  <a:gd name="connsiteY5" fmla="*/ 147442 h 490369"/>
                  <a:gd name="connsiteX6" fmla="*/ 22435 w 722370"/>
                  <a:gd name="connsiteY6" fmla="*/ 5202 h 49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370" h="490369">
                    <a:moveTo>
                      <a:pt x="22435" y="5202"/>
                    </a:moveTo>
                    <a:cubicBezTo>
                      <a:pt x="-55458" y="-10038"/>
                      <a:pt x="88475" y="8589"/>
                      <a:pt x="164675" y="56002"/>
                    </a:cubicBezTo>
                    <a:cubicBezTo>
                      <a:pt x="240875" y="103415"/>
                      <a:pt x="413595" y="218562"/>
                      <a:pt x="479635" y="289682"/>
                    </a:cubicBezTo>
                    <a:cubicBezTo>
                      <a:pt x="545675" y="360802"/>
                      <a:pt x="521968" y="460709"/>
                      <a:pt x="560915" y="482722"/>
                    </a:cubicBezTo>
                    <a:cubicBezTo>
                      <a:pt x="599862" y="504735"/>
                      <a:pt x="701462" y="477642"/>
                      <a:pt x="713315" y="421762"/>
                    </a:cubicBezTo>
                    <a:cubicBezTo>
                      <a:pt x="725168" y="365882"/>
                      <a:pt x="743795" y="216869"/>
                      <a:pt x="632035" y="147442"/>
                    </a:cubicBezTo>
                    <a:cubicBezTo>
                      <a:pt x="520275" y="78015"/>
                      <a:pt x="100328" y="20442"/>
                      <a:pt x="22435" y="520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CC773109-903E-4F60-81BE-37FB2313743E}"/>
                  </a:ext>
                </a:extLst>
              </p:cNvPr>
              <p:cNvSpPr/>
              <p:nvPr/>
            </p:nvSpPr>
            <p:spPr>
              <a:xfrm>
                <a:off x="3887485" y="2031926"/>
                <a:ext cx="759518" cy="439100"/>
              </a:xfrm>
              <a:custGeom>
                <a:avLst/>
                <a:gdLst>
                  <a:gd name="connsiteX0" fmla="*/ 24115 w 759518"/>
                  <a:gd name="connsiteY0" fmla="*/ 172794 h 439100"/>
                  <a:gd name="connsiteX1" fmla="*/ 521955 w 759518"/>
                  <a:gd name="connsiteY1" fmla="*/ 375994 h 439100"/>
                  <a:gd name="connsiteX2" fmla="*/ 674355 w 759518"/>
                  <a:gd name="connsiteY2" fmla="*/ 426794 h 439100"/>
                  <a:gd name="connsiteX3" fmla="*/ 725155 w 759518"/>
                  <a:gd name="connsiteY3" fmla="*/ 172794 h 439100"/>
                  <a:gd name="connsiteX4" fmla="*/ 146035 w 759518"/>
                  <a:gd name="connsiteY4" fmla="*/ 74 h 439100"/>
                  <a:gd name="connsiteX5" fmla="*/ 24115 w 759518"/>
                  <a:gd name="connsiteY5" fmla="*/ 172794 h 43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518" h="439100">
                    <a:moveTo>
                      <a:pt x="24115" y="172794"/>
                    </a:moveTo>
                    <a:cubicBezTo>
                      <a:pt x="86768" y="235447"/>
                      <a:pt x="413582" y="333661"/>
                      <a:pt x="521955" y="375994"/>
                    </a:cubicBezTo>
                    <a:cubicBezTo>
                      <a:pt x="630328" y="418327"/>
                      <a:pt x="640488" y="460661"/>
                      <a:pt x="674355" y="426794"/>
                    </a:cubicBezTo>
                    <a:cubicBezTo>
                      <a:pt x="708222" y="392927"/>
                      <a:pt x="813208" y="243914"/>
                      <a:pt x="725155" y="172794"/>
                    </a:cubicBezTo>
                    <a:cubicBezTo>
                      <a:pt x="637102" y="101674"/>
                      <a:pt x="264568" y="3461"/>
                      <a:pt x="146035" y="74"/>
                    </a:cubicBezTo>
                    <a:cubicBezTo>
                      <a:pt x="27502" y="-3313"/>
                      <a:pt x="-38538" y="110141"/>
                      <a:pt x="24115" y="1727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5DE576F7-FAD6-4D6D-B072-2603BC1F7B63}"/>
                </a:ext>
              </a:extLst>
            </p:cNvPr>
            <p:cNvGrpSpPr/>
            <p:nvPr/>
          </p:nvGrpSpPr>
          <p:grpSpPr>
            <a:xfrm>
              <a:off x="3353446" y="3729275"/>
              <a:ext cx="1278678" cy="1988201"/>
              <a:chOff x="5108729" y="2041994"/>
              <a:chExt cx="1948358" cy="3029478"/>
            </a:xfrm>
          </p:grpSpPr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4F38FAFA-6B12-484A-9068-973164443372}"/>
                  </a:ext>
                </a:extLst>
              </p:cNvPr>
              <p:cNvSpPr/>
              <p:nvPr/>
            </p:nvSpPr>
            <p:spPr>
              <a:xfrm>
                <a:off x="5781565" y="2041994"/>
                <a:ext cx="1035796" cy="805562"/>
              </a:xfrm>
              <a:custGeom>
                <a:avLst/>
                <a:gdLst>
                  <a:gd name="connsiteX0" fmla="*/ 9635 w 1035796"/>
                  <a:gd name="connsiteY0" fmla="*/ 166 h 805562"/>
                  <a:gd name="connsiteX1" fmla="*/ 476995 w 1035796"/>
                  <a:gd name="connsiteY1" fmla="*/ 264326 h 805562"/>
                  <a:gd name="connsiteX2" fmla="*/ 913875 w 1035796"/>
                  <a:gd name="connsiteY2" fmla="*/ 416726 h 805562"/>
                  <a:gd name="connsiteX3" fmla="*/ 1015475 w 1035796"/>
                  <a:gd name="connsiteY3" fmla="*/ 762166 h 805562"/>
                  <a:gd name="connsiteX4" fmla="*/ 578595 w 1035796"/>
                  <a:gd name="connsiteY4" fmla="*/ 701206 h 805562"/>
                  <a:gd name="connsiteX5" fmla="*/ 233155 w 1035796"/>
                  <a:gd name="connsiteY5" fmla="*/ 802806 h 805562"/>
                  <a:gd name="connsiteX6" fmla="*/ 344915 w 1035796"/>
                  <a:gd name="connsiteY6" fmla="*/ 569126 h 805562"/>
                  <a:gd name="connsiteX7" fmla="*/ 172195 w 1035796"/>
                  <a:gd name="connsiteY7" fmla="*/ 304966 h 805562"/>
                  <a:gd name="connsiteX8" fmla="*/ 9635 w 1035796"/>
                  <a:gd name="connsiteY8" fmla="*/ 166 h 80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796" h="805562">
                    <a:moveTo>
                      <a:pt x="9635" y="166"/>
                    </a:moveTo>
                    <a:cubicBezTo>
                      <a:pt x="60435" y="-6607"/>
                      <a:pt x="326289" y="194899"/>
                      <a:pt x="476995" y="264326"/>
                    </a:cubicBezTo>
                    <a:cubicBezTo>
                      <a:pt x="627701" y="333753"/>
                      <a:pt x="824128" y="333753"/>
                      <a:pt x="913875" y="416726"/>
                    </a:cubicBezTo>
                    <a:cubicBezTo>
                      <a:pt x="1003622" y="499699"/>
                      <a:pt x="1071355" y="714753"/>
                      <a:pt x="1015475" y="762166"/>
                    </a:cubicBezTo>
                    <a:cubicBezTo>
                      <a:pt x="959595" y="809579"/>
                      <a:pt x="708982" y="694433"/>
                      <a:pt x="578595" y="701206"/>
                    </a:cubicBezTo>
                    <a:cubicBezTo>
                      <a:pt x="448208" y="707979"/>
                      <a:pt x="272102" y="824819"/>
                      <a:pt x="233155" y="802806"/>
                    </a:cubicBezTo>
                    <a:cubicBezTo>
                      <a:pt x="194208" y="780793"/>
                      <a:pt x="355075" y="652099"/>
                      <a:pt x="344915" y="569126"/>
                    </a:cubicBezTo>
                    <a:cubicBezTo>
                      <a:pt x="334755" y="486153"/>
                      <a:pt x="221302" y="403179"/>
                      <a:pt x="172195" y="304966"/>
                    </a:cubicBezTo>
                    <a:cubicBezTo>
                      <a:pt x="123088" y="206753"/>
                      <a:pt x="-41165" y="6939"/>
                      <a:pt x="9635" y="1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26D1C2FA-B274-4C0C-AAE5-4340D324452B}"/>
                  </a:ext>
                </a:extLst>
              </p:cNvPr>
              <p:cNvSpPr/>
              <p:nvPr/>
            </p:nvSpPr>
            <p:spPr>
              <a:xfrm>
                <a:off x="5108729" y="2886987"/>
                <a:ext cx="1948358" cy="2184485"/>
              </a:xfrm>
              <a:custGeom>
                <a:avLst/>
                <a:gdLst>
                  <a:gd name="connsiteX0" fmla="*/ 93191 w 1948358"/>
                  <a:gd name="connsiteY0" fmla="*/ 28933 h 2184485"/>
                  <a:gd name="connsiteX1" fmla="*/ 184631 w 1948358"/>
                  <a:gd name="connsiteY1" fmla="*/ 394693 h 2184485"/>
                  <a:gd name="connsiteX2" fmla="*/ 174471 w 1948358"/>
                  <a:gd name="connsiteY2" fmla="*/ 841733 h 2184485"/>
                  <a:gd name="connsiteX3" fmla="*/ 1751 w 1948358"/>
                  <a:gd name="connsiteY3" fmla="*/ 1451333 h 2184485"/>
                  <a:gd name="connsiteX4" fmla="*/ 296391 w 1948358"/>
                  <a:gd name="connsiteY4" fmla="*/ 1664693 h 2184485"/>
                  <a:gd name="connsiteX5" fmla="*/ 448791 w 1948358"/>
                  <a:gd name="connsiteY5" fmla="*/ 1441173 h 2184485"/>
                  <a:gd name="connsiteX6" fmla="*/ 1515591 w 1948358"/>
                  <a:gd name="connsiteY6" fmla="*/ 983973 h 2184485"/>
                  <a:gd name="connsiteX7" fmla="*/ 1820391 w 1948358"/>
                  <a:gd name="connsiteY7" fmla="*/ 1329413 h 2184485"/>
                  <a:gd name="connsiteX8" fmla="*/ 1688311 w 1948358"/>
                  <a:gd name="connsiteY8" fmla="*/ 1725653 h 2184485"/>
                  <a:gd name="connsiteX9" fmla="*/ 753591 w 1948358"/>
                  <a:gd name="connsiteY9" fmla="*/ 2050773 h 2184485"/>
                  <a:gd name="connsiteX10" fmla="*/ 1728951 w 1948358"/>
                  <a:gd name="connsiteY10" fmla="*/ 2081253 h 2184485"/>
                  <a:gd name="connsiteX11" fmla="*/ 1861031 w 1948358"/>
                  <a:gd name="connsiteY11" fmla="*/ 729973 h 2184485"/>
                  <a:gd name="connsiteX12" fmla="*/ 641831 w 1948358"/>
                  <a:gd name="connsiteY12" fmla="*/ 811253 h 2184485"/>
                  <a:gd name="connsiteX13" fmla="*/ 672311 w 1948358"/>
                  <a:gd name="connsiteY13" fmla="*/ 618213 h 2184485"/>
                  <a:gd name="connsiteX14" fmla="*/ 580871 w 1948358"/>
                  <a:gd name="connsiteY14" fmla="*/ 89893 h 2184485"/>
                  <a:gd name="connsiteX15" fmla="*/ 93191 w 1948358"/>
                  <a:gd name="connsiteY15" fmla="*/ 28933 h 218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8358" h="2184485">
                    <a:moveTo>
                      <a:pt x="93191" y="28933"/>
                    </a:moveTo>
                    <a:cubicBezTo>
                      <a:pt x="27151" y="79733"/>
                      <a:pt x="171084" y="259226"/>
                      <a:pt x="184631" y="394693"/>
                    </a:cubicBezTo>
                    <a:cubicBezTo>
                      <a:pt x="198178" y="530160"/>
                      <a:pt x="204951" y="665626"/>
                      <a:pt x="174471" y="841733"/>
                    </a:cubicBezTo>
                    <a:cubicBezTo>
                      <a:pt x="143991" y="1017840"/>
                      <a:pt x="-18569" y="1314173"/>
                      <a:pt x="1751" y="1451333"/>
                    </a:cubicBezTo>
                    <a:cubicBezTo>
                      <a:pt x="22071" y="1588493"/>
                      <a:pt x="221884" y="1666386"/>
                      <a:pt x="296391" y="1664693"/>
                    </a:cubicBezTo>
                    <a:cubicBezTo>
                      <a:pt x="370898" y="1663000"/>
                      <a:pt x="245591" y="1554626"/>
                      <a:pt x="448791" y="1441173"/>
                    </a:cubicBezTo>
                    <a:cubicBezTo>
                      <a:pt x="651991" y="1327720"/>
                      <a:pt x="1286991" y="1002600"/>
                      <a:pt x="1515591" y="983973"/>
                    </a:cubicBezTo>
                    <a:cubicBezTo>
                      <a:pt x="1744191" y="965346"/>
                      <a:pt x="1791604" y="1205800"/>
                      <a:pt x="1820391" y="1329413"/>
                    </a:cubicBezTo>
                    <a:cubicBezTo>
                      <a:pt x="1849178" y="1453026"/>
                      <a:pt x="1866111" y="1605426"/>
                      <a:pt x="1688311" y="1725653"/>
                    </a:cubicBezTo>
                    <a:cubicBezTo>
                      <a:pt x="1510511" y="1845880"/>
                      <a:pt x="746818" y="1991506"/>
                      <a:pt x="753591" y="2050773"/>
                    </a:cubicBezTo>
                    <a:cubicBezTo>
                      <a:pt x="760364" y="2110040"/>
                      <a:pt x="1544378" y="2301386"/>
                      <a:pt x="1728951" y="2081253"/>
                    </a:cubicBezTo>
                    <a:cubicBezTo>
                      <a:pt x="1913524" y="1861120"/>
                      <a:pt x="2042218" y="941640"/>
                      <a:pt x="1861031" y="729973"/>
                    </a:cubicBezTo>
                    <a:cubicBezTo>
                      <a:pt x="1679844" y="518306"/>
                      <a:pt x="839951" y="829880"/>
                      <a:pt x="641831" y="811253"/>
                    </a:cubicBezTo>
                    <a:cubicBezTo>
                      <a:pt x="443711" y="792626"/>
                      <a:pt x="682471" y="738440"/>
                      <a:pt x="672311" y="618213"/>
                    </a:cubicBezTo>
                    <a:cubicBezTo>
                      <a:pt x="662151" y="497986"/>
                      <a:pt x="677391" y="188106"/>
                      <a:pt x="580871" y="89893"/>
                    </a:cubicBezTo>
                    <a:cubicBezTo>
                      <a:pt x="484351" y="-8320"/>
                      <a:pt x="159231" y="-21867"/>
                      <a:pt x="93191" y="289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F6672536-7146-4C71-BBEC-212BDE7FBF5D}"/>
                </a:ext>
              </a:extLst>
            </p:cNvPr>
            <p:cNvGrpSpPr/>
            <p:nvPr/>
          </p:nvGrpSpPr>
          <p:grpSpPr>
            <a:xfrm>
              <a:off x="4544323" y="3497801"/>
              <a:ext cx="2253857" cy="2009674"/>
              <a:chOff x="7724971" y="2072640"/>
              <a:chExt cx="3434266" cy="3062197"/>
            </a:xfrm>
          </p:grpSpPr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04D5650-5F67-4425-BC0B-B9D5851A0B00}"/>
                  </a:ext>
                </a:extLst>
              </p:cNvPr>
              <p:cNvSpPr/>
              <p:nvPr/>
            </p:nvSpPr>
            <p:spPr>
              <a:xfrm>
                <a:off x="7724971" y="2092447"/>
                <a:ext cx="3308994" cy="3042390"/>
              </a:xfrm>
              <a:custGeom>
                <a:avLst/>
                <a:gdLst>
                  <a:gd name="connsiteX0" fmla="*/ 16949 w 3308994"/>
                  <a:gd name="connsiteY0" fmla="*/ 671073 h 3042390"/>
                  <a:gd name="connsiteX1" fmla="*/ 138869 w 3308994"/>
                  <a:gd name="connsiteY1" fmla="*/ 803153 h 3042390"/>
                  <a:gd name="connsiteX2" fmla="*/ 362389 w 3308994"/>
                  <a:gd name="connsiteY2" fmla="*/ 1097793 h 3042390"/>
                  <a:gd name="connsiteX3" fmla="*/ 585909 w 3308994"/>
                  <a:gd name="connsiteY3" fmla="*/ 1057153 h 3042390"/>
                  <a:gd name="connsiteX4" fmla="*/ 1073589 w 3308994"/>
                  <a:gd name="connsiteY4" fmla="*/ 884433 h 3042390"/>
                  <a:gd name="connsiteX5" fmla="*/ 565589 w 3308994"/>
                  <a:gd name="connsiteY5" fmla="*/ 1463553 h 3042390"/>
                  <a:gd name="connsiteX6" fmla="*/ 433509 w 3308994"/>
                  <a:gd name="connsiteY6" fmla="*/ 2154433 h 3042390"/>
                  <a:gd name="connsiteX7" fmla="*/ 1987989 w 3308994"/>
                  <a:gd name="connsiteY7" fmla="*/ 3028193 h 3042390"/>
                  <a:gd name="connsiteX8" fmla="*/ 2587429 w 3308994"/>
                  <a:gd name="connsiteY8" fmla="*/ 1402593 h 3042390"/>
                  <a:gd name="connsiteX9" fmla="*/ 2851589 w 3308994"/>
                  <a:gd name="connsiteY9" fmla="*/ 1910593 h 3042390"/>
                  <a:gd name="connsiteX10" fmla="*/ 3024309 w 3308994"/>
                  <a:gd name="connsiteY10" fmla="*/ 1910593 h 3042390"/>
                  <a:gd name="connsiteX11" fmla="*/ 3105589 w 3308994"/>
                  <a:gd name="connsiteY11" fmla="*/ 1687073 h 3042390"/>
                  <a:gd name="connsiteX12" fmla="*/ 3308789 w 3308994"/>
                  <a:gd name="connsiteY12" fmla="*/ 1626113 h 3042390"/>
                  <a:gd name="connsiteX13" fmla="*/ 3064949 w 3308994"/>
                  <a:gd name="connsiteY13" fmla="*/ 1280673 h 3042390"/>
                  <a:gd name="connsiteX14" fmla="*/ 2404549 w 3308994"/>
                  <a:gd name="connsiteY14" fmla="*/ 71633 h 3042390"/>
                  <a:gd name="connsiteX15" fmla="*/ 2150549 w 3308994"/>
                  <a:gd name="connsiteY15" fmla="*/ 335793 h 3042390"/>
                  <a:gd name="connsiteX16" fmla="*/ 2221669 w 3308994"/>
                  <a:gd name="connsiteY16" fmla="*/ 1951233 h 3042390"/>
                  <a:gd name="connsiteX17" fmla="*/ 1246309 w 3308994"/>
                  <a:gd name="connsiteY17" fmla="*/ 2357633 h 3042390"/>
                  <a:gd name="connsiteX18" fmla="*/ 1032949 w 3308994"/>
                  <a:gd name="connsiteY18" fmla="*/ 2134113 h 3042390"/>
                  <a:gd name="connsiteX19" fmla="*/ 1215829 w 3308994"/>
                  <a:gd name="connsiteY19" fmla="*/ 1229873 h 3042390"/>
                  <a:gd name="connsiteX20" fmla="*/ 1642549 w 3308994"/>
                  <a:gd name="connsiteY20" fmla="*/ 701553 h 3042390"/>
                  <a:gd name="connsiteX21" fmla="*/ 1398709 w 3308994"/>
                  <a:gd name="connsiteY21" fmla="*/ 315473 h 3042390"/>
                  <a:gd name="connsiteX22" fmla="*/ 514789 w 3308994"/>
                  <a:gd name="connsiteY22" fmla="*/ 599953 h 3042390"/>
                  <a:gd name="connsiteX23" fmla="*/ 16949 w 3308994"/>
                  <a:gd name="connsiteY23" fmla="*/ 671073 h 304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08994" h="3042390">
                    <a:moveTo>
                      <a:pt x="16949" y="671073"/>
                    </a:moveTo>
                    <a:cubicBezTo>
                      <a:pt x="-45704" y="704940"/>
                      <a:pt x="81296" y="732033"/>
                      <a:pt x="138869" y="803153"/>
                    </a:cubicBezTo>
                    <a:cubicBezTo>
                      <a:pt x="196442" y="874273"/>
                      <a:pt x="287882" y="1055460"/>
                      <a:pt x="362389" y="1097793"/>
                    </a:cubicBezTo>
                    <a:cubicBezTo>
                      <a:pt x="436896" y="1140126"/>
                      <a:pt x="467376" y="1092713"/>
                      <a:pt x="585909" y="1057153"/>
                    </a:cubicBezTo>
                    <a:cubicBezTo>
                      <a:pt x="704442" y="1021593"/>
                      <a:pt x="1076976" y="816700"/>
                      <a:pt x="1073589" y="884433"/>
                    </a:cubicBezTo>
                    <a:cubicBezTo>
                      <a:pt x="1070202" y="952166"/>
                      <a:pt x="672269" y="1251886"/>
                      <a:pt x="565589" y="1463553"/>
                    </a:cubicBezTo>
                    <a:cubicBezTo>
                      <a:pt x="458909" y="1675220"/>
                      <a:pt x="196442" y="1893660"/>
                      <a:pt x="433509" y="2154433"/>
                    </a:cubicBezTo>
                    <a:cubicBezTo>
                      <a:pt x="670576" y="2415206"/>
                      <a:pt x="1629002" y="3153500"/>
                      <a:pt x="1987989" y="3028193"/>
                    </a:cubicBezTo>
                    <a:cubicBezTo>
                      <a:pt x="2346976" y="2902886"/>
                      <a:pt x="2443496" y="1588860"/>
                      <a:pt x="2587429" y="1402593"/>
                    </a:cubicBezTo>
                    <a:cubicBezTo>
                      <a:pt x="2731362" y="1216326"/>
                      <a:pt x="2778776" y="1825926"/>
                      <a:pt x="2851589" y="1910593"/>
                    </a:cubicBezTo>
                    <a:cubicBezTo>
                      <a:pt x="2924402" y="1995260"/>
                      <a:pt x="2981976" y="1947846"/>
                      <a:pt x="3024309" y="1910593"/>
                    </a:cubicBezTo>
                    <a:cubicBezTo>
                      <a:pt x="3066642" y="1873340"/>
                      <a:pt x="3058176" y="1734486"/>
                      <a:pt x="3105589" y="1687073"/>
                    </a:cubicBezTo>
                    <a:cubicBezTo>
                      <a:pt x="3153002" y="1639660"/>
                      <a:pt x="3315562" y="1693846"/>
                      <a:pt x="3308789" y="1626113"/>
                    </a:cubicBezTo>
                    <a:cubicBezTo>
                      <a:pt x="3302016" y="1558380"/>
                      <a:pt x="3215656" y="1539753"/>
                      <a:pt x="3064949" y="1280673"/>
                    </a:cubicBezTo>
                    <a:cubicBezTo>
                      <a:pt x="2914242" y="1021593"/>
                      <a:pt x="2556949" y="229113"/>
                      <a:pt x="2404549" y="71633"/>
                    </a:cubicBezTo>
                    <a:cubicBezTo>
                      <a:pt x="2252149" y="-85847"/>
                      <a:pt x="2181029" y="22526"/>
                      <a:pt x="2150549" y="335793"/>
                    </a:cubicBezTo>
                    <a:cubicBezTo>
                      <a:pt x="2120069" y="649060"/>
                      <a:pt x="2372376" y="1614260"/>
                      <a:pt x="2221669" y="1951233"/>
                    </a:cubicBezTo>
                    <a:cubicBezTo>
                      <a:pt x="2070962" y="2288206"/>
                      <a:pt x="1444429" y="2327153"/>
                      <a:pt x="1246309" y="2357633"/>
                    </a:cubicBezTo>
                    <a:cubicBezTo>
                      <a:pt x="1048189" y="2388113"/>
                      <a:pt x="1038029" y="2322073"/>
                      <a:pt x="1032949" y="2134113"/>
                    </a:cubicBezTo>
                    <a:cubicBezTo>
                      <a:pt x="1027869" y="1946153"/>
                      <a:pt x="1114229" y="1468633"/>
                      <a:pt x="1215829" y="1229873"/>
                    </a:cubicBezTo>
                    <a:cubicBezTo>
                      <a:pt x="1317429" y="991113"/>
                      <a:pt x="1612069" y="853953"/>
                      <a:pt x="1642549" y="701553"/>
                    </a:cubicBezTo>
                    <a:cubicBezTo>
                      <a:pt x="1673029" y="549153"/>
                      <a:pt x="1586669" y="332406"/>
                      <a:pt x="1398709" y="315473"/>
                    </a:cubicBezTo>
                    <a:cubicBezTo>
                      <a:pt x="1210749" y="298540"/>
                      <a:pt x="740002" y="537300"/>
                      <a:pt x="514789" y="599953"/>
                    </a:cubicBezTo>
                    <a:cubicBezTo>
                      <a:pt x="289576" y="662606"/>
                      <a:pt x="79602" y="637206"/>
                      <a:pt x="16949" y="6710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6A040695-619F-41D9-AA1B-39C7CD1133B3}"/>
                  </a:ext>
                </a:extLst>
              </p:cNvPr>
              <p:cNvSpPr/>
              <p:nvPr/>
            </p:nvSpPr>
            <p:spPr>
              <a:xfrm>
                <a:off x="10167320" y="2072640"/>
                <a:ext cx="991917" cy="805746"/>
              </a:xfrm>
              <a:custGeom>
                <a:avLst/>
                <a:gdLst>
                  <a:gd name="connsiteX0" fmla="*/ 683560 w 991917"/>
                  <a:gd name="connsiteY0" fmla="*/ 772160 h 805746"/>
                  <a:gd name="connsiteX1" fmla="*/ 531160 w 991917"/>
                  <a:gd name="connsiteY1" fmla="*/ 741680 h 805746"/>
                  <a:gd name="connsiteX2" fmla="*/ 73960 w 991917"/>
                  <a:gd name="connsiteY2" fmla="*/ 589280 h 805746"/>
                  <a:gd name="connsiteX3" fmla="*/ 43480 w 991917"/>
                  <a:gd name="connsiteY3" fmla="*/ 274320 h 805746"/>
                  <a:gd name="connsiteX4" fmla="*/ 500680 w 991917"/>
                  <a:gd name="connsiteY4" fmla="*/ 0 h 805746"/>
                  <a:gd name="connsiteX5" fmla="*/ 988360 w 991917"/>
                  <a:gd name="connsiteY5" fmla="*/ 274320 h 805746"/>
                  <a:gd name="connsiteX6" fmla="*/ 683560 w 991917"/>
                  <a:gd name="connsiteY6" fmla="*/ 772160 h 80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917" h="805746">
                    <a:moveTo>
                      <a:pt x="683560" y="772160"/>
                    </a:moveTo>
                    <a:cubicBezTo>
                      <a:pt x="607360" y="850053"/>
                      <a:pt x="632760" y="772160"/>
                      <a:pt x="531160" y="741680"/>
                    </a:cubicBezTo>
                    <a:cubicBezTo>
                      <a:pt x="429560" y="711200"/>
                      <a:pt x="155240" y="667173"/>
                      <a:pt x="73960" y="589280"/>
                    </a:cubicBezTo>
                    <a:cubicBezTo>
                      <a:pt x="-7320" y="511387"/>
                      <a:pt x="-27640" y="372533"/>
                      <a:pt x="43480" y="274320"/>
                    </a:cubicBezTo>
                    <a:cubicBezTo>
                      <a:pt x="114600" y="176107"/>
                      <a:pt x="343200" y="0"/>
                      <a:pt x="500680" y="0"/>
                    </a:cubicBezTo>
                    <a:cubicBezTo>
                      <a:pt x="658160" y="0"/>
                      <a:pt x="951107" y="149013"/>
                      <a:pt x="988360" y="274320"/>
                    </a:cubicBezTo>
                    <a:cubicBezTo>
                      <a:pt x="1025613" y="399627"/>
                      <a:pt x="759760" y="694267"/>
                      <a:pt x="683560" y="77216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512AD00B-F70A-4E64-A19E-0EE5DC004F16}"/>
                  </a:ext>
                </a:extLst>
              </p:cNvPr>
              <p:cNvSpPr/>
              <p:nvPr/>
            </p:nvSpPr>
            <p:spPr>
              <a:xfrm>
                <a:off x="10461448" y="2231550"/>
                <a:ext cx="379964" cy="379964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C27B5B5-F923-49B4-8490-3D0B1D9ACDE4}"/>
              </a:ext>
            </a:extLst>
          </p:cNvPr>
          <p:cNvSpPr/>
          <p:nvPr/>
        </p:nvSpPr>
        <p:spPr>
          <a:xfrm>
            <a:off x="10928745" y="206664"/>
            <a:ext cx="603181" cy="708218"/>
          </a:xfrm>
          <a:custGeom>
            <a:avLst/>
            <a:gdLst>
              <a:gd name="connsiteX0" fmla="*/ 3612 w 603181"/>
              <a:gd name="connsiteY0" fmla="*/ 19980 h 708218"/>
              <a:gd name="connsiteX1" fmla="*/ 48062 w 603181"/>
              <a:gd name="connsiteY1" fmla="*/ 261280 h 708218"/>
              <a:gd name="connsiteX2" fmla="*/ 9962 w 603181"/>
              <a:gd name="connsiteY2" fmla="*/ 527980 h 708218"/>
              <a:gd name="connsiteX3" fmla="*/ 143312 w 603181"/>
              <a:gd name="connsiteY3" fmla="*/ 642280 h 708218"/>
              <a:gd name="connsiteX4" fmla="*/ 568762 w 603181"/>
              <a:gd name="connsiteY4" fmla="*/ 705780 h 708218"/>
              <a:gd name="connsiteX5" fmla="*/ 537012 w 603181"/>
              <a:gd name="connsiteY5" fmla="*/ 559730 h 708218"/>
              <a:gd name="connsiteX6" fmla="*/ 213162 w 603181"/>
              <a:gd name="connsiteY6" fmla="*/ 534330 h 708218"/>
              <a:gd name="connsiteX7" fmla="*/ 168712 w 603181"/>
              <a:gd name="connsiteY7" fmla="*/ 394630 h 708218"/>
              <a:gd name="connsiteX8" fmla="*/ 511612 w 603181"/>
              <a:gd name="connsiteY8" fmla="*/ 273980 h 708218"/>
              <a:gd name="connsiteX9" fmla="*/ 517962 w 603181"/>
              <a:gd name="connsiteY9" fmla="*/ 127930 h 708218"/>
              <a:gd name="connsiteX10" fmla="*/ 251262 w 603181"/>
              <a:gd name="connsiteY10" fmla="*/ 178730 h 708218"/>
              <a:gd name="connsiteX11" fmla="*/ 162362 w 603181"/>
              <a:gd name="connsiteY11" fmla="*/ 32680 h 708218"/>
              <a:gd name="connsiteX12" fmla="*/ 3612 w 603181"/>
              <a:gd name="connsiteY12" fmla="*/ 19980 h 7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181" h="708218">
                <a:moveTo>
                  <a:pt x="3612" y="19980"/>
                </a:moveTo>
                <a:cubicBezTo>
                  <a:pt x="-15438" y="58080"/>
                  <a:pt x="47004" y="176613"/>
                  <a:pt x="48062" y="261280"/>
                </a:cubicBezTo>
                <a:cubicBezTo>
                  <a:pt x="49120" y="345947"/>
                  <a:pt x="-5913" y="464480"/>
                  <a:pt x="9962" y="527980"/>
                </a:cubicBezTo>
                <a:cubicBezTo>
                  <a:pt x="25837" y="591480"/>
                  <a:pt x="50179" y="612647"/>
                  <a:pt x="143312" y="642280"/>
                </a:cubicBezTo>
                <a:cubicBezTo>
                  <a:pt x="236445" y="671913"/>
                  <a:pt x="503145" y="719538"/>
                  <a:pt x="568762" y="705780"/>
                </a:cubicBezTo>
                <a:cubicBezTo>
                  <a:pt x="634379" y="692022"/>
                  <a:pt x="596279" y="588305"/>
                  <a:pt x="537012" y="559730"/>
                </a:cubicBezTo>
                <a:cubicBezTo>
                  <a:pt x="477745" y="531155"/>
                  <a:pt x="274545" y="561847"/>
                  <a:pt x="213162" y="534330"/>
                </a:cubicBezTo>
                <a:cubicBezTo>
                  <a:pt x="151779" y="506813"/>
                  <a:pt x="118971" y="438022"/>
                  <a:pt x="168712" y="394630"/>
                </a:cubicBezTo>
                <a:cubicBezTo>
                  <a:pt x="218453" y="351238"/>
                  <a:pt x="453404" y="318430"/>
                  <a:pt x="511612" y="273980"/>
                </a:cubicBezTo>
                <a:cubicBezTo>
                  <a:pt x="569820" y="229530"/>
                  <a:pt x="561354" y="143805"/>
                  <a:pt x="517962" y="127930"/>
                </a:cubicBezTo>
                <a:cubicBezTo>
                  <a:pt x="474570" y="112055"/>
                  <a:pt x="310529" y="194605"/>
                  <a:pt x="251262" y="178730"/>
                </a:cubicBezTo>
                <a:cubicBezTo>
                  <a:pt x="191995" y="162855"/>
                  <a:pt x="196229" y="60197"/>
                  <a:pt x="162362" y="32680"/>
                </a:cubicBezTo>
                <a:cubicBezTo>
                  <a:pt x="128495" y="5163"/>
                  <a:pt x="22662" y="-18120"/>
                  <a:pt x="3612" y="19980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0A384F2-75E0-41A7-A286-974EF7ED9526}"/>
              </a:ext>
            </a:extLst>
          </p:cNvPr>
          <p:cNvGrpSpPr/>
          <p:nvPr/>
        </p:nvGrpSpPr>
        <p:grpSpPr>
          <a:xfrm>
            <a:off x="10798951" y="998351"/>
            <a:ext cx="852924" cy="704670"/>
            <a:chOff x="10798951" y="998351"/>
            <a:chExt cx="852924" cy="704670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EFB38509-0389-4D6C-BBEC-2E4A204D4655}"/>
                </a:ext>
              </a:extLst>
            </p:cNvPr>
            <p:cNvSpPr/>
            <p:nvPr/>
          </p:nvSpPr>
          <p:spPr>
            <a:xfrm>
              <a:off x="10798951" y="998351"/>
              <a:ext cx="819908" cy="704670"/>
            </a:xfrm>
            <a:custGeom>
              <a:avLst/>
              <a:gdLst>
                <a:gd name="connsiteX0" fmla="*/ 247706 w 819908"/>
                <a:gd name="connsiteY0" fmla="*/ 2993 h 704670"/>
                <a:gd name="connsiteX1" fmla="*/ 266756 w 819908"/>
                <a:gd name="connsiteY1" fmla="*/ 110943 h 704670"/>
                <a:gd name="connsiteX2" fmla="*/ 63556 w 819908"/>
                <a:gd name="connsiteY2" fmla="*/ 339543 h 704670"/>
                <a:gd name="connsiteX3" fmla="*/ 12756 w 819908"/>
                <a:gd name="connsiteY3" fmla="*/ 422093 h 704670"/>
                <a:gd name="connsiteX4" fmla="*/ 273106 w 819908"/>
                <a:gd name="connsiteY4" fmla="*/ 358593 h 704670"/>
                <a:gd name="connsiteX5" fmla="*/ 342956 w 819908"/>
                <a:gd name="connsiteY5" fmla="*/ 301443 h 704670"/>
                <a:gd name="connsiteX6" fmla="*/ 539806 w 819908"/>
                <a:gd name="connsiteY6" fmla="*/ 320493 h 704670"/>
                <a:gd name="connsiteX7" fmla="*/ 304856 w 819908"/>
                <a:gd name="connsiteY7" fmla="*/ 593543 h 704670"/>
                <a:gd name="connsiteX8" fmla="*/ 114356 w 819908"/>
                <a:gd name="connsiteY8" fmla="*/ 701493 h 704670"/>
                <a:gd name="connsiteX9" fmla="*/ 406456 w 819908"/>
                <a:gd name="connsiteY9" fmla="*/ 637993 h 704670"/>
                <a:gd name="connsiteX10" fmla="*/ 571556 w 819908"/>
                <a:gd name="connsiteY10" fmla="*/ 276043 h 704670"/>
                <a:gd name="connsiteX11" fmla="*/ 819206 w 819908"/>
                <a:gd name="connsiteY11" fmla="*/ 282393 h 704670"/>
                <a:gd name="connsiteX12" fmla="*/ 635056 w 819908"/>
                <a:gd name="connsiteY12" fmla="*/ 231593 h 704670"/>
                <a:gd name="connsiteX13" fmla="*/ 317556 w 819908"/>
                <a:gd name="connsiteY13" fmla="*/ 161743 h 704670"/>
                <a:gd name="connsiteX14" fmla="*/ 412806 w 819908"/>
                <a:gd name="connsiteY14" fmla="*/ 41093 h 704670"/>
                <a:gd name="connsiteX15" fmla="*/ 247706 w 819908"/>
                <a:gd name="connsiteY15" fmla="*/ 2993 h 7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9908" h="704670">
                  <a:moveTo>
                    <a:pt x="247706" y="2993"/>
                  </a:moveTo>
                  <a:cubicBezTo>
                    <a:pt x="223364" y="14635"/>
                    <a:pt x="297448" y="54851"/>
                    <a:pt x="266756" y="110943"/>
                  </a:cubicBezTo>
                  <a:cubicBezTo>
                    <a:pt x="236064" y="167035"/>
                    <a:pt x="105889" y="287685"/>
                    <a:pt x="63556" y="339543"/>
                  </a:cubicBezTo>
                  <a:cubicBezTo>
                    <a:pt x="21223" y="391401"/>
                    <a:pt x="-22169" y="418918"/>
                    <a:pt x="12756" y="422093"/>
                  </a:cubicBezTo>
                  <a:cubicBezTo>
                    <a:pt x="47681" y="425268"/>
                    <a:pt x="218073" y="378701"/>
                    <a:pt x="273106" y="358593"/>
                  </a:cubicBezTo>
                  <a:cubicBezTo>
                    <a:pt x="328139" y="338485"/>
                    <a:pt x="298506" y="307793"/>
                    <a:pt x="342956" y="301443"/>
                  </a:cubicBezTo>
                  <a:cubicBezTo>
                    <a:pt x="387406" y="295093"/>
                    <a:pt x="546156" y="271810"/>
                    <a:pt x="539806" y="320493"/>
                  </a:cubicBezTo>
                  <a:cubicBezTo>
                    <a:pt x="533456" y="369176"/>
                    <a:pt x="375764" y="530043"/>
                    <a:pt x="304856" y="593543"/>
                  </a:cubicBezTo>
                  <a:cubicBezTo>
                    <a:pt x="233948" y="657043"/>
                    <a:pt x="97423" y="694085"/>
                    <a:pt x="114356" y="701493"/>
                  </a:cubicBezTo>
                  <a:cubicBezTo>
                    <a:pt x="131289" y="708901"/>
                    <a:pt x="330256" y="708901"/>
                    <a:pt x="406456" y="637993"/>
                  </a:cubicBezTo>
                  <a:cubicBezTo>
                    <a:pt x="482656" y="567085"/>
                    <a:pt x="502764" y="335310"/>
                    <a:pt x="571556" y="276043"/>
                  </a:cubicBezTo>
                  <a:cubicBezTo>
                    <a:pt x="640348" y="216776"/>
                    <a:pt x="808623" y="289801"/>
                    <a:pt x="819206" y="282393"/>
                  </a:cubicBezTo>
                  <a:cubicBezTo>
                    <a:pt x="829789" y="274985"/>
                    <a:pt x="718664" y="251701"/>
                    <a:pt x="635056" y="231593"/>
                  </a:cubicBezTo>
                  <a:cubicBezTo>
                    <a:pt x="551448" y="211485"/>
                    <a:pt x="354598" y="193493"/>
                    <a:pt x="317556" y="161743"/>
                  </a:cubicBezTo>
                  <a:cubicBezTo>
                    <a:pt x="280514" y="129993"/>
                    <a:pt x="420214" y="66493"/>
                    <a:pt x="412806" y="41093"/>
                  </a:cubicBezTo>
                  <a:cubicBezTo>
                    <a:pt x="405398" y="15693"/>
                    <a:pt x="272048" y="-8649"/>
                    <a:pt x="247706" y="299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F00B0AD-05A8-4495-9A22-93AA1561F9FC}"/>
                </a:ext>
              </a:extLst>
            </p:cNvPr>
            <p:cNvSpPr/>
            <p:nvPr/>
          </p:nvSpPr>
          <p:spPr>
            <a:xfrm>
              <a:off x="11388781" y="1077529"/>
              <a:ext cx="104814" cy="77908"/>
            </a:xfrm>
            <a:custGeom>
              <a:avLst/>
              <a:gdLst>
                <a:gd name="connsiteX0" fmla="*/ 776 w 104814"/>
                <a:gd name="connsiteY0" fmla="*/ 15 h 77908"/>
                <a:gd name="connsiteX1" fmla="*/ 57926 w 104814"/>
                <a:gd name="connsiteY1" fmla="*/ 63515 h 77908"/>
                <a:gd name="connsiteX2" fmla="*/ 102376 w 104814"/>
                <a:gd name="connsiteY2" fmla="*/ 69865 h 77908"/>
                <a:gd name="connsiteX3" fmla="*/ 776 w 104814"/>
                <a:gd name="connsiteY3" fmla="*/ 15 h 7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14" h="77908">
                  <a:moveTo>
                    <a:pt x="776" y="15"/>
                  </a:moveTo>
                  <a:cubicBezTo>
                    <a:pt x="-6632" y="-1043"/>
                    <a:pt x="40993" y="51873"/>
                    <a:pt x="57926" y="63515"/>
                  </a:cubicBezTo>
                  <a:cubicBezTo>
                    <a:pt x="74859" y="75157"/>
                    <a:pt x="115076" y="85740"/>
                    <a:pt x="102376" y="69865"/>
                  </a:cubicBezTo>
                  <a:cubicBezTo>
                    <a:pt x="89676" y="53990"/>
                    <a:pt x="8184" y="1073"/>
                    <a:pt x="776" y="1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7913243-1D9E-4EB5-8B92-396BFCAA8CB9}"/>
                </a:ext>
              </a:extLst>
            </p:cNvPr>
            <p:cNvSpPr/>
            <p:nvPr/>
          </p:nvSpPr>
          <p:spPr>
            <a:xfrm>
              <a:off x="11388781" y="998351"/>
              <a:ext cx="263094" cy="193011"/>
            </a:xfrm>
            <a:custGeom>
              <a:avLst/>
              <a:gdLst>
                <a:gd name="connsiteX0" fmla="*/ 5781 w 263094"/>
                <a:gd name="connsiteY0" fmla="*/ 20934 h 193011"/>
                <a:gd name="connsiteX1" fmla="*/ 75631 w 263094"/>
                <a:gd name="connsiteY1" fmla="*/ 71734 h 193011"/>
                <a:gd name="connsiteX2" fmla="*/ 253431 w 263094"/>
                <a:gd name="connsiteY2" fmla="*/ 192384 h 193011"/>
                <a:gd name="connsiteX3" fmla="*/ 215331 w 263094"/>
                <a:gd name="connsiteY3" fmla="*/ 14584 h 193011"/>
                <a:gd name="connsiteX4" fmla="*/ 5781 w 263094"/>
                <a:gd name="connsiteY4" fmla="*/ 20934 h 19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94" h="193011">
                  <a:moveTo>
                    <a:pt x="5781" y="20934"/>
                  </a:moveTo>
                  <a:cubicBezTo>
                    <a:pt x="-17502" y="30459"/>
                    <a:pt x="34356" y="43159"/>
                    <a:pt x="75631" y="71734"/>
                  </a:cubicBezTo>
                  <a:cubicBezTo>
                    <a:pt x="116906" y="100309"/>
                    <a:pt x="230148" y="201909"/>
                    <a:pt x="253431" y="192384"/>
                  </a:cubicBezTo>
                  <a:cubicBezTo>
                    <a:pt x="276714" y="182859"/>
                    <a:pt x="255548" y="46334"/>
                    <a:pt x="215331" y="14584"/>
                  </a:cubicBezTo>
                  <a:cubicBezTo>
                    <a:pt x="175114" y="-17166"/>
                    <a:pt x="29064" y="11409"/>
                    <a:pt x="5781" y="2093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2848F7C2-8930-4935-AC69-51B29A5565BA}"/>
              </a:ext>
            </a:extLst>
          </p:cNvPr>
          <p:cNvGrpSpPr/>
          <p:nvPr/>
        </p:nvGrpSpPr>
        <p:grpSpPr>
          <a:xfrm>
            <a:off x="10824316" y="1828107"/>
            <a:ext cx="752727" cy="608381"/>
            <a:chOff x="10824316" y="1828107"/>
            <a:chExt cx="752727" cy="608381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84ABC3B-9E2B-4065-A324-10892CD85EC7}"/>
                </a:ext>
              </a:extLst>
            </p:cNvPr>
            <p:cNvSpPr/>
            <p:nvPr/>
          </p:nvSpPr>
          <p:spPr>
            <a:xfrm>
              <a:off x="10824316" y="1828107"/>
              <a:ext cx="752727" cy="608381"/>
            </a:xfrm>
            <a:custGeom>
              <a:avLst/>
              <a:gdLst>
                <a:gd name="connsiteX0" fmla="*/ 425541 w 752727"/>
                <a:gd name="connsiteY0" fmla="*/ 74937 h 608381"/>
                <a:gd name="connsiteX1" fmla="*/ 482691 w 752727"/>
                <a:gd name="connsiteY1" fmla="*/ 119387 h 608381"/>
                <a:gd name="connsiteX2" fmla="*/ 368391 w 752727"/>
                <a:gd name="connsiteY2" fmla="*/ 386087 h 608381"/>
                <a:gd name="connsiteX3" fmla="*/ 222341 w 752727"/>
                <a:gd name="connsiteY3" fmla="*/ 563887 h 608381"/>
                <a:gd name="connsiteX4" fmla="*/ 69941 w 752727"/>
                <a:gd name="connsiteY4" fmla="*/ 481337 h 608381"/>
                <a:gd name="connsiteX5" fmla="*/ 91 w 752727"/>
                <a:gd name="connsiteY5" fmla="*/ 373387 h 608381"/>
                <a:gd name="connsiteX6" fmla="*/ 82641 w 752727"/>
                <a:gd name="connsiteY6" fmla="*/ 189237 h 608381"/>
                <a:gd name="connsiteX7" fmla="*/ 412841 w 752727"/>
                <a:gd name="connsiteY7" fmla="*/ 17787 h 608381"/>
                <a:gd name="connsiteX8" fmla="*/ 635091 w 752727"/>
                <a:gd name="connsiteY8" fmla="*/ 30487 h 608381"/>
                <a:gd name="connsiteX9" fmla="*/ 749391 w 752727"/>
                <a:gd name="connsiteY9" fmla="*/ 240037 h 608381"/>
                <a:gd name="connsiteX10" fmla="*/ 692241 w 752727"/>
                <a:gd name="connsiteY10" fmla="*/ 474987 h 608381"/>
                <a:gd name="connsiteX11" fmla="*/ 400141 w 752727"/>
                <a:gd name="connsiteY11" fmla="*/ 608337 h 608381"/>
                <a:gd name="connsiteX12" fmla="*/ 546191 w 752727"/>
                <a:gd name="connsiteY12" fmla="*/ 462287 h 608381"/>
                <a:gd name="connsiteX13" fmla="*/ 609691 w 752727"/>
                <a:gd name="connsiteY13" fmla="*/ 278137 h 608381"/>
                <a:gd name="connsiteX14" fmla="*/ 425541 w 752727"/>
                <a:gd name="connsiteY14" fmla="*/ 74937 h 60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727" h="608381">
                  <a:moveTo>
                    <a:pt x="425541" y="74937"/>
                  </a:moveTo>
                  <a:cubicBezTo>
                    <a:pt x="404374" y="48479"/>
                    <a:pt x="492216" y="67529"/>
                    <a:pt x="482691" y="119387"/>
                  </a:cubicBezTo>
                  <a:cubicBezTo>
                    <a:pt x="473166" y="171245"/>
                    <a:pt x="411783" y="312004"/>
                    <a:pt x="368391" y="386087"/>
                  </a:cubicBezTo>
                  <a:cubicBezTo>
                    <a:pt x="324999" y="460170"/>
                    <a:pt x="272083" y="548012"/>
                    <a:pt x="222341" y="563887"/>
                  </a:cubicBezTo>
                  <a:cubicBezTo>
                    <a:pt x="172599" y="579762"/>
                    <a:pt x="106983" y="513087"/>
                    <a:pt x="69941" y="481337"/>
                  </a:cubicBezTo>
                  <a:cubicBezTo>
                    <a:pt x="32899" y="449587"/>
                    <a:pt x="-2026" y="422070"/>
                    <a:pt x="91" y="373387"/>
                  </a:cubicBezTo>
                  <a:cubicBezTo>
                    <a:pt x="2208" y="324704"/>
                    <a:pt x="13849" y="248504"/>
                    <a:pt x="82641" y="189237"/>
                  </a:cubicBezTo>
                  <a:cubicBezTo>
                    <a:pt x="151433" y="129970"/>
                    <a:pt x="320766" y="44245"/>
                    <a:pt x="412841" y="17787"/>
                  </a:cubicBezTo>
                  <a:cubicBezTo>
                    <a:pt x="504916" y="-8671"/>
                    <a:pt x="578999" y="-6555"/>
                    <a:pt x="635091" y="30487"/>
                  </a:cubicBezTo>
                  <a:cubicBezTo>
                    <a:pt x="691183" y="67529"/>
                    <a:pt x="739866" y="165954"/>
                    <a:pt x="749391" y="240037"/>
                  </a:cubicBezTo>
                  <a:cubicBezTo>
                    <a:pt x="758916" y="314120"/>
                    <a:pt x="750449" y="413604"/>
                    <a:pt x="692241" y="474987"/>
                  </a:cubicBezTo>
                  <a:cubicBezTo>
                    <a:pt x="634033" y="536370"/>
                    <a:pt x="424483" y="610454"/>
                    <a:pt x="400141" y="608337"/>
                  </a:cubicBezTo>
                  <a:cubicBezTo>
                    <a:pt x="375799" y="606220"/>
                    <a:pt x="511266" y="517320"/>
                    <a:pt x="546191" y="462287"/>
                  </a:cubicBezTo>
                  <a:cubicBezTo>
                    <a:pt x="581116" y="407254"/>
                    <a:pt x="630858" y="337404"/>
                    <a:pt x="609691" y="278137"/>
                  </a:cubicBezTo>
                  <a:cubicBezTo>
                    <a:pt x="588524" y="218870"/>
                    <a:pt x="446708" y="101395"/>
                    <a:pt x="425541" y="7493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DC67796-7C59-4EEE-A232-A9E7A8941B65}"/>
                </a:ext>
              </a:extLst>
            </p:cNvPr>
            <p:cNvSpPr/>
            <p:nvPr/>
          </p:nvSpPr>
          <p:spPr>
            <a:xfrm>
              <a:off x="10989485" y="2030044"/>
              <a:ext cx="146072" cy="127154"/>
            </a:xfrm>
            <a:custGeom>
              <a:avLst/>
              <a:gdLst>
                <a:gd name="connsiteX0" fmla="*/ 146072 w 146072"/>
                <a:gd name="connsiteY0" fmla="*/ 0 h 127154"/>
                <a:gd name="connsiteX1" fmla="*/ 22 w 146072"/>
                <a:gd name="connsiteY1" fmla="*/ 127000 h 127154"/>
                <a:gd name="connsiteX2" fmla="*/ 146072 w 146072"/>
                <a:gd name="connsiteY2" fmla="*/ 0 h 12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72" h="127154">
                  <a:moveTo>
                    <a:pt x="146072" y="0"/>
                  </a:moveTo>
                  <a:cubicBezTo>
                    <a:pt x="146072" y="0"/>
                    <a:pt x="-2095" y="121708"/>
                    <a:pt x="22" y="127000"/>
                  </a:cubicBezTo>
                  <a:cubicBezTo>
                    <a:pt x="2139" y="132292"/>
                    <a:pt x="146072" y="0"/>
                    <a:pt x="146072" y="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57C5DF3-79C6-49BC-A8FB-576373FB2590}"/>
                </a:ext>
              </a:extLst>
            </p:cNvPr>
            <p:cNvSpPr/>
            <p:nvPr/>
          </p:nvSpPr>
          <p:spPr>
            <a:xfrm>
              <a:off x="10957794" y="1933348"/>
              <a:ext cx="247613" cy="333196"/>
            </a:xfrm>
            <a:custGeom>
              <a:avLst/>
              <a:gdLst>
                <a:gd name="connsiteX0" fmla="*/ 196813 w 247613"/>
                <a:gd name="connsiteY0" fmla="*/ 1446 h 333196"/>
                <a:gd name="connsiteX1" fmla="*/ 25363 w 247613"/>
                <a:gd name="connsiteY1" fmla="*/ 141146 h 333196"/>
                <a:gd name="connsiteX2" fmla="*/ 12663 w 247613"/>
                <a:gd name="connsiteY2" fmla="*/ 280846 h 333196"/>
                <a:gd name="connsiteX3" fmla="*/ 139663 w 247613"/>
                <a:gd name="connsiteY3" fmla="*/ 331646 h 333196"/>
                <a:gd name="connsiteX4" fmla="*/ 209513 w 247613"/>
                <a:gd name="connsiteY4" fmla="*/ 230046 h 333196"/>
                <a:gd name="connsiteX5" fmla="*/ 247613 w 247613"/>
                <a:gd name="connsiteY5" fmla="*/ 77646 h 333196"/>
                <a:gd name="connsiteX6" fmla="*/ 196813 w 247613"/>
                <a:gd name="connsiteY6" fmla="*/ 1446 h 3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13" h="333196">
                  <a:moveTo>
                    <a:pt x="196813" y="1446"/>
                  </a:moveTo>
                  <a:cubicBezTo>
                    <a:pt x="159771" y="12029"/>
                    <a:pt x="56055" y="94579"/>
                    <a:pt x="25363" y="141146"/>
                  </a:cubicBezTo>
                  <a:cubicBezTo>
                    <a:pt x="-5329" y="187713"/>
                    <a:pt x="-6387" y="249096"/>
                    <a:pt x="12663" y="280846"/>
                  </a:cubicBezTo>
                  <a:cubicBezTo>
                    <a:pt x="31713" y="312596"/>
                    <a:pt x="106855" y="340113"/>
                    <a:pt x="139663" y="331646"/>
                  </a:cubicBezTo>
                  <a:cubicBezTo>
                    <a:pt x="172471" y="323179"/>
                    <a:pt x="191521" y="272379"/>
                    <a:pt x="209513" y="230046"/>
                  </a:cubicBezTo>
                  <a:cubicBezTo>
                    <a:pt x="227505" y="187713"/>
                    <a:pt x="247613" y="114688"/>
                    <a:pt x="247613" y="77646"/>
                  </a:cubicBezTo>
                  <a:cubicBezTo>
                    <a:pt x="247613" y="40604"/>
                    <a:pt x="233855" y="-9137"/>
                    <a:pt x="196813" y="144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A5ADDBE-A85D-4CC7-A28F-2A789ABCCF60}"/>
              </a:ext>
            </a:extLst>
          </p:cNvPr>
          <p:cNvGrpSpPr/>
          <p:nvPr/>
        </p:nvGrpSpPr>
        <p:grpSpPr>
          <a:xfrm>
            <a:off x="9006588" y="679861"/>
            <a:ext cx="908656" cy="829990"/>
            <a:chOff x="9845810" y="1077529"/>
            <a:chExt cx="908656" cy="829990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838F23B-3CCD-47B2-9660-D02CAD1E262E}"/>
                </a:ext>
              </a:extLst>
            </p:cNvPr>
            <p:cNvSpPr/>
            <p:nvPr/>
          </p:nvSpPr>
          <p:spPr>
            <a:xfrm>
              <a:off x="9845810" y="1229917"/>
              <a:ext cx="322576" cy="135926"/>
            </a:xfrm>
            <a:custGeom>
              <a:avLst/>
              <a:gdLst>
                <a:gd name="connsiteX0" fmla="*/ 2535 w 322576"/>
                <a:gd name="connsiteY0" fmla="*/ 1464 h 135926"/>
                <a:gd name="connsiteX1" fmla="*/ 180335 w 322576"/>
                <a:gd name="connsiteY1" fmla="*/ 58614 h 135926"/>
                <a:gd name="connsiteX2" fmla="*/ 320035 w 322576"/>
                <a:gd name="connsiteY2" fmla="*/ 45914 h 135926"/>
                <a:gd name="connsiteX3" fmla="*/ 256535 w 322576"/>
                <a:gd name="connsiteY3" fmla="*/ 109414 h 135926"/>
                <a:gd name="connsiteX4" fmla="*/ 85085 w 322576"/>
                <a:gd name="connsiteY4" fmla="*/ 128464 h 135926"/>
                <a:gd name="connsiteX5" fmla="*/ 2535 w 322576"/>
                <a:gd name="connsiteY5" fmla="*/ 1464 h 13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576" h="135926">
                  <a:moveTo>
                    <a:pt x="2535" y="1464"/>
                  </a:moveTo>
                  <a:cubicBezTo>
                    <a:pt x="18410" y="-10178"/>
                    <a:pt x="127418" y="51206"/>
                    <a:pt x="180335" y="58614"/>
                  </a:cubicBezTo>
                  <a:cubicBezTo>
                    <a:pt x="233252" y="66022"/>
                    <a:pt x="307335" y="37447"/>
                    <a:pt x="320035" y="45914"/>
                  </a:cubicBezTo>
                  <a:cubicBezTo>
                    <a:pt x="332735" y="54381"/>
                    <a:pt x="295693" y="95656"/>
                    <a:pt x="256535" y="109414"/>
                  </a:cubicBezTo>
                  <a:cubicBezTo>
                    <a:pt x="217377" y="123172"/>
                    <a:pt x="121068" y="148572"/>
                    <a:pt x="85085" y="128464"/>
                  </a:cubicBezTo>
                  <a:cubicBezTo>
                    <a:pt x="49102" y="108356"/>
                    <a:pt x="-13340" y="13106"/>
                    <a:pt x="2535" y="146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7683EBA-AE62-40F1-B88F-082C7A7C1147}"/>
                </a:ext>
              </a:extLst>
            </p:cNvPr>
            <p:cNvSpPr/>
            <p:nvPr/>
          </p:nvSpPr>
          <p:spPr>
            <a:xfrm>
              <a:off x="9918047" y="1077529"/>
              <a:ext cx="191840" cy="821412"/>
            </a:xfrm>
            <a:custGeom>
              <a:avLst/>
              <a:gdLst>
                <a:gd name="connsiteX0" fmla="*/ 101748 w 191840"/>
                <a:gd name="connsiteY0" fmla="*/ 1452 h 821412"/>
                <a:gd name="connsiteX1" fmla="*/ 190648 w 191840"/>
                <a:gd name="connsiteY1" fmla="*/ 71302 h 821412"/>
                <a:gd name="connsiteX2" fmla="*/ 152548 w 191840"/>
                <a:gd name="connsiteY2" fmla="*/ 579302 h 821412"/>
                <a:gd name="connsiteX3" fmla="*/ 146198 w 191840"/>
                <a:gd name="connsiteY3" fmla="*/ 814252 h 821412"/>
                <a:gd name="connsiteX4" fmla="*/ 69998 w 191840"/>
                <a:gd name="connsiteY4" fmla="*/ 757102 h 821412"/>
                <a:gd name="connsiteX5" fmla="*/ 148 w 191840"/>
                <a:gd name="connsiteY5" fmla="*/ 719002 h 821412"/>
                <a:gd name="connsiteX6" fmla="*/ 89048 w 191840"/>
                <a:gd name="connsiteY6" fmla="*/ 680902 h 821412"/>
                <a:gd name="connsiteX7" fmla="*/ 101748 w 191840"/>
                <a:gd name="connsiteY7" fmla="*/ 306252 h 821412"/>
                <a:gd name="connsiteX8" fmla="*/ 76348 w 191840"/>
                <a:gd name="connsiteY8" fmla="*/ 45902 h 821412"/>
                <a:gd name="connsiteX9" fmla="*/ 101748 w 191840"/>
                <a:gd name="connsiteY9" fmla="*/ 1452 h 82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840" h="821412">
                  <a:moveTo>
                    <a:pt x="101748" y="1452"/>
                  </a:moveTo>
                  <a:cubicBezTo>
                    <a:pt x="120798" y="5685"/>
                    <a:pt x="182181" y="-25006"/>
                    <a:pt x="190648" y="71302"/>
                  </a:cubicBezTo>
                  <a:cubicBezTo>
                    <a:pt x="199115" y="167610"/>
                    <a:pt x="159956" y="455477"/>
                    <a:pt x="152548" y="579302"/>
                  </a:cubicBezTo>
                  <a:cubicBezTo>
                    <a:pt x="145140" y="703127"/>
                    <a:pt x="159956" y="784619"/>
                    <a:pt x="146198" y="814252"/>
                  </a:cubicBezTo>
                  <a:cubicBezTo>
                    <a:pt x="132440" y="843885"/>
                    <a:pt x="94340" y="772977"/>
                    <a:pt x="69998" y="757102"/>
                  </a:cubicBezTo>
                  <a:cubicBezTo>
                    <a:pt x="45656" y="741227"/>
                    <a:pt x="-3027" y="731702"/>
                    <a:pt x="148" y="719002"/>
                  </a:cubicBezTo>
                  <a:cubicBezTo>
                    <a:pt x="3323" y="706302"/>
                    <a:pt x="72115" y="749694"/>
                    <a:pt x="89048" y="680902"/>
                  </a:cubicBezTo>
                  <a:cubicBezTo>
                    <a:pt x="105981" y="612110"/>
                    <a:pt x="103865" y="412085"/>
                    <a:pt x="101748" y="306252"/>
                  </a:cubicBezTo>
                  <a:cubicBezTo>
                    <a:pt x="99631" y="200419"/>
                    <a:pt x="74231" y="91410"/>
                    <a:pt x="76348" y="45902"/>
                  </a:cubicBezTo>
                  <a:cubicBezTo>
                    <a:pt x="78465" y="394"/>
                    <a:pt x="82698" y="-2781"/>
                    <a:pt x="101748" y="145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52B17B3-BBEC-41F3-8E27-7135CBD03D12}"/>
                </a:ext>
              </a:extLst>
            </p:cNvPr>
            <p:cNvSpPr/>
            <p:nvPr/>
          </p:nvSpPr>
          <p:spPr>
            <a:xfrm>
              <a:off x="9863803" y="1431352"/>
              <a:ext cx="327150" cy="162808"/>
            </a:xfrm>
            <a:custGeom>
              <a:avLst/>
              <a:gdLst>
                <a:gd name="connsiteX0" fmla="*/ 5180 w 327150"/>
                <a:gd name="connsiteY0" fmla="*/ 73079 h 162808"/>
                <a:gd name="connsiteX1" fmla="*/ 11530 w 327150"/>
                <a:gd name="connsiteY1" fmla="*/ 155629 h 162808"/>
                <a:gd name="connsiteX2" fmla="*/ 49630 w 327150"/>
                <a:gd name="connsiteY2" fmla="*/ 154042 h 162808"/>
                <a:gd name="connsiteX3" fmla="*/ 170280 w 327150"/>
                <a:gd name="connsiteY3" fmla="*/ 115942 h 162808"/>
                <a:gd name="connsiteX4" fmla="*/ 316330 w 327150"/>
                <a:gd name="connsiteY4" fmla="*/ 41329 h 162808"/>
                <a:gd name="connsiteX5" fmla="*/ 311567 w 327150"/>
                <a:gd name="connsiteY5" fmla="*/ 54 h 162808"/>
                <a:gd name="connsiteX6" fmla="*/ 273467 w 327150"/>
                <a:gd name="connsiteY6" fmla="*/ 33392 h 162808"/>
                <a:gd name="connsiteX7" fmla="*/ 154405 w 327150"/>
                <a:gd name="connsiteY7" fmla="*/ 68317 h 162808"/>
                <a:gd name="connsiteX8" fmla="*/ 81380 w 327150"/>
                <a:gd name="connsiteY8" fmla="*/ 92129 h 162808"/>
                <a:gd name="connsiteX9" fmla="*/ 5180 w 327150"/>
                <a:gd name="connsiteY9" fmla="*/ 73079 h 16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150" h="162808">
                  <a:moveTo>
                    <a:pt x="5180" y="73079"/>
                  </a:moveTo>
                  <a:cubicBezTo>
                    <a:pt x="-6462" y="83662"/>
                    <a:pt x="4122" y="142135"/>
                    <a:pt x="11530" y="155629"/>
                  </a:cubicBezTo>
                  <a:cubicBezTo>
                    <a:pt x="18938" y="169123"/>
                    <a:pt x="23172" y="160656"/>
                    <a:pt x="49630" y="154042"/>
                  </a:cubicBezTo>
                  <a:cubicBezTo>
                    <a:pt x="76088" y="147428"/>
                    <a:pt x="125830" y="134728"/>
                    <a:pt x="170280" y="115942"/>
                  </a:cubicBezTo>
                  <a:cubicBezTo>
                    <a:pt x="214730" y="97156"/>
                    <a:pt x="292782" y="60644"/>
                    <a:pt x="316330" y="41329"/>
                  </a:cubicBezTo>
                  <a:cubicBezTo>
                    <a:pt x="339878" y="22014"/>
                    <a:pt x="318711" y="1377"/>
                    <a:pt x="311567" y="54"/>
                  </a:cubicBezTo>
                  <a:cubicBezTo>
                    <a:pt x="304423" y="-1269"/>
                    <a:pt x="299661" y="22015"/>
                    <a:pt x="273467" y="33392"/>
                  </a:cubicBezTo>
                  <a:cubicBezTo>
                    <a:pt x="247273" y="44769"/>
                    <a:pt x="186420" y="58527"/>
                    <a:pt x="154405" y="68317"/>
                  </a:cubicBezTo>
                  <a:cubicBezTo>
                    <a:pt x="122391" y="78107"/>
                    <a:pt x="104928" y="90277"/>
                    <a:pt x="81380" y="92129"/>
                  </a:cubicBezTo>
                  <a:cubicBezTo>
                    <a:pt x="57832" y="93981"/>
                    <a:pt x="16822" y="62496"/>
                    <a:pt x="5180" y="7307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039BAC6-3CB5-4027-9BEF-02600B79288E}"/>
                </a:ext>
              </a:extLst>
            </p:cNvPr>
            <p:cNvSpPr/>
            <p:nvPr/>
          </p:nvSpPr>
          <p:spPr>
            <a:xfrm>
              <a:off x="10125688" y="1194869"/>
              <a:ext cx="628778" cy="90771"/>
            </a:xfrm>
            <a:custGeom>
              <a:avLst/>
              <a:gdLst>
                <a:gd name="connsiteX0" fmla="*/ 9995 w 628778"/>
                <a:gd name="connsiteY0" fmla="*/ 26987 h 90771"/>
                <a:gd name="connsiteX1" fmla="*/ 59207 w 628778"/>
                <a:gd name="connsiteY1" fmla="*/ 55562 h 90771"/>
                <a:gd name="connsiteX2" fmla="*/ 110007 w 628778"/>
                <a:gd name="connsiteY2" fmla="*/ 68262 h 90771"/>
                <a:gd name="connsiteX3" fmla="*/ 163982 w 628778"/>
                <a:gd name="connsiteY3" fmla="*/ 71437 h 90771"/>
                <a:gd name="connsiteX4" fmla="*/ 468782 w 628778"/>
                <a:gd name="connsiteY4" fmla="*/ 85725 h 90771"/>
                <a:gd name="connsiteX5" fmla="*/ 627532 w 628778"/>
                <a:gd name="connsiteY5" fmla="*/ 85725 h 90771"/>
                <a:gd name="connsiteX6" fmla="*/ 540220 w 628778"/>
                <a:gd name="connsiteY6" fmla="*/ 25400 h 90771"/>
                <a:gd name="connsiteX7" fmla="*/ 492595 w 628778"/>
                <a:gd name="connsiteY7" fmla="*/ 0 h 90771"/>
                <a:gd name="connsiteX8" fmla="*/ 270345 w 628778"/>
                <a:gd name="connsiteY8" fmla="*/ 25400 h 90771"/>
                <a:gd name="connsiteX9" fmla="*/ 9995 w 628778"/>
                <a:gd name="connsiteY9" fmla="*/ 26987 h 9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778" h="90771">
                  <a:moveTo>
                    <a:pt x="9995" y="26987"/>
                  </a:moveTo>
                  <a:cubicBezTo>
                    <a:pt x="-25195" y="32014"/>
                    <a:pt x="42539" y="48683"/>
                    <a:pt x="59207" y="55562"/>
                  </a:cubicBezTo>
                  <a:cubicBezTo>
                    <a:pt x="75875" y="62441"/>
                    <a:pt x="92544" y="65616"/>
                    <a:pt x="110007" y="68262"/>
                  </a:cubicBezTo>
                  <a:cubicBezTo>
                    <a:pt x="127470" y="70908"/>
                    <a:pt x="163982" y="71437"/>
                    <a:pt x="163982" y="71437"/>
                  </a:cubicBezTo>
                  <a:lnTo>
                    <a:pt x="468782" y="85725"/>
                  </a:lnTo>
                  <a:cubicBezTo>
                    <a:pt x="546040" y="88106"/>
                    <a:pt x="615626" y="95779"/>
                    <a:pt x="627532" y="85725"/>
                  </a:cubicBezTo>
                  <a:cubicBezTo>
                    <a:pt x="639438" y="75671"/>
                    <a:pt x="562710" y="39688"/>
                    <a:pt x="540220" y="25400"/>
                  </a:cubicBezTo>
                  <a:cubicBezTo>
                    <a:pt x="517731" y="11112"/>
                    <a:pt x="537574" y="0"/>
                    <a:pt x="492595" y="0"/>
                  </a:cubicBezTo>
                  <a:cubicBezTo>
                    <a:pt x="447616" y="0"/>
                    <a:pt x="344958" y="20373"/>
                    <a:pt x="270345" y="25400"/>
                  </a:cubicBezTo>
                  <a:cubicBezTo>
                    <a:pt x="195732" y="30427"/>
                    <a:pt x="45185" y="21960"/>
                    <a:pt x="9995" y="2698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182CCA8E-A08D-4DD9-A0A3-2C8939BF042E}"/>
                </a:ext>
              </a:extLst>
            </p:cNvPr>
            <p:cNvSpPr/>
            <p:nvPr/>
          </p:nvSpPr>
          <p:spPr>
            <a:xfrm>
              <a:off x="10233620" y="1081687"/>
              <a:ext cx="118025" cy="326463"/>
            </a:xfrm>
            <a:custGeom>
              <a:avLst/>
              <a:gdLst>
                <a:gd name="connsiteX0" fmla="*/ 24300 w 118025"/>
                <a:gd name="connsiteY0" fmla="*/ 3644 h 326463"/>
                <a:gd name="connsiteX1" fmla="*/ 13188 w 118025"/>
                <a:gd name="connsiteY1" fmla="*/ 211607 h 326463"/>
                <a:gd name="connsiteX2" fmla="*/ 5250 w 118025"/>
                <a:gd name="connsiteY2" fmla="*/ 316382 h 326463"/>
                <a:gd name="connsiteX3" fmla="*/ 98913 w 118025"/>
                <a:gd name="connsiteY3" fmla="*/ 316382 h 326463"/>
                <a:gd name="connsiteX4" fmla="*/ 117963 w 118025"/>
                <a:gd name="connsiteY4" fmla="*/ 263994 h 326463"/>
                <a:gd name="connsiteX5" fmla="*/ 105263 w 118025"/>
                <a:gd name="connsiteY5" fmla="*/ 144932 h 326463"/>
                <a:gd name="connsiteX6" fmla="*/ 111613 w 118025"/>
                <a:gd name="connsiteY6" fmla="*/ 100482 h 326463"/>
                <a:gd name="connsiteX7" fmla="*/ 95738 w 118025"/>
                <a:gd name="connsiteY7" fmla="*/ 79844 h 326463"/>
                <a:gd name="connsiteX8" fmla="*/ 24300 w 118025"/>
                <a:gd name="connsiteY8" fmla="*/ 3644 h 32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5" h="326463">
                  <a:moveTo>
                    <a:pt x="24300" y="3644"/>
                  </a:moveTo>
                  <a:cubicBezTo>
                    <a:pt x="10542" y="25604"/>
                    <a:pt x="16363" y="159484"/>
                    <a:pt x="13188" y="211607"/>
                  </a:cubicBezTo>
                  <a:cubicBezTo>
                    <a:pt x="10013" y="263730"/>
                    <a:pt x="-9037" y="298920"/>
                    <a:pt x="5250" y="316382"/>
                  </a:cubicBezTo>
                  <a:cubicBezTo>
                    <a:pt x="19537" y="333844"/>
                    <a:pt x="80128" y="325113"/>
                    <a:pt x="98913" y="316382"/>
                  </a:cubicBezTo>
                  <a:cubicBezTo>
                    <a:pt x="117699" y="307651"/>
                    <a:pt x="116905" y="292569"/>
                    <a:pt x="117963" y="263994"/>
                  </a:cubicBezTo>
                  <a:cubicBezTo>
                    <a:pt x="119021" y="235419"/>
                    <a:pt x="106321" y="172184"/>
                    <a:pt x="105263" y="144932"/>
                  </a:cubicBezTo>
                  <a:cubicBezTo>
                    <a:pt x="104205" y="117680"/>
                    <a:pt x="113200" y="111330"/>
                    <a:pt x="111613" y="100482"/>
                  </a:cubicBezTo>
                  <a:cubicBezTo>
                    <a:pt x="110026" y="89634"/>
                    <a:pt x="110290" y="94131"/>
                    <a:pt x="95738" y="79844"/>
                  </a:cubicBezTo>
                  <a:cubicBezTo>
                    <a:pt x="81186" y="65557"/>
                    <a:pt x="38058" y="-18316"/>
                    <a:pt x="24300" y="364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C9CE26B-FEA2-4238-9671-E52ED1C505BB}"/>
                </a:ext>
              </a:extLst>
            </p:cNvPr>
            <p:cNvSpPr/>
            <p:nvPr/>
          </p:nvSpPr>
          <p:spPr>
            <a:xfrm>
              <a:off x="10439729" y="1084983"/>
              <a:ext cx="110613" cy="300790"/>
            </a:xfrm>
            <a:custGeom>
              <a:avLst/>
              <a:gdLst>
                <a:gd name="connsiteX0" fmla="*/ 754 w 110613"/>
                <a:gd name="connsiteY0" fmla="*/ 348 h 300790"/>
                <a:gd name="connsiteX1" fmla="*/ 57904 w 110613"/>
                <a:gd name="connsiteY1" fmla="*/ 135286 h 300790"/>
                <a:gd name="connsiteX2" fmla="*/ 754 w 110613"/>
                <a:gd name="connsiteY2" fmla="*/ 254348 h 300790"/>
                <a:gd name="connsiteX3" fmla="*/ 107116 w 110613"/>
                <a:gd name="connsiteY3" fmla="*/ 300386 h 300790"/>
                <a:gd name="connsiteX4" fmla="*/ 78541 w 110613"/>
                <a:gd name="connsiteY4" fmla="*/ 232123 h 300790"/>
                <a:gd name="connsiteX5" fmla="*/ 108704 w 110613"/>
                <a:gd name="connsiteY5" fmla="*/ 100361 h 300790"/>
                <a:gd name="connsiteX6" fmla="*/ 754 w 110613"/>
                <a:gd name="connsiteY6" fmla="*/ 348 h 30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13" h="300790">
                  <a:moveTo>
                    <a:pt x="754" y="348"/>
                  </a:moveTo>
                  <a:cubicBezTo>
                    <a:pt x="-7713" y="6169"/>
                    <a:pt x="57904" y="92953"/>
                    <a:pt x="57904" y="135286"/>
                  </a:cubicBezTo>
                  <a:cubicBezTo>
                    <a:pt x="57904" y="177619"/>
                    <a:pt x="-7448" y="226831"/>
                    <a:pt x="754" y="254348"/>
                  </a:cubicBezTo>
                  <a:cubicBezTo>
                    <a:pt x="8956" y="281865"/>
                    <a:pt x="94152" y="304090"/>
                    <a:pt x="107116" y="300386"/>
                  </a:cubicBezTo>
                  <a:cubicBezTo>
                    <a:pt x="120080" y="296682"/>
                    <a:pt x="78276" y="265460"/>
                    <a:pt x="78541" y="232123"/>
                  </a:cubicBezTo>
                  <a:cubicBezTo>
                    <a:pt x="78806" y="198786"/>
                    <a:pt x="119816" y="137667"/>
                    <a:pt x="108704" y="100361"/>
                  </a:cubicBezTo>
                  <a:cubicBezTo>
                    <a:pt x="97592" y="63055"/>
                    <a:pt x="9221" y="-5473"/>
                    <a:pt x="754" y="34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75D9A5E2-E335-40B8-B542-B48B84CB5A1F}"/>
                </a:ext>
              </a:extLst>
            </p:cNvPr>
            <p:cNvSpPr/>
            <p:nvPr/>
          </p:nvSpPr>
          <p:spPr>
            <a:xfrm>
              <a:off x="10182191" y="1394155"/>
              <a:ext cx="113321" cy="513364"/>
            </a:xfrm>
            <a:custGeom>
              <a:avLst/>
              <a:gdLst>
                <a:gd name="connsiteX0" fmla="*/ 7467 w 113321"/>
                <a:gd name="connsiteY0" fmla="*/ 13439 h 513364"/>
                <a:gd name="connsiteX1" fmla="*/ 10642 w 113321"/>
                <a:gd name="connsiteY1" fmla="*/ 467464 h 513364"/>
                <a:gd name="connsiteX2" fmla="*/ 34454 w 113321"/>
                <a:gd name="connsiteY2" fmla="*/ 494451 h 513364"/>
                <a:gd name="connsiteX3" fmla="*/ 97954 w 113321"/>
                <a:gd name="connsiteY3" fmla="*/ 437301 h 513364"/>
                <a:gd name="connsiteX4" fmla="*/ 97954 w 113321"/>
                <a:gd name="connsiteY4" fmla="*/ 256326 h 513364"/>
                <a:gd name="connsiteX5" fmla="*/ 109067 w 113321"/>
                <a:gd name="connsiteY5" fmla="*/ 130914 h 513364"/>
                <a:gd name="connsiteX6" fmla="*/ 7467 w 113321"/>
                <a:gd name="connsiteY6" fmla="*/ 13439 h 51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1" h="513364">
                  <a:moveTo>
                    <a:pt x="7467" y="13439"/>
                  </a:moveTo>
                  <a:cubicBezTo>
                    <a:pt x="-8937" y="69531"/>
                    <a:pt x="6144" y="387295"/>
                    <a:pt x="10642" y="467464"/>
                  </a:cubicBezTo>
                  <a:cubicBezTo>
                    <a:pt x="15140" y="547633"/>
                    <a:pt x="19902" y="499478"/>
                    <a:pt x="34454" y="494451"/>
                  </a:cubicBezTo>
                  <a:cubicBezTo>
                    <a:pt x="49006" y="489424"/>
                    <a:pt x="87371" y="476989"/>
                    <a:pt x="97954" y="437301"/>
                  </a:cubicBezTo>
                  <a:cubicBezTo>
                    <a:pt x="108537" y="397614"/>
                    <a:pt x="96102" y="307390"/>
                    <a:pt x="97954" y="256326"/>
                  </a:cubicBezTo>
                  <a:cubicBezTo>
                    <a:pt x="99806" y="205262"/>
                    <a:pt x="122561" y="169279"/>
                    <a:pt x="109067" y="130914"/>
                  </a:cubicBezTo>
                  <a:cubicBezTo>
                    <a:pt x="95573" y="92550"/>
                    <a:pt x="23871" y="-42653"/>
                    <a:pt x="7467" y="1343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D666134-152C-4936-A1E1-94C8005C9B08}"/>
                </a:ext>
              </a:extLst>
            </p:cNvPr>
            <p:cNvSpPr/>
            <p:nvPr/>
          </p:nvSpPr>
          <p:spPr>
            <a:xfrm>
              <a:off x="10234738" y="1415484"/>
              <a:ext cx="450600" cy="490859"/>
            </a:xfrm>
            <a:custGeom>
              <a:avLst/>
              <a:gdLst>
                <a:gd name="connsiteX0" fmla="*/ 7307 w 450600"/>
                <a:gd name="connsiteY0" fmla="*/ 31797 h 490859"/>
                <a:gd name="connsiteX1" fmla="*/ 73982 w 450600"/>
                <a:gd name="connsiteY1" fmla="*/ 28622 h 490859"/>
                <a:gd name="connsiteX2" fmla="*/ 221620 w 450600"/>
                <a:gd name="connsiteY2" fmla="*/ 30210 h 490859"/>
                <a:gd name="connsiteX3" fmla="*/ 343857 w 450600"/>
                <a:gd name="connsiteY3" fmla="*/ 47 h 490859"/>
                <a:gd name="connsiteX4" fmla="*/ 450220 w 450600"/>
                <a:gd name="connsiteY4" fmla="*/ 38147 h 490859"/>
                <a:gd name="connsiteX5" fmla="*/ 305757 w 450600"/>
                <a:gd name="connsiteY5" fmla="*/ 60372 h 490859"/>
                <a:gd name="connsiteX6" fmla="*/ 378782 w 450600"/>
                <a:gd name="connsiteY6" fmla="*/ 233410 h 490859"/>
                <a:gd name="connsiteX7" fmla="*/ 385132 w 450600"/>
                <a:gd name="connsiteY7" fmla="*/ 454072 h 490859"/>
                <a:gd name="connsiteX8" fmla="*/ 297820 w 450600"/>
                <a:gd name="connsiteY8" fmla="*/ 457247 h 490859"/>
                <a:gd name="connsiteX9" fmla="*/ 389895 w 450600"/>
                <a:gd name="connsiteY9" fmla="*/ 123872 h 490859"/>
                <a:gd name="connsiteX10" fmla="*/ 283532 w 450600"/>
                <a:gd name="connsiteY10" fmla="*/ 57197 h 490859"/>
                <a:gd name="connsiteX11" fmla="*/ 7307 w 450600"/>
                <a:gd name="connsiteY11" fmla="*/ 31797 h 49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600" h="490859">
                  <a:moveTo>
                    <a:pt x="7307" y="31797"/>
                  </a:moveTo>
                  <a:cubicBezTo>
                    <a:pt x="-27618" y="27034"/>
                    <a:pt x="73982" y="28622"/>
                    <a:pt x="73982" y="28622"/>
                  </a:cubicBezTo>
                  <a:cubicBezTo>
                    <a:pt x="109701" y="28358"/>
                    <a:pt x="176641" y="34972"/>
                    <a:pt x="221620" y="30210"/>
                  </a:cubicBezTo>
                  <a:cubicBezTo>
                    <a:pt x="266599" y="25448"/>
                    <a:pt x="305757" y="-1276"/>
                    <a:pt x="343857" y="47"/>
                  </a:cubicBezTo>
                  <a:cubicBezTo>
                    <a:pt x="381957" y="1370"/>
                    <a:pt x="456570" y="28093"/>
                    <a:pt x="450220" y="38147"/>
                  </a:cubicBezTo>
                  <a:cubicBezTo>
                    <a:pt x="443870" y="48201"/>
                    <a:pt x="317663" y="27828"/>
                    <a:pt x="305757" y="60372"/>
                  </a:cubicBezTo>
                  <a:cubicBezTo>
                    <a:pt x="293851" y="92916"/>
                    <a:pt x="365553" y="167793"/>
                    <a:pt x="378782" y="233410"/>
                  </a:cubicBezTo>
                  <a:cubicBezTo>
                    <a:pt x="392011" y="299027"/>
                    <a:pt x="398626" y="416766"/>
                    <a:pt x="385132" y="454072"/>
                  </a:cubicBezTo>
                  <a:cubicBezTo>
                    <a:pt x="371638" y="491378"/>
                    <a:pt x="297026" y="512280"/>
                    <a:pt x="297820" y="457247"/>
                  </a:cubicBezTo>
                  <a:cubicBezTo>
                    <a:pt x="298614" y="402214"/>
                    <a:pt x="392276" y="190547"/>
                    <a:pt x="389895" y="123872"/>
                  </a:cubicBezTo>
                  <a:cubicBezTo>
                    <a:pt x="387514" y="57197"/>
                    <a:pt x="344122" y="72278"/>
                    <a:pt x="283532" y="57197"/>
                  </a:cubicBezTo>
                  <a:cubicBezTo>
                    <a:pt x="222942" y="42116"/>
                    <a:pt x="42232" y="36560"/>
                    <a:pt x="7307" y="3179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025DA34-0F08-4F82-A2EC-DB2BBBFA07A4}"/>
                </a:ext>
              </a:extLst>
            </p:cNvPr>
            <p:cNvSpPr/>
            <p:nvPr/>
          </p:nvSpPr>
          <p:spPr>
            <a:xfrm>
              <a:off x="10354138" y="1428003"/>
              <a:ext cx="128050" cy="378716"/>
            </a:xfrm>
            <a:custGeom>
              <a:avLst/>
              <a:gdLst>
                <a:gd name="connsiteX0" fmla="*/ 6970 w 128050"/>
                <a:gd name="connsiteY0" fmla="*/ 228 h 378716"/>
                <a:gd name="connsiteX1" fmla="*/ 13320 w 128050"/>
                <a:gd name="connsiteY1" fmla="*/ 105003 h 378716"/>
                <a:gd name="connsiteX2" fmla="*/ 6970 w 128050"/>
                <a:gd name="connsiteY2" fmla="*/ 363766 h 378716"/>
                <a:gd name="connsiteX3" fmla="*/ 89520 w 128050"/>
                <a:gd name="connsiteY3" fmla="*/ 324078 h 378716"/>
                <a:gd name="connsiteX4" fmla="*/ 126032 w 128050"/>
                <a:gd name="connsiteY4" fmla="*/ 128816 h 378716"/>
                <a:gd name="connsiteX5" fmla="*/ 6970 w 128050"/>
                <a:gd name="connsiteY5" fmla="*/ 228 h 37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50" h="378716">
                  <a:moveTo>
                    <a:pt x="6970" y="228"/>
                  </a:moveTo>
                  <a:cubicBezTo>
                    <a:pt x="-11815" y="-3741"/>
                    <a:pt x="13320" y="44413"/>
                    <a:pt x="13320" y="105003"/>
                  </a:cubicBezTo>
                  <a:cubicBezTo>
                    <a:pt x="13320" y="165593"/>
                    <a:pt x="-5730" y="327254"/>
                    <a:pt x="6970" y="363766"/>
                  </a:cubicBezTo>
                  <a:cubicBezTo>
                    <a:pt x="19670" y="400279"/>
                    <a:pt x="69676" y="363236"/>
                    <a:pt x="89520" y="324078"/>
                  </a:cubicBezTo>
                  <a:cubicBezTo>
                    <a:pt x="109364" y="284920"/>
                    <a:pt x="135557" y="182526"/>
                    <a:pt x="126032" y="128816"/>
                  </a:cubicBezTo>
                  <a:cubicBezTo>
                    <a:pt x="116507" y="75106"/>
                    <a:pt x="25755" y="4197"/>
                    <a:pt x="6970" y="22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8A4502E8-3C51-4FDB-84C8-B7E674B343AC}"/>
                </a:ext>
              </a:extLst>
            </p:cNvPr>
            <p:cNvSpPr/>
            <p:nvPr/>
          </p:nvSpPr>
          <p:spPr>
            <a:xfrm>
              <a:off x="10261244" y="1584466"/>
              <a:ext cx="325498" cy="102537"/>
            </a:xfrm>
            <a:custGeom>
              <a:avLst/>
              <a:gdLst>
                <a:gd name="connsiteX0" fmla="*/ 6201 w 325498"/>
                <a:gd name="connsiteY0" fmla="*/ 2515 h 102537"/>
                <a:gd name="connsiteX1" fmla="*/ 88751 w 325498"/>
                <a:gd name="connsiteY1" fmla="*/ 31090 h 102537"/>
                <a:gd name="connsiteX2" fmla="*/ 325289 w 325498"/>
                <a:gd name="connsiteY2" fmla="*/ 42203 h 102537"/>
                <a:gd name="connsiteX3" fmla="*/ 44301 w 325498"/>
                <a:gd name="connsiteY3" fmla="*/ 102528 h 102537"/>
                <a:gd name="connsiteX4" fmla="*/ 6201 w 325498"/>
                <a:gd name="connsiteY4" fmla="*/ 2515 h 10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498" h="102537">
                  <a:moveTo>
                    <a:pt x="6201" y="2515"/>
                  </a:moveTo>
                  <a:cubicBezTo>
                    <a:pt x="13609" y="-9391"/>
                    <a:pt x="35570" y="24475"/>
                    <a:pt x="88751" y="31090"/>
                  </a:cubicBezTo>
                  <a:cubicBezTo>
                    <a:pt x="141932" y="37705"/>
                    <a:pt x="332697" y="30297"/>
                    <a:pt x="325289" y="42203"/>
                  </a:cubicBezTo>
                  <a:cubicBezTo>
                    <a:pt x="317881" y="54109"/>
                    <a:pt x="101186" y="103322"/>
                    <a:pt x="44301" y="102528"/>
                  </a:cubicBezTo>
                  <a:cubicBezTo>
                    <a:pt x="-12584" y="101734"/>
                    <a:pt x="-1207" y="14421"/>
                    <a:pt x="6201" y="251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C27632D5-6EDA-423F-96D1-69097C07B4F8}"/>
                </a:ext>
              </a:extLst>
            </p:cNvPr>
            <p:cNvSpPr/>
            <p:nvPr/>
          </p:nvSpPr>
          <p:spPr>
            <a:xfrm>
              <a:off x="10250580" y="1766956"/>
              <a:ext cx="357532" cy="108271"/>
            </a:xfrm>
            <a:custGeom>
              <a:avLst/>
              <a:gdLst>
                <a:gd name="connsiteX0" fmla="*/ 2578 w 357532"/>
                <a:gd name="connsiteY0" fmla="*/ 7350 h 108271"/>
                <a:gd name="connsiteX1" fmla="*/ 307378 w 357532"/>
                <a:gd name="connsiteY1" fmla="*/ 10525 h 108271"/>
                <a:gd name="connsiteX2" fmla="*/ 350240 w 357532"/>
                <a:gd name="connsiteY2" fmla="*/ 34338 h 108271"/>
                <a:gd name="connsiteX3" fmla="*/ 232765 w 357532"/>
                <a:gd name="connsiteY3" fmla="*/ 59738 h 108271"/>
                <a:gd name="connsiteX4" fmla="*/ 162915 w 357532"/>
                <a:gd name="connsiteY4" fmla="*/ 107363 h 108271"/>
                <a:gd name="connsiteX5" fmla="*/ 2578 w 357532"/>
                <a:gd name="connsiteY5" fmla="*/ 7350 h 10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532" h="108271">
                  <a:moveTo>
                    <a:pt x="2578" y="7350"/>
                  </a:moveTo>
                  <a:cubicBezTo>
                    <a:pt x="26655" y="-8790"/>
                    <a:pt x="249434" y="6027"/>
                    <a:pt x="307378" y="10525"/>
                  </a:cubicBezTo>
                  <a:cubicBezTo>
                    <a:pt x="365322" y="15023"/>
                    <a:pt x="362675" y="26136"/>
                    <a:pt x="350240" y="34338"/>
                  </a:cubicBezTo>
                  <a:cubicBezTo>
                    <a:pt x="337805" y="42540"/>
                    <a:pt x="263986" y="47567"/>
                    <a:pt x="232765" y="59738"/>
                  </a:cubicBezTo>
                  <a:cubicBezTo>
                    <a:pt x="201544" y="71909"/>
                    <a:pt x="195723" y="115036"/>
                    <a:pt x="162915" y="107363"/>
                  </a:cubicBezTo>
                  <a:cubicBezTo>
                    <a:pt x="130107" y="99690"/>
                    <a:pt x="-21499" y="23490"/>
                    <a:pt x="2578" y="735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FE524D0-9ED5-4F54-A385-05AFB7FD0FB9}"/>
              </a:ext>
            </a:extLst>
          </p:cNvPr>
          <p:cNvSpPr/>
          <p:nvPr/>
        </p:nvSpPr>
        <p:spPr>
          <a:xfrm>
            <a:off x="9359438" y="1600942"/>
            <a:ext cx="617939" cy="798168"/>
          </a:xfrm>
          <a:custGeom>
            <a:avLst/>
            <a:gdLst>
              <a:gd name="connsiteX0" fmla="*/ 18732 w 617939"/>
              <a:gd name="connsiteY0" fmla="*/ 179988 h 798168"/>
              <a:gd name="connsiteX1" fmla="*/ 26669 w 617939"/>
              <a:gd name="connsiteY1" fmla="*/ 264126 h 798168"/>
              <a:gd name="connsiteX2" fmla="*/ 164782 w 617939"/>
              <a:gd name="connsiteY2" fmla="*/ 272063 h 798168"/>
              <a:gd name="connsiteX3" fmla="*/ 296544 w 617939"/>
              <a:gd name="connsiteY3" fmla="*/ 251426 h 798168"/>
              <a:gd name="connsiteX4" fmla="*/ 323532 w 617939"/>
              <a:gd name="connsiteY4" fmla="*/ 316513 h 798168"/>
              <a:gd name="connsiteX5" fmla="*/ 194944 w 617939"/>
              <a:gd name="connsiteY5" fmla="*/ 335563 h 798168"/>
              <a:gd name="connsiteX6" fmla="*/ 34607 w 617939"/>
              <a:gd name="connsiteY6" fmla="*/ 305401 h 798168"/>
              <a:gd name="connsiteX7" fmla="*/ 4444 w 617939"/>
              <a:gd name="connsiteY7" fmla="*/ 359376 h 798168"/>
              <a:gd name="connsiteX8" fmla="*/ 34607 w 617939"/>
              <a:gd name="connsiteY8" fmla="*/ 408588 h 798168"/>
              <a:gd name="connsiteX9" fmla="*/ 312419 w 617939"/>
              <a:gd name="connsiteY9" fmla="*/ 391126 h 798168"/>
              <a:gd name="connsiteX10" fmla="*/ 375919 w 617939"/>
              <a:gd name="connsiteY10" fmla="*/ 429226 h 798168"/>
              <a:gd name="connsiteX11" fmla="*/ 206057 w 617939"/>
              <a:gd name="connsiteY11" fmla="*/ 456213 h 798168"/>
              <a:gd name="connsiteX12" fmla="*/ 90169 w 617939"/>
              <a:gd name="connsiteY12" fmla="*/ 497488 h 798168"/>
              <a:gd name="connsiteX13" fmla="*/ 44132 w 617939"/>
              <a:gd name="connsiteY13" fmla="*/ 630838 h 798168"/>
              <a:gd name="connsiteX14" fmla="*/ 477519 w 617939"/>
              <a:gd name="connsiteY14" fmla="*/ 797526 h 798168"/>
              <a:gd name="connsiteX15" fmla="*/ 466407 w 617939"/>
              <a:gd name="connsiteY15" fmla="*/ 687988 h 798168"/>
              <a:gd name="connsiteX16" fmla="*/ 267969 w 617939"/>
              <a:gd name="connsiteY16" fmla="*/ 678463 h 798168"/>
              <a:gd name="connsiteX17" fmla="*/ 234632 w 617939"/>
              <a:gd name="connsiteY17" fmla="*/ 594326 h 798168"/>
              <a:gd name="connsiteX18" fmla="*/ 363219 w 617939"/>
              <a:gd name="connsiteY18" fmla="*/ 516538 h 798168"/>
              <a:gd name="connsiteX19" fmla="*/ 494982 w 617939"/>
              <a:gd name="connsiteY19" fmla="*/ 567338 h 798168"/>
              <a:gd name="connsiteX20" fmla="*/ 469582 w 617939"/>
              <a:gd name="connsiteY20" fmla="*/ 407001 h 798168"/>
              <a:gd name="connsiteX21" fmla="*/ 488632 w 617939"/>
              <a:gd name="connsiteY21" fmla="*/ 348263 h 798168"/>
              <a:gd name="connsiteX22" fmla="*/ 617219 w 617939"/>
              <a:gd name="connsiteY22" fmla="*/ 267301 h 798168"/>
              <a:gd name="connsiteX23" fmla="*/ 423544 w 617939"/>
              <a:gd name="connsiteY23" fmla="*/ 295876 h 798168"/>
              <a:gd name="connsiteX24" fmla="*/ 385444 w 617939"/>
              <a:gd name="connsiteY24" fmla="*/ 240313 h 798168"/>
              <a:gd name="connsiteX25" fmla="*/ 494982 w 617939"/>
              <a:gd name="connsiteY25" fmla="*/ 183163 h 798168"/>
              <a:gd name="connsiteX26" fmla="*/ 494982 w 617939"/>
              <a:gd name="connsiteY26" fmla="*/ 126013 h 798168"/>
              <a:gd name="connsiteX27" fmla="*/ 356869 w 617939"/>
              <a:gd name="connsiteY27" fmla="*/ 138713 h 798168"/>
              <a:gd name="connsiteX28" fmla="*/ 266382 w 617939"/>
              <a:gd name="connsiteY28" fmla="*/ 30763 h 798168"/>
              <a:gd name="connsiteX29" fmla="*/ 86994 w 617939"/>
              <a:gd name="connsiteY29" fmla="*/ 3776 h 798168"/>
              <a:gd name="connsiteX30" fmla="*/ 228282 w 617939"/>
              <a:gd name="connsiteY30" fmla="*/ 99026 h 798168"/>
              <a:gd name="connsiteX31" fmla="*/ 18732 w 617939"/>
              <a:gd name="connsiteY31" fmla="*/ 179988 h 79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7939" h="798168">
                <a:moveTo>
                  <a:pt x="18732" y="179988"/>
                </a:moveTo>
                <a:cubicBezTo>
                  <a:pt x="-14870" y="207505"/>
                  <a:pt x="2327" y="248780"/>
                  <a:pt x="26669" y="264126"/>
                </a:cubicBezTo>
                <a:cubicBezTo>
                  <a:pt x="51011" y="279472"/>
                  <a:pt x="119803" y="274180"/>
                  <a:pt x="164782" y="272063"/>
                </a:cubicBezTo>
                <a:cubicBezTo>
                  <a:pt x="209761" y="269946"/>
                  <a:pt x="270086" y="244018"/>
                  <a:pt x="296544" y="251426"/>
                </a:cubicBezTo>
                <a:cubicBezTo>
                  <a:pt x="323002" y="258834"/>
                  <a:pt x="340465" y="302490"/>
                  <a:pt x="323532" y="316513"/>
                </a:cubicBezTo>
                <a:cubicBezTo>
                  <a:pt x="306599" y="330536"/>
                  <a:pt x="243098" y="337415"/>
                  <a:pt x="194944" y="335563"/>
                </a:cubicBezTo>
                <a:cubicBezTo>
                  <a:pt x="146790" y="333711"/>
                  <a:pt x="66357" y="301432"/>
                  <a:pt x="34607" y="305401"/>
                </a:cubicBezTo>
                <a:cubicBezTo>
                  <a:pt x="2857" y="309370"/>
                  <a:pt x="4444" y="342178"/>
                  <a:pt x="4444" y="359376"/>
                </a:cubicBezTo>
                <a:cubicBezTo>
                  <a:pt x="4444" y="376574"/>
                  <a:pt x="-16722" y="403296"/>
                  <a:pt x="34607" y="408588"/>
                </a:cubicBezTo>
                <a:cubicBezTo>
                  <a:pt x="85936" y="413880"/>
                  <a:pt x="255534" y="387686"/>
                  <a:pt x="312419" y="391126"/>
                </a:cubicBezTo>
                <a:cubicBezTo>
                  <a:pt x="369304" y="394566"/>
                  <a:pt x="393646" y="418378"/>
                  <a:pt x="375919" y="429226"/>
                </a:cubicBezTo>
                <a:cubicBezTo>
                  <a:pt x="358192" y="440074"/>
                  <a:pt x="253682" y="444836"/>
                  <a:pt x="206057" y="456213"/>
                </a:cubicBezTo>
                <a:cubicBezTo>
                  <a:pt x="158432" y="467590"/>
                  <a:pt x="117157" y="468384"/>
                  <a:pt x="90169" y="497488"/>
                </a:cubicBezTo>
                <a:cubicBezTo>
                  <a:pt x="63182" y="526592"/>
                  <a:pt x="-20426" y="580832"/>
                  <a:pt x="44132" y="630838"/>
                </a:cubicBezTo>
                <a:cubicBezTo>
                  <a:pt x="108690" y="680844"/>
                  <a:pt x="407140" y="788001"/>
                  <a:pt x="477519" y="797526"/>
                </a:cubicBezTo>
                <a:cubicBezTo>
                  <a:pt x="547898" y="807051"/>
                  <a:pt x="501332" y="707832"/>
                  <a:pt x="466407" y="687988"/>
                </a:cubicBezTo>
                <a:cubicBezTo>
                  <a:pt x="431482" y="668144"/>
                  <a:pt x="306598" y="694073"/>
                  <a:pt x="267969" y="678463"/>
                </a:cubicBezTo>
                <a:cubicBezTo>
                  <a:pt x="229340" y="662853"/>
                  <a:pt x="218757" y="621314"/>
                  <a:pt x="234632" y="594326"/>
                </a:cubicBezTo>
                <a:cubicBezTo>
                  <a:pt x="250507" y="567339"/>
                  <a:pt x="319827" y="521036"/>
                  <a:pt x="363219" y="516538"/>
                </a:cubicBezTo>
                <a:cubicBezTo>
                  <a:pt x="406611" y="512040"/>
                  <a:pt x="477255" y="585594"/>
                  <a:pt x="494982" y="567338"/>
                </a:cubicBezTo>
                <a:cubicBezTo>
                  <a:pt x="512709" y="549082"/>
                  <a:pt x="470640" y="443513"/>
                  <a:pt x="469582" y="407001"/>
                </a:cubicBezTo>
                <a:cubicBezTo>
                  <a:pt x="468524" y="370489"/>
                  <a:pt x="464026" y="371546"/>
                  <a:pt x="488632" y="348263"/>
                </a:cubicBezTo>
                <a:cubicBezTo>
                  <a:pt x="513238" y="324980"/>
                  <a:pt x="628067" y="276032"/>
                  <a:pt x="617219" y="267301"/>
                </a:cubicBezTo>
                <a:cubicBezTo>
                  <a:pt x="606371" y="258570"/>
                  <a:pt x="462173" y="300374"/>
                  <a:pt x="423544" y="295876"/>
                </a:cubicBezTo>
                <a:cubicBezTo>
                  <a:pt x="384915" y="291378"/>
                  <a:pt x="373538" y="259098"/>
                  <a:pt x="385444" y="240313"/>
                </a:cubicBezTo>
                <a:cubicBezTo>
                  <a:pt x="397350" y="221528"/>
                  <a:pt x="476726" y="202213"/>
                  <a:pt x="494982" y="183163"/>
                </a:cubicBezTo>
                <a:cubicBezTo>
                  <a:pt x="513238" y="164113"/>
                  <a:pt x="518001" y="133421"/>
                  <a:pt x="494982" y="126013"/>
                </a:cubicBezTo>
                <a:cubicBezTo>
                  <a:pt x="471963" y="118605"/>
                  <a:pt x="394969" y="154588"/>
                  <a:pt x="356869" y="138713"/>
                </a:cubicBezTo>
                <a:cubicBezTo>
                  <a:pt x="318769" y="122838"/>
                  <a:pt x="311361" y="53252"/>
                  <a:pt x="266382" y="30763"/>
                </a:cubicBezTo>
                <a:cubicBezTo>
                  <a:pt x="221403" y="8273"/>
                  <a:pt x="93344" y="-7601"/>
                  <a:pt x="86994" y="3776"/>
                </a:cubicBezTo>
                <a:cubicBezTo>
                  <a:pt x="80644" y="15153"/>
                  <a:pt x="237542" y="68864"/>
                  <a:pt x="228282" y="99026"/>
                </a:cubicBezTo>
                <a:cubicBezTo>
                  <a:pt x="219022" y="129188"/>
                  <a:pt x="52334" y="152471"/>
                  <a:pt x="18732" y="179988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0F0D1CF-0192-4255-B120-A51C437DFED1}"/>
              </a:ext>
            </a:extLst>
          </p:cNvPr>
          <p:cNvSpPr/>
          <p:nvPr/>
        </p:nvSpPr>
        <p:spPr>
          <a:xfrm>
            <a:off x="9427355" y="2399110"/>
            <a:ext cx="887794" cy="809868"/>
          </a:xfrm>
          <a:custGeom>
            <a:avLst/>
            <a:gdLst>
              <a:gd name="connsiteX0" fmla="*/ 354916 w 887794"/>
              <a:gd name="connsiteY0" fmla="*/ 42 h 809868"/>
              <a:gd name="connsiteX1" fmla="*/ 439053 w 887794"/>
              <a:gd name="connsiteY1" fmla="*/ 74654 h 809868"/>
              <a:gd name="connsiteX2" fmla="*/ 388253 w 887794"/>
              <a:gd name="connsiteY2" fmla="*/ 154029 h 809868"/>
              <a:gd name="connsiteX3" fmla="*/ 124728 w 887794"/>
              <a:gd name="connsiteY3" fmla="*/ 181017 h 809868"/>
              <a:gd name="connsiteX4" fmla="*/ 34241 w 887794"/>
              <a:gd name="connsiteY4" fmla="*/ 138154 h 809868"/>
              <a:gd name="connsiteX5" fmla="*/ 175528 w 887794"/>
              <a:gd name="connsiteY5" fmla="*/ 217529 h 809868"/>
              <a:gd name="connsiteX6" fmla="*/ 329516 w 887794"/>
              <a:gd name="connsiteY6" fmla="*/ 217529 h 809868"/>
              <a:gd name="connsiteX7" fmla="*/ 348566 w 887794"/>
              <a:gd name="connsiteY7" fmla="*/ 300079 h 809868"/>
              <a:gd name="connsiteX8" fmla="*/ 253316 w 887794"/>
              <a:gd name="connsiteY8" fmla="*/ 574717 h 809868"/>
              <a:gd name="connsiteX9" fmla="*/ 5666 w 887794"/>
              <a:gd name="connsiteY9" fmla="*/ 719179 h 809868"/>
              <a:gd name="connsiteX10" fmla="*/ 73928 w 887794"/>
              <a:gd name="connsiteY10" fmla="*/ 692192 h 809868"/>
              <a:gd name="connsiteX11" fmla="*/ 307291 w 887794"/>
              <a:gd name="connsiteY11" fmla="*/ 609642 h 809868"/>
              <a:gd name="connsiteX12" fmla="*/ 513666 w 887794"/>
              <a:gd name="connsiteY12" fmla="*/ 388979 h 809868"/>
              <a:gd name="connsiteX13" fmla="*/ 629553 w 887794"/>
              <a:gd name="connsiteY13" fmla="*/ 436604 h 809868"/>
              <a:gd name="connsiteX14" fmla="*/ 618441 w 887794"/>
              <a:gd name="connsiteY14" fmla="*/ 611229 h 809868"/>
              <a:gd name="connsiteX15" fmla="*/ 540653 w 887794"/>
              <a:gd name="connsiteY15" fmla="*/ 704892 h 809868"/>
              <a:gd name="connsiteX16" fmla="*/ 442228 w 887794"/>
              <a:gd name="connsiteY16" fmla="*/ 641392 h 809868"/>
              <a:gd name="connsiteX17" fmla="*/ 516841 w 887794"/>
              <a:gd name="connsiteY17" fmla="*/ 717592 h 809868"/>
              <a:gd name="connsiteX18" fmla="*/ 712103 w 887794"/>
              <a:gd name="connsiteY18" fmla="*/ 801729 h 809868"/>
              <a:gd name="connsiteX19" fmla="*/ 735916 w 887794"/>
              <a:gd name="connsiteY19" fmla="*/ 501692 h 809868"/>
              <a:gd name="connsiteX20" fmla="*/ 758141 w 887794"/>
              <a:gd name="connsiteY20" fmla="*/ 431842 h 809868"/>
              <a:gd name="connsiteX21" fmla="*/ 764491 w 887794"/>
              <a:gd name="connsiteY21" fmla="*/ 401679 h 809868"/>
              <a:gd name="connsiteX22" fmla="*/ 713691 w 887794"/>
              <a:gd name="connsiteY22" fmla="*/ 322304 h 809868"/>
              <a:gd name="connsiteX23" fmla="*/ 613678 w 887794"/>
              <a:gd name="connsiteY23" fmla="*/ 339767 h 809868"/>
              <a:gd name="connsiteX24" fmla="*/ 467628 w 887794"/>
              <a:gd name="connsiteY24" fmla="*/ 306429 h 809868"/>
              <a:gd name="connsiteX25" fmla="*/ 461278 w 887794"/>
              <a:gd name="connsiteY25" fmla="*/ 239754 h 809868"/>
              <a:gd name="connsiteX26" fmla="*/ 594628 w 887794"/>
              <a:gd name="connsiteY26" fmla="*/ 219117 h 809868"/>
              <a:gd name="connsiteX27" fmla="*/ 862916 w 887794"/>
              <a:gd name="connsiteY27" fmla="*/ 155617 h 809868"/>
              <a:gd name="connsiteX28" fmla="*/ 864503 w 887794"/>
              <a:gd name="connsiteY28" fmla="*/ 120692 h 809868"/>
              <a:gd name="connsiteX29" fmla="*/ 761316 w 887794"/>
              <a:gd name="connsiteY29" fmla="*/ 150854 h 809868"/>
              <a:gd name="connsiteX30" fmla="*/ 545416 w 887794"/>
              <a:gd name="connsiteY30" fmla="*/ 155617 h 809868"/>
              <a:gd name="connsiteX31" fmla="*/ 486678 w 887794"/>
              <a:gd name="connsiteY31" fmla="*/ 65129 h 809868"/>
              <a:gd name="connsiteX32" fmla="*/ 354916 w 887794"/>
              <a:gd name="connsiteY32" fmla="*/ 42 h 8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794" h="809868">
                <a:moveTo>
                  <a:pt x="354916" y="42"/>
                </a:moveTo>
                <a:cubicBezTo>
                  <a:pt x="346978" y="1630"/>
                  <a:pt x="433497" y="48990"/>
                  <a:pt x="439053" y="74654"/>
                </a:cubicBezTo>
                <a:cubicBezTo>
                  <a:pt x="444609" y="100319"/>
                  <a:pt x="440641" y="136302"/>
                  <a:pt x="388253" y="154029"/>
                </a:cubicBezTo>
                <a:cubicBezTo>
                  <a:pt x="335865" y="171756"/>
                  <a:pt x="183730" y="183663"/>
                  <a:pt x="124728" y="181017"/>
                </a:cubicBezTo>
                <a:cubicBezTo>
                  <a:pt x="65726" y="178371"/>
                  <a:pt x="25774" y="132069"/>
                  <a:pt x="34241" y="138154"/>
                </a:cubicBezTo>
                <a:cubicBezTo>
                  <a:pt x="42708" y="144239"/>
                  <a:pt x="126315" y="204300"/>
                  <a:pt x="175528" y="217529"/>
                </a:cubicBezTo>
                <a:cubicBezTo>
                  <a:pt x="224740" y="230758"/>
                  <a:pt x="300676" y="203771"/>
                  <a:pt x="329516" y="217529"/>
                </a:cubicBezTo>
                <a:cubicBezTo>
                  <a:pt x="358356" y="231287"/>
                  <a:pt x="361266" y="240548"/>
                  <a:pt x="348566" y="300079"/>
                </a:cubicBezTo>
                <a:cubicBezTo>
                  <a:pt x="335866" y="359610"/>
                  <a:pt x="310466" y="504867"/>
                  <a:pt x="253316" y="574717"/>
                </a:cubicBezTo>
                <a:cubicBezTo>
                  <a:pt x="196166" y="644567"/>
                  <a:pt x="35564" y="699600"/>
                  <a:pt x="5666" y="719179"/>
                </a:cubicBezTo>
                <a:cubicBezTo>
                  <a:pt x="-24232" y="738758"/>
                  <a:pt x="73928" y="692192"/>
                  <a:pt x="73928" y="692192"/>
                </a:cubicBezTo>
                <a:cubicBezTo>
                  <a:pt x="124199" y="673936"/>
                  <a:pt x="234001" y="660177"/>
                  <a:pt x="307291" y="609642"/>
                </a:cubicBezTo>
                <a:cubicBezTo>
                  <a:pt x="380581" y="559107"/>
                  <a:pt x="459956" y="417819"/>
                  <a:pt x="513666" y="388979"/>
                </a:cubicBezTo>
                <a:cubicBezTo>
                  <a:pt x="567376" y="360139"/>
                  <a:pt x="612091" y="399562"/>
                  <a:pt x="629553" y="436604"/>
                </a:cubicBezTo>
                <a:cubicBezTo>
                  <a:pt x="647015" y="473646"/>
                  <a:pt x="633258" y="566514"/>
                  <a:pt x="618441" y="611229"/>
                </a:cubicBezTo>
                <a:cubicBezTo>
                  <a:pt x="603624" y="655944"/>
                  <a:pt x="570022" y="699865"/>
                  <a:pt x="540653" y="704892"/>
                </a:cubicBezTo>
                <a:cubicBezTo>
                  <a:pt x="511284" y="709919"/>
                  <a:pt x="446197" y="639275"/>
                  <a:pt x="442228" y="641392"/>
                </a:cubicBezTo>
                <a:cubicBezTo>
                  <a:pt x="438259" y="643509"/>
                  <a:pt x="471862" y="690869"/>
                  <a:pt x="516841" y="717592"/>
                </a:cubicBezTo>
                <a:cubicBezTo>
                  <a:pt x="561820" y="744315"/>
                  <a:pt x="675591" y="837712"/>
                  <a:pt x="712103" y="801729"/>
                </a:cubicBezTo>
                <a:cubicBezTo>
                  <a:pt x="748615" y="765746"/>
                  <a:pt x="728243" y="563340"/>
                  <a:pt x="735916" y="501692"/>
                </a:cubicBezTo>
                <a:cubicBezTo>
                  <a:pt x="743589" y="440044"/>
                  <a:pt x="753379" y="448511"/>
                  <a:pt x="758141" y="431842"/>
                </a:cubicBezTo>
                <a:cubicBezTo>
                  <a:pt x="762904" y="415173"/>
                  <a:pt x="771899" y="419935"/>
                  <a:pt x="764491" y="401679"/>
                </a:cubicBezTo>
                <a:cubicBezTo>
                  <a:pt x="757083" y="383423"/>
                  <a:pt x="738826" y="332623"/>
                  <a:pt x="713691" y="322304"/>
                </a:cubicBezTo>
                <a:cubicBezTo>
                  <a:pt x="688556" y="311985"/>
                  <a:pt x="654688" y="342413"/>
                  <a:pt x="613678" y="339767"/>
                </a:cubicBezTo>
                <a:cubicBezTo>
                  <a:pt x="572668" y="337121"/>
                  <a:pt x="493028" y="323098"/>
                  <a:pt x="467628" y="306429"/>
                </a:cubicBezTo>
                <a:cubicBezTo>
                  <a:pt x="442228" y="289760"/>
                  <a:pt x="440111" y="254306"/>
                  <a:pt x="461278" y="239754"/>
                </a:cubicBezTo>
                <a:cubicBezTo>
                  <a:pt x="482445" y="225202"/>
                  <a:pt x="527688" y="233140"/>
                  <a:pt x="594628" y="219117"/>
                </a:cubicBezTo>
                <a:cubicBezTo>
                  <a:pt x="661568" y="205094"/>
                  <a:pt x="817937" y="172021"/>
                  <a:pt x="862916" y="155617"/>
                </a:cubicBezTo>
                <a:cubicBezTo>
                  <a:pt x="907895" y="139213"/>
                  <a:pt x="881436" y="121486"/>
                  <a:pt x="864503" y="120692"/>
                </a:cubicBezTo>
                <a:cubicBezTo>
                  <a:pt x="847570" y="119898"/>
                  <a:pt x="814497" y="145033"/>
                  <a:pt x="761316" y="150854"/>
                </a:cubicBezTo>
                <a:cubicBezTo>
                  <a:pt x="708135" y="156675"/>
                  <a:pt x="591189" y="169904"/>
                  <a:pt x="545416" y="155617"/>
                </a:cubicBezTo>
                <a:cubicBezTo>
                  <a:pt x="499643" y="141330"/>
                  <a:pt x="514195" y="88677"/>
                  <a:pt x="486678" y="65129"/>
                </a:cubicBezTo>
                <a:cubicBezTo>
                  <a:pt x="459161" y="41581"/>
                  <a:pt x="362854" y="-1546"/>
                  <a:pt x="354916" y="42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FEF693EA-2441-4AA7-954C-D9263F46CC1C}"/>
              </a:ext>
            </a:extLst>
          </p:cNvPr>
          <p:cNvGrpSpPr/>
          <p:nvPr/>
        </p:nvGrpSpPr>
        <p:grpSpPr>
          <a:xfrm>
            <a:off x="7420753" y="655120"/>
            <a:ext cx="949461" cy="939040"/>
            <a:chOff x="8035840" y="248716"/>
            <a:chExt cx="949461" cy="939040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A1AFFB9-09DA-4E96-9F31-E498A190C47F}"/>
                </a:ext>
              </a:extLst>
            </p:cNvPr>
            <p:cNvSpPr/>
            <p:nvPr/>
          </p:nvSpPr>
          <p:spPr>
            <a:xfrm>
              <a:off x="8242278" y="248716"/>
              <a:ext cx="257691" cy="939040"/>
            </a:xfrm>
            <a:custGeom>
              <a:avLst/>
              <a:gdLst>
                <a:gd name="connsiteX0" fmla="*/ 22 w 257691"/>
                <a:gd name="connsiteY0" fmla="*/ 8459 h 939040"/>
                <a:gd name="connsiteX1" fmla="*/ 95272 w 257691"/>
                <a:gd name="connsiteY1" fmla="*/ 144984 h 939040"/>
                <a:gd name="connsiteX2" fmla="*/ 82572 w 257691"/>
                <a:gd name="connsiteY2" fmla="*/ 284684 h 939040"/>
                <a:gd name="connsiteX3" fmla="*/ 82572 w 257691"/>
                <a:gd name="connsiteY3" fmla="*/ 595834 h 939040"/>
                <a:gd name="connsiteX4" fmla="*/ 95272 w 257691"/>
                <a:gd name="connsiteY4" fmla="*/ 779984 h 939040"/>
                <a:gd name="connsiteX5" fmla="*/ 28597 w 257691"/>
                <a:gd name="connsiteY5" fmla="*/ 684734 h 939040"/>
                <a:gd name="connsiteX6" fmla="*/ 41297 w 257691"/>
                <a:gd name="connsiteY6" fmla="*/ 735534 h 939040"/>
                <a:gd name="connsiteX7" fmla="*/ 146072 w 257691"/>
                <a:gd name="connsiteY7" fmla="*/ 938734 h 939040"/>
                <a:gd name="connsiteX8" fmla="*/ 196872 w 257691"/>
                <a:gd name="connsiteY8" fmla="*/ 684734 h 939040"/>
                <a:gd name="connsiteX9" fmla="*/ 244497 w 257691"/>
                <a:gd name="connsiteY9" fmla="*/ 205309 h 939040"/>
                <a:gd name="connsiteX10" fmla="*/ 257197 w 257691"/>
                <a:gd name="connsiteY10" fmla="*/ 179909 h 939040"/>
                <a:gd name="connsiteX11" fmla="*/ 231797 w 257691"/>
                <a:gd name="connsiteY11" fmla="*/ 49734 h 939040"/>
                <a:gd name="connsiteX12" fmla="*/ 104797 w 257691"/>
                <a:gd name="connsiteY12" fmla="*/ 21159 h 939040"/>
                <a:gd name="connsiteX13" fmla="*/ 22 w 257691"/>
                <a:gd name="connsiteY13" fmla="*/ 8459 h 93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691" h="939040">
                  <a:moveTo>
                    <a:pt x="22" y="8459"/>
                  </a:moveTo>
                  <a:cubicBezTo>
                    <a:pt x="-1565" y="29096"/>
                    <a:pt x="81514" y="98947"/>
                    <a:pt x="95272" y="144984"/>
                  </a:cubicBezTo>
                  <a:cubicBezTo>
                    <a:pt x="109030" y="191022"/>
                    <a:pt x="84689" y="209542"/>
                    <a:pt x="82572" y="284684"/>
                  </a:cubicBezTo>
                  <a:cubicBezTo>
                    <a:pt x="80455" y="359826"/>
                    <a:pt x="80455" y="513284"/>
                    <a:pt x="82572" y="595834"/>
                  </a:cubicBezTo>
                  <a:cubicBezTo>
                    <a:pt x="84689" y="678384"/>
                    <a:pt x="104268" y="765167"/>
                    <a:pt x="95272" y="779984"/>
                  </a:cubicBezTo>
                  <a:cubicBezTo>
                    <a:pt x="86276" y="794801"/>
                    <a:pt x="37593" y="692142"/>
                    <a:pt x="28597" y="684734"/>
                  </a:cubicBezTo>
                  <a:cubicBezTo>
                    <a:pt x="19601" y="677326"/>
                    <a:pt x="21718" y="693201"/>
                    <a:pt x="41297" y="735534"/>
                  </a:cubicBezTo>
                  <a:cubicBezTo>
                    <a:pt x="60876" y="777867"/>
                    <a:pt x="120143" y="947201"/>
                    <a:pt x="146072" y="938734"/>
                  </a:cubicBezTo>
                  <a:cubicBezTo>
                    <a:pt x="172001" y="930267"/>
                    <a:pt x="180468" y="806971"/>
                    <a:pt x="196872" y="684734"/>
                  </a:cubicBezTo>
                  <a:cubicBezTo>
                    <a:pt x="213276" y="562497"/>
                    <a:pt x="234443" y="289447"/>
                    <a:pt x="244497" y="205309"/>
                  </a:cubicBezTo>
                  <a:cubicBezTo>
                    <a:pt x="254551" y="121171"/>
                    <a:pt x="259314" y="205838"/>
                    <a:pt x="257197" y="179909"/>
                  </a:cubicBezTo>
                  <a:cubicBezTo>
                    <a:pt x="255080" y="153980"/>
                    <a:pt x="257197" y="76192"/>
                    <a:pt x="231797" y="49734"/>
                  </a:cubicBezTo>
                  <a:cubicBezTo>
                    <a:pt x="206397" y="23276"/>
                    <a:pt x="143426" y="32271"/>
                    <a:pt x="104797" y="21159"/>
                  </a:cubicBezTo>
                  <a:cubicBezTo>
                    <a:pt x="66168" y="10047"/>
                    <a:pt x="1609" y="-12178"/>
                    <a:pt x="22" y="845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AFD4A6C-245E-46BB-A4EE-11812E65A92A}"/>
                </a:ext>
              </a:extLst>
            </p:cNvPr>
            <p:cNvSpPr/>
            <p:nvPr/>
          </p:nvSpPr>
          <p:spPr>
            <a:xfrm>
              <a:off x="8035840" y="493427"/>
              <a:ext cx="493557" cy="203360"/>
            </a:xfrm>
            <a:custGeom>
              <a:avLst/>
              <a:gdLst>
                <a:gd name="connsiteX0" fmla="*/ 85 w 493557"/>
                <a:gd name="connsiteY0" fmla="*/ 81248 h 203360"/>
                <a:gd name="connsiteX1" fmla="*/ 142960 w 493557"/>
                <a:gd name="connsiteY1" fmla="*/ 198723 h 203360"/>
                <a:gd name="connsiteX2" fmla="*/ 165185 w 493557"/>
                <a:gd name="connsiteY2" fmla="*/ 173323 h 203360"/>
                <a:gd name="connsiteX3" fmla="*/ 425535 w 493557"/>
                <a:gd name="connsiteY3" fmla="*/ 112998 h 203360"/>
                <a:gd name="connsiteX4" fmla="*/ 492210 w 493557"/>
                <a:gd name="connsiteY4" fmla="*/ 106648 h 203360"/>
                <a:gd name="connsiteX5" fmla="*/ 384260 w 493557"/>
                <a:gd name="connsiteY5" fmla="*/ 1873 h 203360"/>
                <a:gd name="connsiteX6" fmla="*/ 269960 w 493557"/>
                <a:gd name="connsiteY6" fmla="*/ 43148 h 203360"/>
                <a:gd name="connsiteX7" fmla="*/ 123910 w 493557"/>
                <a:gd name="connsiteY7" fmla="*/ 90773 h 203360"/>
                <a:gd name="connsiteX8" fmla="*/ 85 w 493557"/>
                <a:gd name="connsiteY8" fmla="*/ 81248 h 2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557" h="203360">
                  <a:moveTo>
                    <a:pt x="85" y="81248"/>
                  </a:moveTo>
                  <a:cubicBezTo>
                    <a:pt x="3260" y="99240"/>
                    <a:pt x="115443" y="183377"/>
                    <a:pt x="142960" y="198723"/>
                  </a:cubicBezTo>
                  <a:cubicBezTo>
                    <a:pt x="170477" y="214069"/>
                    <a:pt x="118089" y="187610"/>
                    <a:pt x="165185" y="173323"/>
                  </a:cubicBezTo>
                  <a:cubicBezTo>
                    <a:pt x="212281" y="159036"/>
                    <a:pt x="371031" y="124110"/>
                    <a:pt x="425535" y="112998"/>
                  </a:cubicBezTo>
                  <a:cubicBezTo>
                    <a:pt x="480039" y="101886"/>
                    <a:pt x="499089" y="125169"/>
                    <a:pt x="492210" y="106648"/>
                  </a:cubicBezTo>
                  <a:cubicBezTo>
                    <a:pt x="485331" y="88127"/>
                    <a:pt x="421302" y="12456"/>
                    <a:pt x="384260" y="1873"/>
                  </a:cubicBezTo>
                  <a:cubicBezTo>
                    <a:pt x="347218" y="-8710"/>
                    <a:pt x="313352" y="28331"/>
                    <a:pt x="269960" y="43148"/>
                  </a:cubicBezTo>
                  <a:cubicBezTo>
                    <a:pt x="226568" y="57965"/>
                    <a:pt x="165185" y="88127"/>
                    <a:pt x="123910" y="90773"/>
                  </a:cubicBezTo>
                  <a:cubicBezTo>
                    <a:pt x="82635" y="93419"/>
                    <a:pt x="-3090" y="63256"/>
                    <a:pt x="85" y="8124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6BC8F5D-F3B5-4AAE-82AD-C2EDF0D2FED8}"/>
                </a:ext>
              </a:extLst>
            </p:cNvPr>
            <p:cNvSpPr/>
            <p:nvPr/>
          </p:nvSpPr>
          <p:spPr>
            <a:xfrm>
              <a:off x="8139223" y="471907"/>
              <a:ext cx="364939" cy="634708"/>
            </a:xfrm>
            <a:custGeom>
              <a:avLst/>
              <a:gdLst>
                <a:gd name="connsiteX0" fmla="*/ 315802 w 364939"/>
                <a:gd name="connsiteY0" fmla="*/ 10693 h 634708"/>
                <a:gd name="connsiteX1" fmla="*/ 363427 w 364939"/>
                <a:gd name="connsiteY1" fmla="*/ 83718 h 634708"/>
                <a:gd name="connsiteX2" fmla="*/ 277702 w 364939"/>
                <a:gd name="connsiteY2" fmla="*/ 251993 h 634708"/>
                <a:gd name="connsiteX3" fmla="*/ 109427 w 364939"/>
                <a:gd name="connsiteY3" fmla="*/ 525043 h 634708"/>
                <a:gd name="connsiteX4" fmla="*/ 93552 w 364939"/>
                <a:gd name="connsiteY4" fmla="*/ 632993 h 634708"/>
                <a:gd name="connsiteX5" fmla="*/ 55452 w 364939"/>
                <a:gd name="connsiteY5" fmla="*/ 585368 h 634708"/>
                <a:gd name="connsiteX6" fmla="*/ 1477 w 364939"/>
                <a:gd name="connsiteY6" fmla="*/ 505993 h 634708"/>
                <a:gd name="connsiteX7" fmla="*/ 118952 w 364939"/>
                <a:gd name="connsiteY7" fmla="*/ 309143 h 634708"/>
                <a:gd name="connsiteX8" fmla="*/ 315802 w 364939"/>
                <a:gd name="connsiteY8" fmla="*/ 10693 h 63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939" h="634708">
                  <a:moveTo>
                    <a:pt x="315802" y="10693"/>
                  </a:moveTo>
                  <a:cubicBezTo>
                    <a:pt x="356548" y="-26878"/>
                    <a:pt x="369777" y="43501"/>
                    <a:pt x="363427" y="83718"/>
                  </a:cubicBezTo>
                  <a:cubicBezTo>
                    <a:pt x="357077" y="123935"/>
                    <a:pt x="320035" y="178439"/>
                    <a:pt x="277702" y="251993"/>
                  </a:cubicBezTo>
                  <a:cubicBezTo>
                    <a:pt x="235369" y="325547"/>
                    <a:pt x="140119" y="461543"/>
                    <a:pt x="109427" y="525043"/>
                  </a:cubicBezTo>
                  <a:cubicBezTo>
                    <a:pt x="78735" y="588543"/>
                    <a:pt x="102548" y="622939"/>
                    <a:pt x="93552" y="632993"/>
                  </a:cubicBezTo>
                  <a:cubicBezTo>
                    <a:pt x="84556" y="643047"/>
                    <a:pt x="70798" y="606535"/>
                    <a:pt x="55452" y="585368"/>
                  </a:cubicBezTo>
                  <a:cubicBezTo>
                    <a:pt x="40106" y="564201"/>
                    <a:pt x="-9106" y="552030"/>
                    <a:pt x="1477" y="505993"/>
                  </a:cubicBezTo>
                  <a:cubicBezTo>
                    <a:pt x="12060" y="459956"/>
                    <a:pt x="69210" y="387460"/>
                    <a:pt x="118952" y="309143"/>
                  </a:cubicBezTo>
                  <a:cubicBezTo>
                    <a:pt x="168694" y="230826"/>
                    <a:pt x="275056" y="48264"/>
                    <a:pt x="315802" y="1069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4762E376-1B6D-46AD-B442-5A6FF1B7D666}"/>
                </a:ext>
              </a:extLst>
            </p:cNvPr>
            <p:cNvSpPr/>
            <p:nvPr/>
          </p:nvSpPr>
          <p:spPr>
            <a:xfrm>
              <a:off x="8428005" y="565099"/>
              <a:ext cx="557296" cy="556599"/>
            </a:xfrm>
            <a:custGeom>
              <a:avLst/>
              <a:gdLst>
                <a:gd name="connsiteX0" fmla="*/ 1620 w 557296"/>
                <a:gd name="connsiteY0" fmla="*/ 92126 h 556599"/>
                <a:gd name="connsiteX1" fmla="*/ 65120 w 557296"/>
                <a:gd name="connsiteY1" fmla="*/ 47676 h 556599"/>
                <a:gd name="connsiteX2" fmla="*/ 211170 w 557296"/>
                <a:gd name="connsiteY2" fmla="*/ 51 h 556599"/>
                <a:gd name="connsiteX3" fmla="*/ 471520 w 557296"/>
                <a:gd name="connsiteY3" fmla="*/ 41326 h 556599"/>
                <a:gd name="connsiteX4" fmla="*/ 557245 w 557296"/>
                <a:gd name="connsiteY4" fmla="*/ 161976 h 556599"/>
                <a:gd name="connsiteX5" fmla="*/ 477870 w 557296"/>
                <a:gd name="connsiteY5" fmla="*/ 422326 h 556599"/>
                <a:gd name="connsiteX6" fmla="*/ 163545 w 557296"/>
                <a:gd name="connsiteY6" fmla="*/ 555676 h 556599"/>
                <a:gd name="connsiteX7" fmla="*/ 65120 w 557296"/>
                <a:gd name="connsiteY7" fmla="*/ 482651 h 556599"/>
                <a:gd name="connsiteX8" fmla="*/ 290545 w 557296"/>
                <a:gd name="connsiteY8" fmla="*/ 508051 h 556599"/>
                <a:gd name="connsiteX9" fmla="*/ 401670 w 557296"/>
                <a:gd name="connsiteY9" fmla="*/ 349301 h 556599"/>
                <a:gd name="connsiteX10" fmla="*/ 300070 w 557296"/>
                <a:gd name="connsiteY10" fmla="*/ 117526 h 556599"/>
                <a:gd name="connsiteX11" fmla="*/ 125445 w 557296"/>
                <a:gd name="connsiteY11" fmla="*/ 117526 h 556599"/>
                <a:gd name="connsiteX12" fmla="*/ 1620 w 557296"/>
                <a:gd name="connsiteY12" fmla="*/ 92126 h 5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96" h="556599">
                  <a:moveTo>
                    <a:pt x="1620" y="92126"/>
                  </a:moveTo>
                  <a:cubicBezTo>
                    <a:pt x="-8434" y="80484"/>
                    <a:pt x="30195" y="63022"/>
                    <a:pt x="65120" y="47676"/>
                  </a:cubicBezTo>
                  <a:cubicBezTo>
                    <a:pt x="100045" y="32330"/>
                    <a:pt x="143437" y="1109"/>
                    <a:pt x="211170" y="51"/>
                  </a:cubicBezTo>
                  <a:cubicBezTo>
                    <a:pt x="278903" y="-1007"/>
                    <a:pt x="413841" y="14339"/>
                    <a:pt x="471520" y="41326"/>
                  </a:cubicBezTo>
                  <a:cubicBezTo>
                    <a:pt x="529199" y="68313"/>
                    <a:pt x="556187" y="98476"/>
                    <a:pt x="557245" y="161976"/>
                  </a:cubicBezTo>
                  <a:cubicBezTo>
                    <a:pt x="558303" y="225476"/>
                    <a:pt x="543487" y="356709"/>
                    <a:pt x="477870" y="422326"/>
                  </a:cubicBezTo>
                  <a:cubicBezTo>
                    <a:pt x="412253" y="487943"/>
                    <a:pt x="232337" y="545622"/>
                    <a:pt x="163545" y="555676"/>
                  </a:cubicBezTo>
                  <a:cubicBezTo>
                    <a:pt x="94753" y="565730"/>
                    <a:pt x="43953" y="490589"/>
                    <a:pt x="65120" y="482651"/>
                  </a:cubicBezTo>
                  <a:cubicBezTo>
                    <a:pt x="86287" y="474714"/>
                    <a:pt x="234453" y="530276"/>
                    <a:pt x="290545" y="508051"/>
                  </a:cubicBezTo>
                  <a:cubicBezTo>
                    <a:pt x="346637" y="485826"/>
                    <a:pt x="400083" y="414388"/>
                    <a:pt x="401670" y="349301"/>
                  </a:cubicBezTo>
                  <a:cubicBezTo>
                    <a:pt x="403257" y="284214"/>
                    <a:pt x="346107" y="156155"/>
                    <a:pt x="300070" y="117526"/>
                  </a:cubicBezTo>
                  <a:cubicBezTo>
                    <a:pt x="254033" y="78897"/>
                    <a:pt x="174128" y="118055"/>
                    <a:pt x="125445" y="117526"/>
                  </a:cubicBezTo>
                  <a:cubicBezTo>
                    <a:pt x="76762" y="116997"/>
                    <a:pt x="11674" y="103768"/>
                    <a:pt x="1620" y="9212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8D70101-ABCC-4AFA-BB23-67019816D1DC}"/>
              </a:ext>
            </a:extLst>
          </p:cNvPr>
          <p:cNvGrpSpPr/>
          <p:nvPr/>
        </p:nvGrpSpPr>
        <p:grpSpPr>
          <a:xfrm>
            <a:off x="8012930" y="1298487"/>
            <a:ext cx="1084214" cy="863600"/>
            <a:chOff x="8012930" y="1298487"/>
            <a:chExt cx="1084214" cy="863600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665386A-7CAF-49B8-8BFF-AC7062197336}"/>
                </a:ext>
              </a:extLst>
            </p:cNvPr>
            <p:cNvSpPr/>
            <p:nvPr/>
          </p:nvSpPr>
          <p:spPr>
            <a:xfrm>
              <a:off x="8012930" y="1503457"/>
              <a:ext cx="725515" cy="646384"/>
            </a:xfrm>
            <a:custGeom>
              <a:avLst/>
              <a:gdLst>
                <a:gd name="connsiteX0" fmla="*/ 13470 w 725515"/>
                <a:gd name="connsiteY0" fmla="*/ 99918 h 646384"/>
                <a:gd name="connsiteX1" fmla="*/ 35695 w 725515"/>
                <a:gd name="connsiteY1" fmla="*/ 160243 h 646384"/>
                <a:gd name="connsiteX2" fmla="*/ 134120 w 725515"/>
                <a:gd name="connsiteY2" fmla="*/ 268193 h 646384"/>
                <a:gd name="connsiteX3" fmla="*/ 311920 w 725515"/>
                <a:gd name="connsiteY3" fmla="*/ 201518 h 646384"/>
                <a:gd name="connsiteX4" fmla="*/ 588145 w 725515"/>
                <a:gd name="connsiteY4" fmla="*/ 150718 h 646384"/>
                <a:gd name="connsiteX5" fmla="*/ 578620 w 725515"/>
                <a:gd name="connsiteY5" fmla="*/ 398368 h 646384"/>
                <a:gd name="connsiteX6" fmla="*/ 508770 w 725515"/>
                <a:gd name="connsiteY6" fmla="*/ 566643 h 646384"/>
                <a:gd name="connsiteX7" fmla="*/ 467495 w 725515"/>
                <a:gd name="connsiteY7" fmla="*/ 553943 h 646384"/>
                <a:gd name="connsiteX8" fmla="*/ 340495 w 725515"/>
                <a:gd name="connsiteY8" fmla="*/ 490443 h 646384"/>
                <a:gd name="connsiteX9" fmla="*/ 429395 w 725515"/>
                <a:gd name="connsiteY9" fmla="*/ 646018 h 646384"/>
                <a:gd name="connsiteX10" fmla="*/ 705620 w 725515"/>
                <a:gd name="connsiteY10" fmla="*/ 515843 h 646384"/>
                <a:gd name="connsiteX11" fmla="*/ 667520 w 725515"/>
                <a:gd name="connsiteY11" fmla="*/ 30068 h 646384"/>
                <a:gd name="connsiteX12" fmla="*/ 378595 w 725515"/>
                <a:gd name="connsiteY12" fmla="*/ 58643 h 646384"/>
                <a:gd name="connsiteX13" fmla="*/ 232545 w 725515"/>
                <a:gd name="connsiteY13" fmla="*/ 112618 h 646384"/>
                <a:gd name="connsiteX14" fmla="*/ 13470 w 725515"/>
                <a:gd name="connsiteY14" fmla="*/ 99918 h 64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515" h="646384">
                  <a:moveTo>
                    <a:pt x="13470" y="99918"/>
                  </a:moveTo>
                  <a:cubicBezTo>
                    <a:pt x="-19338" y="107855"/>
                    <a:pt x="15587" y="132197"/>
                    <a:pt x="35695" y="160243"/>
                  </a:cubicBezTo>
                  <a:cubicBezTo>
                    <a:pt x="55803" y="188289"/>
                    <a:pt x="88083" y="261314"/>
                    <a:pt x="134120" y="268193"/>
                  </a:cubicBezTo>
                  <a:cubicBezTo>
                    <a:pt x="180158" y="275072"/>
                    <a:pt x="236249" y="221097"/>
                    <a:pt x="311920" y="201518"/>
                  </a:cubicBezTo>
                  <a:cubicBezTo>
                    <a:pt x="387591" y="181939"/>
                    <a:pt x="543695" y="117910"/>
                    <a:pt x="588145" y="150718"/>
                  </a:cubicBezTo>
                  <a:cubicBezTo>
                    <a:pt x="632595" y="183526"/>
                    <a:pt x="591849" y="329047"/>
                    <a:pt x="578620" y="398368"/>
                  </a:cubicBezTo>
                  <a:cubicBezTo>
                    <a:pt x="565391" y="467689"/>
                    <a:pt x="527291" y="540714"/>
                    <a:pt x="508770" y="566643"/>
                  </a:cubicBezTo>
                  <a:cubicBezTo>
                    <a:pt x="490249" y="592572"/>
                    <a:pt x="495541" y="566643"/>
                    <a:pt x="467495" y="553943"/>
                  </a:cubicBezTo>
                  <a:cubicBezTo>
                    <a:pt x="439449" y="541243"/>
                    <a:pt x="346845" y="475097"/>
                    <a:pt x="340495" y="490443"/>
                  </a:cubicBezTo>
                  <a:cubicBezTo>
                    <a:pt x="334145" y="505789"/>
                    <a:pt x="368541" y="641785"/>
                    <a:pt x="429395" y="646018"/>
                  </a:cubicBezTo>
                  <a:cubicBezTo>
                    <a:pt x="490249" y="650251"/>
                    <a:pt x="665932" y="618501"/>
                    <a:pt x="705620" y="515843"/>
                  </a:cubicBezTo>
                  <a:cubicBezTo>
                    <a:pt x="745308" y="413185"/>
                    <a:pt x="722024" y="106268"/>
                    <a:pt x="667520" y="30068"/>
                  </a:cubicBezTo>
                  <a:cubicBezTo>
                    <a:pt x="613016" y="-46132"/>
                    <a:pt x="451091" y="44885"/>
                    <a:pt x="378595" y="58643"/>
                  </a:cubicBezTo>
                  <a:cubicBezTo>
                    <a:pt x="306099" y="72401"/>
                    <a:pt x="290224" y="105739"/>
                    <a:pt x="232545" y="112618"/>
                  </a:cubicBezTo>
                  <a:cubicBezTo>
                    <a:pt x="174866" y="119497"/>
                    <a:pt x="46278" y="91981"/>
                    <a:pt x="13470" y="9991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CE6B1789-FFD6-4DDE-A397-9E8227B40FEE}"/>
                </a:ext>
              </a:extLst>
            </p:cNvPr>
            <p:cNvSpPr/>
            <p:nvPr/>
          </p:nvSpPr>
          <p:spPr>
            <a:xfrm>
              <a:off x="8065794" y="1298487"/>
              <a:ext cx="543402" cy="863600"/>
            </a:xfrm>
            <a:custGeom>
              <a:avLst/>
              <a:gdLst>
                <a:gd name="connsiteX0" fmla="*/ 319381 w 543402"/>
                <a:gd name="connsiteY0" fmla="*/ 88 h 863600"/>
                <a:gd name="connsiteX1" fmla="*/ 316206 w 543402"/>
                <a:gd name="connsiteY1" fmla="*/ 117563 h 863600"/>
                <a:gd name="connsiteX2" fmla="*/ 128881 w 543402"/>
                <a:gd name="connsiteY2" fmla="*/ 616038 h 863600"/>
                <a:gd name="connsiteX3" fmla="*/ 1881 w 543402"/>
                <a:gd name="connsiteY3" fmla="*/ 847813 h 863600"/>
                <a:gd name="connsiteX4" fmla="*/ 87606 w 543402"/>
                <a:gd name="connsiteY4" fmla="*/ 784313 h 863600"/>
                <a:gd name="connsiteX5" fmla="*/ 506706 w 543402"/>
                <a:gd name="connsiteY5" fmla="*/ 314413 h 863600"/>
                <a:gd name="connsiteX6" fmla="*/ 513056 w 543402"/>
                <a:gd name="connsiteY6" fmla="*/ 120738 h 863600"/>
                <a:gd name="connsiteX7" fmla="*/ 427331 w 543402"/>
                <a:gd name="connsiteY7" fmla="*/ 98513 h 863600"/>
                <a:gd name="connsiteX8" fmla="*/ 319381 w 543402"/>
                <a:gd name="connsiteY8" fmla="*/ 88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402" h="863600">
                  <a:moveTo>
                    <a:pt x="319381" y="88"/>
                  </a:moveTo>
                  <a:cubicBezTo>
                    <a:pt x="300860" y="3263"/>
                    <a:pt x="347956" y="14905"/>
                    <a:pt x="316206" y="117563"/>
                  </a:cubicBezTo>
                  <a:cubicBezTo>
                    <a:pt x="284456" y="220221"/>
                    <a:pt x="181268" y="494330"/>
                    <a:pt x="128881" y="616038"/>
                  </a:cubicBezTo>
                  <a:cubicBezTo>
                    <a:pt x="76493" y="737746"/>
                    <a:pt x="8760" y="819767"/>
                    <a:pt x="1881" y="847813"/>
                  </a:cubicBezTo>
                  <a:cubicBezTo>
                    <a:pt x="-4998" y="875859"/>
                    <a:pt x="3469" y="873213"/>
                    <a:pt x="87606" y="784313"/>
                  </a:cubicBezTo>
                  <a:cubicBezTo>
                    <a:pt x="171743" y="695413"/>
                    <a:pt x="435798" y="425009"/>
                    <a:pt x="506706" y="314413"/>
                  </a:cubicBezTo>
                  <a:cubicBezTo>
                    <a:pt x="577614" y="203817"/>
                    <a:pt x="526285" y="156721"/>
                    <a:pt x="513056" y="120738"/>
                  </a:cubicBezTo>
                  <a:cubicBezTo>
                    <a:pt x="499827" y="84755"/>
                    <a:pt x="453260" y="116505"/>
                    <a:pt x="427331" y="98513"/>
                  </a:cubicBezTo>
                  <a:cubicBezTo>
                    <a:pt x="401402" y="80521"/>
                    <a:pt x="337902" y="-3087"/>
                    <a:pt x="319381" y="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950CF8B3-90E6-45A2-8792-8EB5ABF43E70}"/>
                </a:ext>
              </a:extLst>
            </p:cNvPr>
            <p:cNvSpPr/>
            <p:nvPr/>
          </p:nvSpPr>
          <p:spPr>
            <a:xfrm>
              <a:off x="8754264" y="1471819"/>
              <a:ext cx="342880" cy="433476"/>
            </a:xfrm>
            <a:custGeom>
              <a:avLst/>
              <a:gdLst>
                <a:gd name="connsiteX0" fmla="*/ 2386 w 342880"/>
                <a:gd name="connsiteY0" fmla="*/ 1381 h 433476"/>
                <a:gd name="connsiteX1" fmla="*/ 338936 w 342880"/>
                <a:gd name="connsiteY1" fmla="*/ 217281 h 433476"/>
                <a:gd name="connsiteX2" fmla="*/ 186536 w 342880"/>
                <a:gd name="connsiteY2" fmla="*/ 430006 h 433476"/>
                <a:gd name="connsiteX3" fmla="*/ 186536 w 342880"/>
                <a:gd name="connsiteY3" fmla="*/ 325231 h 433476"/>
                <a:gd name="connsiteX4" fmla="*/ 2386 w 342880"/>
                <a:gd name="connsiteY4" fmla="*/ 1381 h 43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80" h="433476">
                  <a:moveTo>
                    <a:pt x="2386" y="1381"/>
                  </a:moveTo>
                  <a:cubicBezTo>
                    <a:pt x="27786" y="-16611"/>
                    <a:pt x="308244" y="145843"/>
                    <a:pt x="338936" y="217281"/>
                  </a:cubicBezTo>
                  <a:cubicBezTo>
                    <a:pt x="369628" y="288719"/>
                    <a:pt x="211936" y="412014"/>
                    <a:pt x="186536" y="430006"/>
                  </a:cubicBezTo>
                  <a:cubicBezTo>
                    <a:pt x="161136" y="447998"/>
                    <a:pt x="210878" y="393494"/>
                    <a:pt x="186536" y="325231"/>
                  </a:cubicBezTo>
                  <a:cubicBezTo>
                    <a:pt x="162194" y="256969"/>
                    <a:pt x="-23014" y="19373"/>
                    <a:pt x="2386" y="138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2FF5023A-D6EA-47EA-851A-5785016457C3}"/>
              </a:ext>
            </a:extLst>
          </p:cNvPr>
          <p:cNvGrpSpPr/>
          <p:nvPr/>
        </p:nvGrpSpPr>
        <p:grpSpPr>
          <a:xfrm>
            <a:off x="8624492" y="1965416"/>
            <a:ext cx="699208" cy="876031"/>
            <a:chOff x="8200531" y="2326915"/>
            <a:chExt cx="699208" cy="876031"/>
          </a:xfrm>
        </p:grpSpPr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E76463D-DA6A-4739-9CFC-5A74A9E5E6DB}"/>
                </a:ext>
              </a:extLst>
            </p:cNvPr>
            <p:cNvSpPr/>
            <p:nvPr/>
          </p:nvSpPr>
          <p:spPr>
            <a:xfrm>
              <a:off x="8374633" y="2326915"/>
              <a:ext cx="331846" cy="251395"/>
            </a:xfrm>
            <a:custGeom>
              <a:avLst/>
              <a:gdLst>
                <a:gd name="connsiteX0" fmla="*/ 10542 w 331846"/>
                <a:gd name="connsiteY0" fmla="*/ 360 h 251395"/>
                <a:gd name="connsiteX1" fmla="*/ 216917 w 331846"/>
                <a:gd name="connsiteY1" fmla="*/ 89260 h 251395"/>
                <a:gd name="connsiteX2" fmla="*/ 331217 w 331846"/>
                <a:gd name="connsiteY2" fmla="*/ 171810 h 251395"/>
                <a:gd name="connsiteX3" fmla="*/ 169292 w 331846"/>
                <a:gd name="connsiteY3" fmla="*/ 194035 h 251395"/>
                <a:gd name="connsiteX4" fmla="*/ 112142 w 331846"/>
                <a:gd name="connsiteY4" fmla="*/ 251185 h 251395"/>
                <a:gd name="connsiteX5" fmla="*/ 121667 w 331846"/>
                <a:gd name="connsiteY5" fmla="*/ 209910 h 251395"/>
                <a:gd name="connsiteX6" fmla="*/ 35942 w 331846"/>
                <a:gd name="connsiteY6" fmla="*/ 124185 h 251395"/>
                <a:gd name="connsiteX7" fmla="*/ 10542 w 331846"/>
                <a:gd name="connsiteY7" fmla="*/ 360 h 25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846" h="251395">
                  <a:moveTo>
                    <a:pt x="10542" y="360"/>
                  </a:moveTo>
                  <a:cubicBezTo>
                    <a:pt x="40705" y="-5461"/>
                    <a:pt x="163471" y="60685"/>
                    <a:pt x="216917" y="89260"/>
                  </a:cubicBezTo>
                  <a:cubicBezTo>
                    <a:pt x="270363" y="117835"/>
                    <a:pt x="339154" y="154348"/>
                    <a:pt x="331217" y="171810"/>
                  </a:cubicBezTo>
                  <a:cubicBezTo>
                    <a:pt x="323280" y="189272"/>
                    <a:pt x="205805" y="180806"/>
                    <a:pt x="169292" y="194035"/>
                  </a:cubicBezTo>
                  <a:cubicBezTo>
                    <a:pt x="132780" y="207264"/>
                    <a:pt x="120079" y="248539"/>
                    <a:pt x="112142" y="251185"/>
                  </a:cubicBezTo>
                  <a:cubicBezTo>
                    <a:pt x="104205" y="253831"/>
                    <a:pt x="134367" y="231077"/>
                    <a:pt x="121667" y="209910"/>
                  </a:cubicBezTo>
                  <a:cubicBezTo>
                    <a:pt x="108967" y="188743"/>
                    <a:pt x="48642" y="153289"/>
                    <a:pt x="35942" y="124185"/>
                  </a:cubicBezTo>
                  <a:cubicBezTo>
                    <a:pt x="23242" y="95081"/>
                    <a:pt x="-19621" y="6181"/>
                    <a:pt x="10542" y="36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1081E54-A477-4C86-89D6-654BD0992A4E}"/>
                </a:ext>
              </a:extLst>
            </p:cNvPr>
            <p:cNvSpPr/>
            <p:nvPr/>
          </p:nvSpPr>
          <p:spPr>
            <a:xfrm>
              <a:off x="8200531" y="2549254"/>
              <a:ext cx="699208" cy="653692"/>
            </a:xfrm>
            <a:custGeom>
              <a:avLst/>
              <a:gdLst>
                <a:gd name="connsiteX0" fmla="*/ 13194 w 699208"/>
                <a:gd name="connsiteY0" fmla="*/ 271 h 653692"/>
                <a:gd name="connsiteX1" fmla="*/ 105269 w 699208"/>
                <a:gd name="connsiteY1" fmla="*/ 130446 h 653692"/>
                <a:gd name="connsiteX2" fmla="*/ 494 w 699208"/>
                <a:gd name="connsiteY2" fmla="*/ 374921 h 653692"/>
                <a:gd name="connsiteX3" fmla="*/ 67169 w 699208"/>
                <a:gd name="connsiteY3" fmla="*/ 381271 h 653692"/>
                <a:gd name="connsiteX4" fmla="*/ 98919 w 699208"/>
                <a:gd name="connsiteY4" fmla="*/ 476521 h 653692"/>
                <a:gd name="connsiteX5" fmla="*/ 216394 w 699208"/>
                <a:gd name="connsiteY5" fmla="*/ 374921 h 653692"/>
                <a:gd name="connsiteX6" fmla="*/ 508494 w 699208"/>
                <a:gd name="connsiteY6" fmla="*/ 343171 h 653692"/>
                <a:gd name="connsiteX7" fmla="*/ 546594 w 699208"/>
                <a:gd name="connsiteY7" fmla="*/ 524146 h 653692"/>
                <a:gd name="connsiteX8" fmla="*/ 146544 w 699208"/>
                <a:gd name="connsiteY8" fmla="*/ 622571 h 653692"/>
                <a:gd name="connsiteX9" fmla="*/ 190994 w 699208"/>
                <a:gd name="connsiteY9" fmla="*/ 628921 h 653692"/>
                <a:gd name="connsiteX10" fmla="*/ 432294 w 699208"/>
                <a:gd name="connsiteY10" fmla="*/ 651146 h 653692"/>
                <a:gd name="connsiteX11" fmla="*/ 670419 w 699208"/>
                <a:gd name="connsiteY11" fmla="*/ 562246 h 653692"/>
                <a:gd name="connsiteX12" fmla="*/ 667244 w 699208"/>
                <a:gd name="connsiteY12" fmla="*/ 355871 h 653692"/>
                <a:gd name="connsiteX13" fmla="*/ 419594 w 699208"/>
                <a:gd name="connsiteY13" fmla="*/ 209821 h 653692"/>
                <a:gd name="connsiteX14" fmla="*/ 181469 w 699208"/>
                <a:gd name="connsiteY14" fmla="*/ 244746 h 653692"/>
                <a:gd name="connsiteX15" fmla="*/ 171944 w 699208"/>
                <a:gd name="connsiteY15" fmla="*/ 162196 h 653692"/>
                <a:gd name="connsiteX16" fmla="*/ 13194 w 699208"/>
                <a:gd name="connsiteY16" fmla="*/ 271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9208" h="653692">
                  <a:moveTo>
                    <a:pt x="13194" y="271"/>
                  </a:moveTo>
                  <a:cubicBezTo>
                    <a:pt x="2081" y="-5021"/>
                    <a:pt x="107386" y="68004"/>
                    <a:pt x="105269" y="130446"/>
                  </a:cubicBezTo>
                  <a:cubicBezTo>
                    <a:pt x="103152" y="192888"/>
                    <a:pt x="6844" y="333117"/>
                    <a:pt x="494" y="374921"/>
                  </a:cubicBezTo>
                  <a:cubicBezTo>
                    <a:pt x="-5856" y="416725"/>
                    <a:pt x="50765" y="364338"/>
                    <a:pt x="67169" y="381271"/>
                  </a:cubicBezTo>
                  <a:cubicBezTo>
                    <a:pt x="83573" y="398204"/>
                    <a:pt x="74048" y="477579"/>
                    <a:pt x="98919" y="476521"/>
                  </a:cubicBezTo>
                  <a:cubicBezTo>
                    <a:pt x="123790" y="475463"/>
                    <a:pt x="148132" y="397146"/>
                    <a:pt x="216394" y="374921"/>
                  </a:cubicBezTo>
                  <a:cubicBezTo>
                    <a:pt x="284656" y="352696"/>
                    <a:pt x="453461" y="318300"/>
                    <a:pt x="508494" y="343171"/>
                  </a:cubicBezTo>
                  <a:cubicBezTo>
                    <a:pt x="563527" y="368042"/>
                    <a:pt x="606919" y="477579"/>
                    <a:pt x="546594" y="524146"/>
                  </a:cubicBezTo>
                  <a:cubicBezTo>
                    <a:pt x="486269" y="570713"/>
                    <a:pt x="205811" y="605109"/>
                    <a:pt x="146544" y="622571"/>
                  </a:cubicBezTo>
                  <a:cubicBezTo>
                    <a:pt x="87277" y="640033"/>
                    <a:pt x="190994" y="628921"/>
                    <a:pt x="190994" y="628921"/>
                  </a:cubicBezTo>
                  <a:cubicBezTo>
                    <a:pt x="238619" y="633683"/>
                    <a:pt x="352390" y="662259"/>
                    <a:pt x="432294" y="651146"/>
                  </a:cubicBezTo>
                  <a:cubicBezTo>
                    <a:pt x="512198" y="640034"/>
                    <a:pt x="631261" y="611459"/>
                    <a:pt x="670419" y="562246"/>
                  </a:cubicBezTo>
                  <a:cubicBezTo>
                    <a:pt x="709577" y="513034"/>
                    <a:pt x="709048" y="414608"/>
                    <a:pt x="667244" y="355871"/>
                  </a:cubicBezTo>
                  <a:cubicBezTo>
                    <a:pt x="625440" y="297134"/>
                    <a:pt x="500557" y="228342"/>
                    <a:pt x="419594" y="209821"/>
                  </a:cubicBezTo>
                  <a:cubicBezTo>
                    <a:pt x="338631" y="191300"/>
                    <a:pt x="222744" y="252683"/>
                    <a:pt x="181469" y="244746"/>
                  </a:cubicBezTo>
                  <a:cubicBezTo>
                    <a:pt x="140194" y="236809"/>
                    <a:pt x="195227" y="198709"/>
                    <a:pt x="171944" y="162196"/>
                  </a:cubicBezTo>
                  <a:cubicBezTo>
                    <a:pt x="148661" y="125684"/>
                    <a:pt x="24307" y="5563"/>
                    <a:pt x="13194" y="27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CCD6467-D244-4EED-A011-BE14971E4619}"/>
              </a:ext>
            </a:extLst>
          </p:cNvPr>
          <p:cNvGrpSpPr/>
          <p:nvPr/>
        </p:nvGrpSpPr>
        <p:grpSpPr>
          <a:xfrm>
            <a:off x="7422840" y="2185835"/>
            <a:ext cx="1225999" cy="1025189"/>
            <a:chOff x="8003002" y="3359146"/>
            <a:chExt cx="1225999" cy="1025189"/>
          </a:xfrm>
        </p:grpSpPr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7B177EFB-2645-44C6-84CC-E1ABA6727D55}"/>
                </a:ext>
              </a:extLst>
            </p:cNvPr>
            <p:cNvSpPr/>
            <p:nvPr/>
          </p:nvSpPr>
          <p:spPr>
            <a:xfrm>
              <a:off x="8003002" y="3533055"/>
              <a:ext cx="1225999" cy="162743"/>
            </a:xfrm>
            <a:custGeom>
              <a:avLst/>
              <a:gdLst>
                <a:gd name="connsiteX0" fmla="*/ 20223 w 1225999"/>
                <a:gd name="connsiteY0" fmla="*/ 48345 h 162743"/>
                <a:gd name="connsiteX1" fmla="*/ 198023 w 1225999"/>
                <a:gd name="connsiteY1" fmla="*/ 137245 h 162743"/>
                <a:gd name="connsiteX2" fmla="*/ 251998 w 1225999"/>
                <a:gd name="connsiteY2" fmla="*/ 162645 h 162743"/>
                <a:gd name="connsiteX3" fmla="*/ 613948 w 1225999"/>
                <a:gd name="connsiteY3" fmla="*/ 130895 h 162743"/>
                <a:gd name="connsiteX4" fmla="*/ 1220373 w 1225999"/>
                <a:gd name="connsiteY4" fmla="*/ 118195 h 162743"/>
                <a:gd name="connsiteX5" fmla="*/ 906048 w 1225999"/>
                <a:gd name="connsiteY5" fmla="*/ 57870 h 162743"/>
                <a:gd name="connsiteX6" fmla="*/ 728248 w 1225999"/>
                <a:gd name="connsiteY6" fmla="*/ 720 h 162743"/>
                <a:gd name="connsiteX7" fmla="*/ 20223 w 1225999"/>
                <a:gd name="connsiteY7" fmla="*/ 48345 h 1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999" h="162743">
                  <a:moveTo>
                    <a:pt x="20223" y="48345"/>
                  </a:moveTo>
                  <a:cubicBezTo>
                    <a:pt x="-68148" y="71099"/>
                    <a:pt x="159394" y="118195"/>
                    <a:pt x="198023" y="137245"/>
                  </a:cubicBezTo>
                  <a:cubicBezTo>
                    <a:pt x="236652" y="156295"/>
                    <a:pt x="182677" y="163703"/>
                    <a:pt x="251998" y="162645"/>
                  </a:cubicBezTo>
                  <a:cubicBezTo>
                    <a:pt x="321319" y="161587"/>
                    <a:pt x="452552" y="138303"/>
                    <a:pt x="613948" y="130895"/>
                  </a:cubicBezTo>
                  <a:cubicBezTo>
                    <a:pt x="775344" y="123487"/>
                    <a:pt x="1171690" y="130366"/>
                    <a:pt x="1220373" y="118195"/>
                  </a:cubicBezTo>
                  <a:cubicBezTo>
                    <a:pt x="1269056" y="106024"/>
                    <a:pt x="988069" y="77449"/>
                    <a:pt x="906048" y="57870"/>
                  </a:cubicBezTo>
                  <a:cubicBezTo>
                    <a:pt x="824027" y="38291"/>
                    <a:pt x="870065" y="6541"/>
                    <a:pt x="728248" y="720"/>
                  </a:cubicBezTo>
                  <a:cubicBezTo>
                    <a:pt x="586431" y="-5101"/>
                    <a:pt x="108594" y="25591"/>
                    <a:pt x="20223" y="483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78FDF41-921D-499A-8D17-E5665C6337A3}"/>
                </a:ext>
              </a:extLst>
            </p:cNvPr>
            <p:cNvSpPr/>
            <p:nvPr/>
          </p:nvSpPr>
          <p:spPr>
            <a:xfrm>
              <a:off x="8350631" y="3359146"/>
              <a:ext cx="338198" cy="999547"/>
            </a:xfrm>
            <a:custGeom>
              <a:avLst/>
              <a:gdLst>
                <a:gd name="connsiteX0" fmla="*/ 132969 w 338198"/>
                <a:gd name="connsiteY0" fmla="*/ 4 h 999547"/>
                <a:gd name="connsiteX1" fmla="*/ 196469 w 338198"/>
                <a:gd name="connsiteY1" fmla="*/ 98429 h 999547"/>
                <a:gd name="connsiteX2" fmla="*/ 215519 w 338198"/>
                <a:gd name="connsiteY2" fmla="*/ 320679 h 999547"/>
                <a:gd name="connsiteX3" fmla="*/ 212344 w 338198"/>
                <a:gd name="connsiteY3" fmla="*/ 412754 h 999547"/>
                <a:gd name="connsiteX4" fmla="*/ 164719 w 338198"/>
                <a:gd name="connsiteY4" fmla="*/ 695329 h 999547"/>
                <a:gd name="connsiteX5" fmla="*/ 5969 w 338198"/>
                <a:gd name="connsiteY5" fmla="*/ 981079 h 999547"/>
                <a:gd name="connsiteX6" fmla="*/ 59944 w 338198"/>
                <a:gd name="connsiteY6" fmla="*/ 920754 h 999547"/>
                <a:gd name="connsiteX7" fmla="*/ 304419 w 338198"/>
                <a:gd name="connsiteY7" fmla="*/ 511179 h 999547"/>
                <a:gd name="connsiteX8" fmla="*/ 320294 w 338198"/>
                <a:gd name="connsiteY8" fmla="*/ 101604 h 999547"/>
                <a:gd name="connsiteX9" fmla="*/ 132969 w 338198"/>
                <a:gd name="connsiteY9" fmla="*/ 4 h 99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198" h="999547">
                  <a:moveTo>
                    <a:pt x="132969" y="4"/>
                  </a:moveTo>
                  <a:cubicBezTo>
                    <a:pt x="112332" y="-525"/>
                    <a:pt x="182711" y="44983"/>
                    <a:pt x="196469" y="98429"/>
                  </a:cubicBezTo>
                  <a:cubicBezTo>
                    <a:pt x="210227" y="151875"/>
                    <a:pt x="212873" y="268292"/>
                    <a:pt x="215519" y="320679"/>
                  </a:cubicBezTo>
                  <a:cubicBezTo>
                    <a:pt x="218165" y="373067"/>
                    <a:pt x="220811" y="350312"/>
                    <a:pt x="212344" y="412754"/>
                  </a:cubicBezTo>
                  <a:cubicBezTo>
                    <a:pt x="203877" y="475196"/>
                    <a:pt x="199115" y="600608"/>
                    <a:pt x="164719" y="695329"/>
                  </a:cubicBezTo>
                  <a:cubicBezTo>
                    <a:pt x="130323" y="790050"/>
                    <a:pt x="23431" y="943508"/>
                    <a:pt x="5969" y="981079"/>
                  </a:cubicBezTo>
                  <a:cubicBezTo>
                    <a:pt x="-11493" y="1018650"/>
                    <a:pt x="10202" y="999071"/>
                    <a:pt x="59944" y="920754"/>
                  </a:cubicBezTo>
                  <a:cubicBezTo>
                    <a:pt x="109686" y="842437"/>
                    <a:pt x="261027" y="647704"/>
                    <a:pt x="304419" y="511179"/>
                  </a:cubicBezTo>
                  <a:cubicBezTo>
                    <a:pt x="347811" y="374654"/>
                    <a:pt x="345165" y="185212"/>
                    <a:pt x="320294" y="101604"/>
                  </a:cubicBezTo>
                  <a:cubicBezTo>
                    <a:pt x="295423" y="17996"/>
                    <a:pt x="153606" y="533"/>
                    <a:pt x="132969" y="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7534D3C-FA3C-4B0B-B5FD-C6A37AA0F534}"/>
                </a:ext>
              </a:extLst>
            </p:cNvPr>
            <p:cNvSpPr/>
            <p:nvPr/>
          </p:nvSpPr>
          <p:spPr>
            <a:xfrm>
              <a:off x="8358767" y="3681171"/>
              <a:ext cx="267936" cy="438280"/>
            </a:xfrm>
            <a:custGeom>
              <a:avLst/>
              <a:gdLst>
                <a:gd name="connsiteX0" fmla="*/ 267708 w 267936"/>
                <a:gd name="connsiteY0" fmla="*/ 208204 h 438280"/>
                <a:gd name="connsiteX1" fmla="*/ 213733 w 267936"/>
                <a:gd name="connsiteY1" fmla="*/ 55804 h 438280"/>
                <a:gd name="connsiteX2" fmla="*/ 105783 w 267936"/>
                <a:gd name="connsiteY2" fmla="*/ 1829 h 438280"/>
                <a:gd name="connsiteX3" fmla="*/ 26408 w 267936"/>
                <a:gd name="connsiteY3" fmla="*/ 112954 h 438280"/>
                <a:gd name="connsiteX4" fmla="*/ 1008 w 267936"/>
                <a:gd name="connsiteY4" fmla="*/ 300279 h 438280"/>
                <a:gd name="connsiteX5" fmla="*/ 54983 w 267936"/>
                <a:gd name="connsiteY5" fmla="*/ 386004 h 438280"/>
                <a:gd name="connsiteX6" fmla="*/ 223258 w 267936"/>
                <a:gd name="connsiteY6" fmla="*/ 430454 h 438280"/>
                <a:gd name="connsiteX7" fmla="*/ 267708 w 267936"/>
                <a:gd name="connsiteY7" fmla="*/ 208204 h 43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36" h="438280">
                  <a:moveTo>
                    <a:pt x="267708" y="208204"/>
                  </a:moveTo>
                  <a:cubicBezTo>
                    <a:pt x="266121" y="145762"/>
                    <a:pt x="240720" y="90200"/>
                    <a:pt x="213733" y="55804"/>
                  </a:cubicBezTo>
                  <a:cubicBezTo>
                    <a:pt x="186746" y="21408"/>
                    <a:pt x="137004" y="-7696"/>
                    <a:pt x="105783" y="1829"/>
                  </a:cubicBezTo>
                  <a:cubicBezTo>
                    <a:pt x="74562" y="11354"/>
                    <a:pt x="43870" y="63212"/>
                    <a:pt x="26408" y="112954"/>
                  </a:cubicBezTo>
                  <a:cubicBezTo>
                    <a:pt x="8945" y="162696"/>
                    <a:pt x="-3754" y="254771"/>
                    <a:pt x="1008" y="300279"/>
                  </a:cubicBezTo>
                  <a:cubicBezTo>
                    <a:pt x="5770" y="345787"/>
                    <a:pt x="17941" y="364308"/>
                    <a:pt x="54983" y="386004"/>
                  </a:cubicBezTo>
                  <a:cubicBezTo>
                    <a:pt x="92025" y="407700"/>
                    <a:pt x="183041" y="457441"/>
                    <a:pt x="223258" y="430454"/>
                  </a:cubicBezTo>
                  <a:cubicBezTo>
                    <a:pt x="263475" y="403467"/>
                    <a:pt x="269295" y="270646"/>
                    <a:pt x="267708" y="20820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689A3F0-8A0E-4B7F-88CF-6AA59968DACE}"/>
                </a:ext>
              </a:extLst>
            </p:cNvPr>
            <p:cNvSpPr/>
            <p:nvPr/>
          </p:nvSpPr>
          <p:spPr>
            <a:xfrm>
              <a:off x="8418716" y="3800411"/>
              <a:ext cx="135633" cy="165735"/>
            </a:xfrm>
            <a:custGeom>
              <a:avLst/>
              <a:gdLst>
                <a:gd name="connsiteX0" fmla="*/ 90284 w 135633"/>
                <a:gd name="connsiteY0" fmla="*/ 64 h 165735"/>
                <a:gd name="connsiteX1" fmla="*/ 134734 w 135633"/>
                <a:gd name="connsiteY1" fmla="*/ 79439 h 165735"/>
                <a:gd name="connsiteX2" fmla="*/ 52184 w 135633"/>
                <a:gd name="connsiteY2" fmla="*/ 165164 h 165735"/>
                <a:gd name="connsiteX3" fmla="*/ 26784 w 135633"/>
                <a:gd name="connsiteY3" fmla="*/ 114364 h 165735"/>
                <a:gd name="connsiteX4" fmla="*/ 1384 w 135633"/>
                <a:gd name="connsiteY4" fmla="*/ 66739 h 165735"/>
                <a:gd name="connsiteX5" fmla="*/ 90284 w 135633"/>
                <a:gd name="connsiteY5" fmla="*/ 64 h 16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3" h="165735">
                  <a:moveTo>
                    <a:pt x="90284" y="64"/>
                  </a:moveTo>
                  <a:cubicBezTo>
                    <a:pt x="112509" y="2181"/>
                    <a:pt x="141084" y="51922"/>
                    <a:pt x="134734" y="79439"/>
                  </a:cubicBezTo>
                  <a:cubicBezTo>
                    <a:pt x="128384" y="106956"/>
                    <a:pt x="70176" y="159343"/>
                    <a:pt x="52184" y="165164"/>
                  </a:cubicBezTo>
                  <a:cubicBezTo>
                    <a:pt x="34192" y="170985"/>
                    <a:pt x="35251" y="130768"/>
                    <a:pt x="26784" y="114364"/>
                  </a:cubicBezTo>
                  <a:cubicBezTo>
                    <a:pt x="18317" y="97960"/>
                    <a:pt x="-6024" y="85260"/>
                    <a:pt x="1384" y="66739"/>
                  </a:cubicBezTo>
                  <a:cubicBezTo>
                    <a:pt x="8792" y="48218"/>
                    <a:pt x="68059" y="-2053"/>
                    <a:pt x="90284" y="64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C823C50-E9DD-40E2-A4A6-DCFD2ADE2D6A}"/>
                </a:ext>
              </a:extLst>
            </p:cNvPr>
            <p:cNvSpPr/>
            <p:nvPr/>
          </p:nvSpPr>
          <p:spPr>
            <a:xfrm>
              <a:off x="8721450" y="3451078"/>
              <a:ext cx="229348" cy="159310"/>
            </a:xfrm>
            <a:custGeom>
              <a:avLst/>
              <a:gdLst>
                <a:gd name="connsiteX0" fmla="*/ 275 w 229348"/>
                <a:gd name="connsiteY0" fmla="*/ 147 h 159310"/>
                <a:gd name="connsiteX1" fmla="*/ 171725 w 229348"/>
                <a:gd name="connsiteY1" fmla="*/ 114447 h 159310"/>
                <a:gd name="connsiteX2" fmla="*/ 209825 w 229348"/>
                <a:gd name="connsiteY2" fmla="*/ 158897 h 159310"/>
                <a:gd name="connsiteX3" fmla="*/ 216175 w 229348"/>
                <a:gd name="connsiteY3" fmla="*/ 92222 h 159310"/>
                <a:gd name="connsiteX4" fmla="*/ 275 w 229348"/>
                <a:gd name="connsiteY4" fmla="*/ 147 h 15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48" h="159310">
                  <a:moveTo>
                    <a:pt x="275" y="147"/>
                  </a:moveTo>
                  <a:cubicBezTo>
                    <a:pt x="-7133" y="3851"/>
                    <a:pt x="136800" y="87989"/>
                    <a:pt x="171725" y="114447"/>
                  </a:cubicBezTo>
                  <a:cubicBezTo>
                    <a:pt x="206650" y="140905"/>
                    <a:pt x="202417" y="162601"/>
                    <a:pt x="209825" y="158897"/>
                  </a:cubicBezTo>
                  <a:cubicBezTo>
                    <a:pt x="217233" y="155193"/>
                    <a:pt x="245808" y="120797"/>
                    <a:pt x="216175" y="92222"/>
                  </a:cubicBezTo>
                  <a:cubicBezTo>
                    <a:pt x="186542" y="63647"/>
                    <a:pt x="7683" y="-3557"/>
                    <a:pt x="275" y="14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052527F-E649-469B-A4C3-D0DB91ADFA66}"/>
                </a:ext>
              </a:extLst>
            </p:cNvPr>
            <p:cNvSpPr/>
            <p:nvPr/>
          </p:nvSpPr>
          <p:spPr>
            <a:xfrm>
              <a:off x="8786709" y="3373236"/>
              <a:ext cx="374774" cy="200803"/>
            </a:xfrm>
            <a:custGeom>
              <a:avLst/>
              <a:gdLst>
                <a:gd name="connsiteX0" fmla="*/ 1691 w 374774"/>
                <a:gd name="connsiteY0" fmla="*/ 24014 h 200803"/>
                <a:gd name="connsiteX1" fmla="*/ 198541 w 374774"/>
                <a:gd name="connsiteY1" fmla="*/ 109739 h 200803"/>
                <a:gd name="connsiteX2" fmla="*/ 366816 w 374774"/>
                <a:gd name="connsiteY2" fmla="*/ 198639 h 200803"/>
                <a:gd name="connsiteX3" fmla="*/ 316016 w 374774"/>
                <a:gd name="connsiteY3" fmla="*/ 14489 h 200803"/>
                <a:gd name="connsiteX4" fmla="*/ 1691 w 374774"/>
                <a:gd name="connsiteY4" fmla="*/ 24014 h 2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774" h="200803">
                  <a:moveTo>
                    <a:pt x="1691" y="24014"/>
                  </a:moveTo>
                  <a:cubicBezTo>
                    <a:pt x="-17888" y="39889"/>
                    <a:pt x="137687" y="80635"/>
                    <a:pt x="198541" y="109739"/>
                  </a:cubicBezTo>
                  <a:cubicBezTo>
                    <a:pt x="259395" y="138843"/>
                    <a:pt x="347237" y="214514"/>
                    <a:pt x="366816" y="198639"/>
                  </a:cubicBezTo>
                  <a:cubicBezTo>
                    <a:pt x="386395" y="182764"/>
                    <a:pt x="369991" y="44652"/>
                    <a:pt x="316016" y="14489"/>
                  </a:cubicBezTo>
                  <a:cubicBezTo>
                    <a:pt x="262041" y="-15674"/>
                    <a:pt x="21270" y="8139"/>
                    <a:pt x="1691" y="2401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9ED0AC4-9E51-4477-B1FB-A5B1DA2C288E}"/>
                </a:ext>
              </a:extLst>
            </p:cNvPr>
            <p:cNvSpPr/>
            <p:nvPr/>
          </p:nvSpPr>
          <p:spPr>
            <a:xfrm>
              <a:off x="8288448" y="4073862"/>
              <a:ext cx="266726" cy="310473"/>
            </a:xfrm>
            <a:custGeom>
              <a:avLst/>
              <a:gdLst>
                <a:gd name="connsiteX0" fmla="*/ 260769 w 266726"/>
                <a:gd name="connsiteY0" fmla="*/ 721 h 310473"/>
                <a:gd name="connsiteX1" fmla="*/ 248069 w 266726"/>
                <a:gd name="connsiteY1" fmla="*/ 95971 h 310473"/>
                <a:gd name="connsiteX2" fmla="*/ 159169 w 266726"/>
                <a:gd name="connsiteY2" fmla="*/ 214505 h 310473"/>
                <a:gd name="connsiteX3" fmla="*/ 419 w 266726"/>
                <a:gd name="connsiteY3" fmla="*/ 305521 h 310473"/>
                <a:gd name="connsiteX4" fmla="*/ 114719 w 266726"/>
                <a:gd name="connsiteY4" fmla="*/ 282238 h 310473"/>
                <a:gd name="connsiteX5" fmla="*/ 173985 w 266726"/>
                <a:gd name="connsiteY5" fmla="*/ 146771 h 310473"/>
                <a:gd name="connsiteX6" fmla="*/ 260769 w 266726"/>
                <a:gd name="connsiteY6" fmla="*/ 721 h 31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26" h="310473">
                  <a:moveTo>
                    <a:pt x="260769" y="721"/>
                  </a:moveTo>
                  <a:cubicBezTo>
                    <a:pt x="273116" y="-7746"/>
                    <a:pt x="265002" y="60340"/>
                    <a:pt x="248069" y="95971"/>
                  </a:cubicBezTo>
                  <a:cubicBezTo>
                    <a:pt x="231136" y="131602"/>
                    <a:pt x="200444" y="179580"/>
                    <a:pt x="159169" y="214505"/>
                  </a:cubicBezTo>
                  <a:cubicBezTo>
                    <a:pt x="117894" y="249430"/>
                    <a:pt x="7827" y="294232"/>
                    <a:pt x="419" y="305521"/>
                  </a:cubicBezTo>
                  <a:cubicBezTo>
                    <a:pt x="-6989" y="316810"/>
                    <a:pt x="85791" y="308696"/>
                    <a:pt x="114719" y="282238"/>
                  </a:cubicBezTo>
                  <a:cubicBezTo>
                    <a:pt x="143647" y="255780"/>
                    <a:pt x="148938" y="193338"/>
                    <a:pt x="173985" y="146771"/>
                  </a:cubicBezTo>
                  <a:cubicBezTo>
                    <a:pt x="199032" y="100204"/>
                    <a:pt x="248422" y="9188"/>
                    <a:pt x="260769" y="72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07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21</cp:revision>
  <dcterms:created xsi:type="dcterms:W3CDTF">2021-04-28T02:01:38Z</dcterms:created>
  <dcterms:modified xsi:type="dcterms:W3CDTF">2021-04-28T11:39:56Z</dcterms:modified>
</cp:coreProperties>
</file>