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73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192" y="-23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9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43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5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9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0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73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9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2A9D-D3A5-4DAC-A5F1-6D8928C84E16}" type="datetimeFigureOut">
              <a:rPr kumimoji="1" lang="ja-JP" altLang="en-US" smtClean="0"/>
              <a:t>2022/12/18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265E-AC74-419E-AEFB-62A87CA57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4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宇多田ヒカル、新曲「あなた」がSONYのCMソングに決定 | OKMusic" hidden="1">
            <a:extLst>
              <a:ext uri="{FF2B5EF4-FFF2-40B4-BE49-F238E27FC236}">
                <a16:creationId xmlns:a16="http://schemas.microsoft.com/office/drawing/2014/main" id="{96561F5D-938F-426F-AFAB-4E07C913D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24891"/>
            <a:ext cx="9258300" cy="935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1" name="グループ化 1180">
            <a:extLst>
              <a:ext uri="{FF2B5EF4-FFF2-40B4-BE49-F238E27FC236}">
                <a16:creationId xmlns:a16="http://schemas.microsoft.com/office/drawing/2014/main" id="{982121AC-791F-45C6-9717-02B3AF5C0F9A}"/>
              </a:ext>
            </a:extLst>
          </p:cNvPr>
          <p:cNvGrpSpPr/>
          <p:nvPr/>
        </p:nvGrpSpPr>
        <p:grpSpPr>
          <a:xfrm>
            <a:off x="171390" y="2687971"/>
            <a:ext cx="9304941" cy="8515676"/>
            <a:chOff x="171390" y="2687971"/>
            <a:chExt cx="9304941" cy="851567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3CC67B5-4448-41AE-A874-CE831D412BE8}"/>
                </a:ext>
              </a:extLst>
            </p:cNvPr>
            <p:cNvSpPr/>
            <p:nvPr/>
          </p:nvSpPr>
          <p:spPr>
            <a:xfrm>
              <a:off x="3593118" y="6012911"/>
              <a:ext cx="858001" cy="324412"/>
            </a:xfrm>
            <a:custGeom>
              <a:avLst/>
              <a:gdLst>
                <a:gd name="connsiteX0" fmla="*/ 18445 w 858001"/>
                <a:gd name="connsiteY0" fmla="*/ 245014 h 324412"/>
                <a:gd name="connsiteX1" fmla="*/ 139095 w 858001"/>
                <a:gd name="connsiteY1" fmla="*/ 167227 h 324412"/>
                <a:gd name="connsiteX2" fmla="*/ 243870 w 858001"/>
                <a:gd name="connsiteY2" fmla="*/ 97377 h 324412"/>
                <a:gd name="connsiteX3" fmla="*/ 351820 w 858001"/>
                <a:gd name="connsiteY3" fmla="*/ 57689 h 324412"/>
                <a:gd name="connsiteX4" fmla="*/ 532795 w 858001"/>
                <a:gd name="connsiteY4" fmla="*/ 79914 h 324412"/>
                <a:gd name="connsiteX5" fmla="*/ 655032 w 858001"/>
                <a:gd name="connsiteY5" fmla="*/ 149764 h 324412"/>
                <a:gd name="connsiteX6" fmla="*/ 704245 w 858001"/>
                <a:gd name="connsiteY6" fmla="*/ 233902 h 324412"/>
                <a:gd name="connsiteX7" fmla="*/ 694720 w 858001"/>
                <a:gd name="connsiteY7" fmla="*/ 265652 h 324412"/>
                <a:gd name="connsiteX8" fmla="*/ 664557 w 858001"/>
                <a:gd name="connsiteY8" fmla="*/ 295814 h 324412"/>
                <a:gd name="connsiteX9" fmla="*/ 597882 w 858001"/>
                <a:gd name="connsiteY9" fmla="*/ 324389 h 324412"/>
                <a:gd name="connsiteX10" fmla="*/ 702657 w 858001"/>
                <a:gd name="connsiteY10" fmla="*/ 291052 h 324412"/>
                <a:gd name="connsiteX11" fmla="*/ 807432 w 858001"/>
                <a:gd name="connsiteY11" fmla="*/ 292639 h 324412"/>
                <a:gd name="connsiteX12" fmla="*/ 856645 w 858001"/>
                <a:gd name="connsiteY12" fmla="*/ 287877 h 324412"/>
                <a:gd name="connsiteX13" fmla="*/ 821720 w 858001"/>
                <a:gd name="connsiteY13" fmla="*/ 229139 h 324412"/>
                <a:gd name="connsiteX14" fmla="*/ 608995 w 858001"/>
                <a:gd name="connsiteY14" fmla="*/ 48164 h 324412"/>
                <a:gd name="connsiteX15" fmla="*/ 504220 w 858001"/>
                <a:gd name="connsiteY15" fmla="*/ 8477 h 324412"/>
                <a:gd name="connsiteX16" fmla="*/ 323245 w 858001"/>
                <a:gd name="connsiteY16" fmla="*/ 3714 h 324412"/>
                <a:gd name="connsiteX17" fmla="*/ 210532 w 858001"/>
                <a:gd name="connsiteY17" fmla="*/ 52927 h 324412"/>
                <a:gd name="connsiteX18" fmla="*/ 112107 w 858001"/>
                <a:gd name="connsiteY18" fmla="*/ 106902 h 324412"/>
                <a:gd name="connsiteX19" fmla="*/ 15270 w 858001"/>
                <a:gd name="connsiteY19" fmla="*/ 178339 h 324412"/>
                <a:gd name="connsiteX20" fmla="*/ 18445 w 858001"/>
                <a:gd name="connsiteY20" fmla="*/ 245014 h 32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58001" h="324412">
                  <a:moveTo>
                    <a:pt x="18445" y="245014"/>
                  </a:moveTo>
                  <a:cubicBezTo>
                    <a:pt x="39083" y="243162"/>
                    <a:pt x="101524" y="191833"/>
                    <a:pt x="139095" y="167227"/>
                  </a:cubicBezTo>
                  <a:cubicBezTo>
                    <a:pt x="176666" y="142621"/>
                    <a:pt x="208416" y="115633"/>
                    <a:pt x="243870" y="97377"/>
                  </a:cubicBezTo>
                  <a:cubicBezTo>
                    <a:pt x="279324" y="79121"/>
                    <a:pt x="303666" y="60600"/>
                    <a:pt x="351820" y="57689"/>
                  </a:cubicBezTo>
                  <a:cubicBezTo>
                    <a:pt x="399974" y="54778"/>
                    <a:pt x="482260" y="64568"/>
                    <a:pt x="532795" y="79914"/>
                  </a:cubicBezTo>
                  <a:cubicBezTo>
                    <a:pt x="583330" y="95260"/>
                    <a:pt x="626457" y="124099"/>
                    <a:pt x="655032" y="149764"/>
                  </a:cubicBezTo>
                  <a:cubicBezTo>
                    <a:pt x="683607" y="175429"/>
                    <a:pt x="697630" y="214587"/>
                    <a:pt x="704245" y="233902"/>
                  </a:cubicBezTo>
                  <a:cubicBezTo>
                    <a:pt x="710860" y="253217"/>
                    <a:pt x="701335" y="255333"/>
                    <a:pt x="694720" y="265652"/>
                  </a:cubicBezTo>
                  <a:cubicBezTo>
                    <a:pt x="688105" y="275971"/>
                    <a:pt x="680697" y="286025"/>
                    <a:pt x="664557" y="295814"/>
                  </a:cubicBezTo>
                  <a:cubicBezTo>
                    <a:pt x="648417" y="305604"/>
                    <a:pt x="591532" y="325183"/>
                    <a:pt x="597882" y="324389"/>
                  </a:cubicBezTo>
                  <a:cubicBezTo>
                    <a:pt x="604232" y="323595"/>
                    <a:pt x="667732" y="296344"/>
                    <a:pt x="702657" y="291052"/>
                  </a:cubicBezTo>
                  <a:cubicBezTo>
                    <a:pt x="737582" y="285760"/>
                    <a:pt x="781767" y="293168"/>
                    <a:pt x="807432" y="292639"/>
                  </a:cubicBezTo>
                  <a:cubicBezTo>
                    <a:pt x="833097" y="292110"/>
                    <a:pt x="854264" y="298460"/>
                    <a:pt x="856645" y="287877"/>
                  </a:cubicBezTo>
                  <a:cubicBezTo>
                    <a:pt x="859026" y="277294"/>
                    <a:pt x="862995" y="269091"/>
                    <a:pt x="821720" y="229139"/>
                  </a:cubicBezTo>
                  <a:cubicBezTo>
                    <a:pt x="780445" y="189187"/>
                    <a:pt x="661912" y="84941"/>
                    <a:pt x="608995" y="48164"/>
                  </a:cubicBezTo>
                  <a:cubicBezTo>
                    <a:pt x="556078" y="11387"/>
                    <a:pt x="551845" y="15885"/>
                    <a:pt x="504220" y="8477"/>
                  </a:cubicBezTo>
                  <a:cubicBezTo>
                    <a:pt x="456595" y="1069"/>
                    <a:pt x="372193" y="-3694"/>
                    <a:pt x="323245" y="3714"/>
                  </a:cubicBezTo>
                  <a:cubicBezTo>
                    <a:pt x="274297" y="11122"/>
                    <a:pt x="245722" y="35729"/>
                    <a:pt x="210532" y="52927"/>
                  </a:cubicBezTo>
                  <a:cubicBezTo>
                    <a:pt x="175342" y="70125"/>
                    <a:pt x="144651" y="86000"/>
                    <a:pt x="112107" y="106902"/>
                  </a:cubicBezTo>
                  <a:cubicBezTo>
                    <a:pt x="79563" y="127804"/>
                    <a:pt x="39082" y="154262"/>
                    <a:pt x="15270" y="178339"/>
                  </a:cubicBezTo>
                  <a:cubicBezTo>
                    <a:pt x="-8542" y="202416"/>
                    <a:pt x="-2193" y="246866"/>
                    <a:pt x="18445" y="245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587A4A7-C248-4127-8750-FCA4B8AFD6A5}"/>
                </a:ext>
              </a:extLst>
            </p:cNvPr>
            <p:cNvSpPr/>
            <p:nvPr/>
          </p:nvSpPr>
          <p:spPr>
            <a:xfrm>
              <a:off x="3487150" y="6140444"/>
              <a:ext cx="214077" cy="132768"/>
            </a:xfrm>
            <a:custGeom>
              <a:avLst/>
              <a:gdLst>
                <a:gd name="connsiteX0" fmla="*/ 213313 w 214077"/>
                <a:gd name="connsiteY0" fmla="*/ 6 h 132768"/>
                <a:gd name="connsiteX1" fmla="*/ 100600 w 214077"/>
                <a:gd name="connsiteY1" fmla="*/ 93669 h 132768"/>
                <a:gd name="connsiteX2" fmla="*/ 27575 w 214077"/>
                <a:gd name="connsiteY2" fmla="*/ 127006 h 132768"/>
                <a:gd name="connsiteX3" fmla="*/ 5350 w 214077"/>
                <a:gd name="connsiteY3" fmla="*/ 131769 h 132768"/>
                <a:gd name="connsiteX4" fmla="*/ 121238 w 214077"/>
                <a:gd name="connsiteY4" fmla="*/ 115894 h 132768"/>
                <a:gd name="connsiteX5" fmla="*/ 148225 w 214077"/>
                <a:gd name="connsiteY5" fmla="*/ 98431 h 132768"/>
                <a:gd name="connsiteX6" fmla="*/ 213313 w 214077"/>
                <a:gd name="connsiteY6" fmla="*/ 6 h 13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077" h="132768">
                  <a:moveTo>
                    <a:pt x="213313" y="6"/>
                  </a:moveTo>
                  <a:cubicBezTo>
                    <a:pt x="205376" y="-788"/>
                    <a:pt x="131556" y="72502"/>
                    <a:pt x="100600" y="93669"/>
                  </a:cubicBezTo>
                  <a:cubicBezTo>
                    <a:pt x="69644" y="114836"/>
                    <a:pt x="43450" y="120656"/>
                    <a:pt x="27575" y="127006"/>
                  </a:cubicBezTo>
                  <a:cubicBezTo>
                    <a:pt x="11700" y="133356"/>
                    <a:pt x="-10260" y="133621"/>
                    <a:pt x="5350" y="131769"/>
                  </a:cubicBezTo>
                  <a:cubicBezTo>
                    <a:pt x="20960" y="129917"/>
                    <a:pt x="97426" y="121450"/>
                    <a:pt x="121238" y="115894"/>
                  </a:cubicBezTo>
                  <a:cubicBezTo>
                    <a:pt x="145050" y="110338"/>
                    <a:pt x="131292" y="112189"/>
                    <a:pt x="148225" y="98431"/>
                  </a:cubicBezTo>
                  <a:cubicBezTo>
                    <a:pt x="165158" y="84673"/>
                    <a:pt x="221250" y="800"/>
                    <a:pt x="21331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2EAF184-2770-4745-85EB-FD3FF398AE7F}"/>
                </a:ext>
              </a:extLst>
            </p:cNvPr>
            <p:cNvSpPr/>
            <p:nvPr/>
          </p:nvSpPr>
          <p:spPr>
            <a:xfrm>
              <a:off x="3479218" y="5993532"/>
              <a:ext cx="632443" cy="237004"/>
            </a:xfrm>
            <a:custGeom>
              <a:avLst/>
              <a:gdLst>
                <a:gd name="connsiteX0" fmla="*/ 630820 w 632443"/>
                <a:gd name="connsiteY0" fmla="*/ 48493 h 237004"/>
                <a:gd name="connsiteX1" fmla="*/ 399045 w 632443"/>
                <a:gd name="connsiteY1" fmla="*/ 45318 h 237004"/>
                <a:gd name="connsiteX2" fmla="*/ 291095 w 632443"/>
                <a:gd name="connsiteY2" fmla="*/ 88181 h 237004"/>
                <a:gd name="connsiteX3" fmla="*/ 133932 w 632443"/>
                <a:gd name="connsiteY3" fmla="*/ 196131 h 237004"/>
                <a:gd name="connsiteX4" fmla="*/ 103770 w 632443"/>
                <a:gd name="connsiteY4" fmla="*/ 235818 h 237004"/>
                <a:gd name="connsiteX5" fmla="*/ 582 w 632443"/>
                <a:gd name="connsiteY5" fmla="*/ 226293 h 237004"/>
                <a:gd name="connsiteX6" fmla="*/ 62495 w 632443"/>
                <a:gd name="connsiteY6" fmla="*/ 223118 h 237004"/>
                <a:gd name="connsiteX7" fmla="*/ 76782 w 632443"/>
                <a:gd name="connsiteY7" fmla="*/ 210418 h 237004"/>
                <a:gd name="connsiteX8" fmla="*/ 114882 w 632443"/>
                <a:gd name="connsiteY8" fmla="*/ 180256 h 237004"/>
                <a:gd name="connsiteX9" fmla="*/ 129170 w 632443"/>
                <a:gd name="connsiteY9" fmla="*/ 154856 h 237004"/>
                <a:gd name="connsiteX10" fmla="*/ 154570 w 632443"/>
                <a:gd name="connsiteY10" fmla="*/ 124693 h 237004"/>
                <a:gd name="connsiteX11" fmla="*/ 189495 w 632443"/>
                <a:gd name="connsiteY11" fmla="*/ 100881 h 237004"/>
                <a:gd name="connsiteX12" fmla="*/ 279982 w 632443"/>
                <a:gd name="connsiteY12" fmla="*/ 54843 h 237004"/>
                <a:gd name="connsiteX13" fmla="*/ 329195 w 632443"/>
                <a:gd name="connsiteY13" fmla="*/ 43731 h 237004"/>
                <a:gd name="connsiteX14" fmla="*/ 424445 w 632443"/>
                <a:gd name="connsiteY14" fmla="*/ 11981 h 237004"/>
                <a:gd name="connsiteX15" fmla="*/ 499057 w 632443"/>
                <a:gd name="connsiteY15" fmla="*/ 868 h 237004"/>
                <a:gd name="connsiteX16" fmla="*/ 630820 w 632443"/>
                <a:gd name="connsiteY16" fmla="*/ 48493 h 2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2443" h="237004">
                  <a:moveTo>
                    <a:pt x="630820" y="48493"/>
                  </a:moveTo>
                  <a:cubicBezTo>
                    <a:pt x="614151" y="55901"/>
                    <a:pt x="455666" y="38703"/>
                    <a:pt x="399045" y="45318"/>
                  </a:cubicBezTo>
                  <a:cubicBezTo>
                    <a:pt x="342424" y="51933"/>
                    <a:pt x="335280" y="63046"/>
                    <a:pt x="291095" y="88181"/>
                  </a:cubicBezTo>
                  <a:cubicBezTo>
                    <a:pt x="246909" y="113317"/>
                    <a:pt x="165153" y="171525"/>
                    <a:pt x="133932" y="196131"/>
                  </a:cubicBezTo>
                  <a:cubicBezTo>
                    <a:pt x="102711" y="220737"/>
                    <a:pt x="125995" y="230791"/>
                    <a:pt x="103770" y="235818"/>
                  </a:cubicBezTo>
                  <a:cubicBezTo>
                    <a:pt x="81545" y="240845"/>
                    <a:pt x="7461" y="228410"/>
                    <a:pt x="582" y="226293"/>
                  </a:cubicBezTo>
                  <a:cubicBezTo>
                    <a:pt x="-6297" y="224176"/>
                    <a:pt x="49795" y="225764"/>
                    <a:pt x="62495" y="223118"/>
                  </a:cubicBezTo>
                  <a:cubicBezTo>
                    <a:pt x="75195" y="220472"/>
                    <a:pt x="68051" y="217562"/>
                    <a:pt x="76782" y="210418"/>
                  </a:cubicBezTo>
                  <a:cubicBezTo>
                    <a:pt x="85513" y="203274"/>
                    <a:pt x="106151" y="189516"/>
                    <a:pt x="114882" y="180256"/>
                  </a:cubicBezTo>
                  <a:cubicBezTo>
                    <a:pt x="123613" y="170996"/>
                    <a:pt x="122555" y="164116"/>
                    <a:pt x="129170" y="154856"/>
                  </a:cubicBezTo>
                  <a:cubicBezTo>
                    <a:pt x="135785" y="145596"/>
                    <a:pt x="144516" y="133689"/>
                    <a:pt x="154570" y="124693"/>
                  </a:cubicBezTo>
                  <a:cubicBezTo>
                    <a:pt x="164624" y="115697"/>
                    <a:pt x="168593" y="112523"/>
                    <a:pt x="189495" y="100881"/>
                  </a:cubicBezTo>
                  <a:cubicBezTo>
                    <a:pt x="210397" y="89239"/>
                    <a:pt x="256699" y="64368"/>
                    <a:pt x="279982" y="54843"/>
                  </a:cubicBezTo>
                  <a:cubicBezTo>
                    <a:pt x="303265" y="45318"/>
                    <a:pt x="305118" y="50875"/>
                    <a:pt x="329195" y="43731"/>
                  </a:cubicBezTo>
                  <a:cubicBezTo>
                    <a:pt x="353272" y="36587"/>
                    <a:pt x="396135" y="19125"/>
                    <a:pt x="424445" y="11981"/>
                  </a:cubicBezTo>
                  <a:cubicBezTo>
                    <a:pt x="452755" y="4837"/>
                    <a:pt x="467042" y="-2572"/>
                    <a:pt x="499057" y="868"/>
                  </a:cubicBezTo>
                  <a:cubicBezTo>
                    <a:pt x="531071" y="4307"/>
                    <a:pt x="647489" y="41085"/>
                    <a:pt x="630820" y="48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FDB6FD9-D49C-432F-89AE-B75E503A746F}"/>
                </a:ext>
              </a:extLst>
            </p:cNvPr>
            <p:cNvSpPr/>
            <p:nvPr/>
          </p:nvSpPr>
          <p:spPr>
            <a:xfrm>
              <a:off x="3737711" y="6118029"/>
              <a:ext cx="484092" cy="226959"/>
            </a:xfrm>
            <a:custGeom>
              <a:avLst/>
              <a:gdLst>
                <a:gd name="connsiteX0" fmla="*/ 123089 w 484092"/>
                <a:gd name="connsiteY0" fmla="*/ 196 h 226959"/>
                <a:gd name="connsiteX1" fmla="*/ 8789 w 484092"/>
                <a:gd name="connsiteY1" fmla="*/ 60521 h 226959"/>
                <a:gd name="connsiteX2" fmla="*/ 16727 w 484092"/>
                <a:gd name="connsiteY2" fmla="*/ 127196 h 226959"/>
                <a:gd name="connsiteX3" fmla="*/ 88164 w 484092"/>
                <a:gd name="connsiteY3" fmla="*/ 192284 h 226959"/>
                <a:gd name="connsiteX4" fmla="*/ 178652 w 484092"/>
                <a:gd name="connsiteY4" fmla="*/ 216096 h 226959"/>
                <a:gd name="connsiteX5" fmla="*/ 313589 w 484092"/>
                <a:gd name="connsiteY5" fmla="*/ 220859 h 226959"/>
                <a:gd name="connsiteX6" fmla="*/ 483452 w 484092"/>
                <a:gd name="connsiteY6" fmla="*/ 212921 h 226959"/>
                <a:gd name="connsiteX7" fmla="*/ 248502 w 484092"/>
                <a:gd name="connsiteY7" fmla="*/ 225621 h 226959"/>
                <a:gd name="connsiteX8" fmla="*/ 56414 w 484092"/>
                <a:gd name="connsiteY8" fmla="*/ 174821 h 226959"/>
                <a:gd name="connsiteX9" fmla="*/ 21489 w 484092"/>
                <a:gd name="connsiteY9" fmla="*/ 119259 h 226959"/>
                <a:gd name="connsiteX10" fmla="*/ 31014 w 484092"/>
                <a:gd name="connsiteY10" fmla="*/ 81159 h 226959"/>
                <a:gd name="connsiteX11" fmla="*/ 123089 w 484092"/>
                <a:gd name="connsiteY11" fmla="*/ 196 h 226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4092" h="226959">
                  <a:moveTo>
                    <a:pt x="123089" y="196"/>
                  </a:moveTo>
                  <a:cubicBezTo>
                    <a:pt x="119385" y="-3244"/>
                    <a:pt x="26516" y="39355"/>
                    <a:pt x="8789" y="60521"/>
                  </a:cubicBezTo>
                  <a:cubicBezTo>
                    <a:pt x="-8938" y="81687"/>
                    <a:pt x="3498" y="105236"/>
                    <a:pt x="16727" y="127196"/>
                  </a:cubicBezTo>
                  <a:cubicBezTo>
                    <a:pt x="29956" y="149157"/>
                    <a:pt x="61176" y="177467"/>
                    <a:pt x="88164" y="192284"/>
                  </a:cubicBezTo>
                  <a:cubicBezTo>
                    <a:pt x="115152" y="207101"/>
                    <a:pt x="141081" y="211334"/>
                    <a:pt x="178652" y="216096"/>
                  </a:cubicBezTo>
                  <a:cubicBezTo>
                    <a:pt x="216223" y="220858"/>
                    <a:pt x="262789" y="221388"/>
                    <a:pt x="313589" y="220859"/>
                  </a:cubicBezTo>
                  <a:cubicBezTo>
                    <a:pt x="364389" y="220330"/>
                    <a:pt x="494300" y="212127"/>
                    <a:pt x="483452" y="212921"/>
                  </a:cubicBezTo>
                  <a:cubicBezTo>
                    <a:pt x="472604" y="213715"/>
                    <a:pt x="319675" y="231971"/>
                    <a:pt x="248502" y="225621"/>
                  </a:cubicBezTo>
                  <a:cubicBezTo>
                    <a:pt x="177329" y="219271"/>
                    <a:pt x="94249" y="192548"/>
                    <a:pt x="56414" y="174821"/>
                  </a:cubicBezTo>
                  <a:cubicBezTo>
                    <a:pt x="18579" y="157094"/>
                    <a:pt x="25722" y="134869"/>
                    <a:pt x="21489" y="119259"/>
                  </a:cubicBezTo>
                  <a:cubicBezTo>
                    <a:pt x="17256" y="103649"/>
                    <a:pt x="13287" y="101532"/>
                    <a:pt x="31014" y="81159"/>
                  </a:cubicBezTo>
                  <a:cubicBezTo>
                    <a:pt x="48741" y="60786"/>
                    <a:pt x="126793" y="3636"/>
                    <a:pt x="123089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E30D8BC4-E0C5-4A23-B2C4-146589FBF373}"/>
                </a:ext>
              </a:extLst>
            </p:cNvPr>
            <p:cNvSpPr/>
            <p:nvPr/>
          </p:nvSpPr>
          <p:spPr>
            <a:xfrm>
              <a:off x="3525610" y="6260986"/>
              <a:ext cx="637615" cy="132177"/>
            </a:xfrm>
            <a:custGeom>
              <a:avLst/>
              <a:gdLst>
                <a:gd name="connsiteX0" fmla="*/ 228 w 637615"/>
                <a:gd name="connsiteY0" fmla="*/ 20752 h 132177"/>
                <a:gd name="connsiteX1" fmla="*/ 139928 w 637615"/>
                <a:gd name="connsiteY1" fmla="*/ 8052 h 132177"/>
                <a:gd name="connsiteX2" fmla="*/ 230415 w 637615"/>
                <a:gd name="connsiteY2" fmla="*/ 87427 h 132177"/>
                <a:gd name="connsiteX3" fmla="*/ 390753 w 637615"/>
                <a:gd name="connsiteY3" fmla="*/ 104889 h 132177"/>
                <a:gd name="connsiteX4" fmla="*/ 632053 w 637615"/>
                <a:gd name="connsiteY4" fmla="*/ 111239 h 132177"/>
                <a:gd name="connsiteX5" fmla="*/ 539978 w 637615"/>
                <a:gd name="connsiteY5" fmla="*/ 131877 h 132177"/>
                <a:gd name="connsiteX6" fmla="*/ 311378 w 637615"/>
                <a:gd name="connsiteY6" fmla="*/ 93777 h 132177"/>
                <a:gd name="connsiteX7" fmla="*/ 249465 w 637615"/>
                <a:gd name="connsiteY7" fmla="*/ 63614 h 132177"/>
                <a:gd name="connsiteX8" fmla="*/ 208190 w 637615"/>
                <a:gd name="connsiteY8" fmla="*/ 12814 h 132177"/>
                <a:gd name="connsiteX9" fmla="*/ 174853 w 637615"/>
                <a:gd name="connsiteY9" fmla="*/ 114 h 132177"/>
                <a:gd name="connsiteX10" fmla="*/ 228 w 637615"/>
                <a:gd name="connsiteY10" fmla="*/ 20752 h 13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615" h="132177">
                  <a:moveTo>
                    <a:pt x="228" y="20752"/>
                  </a:moveTo>
                  <a:cubicBezTo>
                    <a:pt x="-5593" y="22075"/>
                    <a:pt x="101564" y="-3060"/>
                    <a:pt x="139928" y="8052"/>
                  </a:cubicBezTo>
                  <a:cubicBezTo>
                    <a:pt x="178292" y="19164"/>
                    <a:pt x="188611" y="71288"/>
                    <a:pt x="230415" y="87427"/>
                  </a:cubicBezTo>
                  <a:cubicBezTo>
                    <a:pt x="272219" y="103566"/>
                    <a:pt x="323813" y="100920"/>
                    <a:pt x="390753" y="104889"/>
                  </a:cubicBezTo>
                  <a:cubicBezTo>
                    <a:pt x="457693" y="108858"/>
                    <a:pt x="607182" y="106741"/>
                    <a:pt x="632053" y="111239"/>
                  </a:cubicBezTo>
                  <a:cubicBezTo>
                    <a:pt x="656924" y="115737"/>
                    <a:pt x="593424" y="134787"/>
                    <a:pt x="539978" y="131877"/>
                  </a:cubicBezTo>
                  <a:cubicBezTo>
                    <a:pt x="486532" y="128967"/>
                    <a:pt x="359797" y="105154"/>
                    <a:pt x="311378" y="93777"/>
                  </a:cubicBezTo>
                  <a:cubicBezTo>
                    <a:pt x="262959" y="82400"/>
                    <a:pt x="266663" y="77108"/>
                    <a:pt x="249465" y="63614"/>
                  </a:cubicBezTo>
                  <a:cubicBezTo>
                    <a:pt x="232267" y="50120"/>
                    <a:pt x="220625" y="23397"/>
                    <a:pt x="208190" y="12814"/>
                  </a:cubicBezTo>
                  <a:cubicBezTo>
                    <a:pt x="195755" y="2231"/>
                    <a:pt x="208190" y="1966"/>
                    <a:pt x="174853" y="114"/>
                  </a:cubicBezTo>
                  <a:cubicBezTo>
                    <a:pt x="141516" y="-1738"/>
                    <a:pt x="6049" y="19429"/>
                    <a:pt x="228" y="20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1ACD4AD-A36D-40DF-BBDE-A69C27F5BEDD}"/>
                </a:ext>
              </a:extLst>
            </p:cNvPr>
            <p:cNvSpPr/>
            <p:nvPr/>
          </p:nvSpPr>
          <p:spPr>
            <a:xfrm>
              <a:off x="3701013" y="6264264"/>
              <a:ext cx="614066" cy="66828"/>
            </a:xfrm>
            <a:custGeom>
              <a:avLst/>
              <a:gdLst>
                <a:gd name="connsiteX0" fmla="*/ 613812 w 614066"/>
                <a:gd name="connsiteY0" fmla="*/ 11124 h 66828"/>
                <a:gd name="connsiteX1" fmla="*/ 502687 w 614066"/>
                <a:gd name="connsiteY1" fmla="*/ 14299 h 66828"/>
                <a:gd name="connsiteX2" fmla="*/ 434425 w 614066"/>
                <a:gd name="connsiteY2" fmla="*/ 46049 h 66828"/>
                <a:gd name="connsiteX3" fmla="*/ 326475 w 614066"/>
                <a:gd name="connsiteY3" fmla="*/ 66686 h 66828"/>
                <a:gd name="connsiteX4" fmla="*/ 235987 w 614066"/>
                <a:gd name="connsiteY4" fmla="*/ 53986 h 66828"/>
                <a:gd name="connsiteX5" fmla="*/ 131212 w 614066"/>
                <a:gd name="connsiteY5" fmla="*/ 31761 h 66828"/>
                <a:gd name="connsiteX6" fmla="*/ 59775 w 614066"/>
                <a:gd name="connsiteY6" fmla="*/ 12711 h 66828"/>
                <a:gd name="connsiteX7" fmla="*/ 1037 w 614066"/>
                <a:gd name="connsiteY7" fmla="*/ 11 h 66828"/>
                <a:gd name="connsiteX8" fmla="*/ 110575 w 614066"/>
                <a:gd name="connsiteY8" fmla="*/ 11124 h 66828"/>
                <a:gd name="connsiteX9" fmla="*/ 218525 w 614066"/>
                <a:gd name="connsiteY9" fmla="*/ 41286 h 66828"/>
                <a:gd name="connsiteX10" fmla="*/ 370925 w 614066"/>
                <a:gd name="connsiteY10" fmla="*/ 44461 h 66828"/>
                <a:gd name="connsiteX11" fmla="*/ 469350 w 614066"/>
                <a:gd name="connsiteY11" fmla="*/ 41286 h 66828"/>
                <a:gd name="connsiteX12" fmla="*/ 613812 w 614066"/>
                <a:gd name="connsiteY12" fmla="*/ 11124 h 6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4066" h="66828">
                  <a:moveTo>
                    <a:pt x="613812" y="11124"/>
                  </a:moveTo>
                  <a:cubicBezTo>
                    <a:pt x="619368" y="6626"/>
                    <a:pt x="532585" y="8478"/>
                    <a:pt x="502687" y="14299"/>
                  </a:cubicBezTo>
                  <a:cubicBezTo>
                    <a:pt x="472789" y="20120"/>
                    <a:pt x="463794" y="37318"/>
                    <a:pt x="434425" y="46049"/>
                  </a:cubicBezTo>
                  <a:cubicBezTo>
                    <a:pt x="405056" y="54780"/>
                    <a:pt x="359548" y="65363"/>
                    <a:pt x="326475" y="66686"/>
                  </a:cubicBezTo>
                  <a:cubicBezTo>
                    <a:pt x="293402" y="68009"/>
                    <a:pt x="268531" y="59807"/>
                    <a:pt x="235987" y="53986"/>
                  </a:cubicBezTo>
                  <a:cubicBezTo>
                    <a:pt x="203443" y="48165"/>
                    <a:pt x="160581" y="38640"/>
                    <a:pt x="131212" y="31761"/>
                  </a:cubicBezTo>
                  <a:cubicBezTo>
                    <a:pt x="101843" y="24882"/>
                    <a:pt x="81471" y="18003"/>
                    <a:pt x="59775" y="12711"/>
                  </a:cubicBezTo>
                  <a:cubicBezTo>
                    <a:pt x="38079" y="7419"/>
                    <a:pt x="-7430" y="275"/>
                    <a:pt x="1037" y="11"/>
                  </a:cubicBezTo>
                  <a:cubicBezTo>
                    <a:pt x="9504" y="-254"/>
                    <a:pt x="74327" y="4245"/>
                    <a:pt x="110575" y="11124"/>
                  </a:cubicBezTo>
                  <a:cubicBezTo>
                    <a:pt x="146823" y="18003"/>
                    <a:pt x="175133" y="35730"/>
                    <a:pt x="218525" y="41286"/>
                  </a:cubicBezTo>
                  <a:cubicBezTo>
                    <a:pt x="261917" y="46842"/>
                    <a:pt x="329121" y="44461"/>
                    <a:pt x="370925" y="44461"/>
                  </a:cubicBezTo>
                  <a:cubicBezTo>
                    <a:pt x="412729" y="44461"/>
                    <a:pt x="430721" y="46313"/>
                    <a:pt x="469350" y="41286"/>
                  </a:cubicBezTo>
                  <a:cubicBezTo>
                    <a:pt x="507979" y="36259"/>
                    <a:pt x="608256" y="15622"/>
                    <a:pt x="613812" y="11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A7DEB1C-344E-4102-9639-466EC2B7832B}"/>
                </a:ext>
              </a:extLst>
            </p:cNvPr>
            <p:cNvSpPr/>
            <p:nvPr/>
          </p:nvSpPr>
          <p:spPr>
            <a:xfrm>
              <a:off x="3852647" y="6041776"/>
              <a:ext cx="341947" cy="293223"/>
            </a:xfrm>
            <a:custGeom>
              <a:avLst/>
              <a:gdLst>
                <a:gd name="connsiteX0" fmla="*/ 303428 w 341947"/>
                <a:gd name="connsiteY0" fmla="*/ 41524 h 293223"/>
                <a:gd name="connsiteX1" fmla="*/ 336766 w 341947"/>
                <a:gd name="connsiteY1" fmla="*/ 98674 h 293223"/>
                <a:gd name="connsiteX2" fmla="*/ 339941 w 341947"/>
                <a:gd name="connsiteY2" fmla="*/ 152649 h 293223"/>
                <a:gd name="connsiteX3" fmla="*/ 317716 w 341947"/>
                <a:gd name="connsiteY3" fmla="*/ 241549 h 293223"/>
                <a:gd name="connsiteX4" fmla="*/ 270091 w 341947"/>
                <a:gd name="connsiteY4" fmla="*/ 266949 h 293223"/>
                <a:gd name="connsiteX5" fmla="*/ 225641 w 341947"/>
                <a:gd name="connsiteY5" fmla="*/ 282824 h 293223"/>
                <a:gd name="connsiteX6" fmla="*/ 127216 w 341947"/>
                <a:gd name="connsiteY6" fmla="*/ 292349 h 293223"/>
                <a:gd name="connsiteX7" fmla="*/ 54191 w 341947"/>
                <a:gd name="connsiteY7" fmla="*/ 260599 h 293223"/>
                <a:gd name="connsiteX8" fmla="*/ 19266 w 341947"/>
                <a:gd name="connsiteY8" fmla="*/ 228849 h 293223"/>
                <a:gd name="connsiteX9" fmla="*/ 6566 w 341947"/>
                <a:gd name="connsiteY9" fmla="*/ 211387 h 293223"/>
                <a:gd name="connsiteX10" fmla="*/ 216 w 341947"/>
                <a:gd name="connsiteY10" fmla="*/ 168524 h 293223"/>
                <a:gd name="connsiteX11" fmla="*/ 1803 w 341947"/>
                <a:gd name="connsiteY11" fmla="*/ 144712 h 293223"/>
                <a:gd name="connsiteX12" fmla="*/ 4978 w 341947"/>
                <a:gd name="connsiteY12" fmla="*/ 95499 h 293223"/>
                <a:gd name="connsiteX13" fmla="*/ 11328 w 341947"/>
                <a:gd name="connsiteY13" fmla="*/ 63749 h 293223"/>
                <a:gd name="connsiteX14" fmla="*/ 68478 w 341947"/>
                <a:gd name="connsiteY14" fmla="*/ 17712 h 293223"/>
                <a:gd name="connsiteX15" fmla="*/ 155791 w 341947"/>
                <a:gd name="connsiteY15" fmla="*/ 249 h 293223"/>
                <a:gd name="connsiteX16" fmla="*/ 303428 w 341947"/>
                <a:gd name="connsiteY16" fmla="*/ 41524 h 29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47" h="293223">
                  <a:moveTo>
                    <a:pt x="303428" y="41524"/>
                  </a:moveTo>
                  <a:cubicBezTo>
                    <a:pt x="333590" y="57928"/>
                    <a:pt x="330681" y="80153"/>
                    <a:pt x="336766" y="98674"/>
                  </a:cubicBezTo>
                  <a:cubicBezTo>
                    <a:pt x="342851" y="117195"/>
                    <a:pt x="343116" y="128837"/>
                    <a:pt x="339941" y="152649"/>
                  </a:cubicBezTo>
                  <a:cubicBezTo>
                    <a:pt x="336766" y="176462"/>
                    <a:pt x="329358" y="222499"/>
                    <a:pt x="317716" y="241549"/>
                  </a:cubicBezTo>
                  <a:cubicBezTo>
                    <a:pt x="306074" y="260599"/>
                    <a:pt x="285437" y="260070"/>
                    <a:pt x="270091" y="266949"/>
                  </a:cubicBezTo>
                  <a:cubicBezTo>
                    <a:pt x="254745" y="273828"/>
                    <a:pt x="249453" y="278591"/>
                    <a:pt x="225641" y="282824"/>
                  </a:cubicBezTo>
                  <a:cubicBezTo>
                    <a:pt x="201829" y="287057"/>
                    <a:pt x="155791" y="296053"/>
                    <a:pt x="127216" y="292349"/>
                  </a:cubicBezTo>
                  <a:cubicBezTo>
                    <a:pt x="98641" y="288645"/>
                    <a:pt x="72183" y="271182"/>
                    <a:pt x="54191" y="260599"/>
                  </a:cubicBezTo>
                  <a:cubicBezTo>
                    <a:pt x="36199" y="250016"/>
                    <a:pt x="27203" y="237051"/>
                    <a:pt x="19266" y="228849"/>
                  </a:cubicBezTo>
                  <a:cubicBezTo>
                    <a:pt x="11329" y="220647"/>
                    <a:pt x="9741" y="221441"/>
                    <a:pt x="6566" y="211387"/>
                  </a:cubicBezTo>
                  <a:cubicBezTo>
                    <a:pt x="3391" y="201333"/>
                    <a:pt x="1010" y="179636"/>
                    <a:pt x="216" y="168524"/>
                  </a:cubicBezTo>
                  <a:cubicBezTo>
                    <a:pt x="-578" y="157412"/>
                    <a:pt x="1009" y="156883"/>
                    <a:pt x="1803" y="144712"/>
                  </a:cubicBezTo>
                  <a:cubicBezTo>
                    <a:pt x="2597" y="132541"/>
                    <a:pt x="3391" y="108993"/>
                    <a:pt x="4978" y="95499"/>
                  </a:cubicBezTo>
                  <a:cubicBezTo>
                    <a:pt x="6565" y="82005"/>
                    <a:pt x="745" y="76714"/>
                    <a:pt x="11328" y="63749"/>
                  </a:cubicBezTo>
                  <a:cubicBezTo>
                    <a:pt x="21911" y="50785"/>
                    <a:pt x="44401" y="28295"/>
                    <a:pt x="68478" y="17712"/>
                  </a:cubicBezTo>
                  <a:cubicBezTo>
                    <a:pt x="92555" y="7129"/>
                    <a:pt x="119014" y="-1603"/>
                    <a:pt x="155791" y="249"/>
                  </a:cubicBezTo>
                  <a:cubicBezTo>
                    <a:pt x="192568" y="2101"/>
                    <a:pt x="273266" y="25120"/>
                    <a:pt x="303428" y="415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0A07116-1735-4518-9DD5-18B9ADCC08BA}"/>
                </a:ext>
              </a:extLst>
            </p:cNvPr>
            <p:cNvSpPr/>
            <p:nvPr/>
          </p:nvSpPr>
          <p:spPr>
            <a:xfrm>
              <a:off x="3998913" y="6081713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5AF5A1EE-A385-4122-819C-14B3F03BBA1A}"/>
                </a:ext>
              </a:extLst>
            </p:cNvPr>
            <p:cNvSpPr/>
            <p:nvPr/>
          </p:nvSpPr>
          <p:spPr>
            <a:xfrm>
              <a:off x="3910013" y="6207125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C7855A02-C3CF-4CB5-8490-86EA4182E475}"/>
                </a:ext>
              </a:extLst>
            </p:cNvPr>
            <p:cNvSpPr/>
            <p:nvPr/>
          </p:nvSpPr>
          <p:spPr>
            <a:xfrm>
              <a:off x="3898901" y="610870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E755D7D-A95A-470C-A683-CE4BEAE6E304}"/>
                </a:ext>
              </a:extLst>
            </p:cNvPr>
            <p:cNvSpPr/>
            <p:nvPr/>
          </p:nvSpPr>
          <p:spPr>
            <a:xfrm>
              <a:off x="3600579" y="6260780"/>
              <a:ext cx="125203" cy="86215"/>
            </a:xfrm>
            <a:custGeom>
              <a:avLst/>
              <a:gdLst>
                <a:gd name="connsiteX0" fmla="*/ 122109 w 125203"/>
                <a:gd name="connsiteY0" fmla="*/ 320 h 86215"/>
                <a:gd name="connsiteX1" fmla="*/ 3046 w 125203"/>
                <a:gd name="connsiteY1" fmla="*/ 82870 h 86215"/>
                <a:gd name="connsiteX2" fmla="*/ 39559 w 125203"/>
                <a:gd name="connsiteY2" fmla="*/ 68583 h 86215"/>
                <a:gd name="connsiteX3" fmla="*/ 85596 w 125203"/>
                <a:gd name="connsiteY3" fmla="*/ 54295 h 86215"/>
                <a:gd name="connsiteX4" fmla="*/ 122109 w 125203"/>
                <a:gd name="connsiteY4" fmla="*/ 320 h 8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3" h="86215">
                  <a:moveTo>
                    <a:pt x="122109" y="320"/>
                  </a:moveTo>
                  <a:cubicBezTo>
                    <a:pt x="108351" y="5082"/>
                    <a:pt x="16804" y="71493"/>
                    <a:pt x="3046" y="82870"/>
                  </a:cubicBezTo>
                  <a:cubicBezTo>
                    <a:pt x="-10712" y="94247"/>
                    <a:pt x="25801" y="73345"/>
                    <a:pt x="39559" y="68583"/>
                  </a:cubicBezTo>
                  <a:cubicBezTo>
                    <a:pt x="53317" y="63821"/>
                    <a:pt x="71044" y="63291"/>
                    <a:pt x="85596" y="54295"/>
                  </a:cubicBezTo>
                  <a:cubicBezTo>
                    <a:pt x="100148" y="45299"/>
                    <a:pt x="135867" y="-4442"/>
                    <a:pt x="122109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F807965-C380-4223-B73B-465F516EBDB1}"/>
                </a:ext>
              </a:extLst>
            </p:cNvPr>
            <p:cNvSpPr/>
            <p:nvPr/>
          </p:nvSpPr>
          <p:spPr>
            <a:xfrm>
              <a:off x="3682556" y="6329424"/>
              <a:ext cx="135565" cy="103517"/>
            </a:xfrm>
            <a:custGeom>
              <a:avLst/>
              <a:gdLst>
                <a:gd name="connsiteX0" fmla="*/ 135382 w 135565"/>
                <a:gd name="connsiteY0" fmla="*/ 3114 h 103517"/>
                <a:gd name="connsiteX1" fmla="*/ 59182 w 135565"/>
                <a:gd name="connsiteY1" fmla="*/ 39626 h 103517"/>
                <a:gd name="connsiteX2" fmla="*/ 5207 w 135565"/>
                <a:gd name="connsiteY2" fmla="*/ 101539 h 103517"/>
                <a:gd name="connsiteX3" fmla="*/ 6794 w 135565"/>
                <a:gd name="connsiteY3" fmla="*/ 84076 h 103517"/>
                <a:gd name="connsiteX4" fmla="*/ 46482 w 135565"/>
                <a:gd name="connsiteY4" fmla="*/ 42801 h 103517"/>
                <a:gd name="connsiteX5" fmla="*/ 79819 w 135565"/>
                <a:gd name="connsiteY5" fmla="*/ 6289 h 103517"/>
                <a:gd name="connsiteX6" fmla="*/ 135382 w 135565"/>
                <a:gd name="connsiteY6" fmla="*/ 3114 h 10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65" h="103517">
                  <a:moveTo>
                    <a:pt x="135382" y="3114"/>
                  </a:moveTo>
                  <a:cubicBezTo>
                    <a:pt x="131943" y="8670"/>
                    <a:pt x="80878" y="23222"/>
                    <a:pt x="59182" y="39626"/>
                  </a:cubicBezTo>
                  <a:cubicBezTo>
                    <a:pt x="37486" y="56030"/>
                    <a:pt x="13938" y="94131"/>
                    <a:pt x="5207" y="101539"/>
                  </a:cubicBezTo>
                  <a:cubicBezTo>
                    <a:pt x="-3524" y="108947"/>
                    <a:pt x="-85" y="93866"/>
                    <a:pt x="6794" y="84076"/>
                  </a:cubicBezTo>
                  <a:cubicBezTo>
                    <a:pt x="13673" y="74286"/>
                    <a:pt x="34311" y="55765"/>
                    <a:pt x="46482" y="42801"/>
                  </a:cubicBezTo>
                  <a:cubicBezTo>
                    <a:pt x="58653" y="29837"/>
                    <a:pt x="66590" y="12639"/>
                    <a:pt x="79819" y="6289"/>
                  </a:cubicBezTo>
                  <a:cubicBezTo>
                    <a:pt x="93048" y="-61"/>
                    <a:pt x="138821" y="-2442"/>
                    <a:pt x="135382" y="3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E094961-2BF2-4082-83B8-09AEDE0C60A5}"/>
                </a:ext>
              </a:extLst>
            </p:cNvPr>
            <p:cNvSpPr/>
            <p:nvPr/>
          </p:nvSpPr>
          <p:spPr>
            <a:xfrm>
              <a:off x="3925019" y="6355595"/>
              <a:ext cx="61682" cy="89080"/>
            </a:xfrm>
            <a:custGeom>
              <a:avLst/>
              <a:gdLst>
                <a:gd name="connsiteX0" fmla="*/ 61194 w 61682"/>
                <a:gd name="connsiteY0" fmla="*/ 755 h 89080"/>
                <a:gd name="connsiteX1" fmla="*/ 869 w 61682"/>
                <a:gd name="connsiteY1" fmla="*/ 88068 h 89080"/>
                <a:gd name="connsiteX2" fmla="*/ 27856 w 61682"/>
                <a:gd name="connsiteY2" fmla="*/ 46793 h 89080"/>
                <a:gd name="connsiteX3" fmla="*/ 61194 w 61682"/>
                <a:gd name="connsiteY3" fmla="*/ 755 h 8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82" h="89080">
                  <a:moveTo>
                    <a:pt x="61194" y="755"/>
                  </a:moveTo>
                  <a:cubicBezTo>
                    <a:pt x="56696" y="7634"/>
                    <a:pt x="6425" y="80395"/>
                    <a:pt x="869" y="88068"/>
                  </a:cubicBezTo>
                  <a:cubicBezTo>
                    <a:pt x="-4687" y="95741"/>
                    <a:pt x="17802" y="57641"/>
                    <a:pt x="27856" y="46793"/>
                  </a:cubicBezTo>
                  <a:cubicBezTo>
                    <a:pt x="37910" y="35945"/>
                    <a:pt x="65692" y="-6124"/>
                    <a:pt x="61194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0DA7098-B11C-498E-8F0F-58F3C8E1B352}"/>
                </a:ext>
              </a:extLst>
            </p:cNvPr>
            <p:cNvSpPr/>
            <p:nvPr/>
          </p:nvSpPr>
          <p:spPr>
            <a:xfrm>
              <a:off x="4183044" y="6273183"/>
              <a:ext cx="257112" cy="78568"/>
            </a:xfrm>
            <a:custGeom>
              <a:avLst/>
              <a:gdLst>
                <a:gd name="connsiteX0" fmla="*/ 19 w 257112"/>
                <a:gd name="connsiteY0" fmla="*/ 73642 h 78568"/>
                <a:gd name="connsiteX1" fmla="*/ 169881 w 257112"/>
                <a:gd name="connsiteY1" fmla="*/ 35542 h 78568"/>
                <a:gd name="connsiteX2" fmla="*/ 227031 w 257112"/>
                <a:gd name="connsiteY2" fmla="*/ 45067 h 78568"/>
                <a:gd name="connsiteX3" fmla="*/ 241319 w 257112"/>
                <a:gd name="connsiteY3" fmla="*/ 78405 h 78568"/>
                <a:gd name="connsiteX4" fmla="*/ 249256 w 257112"/>
                <a:gd name="connsiteY4" fmla="*/ 56180 h 78568"/>
                <a:gd name="connsiteX5" fmla="*/ 252431 w 257112"/>
                <a:gd name="connsiteY5" fmla="*/ 19667 h 78568"/>
                <a:gd name="connsiteX6" fmla="*/ 180994 w 257112"/>
                <a:gd name="connsiteY6" fmla="*/ 2205 h 78568"/>
                <a:gd name="connsiteX7" fmla="*/ 19 w 257112"/>
                <a:gd name="connsiteY7" fmla="*/ 73642 h 7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112" h="78568">
                  <a:moveTo>
                    <a:pt x="19" y="73642"/>
                  </a:moveTo>
                  <a:cubicBezTo>
                    <a:pt x="-1833" y="79198"/>
                    <a:pt x="132046" y="40305"/>
                    <a:pt x="169881" y="35542"/>
                  </a:cubicBezTo>
                  <a:cubicBezTo>
                    <a:pt x="207716" y="30779"/>
                    <a:pt x="215125" y="37923"/>
                    <a:pt x="227031" y="45067"/>
                  </a:cubicBezTo>
                  <a:cubicBezTo>
                    <a:pt x="238937" y="52211"/>
                    <a:pt x="237615" y="76553"/>
                    <a:pt x="241319" y="78405"/>
                  </a:cubicBezTo>
                  <a:cubicBezTo>
                    <a:pt x="245023" y="80257"/>
                    <a:pt x="247404" y="65969"/>
                    <a:pt x="249256" y="56180"/>
                  </a:cubicBezTo>
                  <a:cubicBezTo>
                    <a:pt x="251108" y="46391"/>
                    <a:pt x="263808" y="28663"/>
                    <a:pt x="252431" y="19667"/>
                  </a:cubicBezTo>
                  <a:cubicBezTo>
                    <a:pt x="241054" y="10671"/>
                    <a:pt x="219094" y="-5997"/>
                    <a:pt x="180994" y="2205"/>
                  </a:cubicBezTo>
                  <a:cubicBezTo>
                    <a:pt x="142894" y="10407"/>
                    <a:pt x="1871" y="68086"/>
                    <a:pt x="19" y="73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A6D64C8-329D-4339-ACC8-2E976ED819AB}"/>
                </a:ext>
              </a:extLst>
            </p:cNvPr>
            <p:cNvSpPr/>
            <p:nvPr/>
          </p:nvSpPr>
          <p:spPr>
            <a:xfrm>
              <a:off x="3646983" y="6408551"/>
              <a:ext cx="744052" cy="117866"/>
            </a:xfrm>
            <a:custGeom>
              <a:avLst/>
              <a:gdLst>
                <a:gd name="connsiteX0" fmla="*/ 1092 w 744052"/>
                <a:gd name="connsiteY0" fmla="*/ 36699 h 117866"/>
                <a:gd name="connsiteX1" fmla="*/ 210642 w 744052"/>
                <a:gd name="connsiteY1" fmla="*/ 109724 h 117866"/>
                <a:gd name="connsiteX2" fmla="*/ 382092 w 744052"/>
                <a:gd name="connsiteY2" fmla="*/ 114487 h 117866"/>
                <a:gd name="connsiteX3" fmla="*/ 483692 w 744052"/>
                <a:gd name="connsiteY3" fmla="*/ 95437 h 117866"/>
                <a:gd name="connsiteX4" fmla="*/ 605930 w 744052"/>
                <a:gd name="connsiteY4" fmla="*/ 62099 h 117866"/>
                <a:gd name="connsiteX5" fmla="*/ 744042 w 744052"/>
                <a:gd name="connsiteY5" fmla="*/ 187 h 117866"/>
                <a:gd name="connsiteX6" fmla="*/ 612280 w 744052"/>
                <a:gd name="connsiteY6" fmla="*/ 44637 h 117866"/>
                <a:gd name="connsiteX7" fmla="*/ 442417 w 744052"/>
                <a:gd name="connsiteY7" fmla="*/ 93849 h 117866"/>
                <a:gd name="connsiteX8" fmla="*/ 282080 w 744052"/>
                <a:gd name="connsiteY8" fmla="*/ 106549 h 117866"/>
                <a:gd name="connsiteX9" fmla="*/ 134442 w 744052"/>
                <a:gd name="connsiteY9" fmla="*/ 82737 h 117866"/>
                <a:gd name="connsiteX10" fmla="*/ 1092 w 744052"/>
                <a:gd name="connsiteY10" fmla="*/ 36699 h 11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4052" h="117866">
                  <a:moveTo>
                    <a:pt x="1092" y="36699"/>
                  </a:moveTo>
                  <a:cubicBezTo>
                    <a:pt x="13792" y="41197"/>
                    <a:pt x="147142" y="96759"/>
                    <a:pt x="210642" y="109724"/>
                  </a:cubicBezTo>
                  <a:cubicBezTo>
                    <a:pt x="274142" y="122689"/>
                    <a:pt x="336584" y="116868"/>
                    <a:pt x="382092" y="114487"/>
                  </a:cubicBezTo>
                  <a:cubicBezTo>
                    <a:pt x="427600" y="112106"/>
                    <a:pt x="446386" y="104168"/>
                    <a:pt x="483692" y="95437"/>
                  </a:cubicBezTo>
                  <a:cubicBezTo>
                    <a:pt x="520998" y="86706"/>
                    <a:pt x="562538" y="77974"/>
                    <a:pt x="605930" y="62099"/>
                  </a:cubicBezTo>
                  <a:cubicBezTo>
                    <a:pt x="649322" y="46224"/>
                    <a:pt x="742984" y="3097"/>
                    <a:pt x="744042" y="187"/>
                  </a:cubicBezTo>
                  <a:cubicBezTo>
                    <a:pt x="745100" y="-2723"/>
                    <a:pt x="662551" y="29027"/>
                    <a:pt x="612280" y="44637"/>
                  </a:cubicBezTo>
                  <a:cubicBezTo>
                    <a:pt x="562009" y="60247"/>
                    <a:pt x="497450" y="83530"/>
                    <a:pt x="442417" y="93849"/>
                  </a:cubicBezTo>
                  <a:cubicBezTo>
                    <a:pt x="387384" y="104168"/>
                    <a:pt x="333409" y="108401"/>
                    <a:pt x="282080" y="106549"/>
                  </a:cubicBezTo>
                  <a:cubicBezTo>
                    <a:pt x="230751" y="104697"/>
                    <a:pt x="179157" y="91468"/>
                    <a:pt x="134442" y="82737"/>
                  </a:cubicBezTo>
                  <a:cubicBezTo>
                    <a:pt x="89727" y="74006"/>
                    <a:pt x="-11608" y="32201"/>
                    <a:pt x="1092" y="36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4E71E96-31AE-4017-8672-A1C0237077FA}"/>
                </a:ext>
              </a:extLst>
            </p:cNvPr>
            <p:cNvSpPr/>
            <p:nvPr/>
          </p:nvSpPr>
          <p:spPr>
            <a:xfrm>
              <a:off x="3901824" y="6429323"/>
              <a:ext cx="487946" cy="128186"/>
            </a:xfrm>
            <a:custGeom>
              <a:avLst/>
              <a:gdLst>
                <a:gd name="connsiteX0" fmla="*/ 487614 w 487946"/>
                <a:gd name="connsiteY0" fmla="*/ 52 h 128186"/>
                <a:gd name="connsiteX1" fmla="*/ 298701 w 487946"/>
                <a:gd name="connsiteY1" fmla="*/ 92127 h 128186"/>
                <a:gd name="connsiteX2" fmla="*/ 124076 w 487946"/>
                <a:gd name="connsiteY2" fmla="*/ 125465 h 128186"/>
                <a:gd name="connsiteX3" fmla="*/ 251 w 487946"/>
                <a:gd name="connsiteY3" fmla="*/ 125465 h 128186"/>
                <a:gd name="connsiteX4" fmla="*/ 155826 w 487946"/>
                <a:gd name="connsiteY4" fmla="*/ 119115 h 128186"/>
                <a:gd name="connsiteX5" fmla="*/ 251076 w 487946"/>
                <a:gd name="connsiteY5" fmla="*/ 79427 h 128186"/>
                <a:gd name="connsiteX6" fmla="*/ 487614 w 487946"/>
                <a:gd name="connsiteY6" fmla="*/ 52 h 12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946" h="128186">
                  <a:moveTo>
                    <a:pt x="487614" y="52"/>
                  </a:moveTo>
                  <a:cubicBezTo>
                    <a:pt x="495551" y="2169"/>
                    <a:pt x="359291" y="71225"/>
                    <a:pt x="298701" y="92127"/>
                  </a:cubicBezTo>
                  <a:cubicBezTo>
                    <a:pt x="238111" y="113029"/>
                    <a:pt x="173818" y="119909"/>
                    <a:pt x="124076" y="125465"/>
                  </a:cubicBezTo>
                  <a:cubicBezTo>
                    <a:pt x="74334" y="131021"/>
                    <a:pt x="-5040" y="126523"/>
                    <a:pt x="251" y="125465"/>
                  </a:cubicBezTo>
                  <a:cubicBezTo>
                    <a:pt x="5542" y="124407"/>
                    <a:pt x="114022" y="126788"/>
                    <a:pt x="155826" y="119115"/>
                  </a:cubicBezTo>
                  <a:cubicBezTo>
                    <a:pt x="197630" y="111442"/>
                    <a:pt x="198953" y="97948"/>
                    <a:pt x="251076" y="79427"/>
                  </a:cubicBezTo>
                  <a:cubicBezTo>
                    <a:pt x="303199" y="60906"/>
                    <a:pt x="479677" y="-2065"/>
                    <a:pt x="487614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7785019B-8B3F-4120-B408-5D8291151436}"/>
                </a:ext>
              </a:extLst>
            </p:cNvPr>
            <p:cNvSpPr/>
            <p:nvPr/>
          </p:nvSpPr>
          <p:spPr>
            <a:xfrm>
              <a:off x="5320904" y="6162023"/>
              <a:ext cx="708651" cy="218044"/>
            </a:xfrm>
            <a:custGeom>
              <a:avLst/>
              <a:gdLst>
                <a:gd name="connsiteX0" fmla="*/ 5159 w 708651"/>
                <a:gd name="connsiteY0" fmla="*/ 164165 h 218044"/>
                <a:gd name="connsiteX1" fmla="*/ 178196 w 708651"/>
                <a:gd name="connsiteY1" fmla="*/ 156227 h 218044"/>
                <a:gd name="connsiteX2" fmla="*/ 267096 w 708651"/>
                <a:gd name="connsiteY2" fmla="*/ 176865 h 218044"/>
                <a:gd name="connsiteX3" fmla="*/ 443309 w 708651"/>
                <a:gd name="connsiteY3" fmla="*/ 214965 h 218044"/>
                <a:gd name="connsiteX4" fmla="*/ 576659 w 708651"/>
                <a:gd name="connsiteY4" fmla="*/ 213377 h 218044"/>
                <a:gd name="connsiteX5" fmla="*/ 635396 w 708651"/>
                <a:gd name="connsiteY5" fmla="*/ 194327 h 218044"/>
                <a:gd name="connsiteX6" fmla="*/ 708421 w 708651"/>
                <a:gd name="connsiteY6" fmla="*/ 154640 h 218044"/>
                <a:gd name="connsiteX7" fmla="*/ 609996 w 708651"/>
                <a:gd name="connsiteY7" fmla="*/ 180040 h 218044"/>
                <a:gd name="connsiteX8" fmla="*/ 435371 w 708651"/>
                <a:gd name="connsiteY8" fmla="*/ 183215 h 218044"/>
                <a:gd name="connsiteX9" fmla="*/ 281384 w 708651"/>
                <a:gd name="connsiteY9" fmla="*/ 156227 h 218044"/>
                <a:gd name="connsiteX10" fmla="*/ 119459 w 708651"/>
                <a:gd name="connsiteY10" fmla="*/ 119715 h 218044"/>
                <a:gd name="connsiteX11" fmla="*/ 117871 w 708651"/>
                <a:gd name="connsiteY11" fmla="*/ 108602 h 218044"/>
                <a:gd name="connsiteX12" fmla="*/ 127396 w 708651"/>
                <a:gd name="connsiteY12" fmla="*/ 83202 h 218044"/>
                <a:gd name="connsiteX13" fmla="*/ 135334 w 708651"/>
                <a:gd name="connsiteY13" fmla="*/ 78440 h 218044"/>
                <a:gd name="connsiteX14" fmla="*/ 170259 w 708651"/>
                <a:gd name="connsiteY14" fmla="*/ 45102 h 218044"/>
                <a:gd name="connsiteX15" fmla="*/ 187721 w 708651"/>
                <a:gd name="connsiteY15" fmla="*/ 21290 h 218044"/>
                <a:gd name="connsiteX16" fmla="*/ 189309 w 708651"/>
                <a:gd name="connsiteY16" fmla="*/ 652 h 218044"/>
                <a:gd name="connsiteX17" fmla="*/ 95646 w 708651"/>
                <a:gd name="connsiteY17" fmla="*/ 46690 h 218044"/>
                <a:gd name="connsiteX18" fmla="*/ 49609 w 708651"/>
                <a:gd name="connsiteY18" fmla="*/ 70502 h 218044"/>
                <a:gd name="connsiteX19" fmla="*/ 5159 w 708651"/>
                <a:gd name="connsiteY19" fmla="*/ 164165 h 2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08651" h="218044">
                  <a:moveTo>
                    <a:pt x="5159" y="164165"/>
                  </a:moveTo>
                  <a:cubicBezTo>
                    <a:pt x="26590" y="178453"/>
                    <a:pt x="134540" y="154110"/>
                    <a:pt x="178196" y="156227"/>
                  </a:cubicBezTo>
                  <a:cubicBezTo>
                    <a:pt x="221852" y="158344"/>
                    <a:pt x="267096" y="176865"/>
                    <a:pt x="267096" y="176865"/>
                  </a:cubicBezTo>
                  <a:cubicBezTo>
                    <a:pt x="311281" y="186655"/>
                    <a:pt x="391715" y="208880"/>
                    <a:pt x="443309" y="214965"/>
                  </a:cubicBezTo>
                  <a:cubicBezTo>
                    <a:pt x="494903" y="221050"/>
                    <a:pt x="544645" y="216817"/>
                    <a:pt x="576659" y="213377"/>
                  </a:cubicBezTo>
                  <a:cubicBezTo>
                    <a:pt x="608674" y="209937"/>
                    <a:pt x="613436" y="204116"/>
                    <a:pt x="635396" y="194327"/>
                  </a:cubicBezTo>
                  <a:cubicBezTo>
                    <a:pt x="657356" y="184538"/>
                    <a:pt x="712654" y="157021"/>
                    <a:pt x="708421" y="154640"/>
                  </a:cubicBezTo>
                  <a:cubicBezTo>
                    <a:pt x="704188" y="152259"/>
                    <a:pt x="655504" y="175278"/>
                    <a:pt x="609996" y="180040"/>
                  </a:cubicBezTo>
                  <a:cubicBezTo>
                    <a:pt x="564488" y="184802"/>
                    <a:pt x="490139" y="187184"/>
                    <a:pt x="435371" y="183215"/>
                  </a:cubicBezTo>
                  <a:cubicBezTo>
                    <a:pt x="380603" y="179246"/>
                    <a:pt x="334036" y="166810"/>
                    <a:pt x="281384" y="156227"/>
                  </a:cubicBezTo>
                  <a:cubicBezTo>
                    <a:pt x="228732" y="145644"/>
                    <a:pt x="119459" y="119715"/>
                    <a:pt x="119459" y="119715"/>
                  </a:cubicBezTo>
                  <a:cubicBezTo>
                    <a:pt x="92207" y="111778"/>
                    <a:pt x="116548" y="114688"/>
                    <a:pt x="117871" y="108602"/>
                  </a:cubicBezTo>
                  <a:cubicBezTo>
                    <a:pt x="119194" y="102516"/>
                    <a:pt x="124486" y="88229"/>
                    <a:pt x="127396" y="83202"/>
                  </a:cubicBezTo>
                  <a:cubicBezTo>
                    <a:pt x="130306" y="78175"/>
                    <a:pt x="128190" y="84790"/>
                    <a:pt x="135334" y="78440"/>
                  </a:cubicBezTo>
                  <a:cubicBezTo>
                    <a:pt x="142478" y="72090"/>
                    <a:pt x="161528" y="54627"/>
                    <a:pt x="170259" y="45102"/>
                  </a:cubicBezTo>
                  <a:cubicBezTo>
                    <a:pt x="178990" y="35577"/>
                    <a:pt x="184546" y="28698"/>
                    <a:pt x="187721" y="21290"/>
                  </a:cubicBezTo>
                  <a:cubicBezTo>
                    <a:pt x="190896" y="13882"/>
                    <a:pt x="204655" y="-3581"/>
                    <a:pt x="189309" y="652"/>
                  </a:cubicBezTo>
                  <a:cubicBezTo>
                    <a:pt x="173963" y="4885"/>
                    <a:pt x="118929" y="35048"/>
                    <a:pt x="95646" y="46690"/>
                  </a:cubicBezTo>
                  <a:cubicBezTo>
                    <a:pt x="72363" y="58332"/>
                    <a:pt x="64161" y="55950"/>
                    <a:pt x="49609" y="70502"/>
                  </a:cubicBezTo>
                  <a:cubicBezTo>
                    <a:pt x="35057" y="85054"/>
                    <a:pt x="-16272" y="149877"/>
                    <a:pt x="5159" y="164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C712F1B-F20E-426C-8D72-09F6BBACD0C4}"/>
                </a:ext>
              </a:extLst>
            </p:cNvPr>
            <p:cNvSpPr/>
            <p:nvPr/>
          </p:nvSpPr>
          <p:spPr>
            <a:xfrm>
              <a:off x="5342992" y="6039296"/>
              <a:ext cx="720055" cy="248058"/>
            </a:xfrm>
            <a:custGeom>
              <a:avLst/>
              <a:gdLst>
                <a:gd name="connsiteX0" fmla="*/ 5296 w 720055"/>
                <a:gd name="connsiteY0" fmla="*/ 247204 h 248058"/>
                <a:gd name="connsiteX1" fmla="*/ 116421 w 720055"/>
                <a:gd name="connsiteY1" fmla="*/ 137667 h 248058"/>
                <a:gd name="connsiteX2" fmla="*/ 227546 w 720055"/>
                <a:gd name="connsiteY2" fmla="*/ 66229 h 248058"/>
                <a:gd name="connsiteX3" fmla="*/ 406933 w 720055"/>
                <a:gd name="connsiteY3" fmla="*/ 13842 h 248058"/>
                <a:gd name="connsiteX4" fmla="*/ 578383 w 720055"/>
                <a:gd name="connsiteY4" fmla="*/ 51942 h 248058"/>
                <a:gd name="connsiteX5" fmla="*/ 695858 w 720055"/>
                <a:gd name="connsiteY5" fmla="*/ 137667 h 248058"/>
                <a:gd name="connsiteX6" fmla="*/ 718083 w 720055"/>
                <a:gd name="connsiteY6" fmla="*/ 159892 h 248058"/>
                <a:gd name="connsiteX7" fmla="*/ 691096 w 720055"/>
                <a:gd name="connsiteY7" fmla="*/ 104329 h 248058"/>
                <a:gd name="connsiteX8" fmla="*/ 472021 w 720055"/>
                <a:gd name="connsiteY8" fmla="*/ 1142 h 248058"/>
                <a:gd name="connsiteX9" fmla="*/ 221196 w 720055"/>
                <a:gd name="connsiteY9" fmla="*/ 55117 h 248058"/>
                <a:gd name="connsiteX10" fmla="*/ 75146 w 720055"/>
                <a:gd name="connsiteY10" fmla="*/ 147192 h 248058"/>
                <a:gd name="connsiteX11" fmla="*/ 25933 w 720055"/>
                <a:gd name="connsiteY11" fmla="*/ 186879 h 248058"/>
                <a:gd name="connsiteX12" fmla="*/ 5296 w 720055"/>
                <a:gd name="connsiteY12" fmla="*/ 247204 h 24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055" h="248058">
                  <a:moveTo>
                    <a:pt x="5296" y="247204"/>
                  </a:moveTo>
                  <a:cubicBezTo>
                    <a:pt x="20377" y="239002"/>
                    <a:pt x="79379" y="167830"/>
                    <a:pt x="116421" y="137667"/>
                  </a:cubicBezTo>
                  <a:cubicBezTo>
                    <a:pt x="153463" y="107504"/>
                    <a:pt x="179127" y="86866"/>
                    <a:pt x="227546" y="66229"/>
                  </a:cubicBezTo>
                  <a:cubicBezTo>
                    <a:pt x="275965" y="45592"/>
                    <a:pt x="348460" y="16223"/>
                    <a:pt x="406933" y="13842"/>
                  </a:cubicBezTo>
                  <a:cubicBezTo>
                    <a:pt x="465406" y="11461"/>
                    <a:pt x="530229" y="31304"/>
                    <a:pt x="578383" y="51942"/>
                  </a:cubicBezTo>
                  <a:cubicBezTo>
                    <a:pt x="626537" y="72579"/>
                    <a:pt x="672575" y="119675"/>
                    <a:pt x="695858" y="137667"/>
                  </a:cubicBezTo>
                  <a:cubicBezTo>
                    <a:pt x="719141" y="155659"/>
                    <a:pt x="718877" y="165448"/>
                    <a:pt x="718083" y="159892"/>
                  </a:cubicBezTo>
                  <a:cubicBezTo>
                    <a:pt x="717289" y="154336"/>
                    <a:pt x="732106" y="130787"/>
                    <a:pt x="691096" y="104329"/>
                  </a:cubicBezTo>
                  <a:cubicBezTo>
                    <a:pt x="650086" y="77871"/>
                    <a:pt x="550338" y="9344"/>
                    <a:pt x="472021" y="1142"/>
                  </a:cubicBezTo>
                  <a:cubicBezTo>
                    <a:pt x="393704" y="-7060"/>
                    <a:pt x="287342" y="30775"/>
                    <a:pt x="221196" y="55117"/>
                  </a:cubicBezTo>
                  <a:cubicBezTo>
                    <a:pt x="155050" y="79459"/>
                    <a:pt x="107690" y="125232"/>
                    <a:pt x="75146" y="147192"/>
                  </a:cubicBezTo>
                  <a:cubicBezTo>
                    <a:pt x="42602" y="169152"/>
                    <a:pt x="41279" y="171533"/>
                    <a:pt x="25933" y="186879"/>
                  </a:cubicBezTo>
                  <a:cubicBezTo>
                    <a:pt x="10587" y="202225"/>
                    <a:pt x="-9785" y="255406"/>
                    <a:pt x="5296" y="247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51DD93A-EE2F-4674-9D4E-21A604EDAEE7}"/>
                </a:ext>
              </a:extLst>
            </p:cNvPr>
            <p:cNvSpPr/>
            <p:nvPr/>
          </p:nvSpPr>
          <p:spPr>
            <a:xfrm>
              <a:off x="5795326" y="6189659"/>
              <a:ext cx="262669" cy="137022"/>
            </a:xfrm>
            <a:custGeom>
              <a:avLst/>
              <a:gdLst>
                <a:gd name="connsiteX0" fmla="*/ 262574 w 262669"/>
                <a:gd name="connsiteY0" fmla="*/ 4 h 137022"/>
                <a:gd name="connsiteX1" fmla="*/ 192724 w 262669"/>
                <a:gd name="connsiteY1" fmla="*/ 68266 h 137022"/>
                <a:gd name="connsiteX2" fmla="*/ 35562 w 262669"/>
                <a:gd name="connsiteY2" fmla="*/ 123829 h 137022"/>
                <a:gd name="connsiteX3" fmla="*/ 5399 w 262669"/>
                <a:gd name="connsiteY3" fmla="*/ 136529 h 137022"/>
                <a:gd name="connsiteX4" fmla="*/ 116524 w 262669"/>
                <a:gd name="connsiteY4" fmla="*/ 112716 h 137022"/>
                <a:gd name="connsiteX5" fmla="*/ 205424 w 262669"/>
                <a:gd name="connsiteY5" fmla="*/ 71441 h 137022"/>
                <a:gd name="connsiteX6" fmla="*/ 262574 w 262669"/>
                <a:gd name="connsiteY6" fmla="*/ 4 h 13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669" h="137022">
                  <a:moveTo>
                    <a:pt x="262574" y="4"/>
                  </a:moveTo>
                  <a:cubicBezTo>
                    <a:pt x="260457" y="-525"/>
                    <a:pt x="230559" y="47629"/>
                    <a:pt x="192724" y="68266"/>
                  </a:cubicBezTo>
                  <a:cubicBezTo>
                    <a:pt x="154889" y="88904"/>
                    <a:pt x="66783" y="112452"/>
                    <a:pt x="35562" y="123829"/>
                  </a:cubicBezTo>
                  <a:cubicBezTo>
                    <a:pt x="4341" y="135206"/>
                    <a:pt x="-8095" y="138381"/>
                    <a:pt x="5399" y="136529"/>
                  </a:cubicBezTo>
                  <a:cubicBezTo>
                    <a:pt x="18893" y="134677"/>
                    <a:pt x="83186" y="123564"/>
                    <a:pt x="116524" y="112716"/>
                  </a:cubicBezTo>
                  <a:cubicBezTo>
                    <a:pt x="149861" y="101868"/>
                    <a:pt x="179495" y="87845"/>
                    <a:pt x="205424" y="71441"/>
                  </a:cubicBezTo>
                  <a:cubicBezTo>
                    <a:pt x="231353" y="55037"/>
                    <a:pt x="264691" y="533"/>
                    <a:pt x="26257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5613906-30B1-4C00-9099-824B7CBDC82F}"/>
                </a:ext>
              </a:extLst>
            </p:cNvPr>
            <p:cNvSpPr/>
            <p:nvPr/>
          </p:nvSpPr>
          <p:spPr>
            <a:xfrm>
              <a:off x="5443538" y="6261100"/>
              <a:ext cx="314669" cy="69156"/>
            </a:xfrm>
            <a:custGeom>
              <a:avLst/>
              <a:gdLst>
                <a:gd name="connsiteX0" fmla="*/ 0 w 314669"/>
                <a:gd name="connsiteY0" fmla="*/ 0 h 69156"/>
                <a:gd name="connsiteX1" fmla="*/ 149225 w 314669"/>
                <a:gd name="connsiteY1" fmla="*/ 33338 h 69156"/>
                <a:gd name="connsiteX2" fmla="*/ 250825 w 314669"/>
                <a:gd name="connsiteY2" fmla="*/ 57150 h 69156"/>
                <a:gd name="connsiteX3" fmla="*/ 314325 w 314669"/>
                <a:gd name="connsiteY3" fmla="*/ 68263 h 69156"/>
                <a:gd name="connsiteX4" fmla="*/ 223837 w 314669"/>
                <a:gd name="connsiteY4" fmla="*/ 66675 h 69156"/>
                <a:gd name="connsiteX5" fmla="*/ 144462 w 314669"/>
                <a:gd name="connsiteY5" fmla="*/ 52388 h 69156"/>
                <a:gd name="connsiteX6" fmla="*/ 0 w 314669"/>
                <a:gd name="connsiteY6" fmla="*/ 0 h 6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69" h="69156">
                  <a:moveTo>
                    <a:pt x="0" y="0"/>
                  </a:moveTo>
                  <a:lnTo>
                    <a:pt x="149225" y="33338"/>
                  </a:lnTo>
                  <a:lnTo>
                    <a:pt x="250825" y="57150"/>
                  </a:lnTo>
                  <a:cubicBezTo>
                    <a:pt x="278342" y="62971"/>
                    <a:pt x="318823" y="66676"/>
                    <a:pt x="314325" y="68263"/>
                  </a:cubicBezTo>
                  <a:cubicBezTo>
                    <a:pt x="309827" y="69851"/>
                    <a:pt x="252147" y="69321"/>
                    <a:pt x="223837" y="66675"/>
                  </a:cubicBezTo>
                  <a:cubicBezTo>
                    <a:pt x="195527" y="64029"/>
                    <a:pt x="181768" y="61913"/>
                    <a:pt x="144462" y="52388"/>
                  </a:cubicBezTo>
                  <a:cubicBezTo>
                    <a:pt x="107156" y="42863"/>
                    <a:pt x="53578" y="26194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680F83BE-8B5F-4FBA-B703-C9C6B2868236}"/>
                </a:ext>
              </a:extLst>
            </p:cNvPr>
            <p:cNvSpPr/>
            <p:nvPr/>
          </p:nvSpPr>
          <p:spPr>
            <a:xfrm>
              <a:off x="5355982" y="6010174"/>
              <a:ext cx="824826" cy="237329"/>
            </a:xfrm>
            <a:custGeom>
              <a:avLst/>
              <a:gdLst>
                <a:gd name="connsiteX0" fmla="*/ 3418 w 824826"/>
                <a:gd name="connsiteY0" fmla="*/ 236639 h 237329"/>
                <a:gd name="connsiteX1" fmla="*/ 128831 w 824826"/>
                <a:gd name="connsiteY1" fmla="*/ 123926 h 237329"/>
                <a:gd name="connsiteX2" fmla="*/ 300281 w 824826"/>
                <a:gd name="connsiteY2" fmla="*/ 22326 h 237329"/>
                <a:gd name="connsiteX3" fmla="*/ 435218 w 824826"/>
                <a:gd name="connsiteY3" fmla="*/ 101 h 237329"/>
                <a:gd name="connsiteX4" fmla="*/ 586031 w 824826"/>
                <a:gd name="connsiteY4" fmla="*/ 17564 h 237329"/>
                <a:gd name="connsiteX5" fmla="*/ 719381 w 824826"/>
                <a:gd name="connsiteY5" fmla="*/ 87414 h 237329"/>
                <a:gd name="connsiteX6" fmla="*/ 798756 w 824826"/>
                <a:gd name="connsiteY6" fmla="*/ 131864 h 237329"/>
                <a:gd name="connsiteX7" fmla="*/ 820981 w 824826"/>
                <a:gd name="connsiteY7" fmla="*/ 163614 h 237329"/>
                <a:gd name="connsiteX8" fmla="*/ 728906 w 824826"/>
                <a:gd name="connsiteY8" fmla="*/ 95351 h 237329"/>
                <a:gd name="connsiteX9" fmla="*/ 566981 w 824826"/>
                <a:gd name="connsiteY9" fmla="*/ 31851 h 237329"/>
                <a:gd name="connsiteX10" fmla="*/ 381243 w 824826"/>
                <a:gd name="connsiteY10" fmla="*/ 15976 h 237329"/>
                <a:gd name="connsiteX11" fmla="*/ 346318 w 824826"/>
                <a:gd name="connsiteY11" fmla="*/ 33439 h 237329"/>
                <a:gd name="connsiteX12" fmla="*/ 266943 w 824826"/>
                <a:gd name="connsiteY12" fmla="*/ 68364 h 237329"/>
                <a:gd name="connsiteX13" fmla="*/ 3418 w 824826"/>
                <a:gd name="connsiteY13" fmla="*/ 236639 h 23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4826" h="237329">
                  <a:moveTo>
                    <a:pt x="3418" y="236639"/>
                  </a:moveTo>
                  <a:cubicBezTo>
                    <a:pt x="-19601" y="245899"/>
                    <a:pt x="79354" y="159645"/>
                    <a:pt x="128831" y="123926"/>
                  </a:cubicBezTo>
                  <a:cubicBezTo>
                    <a:pt x="178308" y="88207"/>
                    <a:pt x="249217" y="42963"/>
                    <a:pt x="300281" y="22326"/>
                  </a:cubicBezTo>
                  <a:cubicBezTo>
                    <a:pt x="351345" y="1689"/>
                    <a:pt x="387593" y="895"/>
                    <a:pt x="435218" y="101"/>
                  </a:cubicBezTo>
                  <a:cubicBezTo>
                    <a:pt x="482843" y="-693"/>
                    <a:pt x="538671" y="3012"/>
                    <a:pt x="586031" y="17564"/>
                  </a:cubicBezTo>
                  <a:cubicBezTo>
                    <a:pt x="633391" y="32116"/>
                    <a:pt x="683927" y="68364"/>
                    <a:pt x="719381" y="87414"/>
                  </a:cubicBezTo>
                  <a:cubicBezTo>
                    <a:pt x="754835" y="106464"/>
                    <a:pt x="781823" y="119164"/>
                    <a:pt x="798756" y="131864"/>
                  </a:cubicBezTo>
                  <a:cubicBezTo>
                    <a:pt x="815689" y="144564"/>
                    <a:pt x="832623" y="169699"/>
                    <a:pt x="820981" y="163614"/>
                  </a:cubicBezTo>
                  <a:cubicBezTo>
                    <a:pt x="809339" y="157529"/>
                    <a:pt x="771239" y="117311"/>
                    <a:pt x="728906" y="95351"/>
                  </a:cubicBezTo>
                  <a:cubicBezTo>
                    <a:pt x="686573" y="73391"/>
                    <a:pt x="624925" y="45080"/>
                    <a:pt x="566981" y="31851"/>
                  </a:cubicBezTo>
                  <a:cubicBezTo>
                    <a:pt x="509037" y="18622"/>
                    <a:pt x="418020" y="15711"/>
                    <a:pt x="381243" y="15976"/>
                  </a:cubicBezTo>
                  <a:cubicBezTo>
                    <a:pt x="344466" y="16241"/>
                    <a:pt x="365368" y="24708"/>
                    <a:pt x="346318" y="33439"/>
                  </a:cubicBezTo>
                  <a:cubicBezTo>
                    <a:pt x="327268" y="42170"/>
                    <a:pt x="320918" y="36085"/>
                    <a:pt x="266943" y="68364"/>
                  </a:cubicBezTo>
                  <a:cubicBezTo>
                    <a:pt x="212968" y="100643"/>
                    <a:pt x="26437" y="227379"/>
                    <a:pt x="3418" y="236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033C4DE-5F5E-4379-8C3A-9DCE43695C48}"/>
                </a:ext>
              </a:extLst>
            </p:cNvPr>
            <p:cNvSpPr/>
            <p:nvPr/>
          </p:nvSpPr>
          <p:spPr>
            <a:xfrm>
              <a:off x="5777560" y="6181258"/>
              <a:ext cx="314691" cy="178916"/>
            </a:xfrm>
            <a:custGeom>
              <a:avLst/>
              <a:gdLst>
                <a:gd name="connsiteX0" fmla="*/ 288278 w 314691"/>
                <a:gd name="connsiteY0" fmla="*/ 467 h 178916"/>
                <a:gd name="connsiteX1" fmla="*/ 313678 w 314691"/>
                <a:gd name="connsiteY1" fmla="*/ 57617 h 178916"/>
                <a:gd name="connsiteX2" fmla="*/ 248590 w 314691"/>
                <a:gd name="connsiteY2" fmla="*/ 103655 h 178916"/>
                <a:gd name="connsiteX3" fmla="*/ 4115 w 314691"/>
                <a:gd name="connsiteY3" fmla="*/ 175092 h 178916"/>
                <a:gd name="connsiteX4" fmla="*/ 102540 w 314691"/>
                <a:gd name="connsiteY4" fmla="*/ 167155 h 178916"/>
                <a:gd name="connsiteX5" fmla="*/ 199378 w 314691"/>
                <a:gd name="connsiteY5" fmla="*/ 149692 h 178916"/>
                <a:gd name="connsiteX6" fmla="*/ 264465 w 314691"/>
                <a:gd name="connsiteY6" fmla="*/ 117942 h 178916"/>
                <a:gd name="connsiteX7" fmla="*/ 288278 w 314691"/>
                <a:gd name="connsiteY7" fmla="*/ 90955 h 178916"/>
                <a:gd name="connsiteX8" fmla="*/ 288278 w 314691"/>
                <a:gd name="connsiteY8" fmla="*/ 467 h 17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91" h="178916">
                  <a:moveTo>
                    <a:pt x="288278" y="467"/>
                  </a:moveTo>
                  <a:cubicBezTo>
                    <a:pt x="292511" y="-5089"/>
                    <a:pt x="320293" y="40419"/>
                    <a:pt x="313678" y="57617"/>
                  </a:cubicBezTo>
                  <a:cubicBezTo>
                    <a:pt x="307063" y="74815"/>
                    <a:pt x="300184" y="84076"/>
                    <a:pt x="248590" y="103655"/>
                  </a:cubicBezTo>
                  <a:cubicBezTo>
                    <a:pt x="196996" y="123234"/>
                    <a:pt x="28457" y="164509"/>
                    <a:pt x="4115" y="175092"/>
                  </a:cubicBezTo>
                  <a:cubicBezTo>
                    <a:pt x="-20227" y="185675"/>
                    <a:pt x="69996" y="171388"/>
                    <a:pt x="102540" y="167155"/>
                  </a:cubicBezTo>
                  <a:cubicBezTo>
                    <a:pt x="135084" y="162922"/>
                    <a:pt x="172390" y="157894"/>
                    <a:pt x="199378" y="149692"/>
                  </a:cubicBezTo>
                  <a:cubicBezTo>
                    <a:pt x="226366" y="141490"/>
                    <a:pt x="249648" y="127731"/>
                    <a:pt x="264465" y="117942"/>
                  </a:cubicBezTo>
                  <a:cubicBezTo>
                    <a:pt x="279282" y="108153"/>
                    <a:pt x="280870" y="105772"/>
                    <a:pt x="288278" y="90955"/>
                  </a:cubicBezTo>
                  <a:cubicBezTo>
                    <a:pt x="295686" y="76138"/>
                    <a:pt x="284045" y="6023"/>
                    <a:pt x="288278" y="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16FF34D6-087C-4B27-875C-18EE3C6D237D}"/>
                </a:ext>
              </a:extLst>
            </p:cNvPr>
            <p:cNvSpPr/>
            <p:nvPr/>
          </p:nvSpPr>
          <p:spPr>
            <a:xfrm>
              <a:off x="5995987" y="6184461"/>
              <a:ext cx="322363" cy="135506"/>
            </a:xfrm>
            <a:custGeom>
              <a:avLst/>
              <a:gdLst>
                <a:gd name="connsiteX0" fmla="*/ 1 w 322363"/>
                <a:gd name="connsiteY0" fmla="*/ 135377 h 135506"/>
                <a:gd name="connsiteX1" fmla="*/ 165101 w 322363"/>
                <a:gd name="connsiteY1" fmla="*/ 98864 h 135506"/>
                <a:gd name="connsiteX2" fmla="*/ 279401 w 322363"/>
                <a:gd name="connsiteY2" fmla="*/ 49652 h 135506"/>
                <a:gd name="connsiteX3" fmla="*/ 322263 w 322363"/>
                <a:gd name="connsiteY3" fmla="*/ 439 h 135506"/>
                <a:gd name="connsiteX4" fmla="*/ 288926 w 322363"/>
                <a:gd name="connsiteY4" fmla="*/ 27427 h 135506"/>
                <a:gd name="connsiteX5" fmla="*/ 217488 w 322363"/>
                <a:gd name="connsiteY5" fmla="*/ 60764 h 135506"/>
                <a:gd name="connsiteX6" fmla="*/ 168276 w 322363"/>
                <a:gd name="connsiteY6" fmla="*/ 86164 h 135506"/>
                <a:gd name="connsiteX7" fmla="*/ 1 w 322363"/>
                <a:gd name="connsiteY7" fmla="*/ 135377 h 13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363" h="135506">
                  <a:moveTo>
                    <a:pt x="1" y="135377"/>
                  </a:moveTo>
                  <a:cubicBezTo>
                    <a:pt x="-528" y="137494"/>
                    <a:pt x="118534" y="113151"/>
                    <a:pt x="165101" y="98864"/>
                  </a:cubicBezTo>
                  <a:cubicBezTo>
                    <a:pt x="211668" y="84576"/>
                    <a:pt x="253207" y="66056"/>
                    <a:pt x="279401" y="49652"/>
                  </a:cubicBezTo>
                  <a:cubicBezTo>
                    <a:pt x="305595" y="33248"/>
                    <a:pt x="320676" y="4143"/>
                    <a:pt x="322263" y="439"/>
                  </a:cubicBezTo>
                  <a:cubicBezTo>
                    <a:pt x="323850" y="-3265"/>
                    <a:pt x="306388" y="17373"/>
                    <a:pt x="288926" y="27427"/>
                  </a:cubicBezTo>
                  <a:cubicBezTo>
                    <a:pt x="271464" y="37481"/>
                    <a:pt x="237596" y="50974"/>
                    <a:pt x="217488" y="60764"/>
                  </a:cubicBezTo>
                  <a:cubicBezTo>
                    <a:pt x="197380" y="70553"/>
                    <a:pt x="204259" y="75845"/>
                    <a:pt x="168276" y="86164"/>
                  </a:cubicBezTo>
                  <a:cubicBezTo>
                    <a:pt x="132293" y="96483"/>
                    <a:pt x="530" y="133260"/>
                    <a:pt x="1" y="135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3C03B04-E809-4463-A273-D068B48AD417}"/>
                </a:ext>
              </a:extLst>
            </p:cNvPr>
            <p:cNvSpPr/>
            <p:nvPr/>
          </p:nvSpPr>
          <p:spPr>
            <a:xfrm>
              <a:off x="6005206" y="6151948"/>
              <a:ext cx="283711" cy="154292"/>
            </a:xfrm>
            <a:custGeom>
              <a:avLst/>
              <a:gdLst>
                <a:gd name="connsiteX0" fmla="*/ 307 w 283711"/>
                <a:gd name="connsiteY0" fmla="*/ 153602 h 154292"/>
                <a:gd name="connsiteX1" fmla="*/ 138419 w 283711"/>
                <a:gd name="connsiteY1" fmla="*/ 115502 h 154292"/>
                <a:gd name="connsiteX2" fmla="*/ 206682 w 283711"/>
                <a:gd name="connsiteY2" fmla="*/ 67877 h 154292"/>
                <a:gd name="connsiteX3" fmla="*/ 265419 w 283711"/>
                <a:gd name="connsiteY3" fmla="*/ 20252 h 154292"/>
                <a:gd name="connsiteX4" fmla="*/ 281294 w 283711"/>
                <a:gd name="connsiteY4" fmla="*/ 1202 h 154292"/>
                <a:gd name="connsiteX5" fmla="*/ 220969 w 283711"/>
                <a:gd name="connsiteY5" fmla="*/ 52002 h 154292"/>
                <a:gd name="connsiteX6" fmla="*/ 179694 w 283711"/>
                <a:gd name="connsiteY6" fmla="*/ 82165 h 154292"/>
                <a:gd name="connsiteX7" fmla="*/ 307 w 283711"/>
                <a:gd name="connsiteY7" fmla="*/ 153602 h 15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711" h="154292">
                  <a:moveTo>
                    <a:pt x="307" y="153602"/>
                  </a:moveTo>
                  <a:cubicBezTo>
                    <a:pt x="-6572" y="159158"/>
                    <a:pt x="104023" y="129789"/>
                    <a:pt x="138419" y="115502"/>
                  </a:cubicBezTo>
                  <a:cubicBezTo>
                    <a:pt x="172815" y="101214"/>
                    <a:pt x="185515" y="83752"/>
                    <a:pt x="206682" y="67877"/>
                  </a:cubicBezTo>
                  <a:cubicBezTo>
                    <a:pt x="227849" y="52002"/>
                    <a:pt x="252984" y="31364"/>
                    <a:pt x="265419" y="20252"/>
                  </a:cubicBezTo>
                  <a:cubicBezTo>
                    <a:pt x="277854" y="9139"/>
                    <a:pt x="288702" y="-4090"/>
                    <a:pt x="281294" y="1202"/>
                  </a:cubicBezTo>
                  <a:cubicBezTo>
                    <a:pt x="273886" y="6494"/>
                    <a:pt x="237902" y="38508"/>
                    <a:pt x="220969" y="52002"/>
                  </a:cubicBezTo>
                  <a:cubicBezTo>
                    <a:pt x="204036" y="65496"/>
                    <a:pt x="212767" y="67613"/>
                    <a:pt x="179694" y="82165"/>
                  </a:cubicBezTo>
                  <a:cubicBezTo>
                    <a:pt x="146621" y="96717"/>
                    <a:pt x="7186" y="148046"/>
                    <a:pt x="307" y="153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6EE88924-CF24-465A-BDE1-78B68F0EE43C}"/>
                </a:ext>
              </a:extLst>
            </p:cNvPr>
            <p:cNvSpPr/>
            <p:nvPr/>
          </p:nvSpPr>
          <p:spPr>
            <a:xfrm>
              <a:off x="5695171" y="6026252"/>
              <a:ext cx="504093" cy="205285"/>
            </a:xfrm>
            <a:custGeom>
              <a:avLst/>
              <a:gdLst>
                <a:gd name="connsiteX0" fmla="*/ 779 w 504093"/>
                <a:gd name="connsiteY0" fmla="*/ 26886 h 205285"/>
                <a:gd name="connsiteX1" fmla="*/ 232554 w 504093"/>
                <a:gd name="connsiteY1" fmla="*/ 55461 h 205285"/>
                <a:gd name="connsiteX2" fmla="*/ 354792 w 504093"/>
                <a:gd name="connsiteY2" fmla="*/ 164998 h 205285"/>
                <a:gd name="connsiteX3" fmla="*/ 415117 w 504093"/>
                <a:gd name="connsiteY3" fmla="*/ 199923 h 205285"/>
                <a:gd name="connsiteX4" fmla="*/ 504017 w 504093"/>
                <a:gd name="connsiteY4" fmla="*/ 195161 h 205285"/>
                <a:gd name="connsiteX5" fmla="*/ 427817 w 504093"/>
                <a:gd name="connsiteY5" fmla="*/ 106261 h 205285"/>
                <a:gd name="connsiteX6" fmla="*/ 286529 w 504093"/>
                <a:gd name="connsiteY6" fmla="*/ 36411 h 205285"/>
                <a:gd name="connsiteX7" fmla="*/ 161117 w 504093"/>
                <a:gd name="connsiteY7" fmla="*/ 1486 h 205285"/>
                <a:gd name="connsiteX8" fmla="*/ 779 w 504093"/>
                <a:gd name="connsiteY8" fmla="*/ 26886 h 2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093" h="205285">
                  <a:moveTo>
                    <a:pt x="779" y="26886"/>
                  </a:moveTo>
                  <a:cubicBezTo>
                    <a:pt x="12685" y="35882"/>
                    <a:pt x="173552" y="32442"/>
                    <a:pt x="232554" y="55461"/>
                  </a:cubicBezTo>
                  <a:cubicBezTo>
                    <a:pt x="291556" y="78480"/>
                    <a:pt x="324365" y="140921"/>
                    <a:pt x="354792" y="164998"/>
                  </a:cubicBezTo>
                  <a:cubicBezTo>
                    <a:pt x="385219" y="189075"/>
                    <a:pt x="390246" y="194896"/>
                    <a:pt x="415117" y="199923"/>
                  </a:cubicBezTo>
                  <a:cubicBezTo>
                    <a:pt x="439988" y="204950"/>
                    <a:pt x="501900" y="210771"/>
                    <a:pt x="504017" y="195161"/>
                  </a:cubicBezTo>
                  <a:cubicBezTo>
                    <a:pt x="506134" y="179551"/>
                    <a:pt x="464065" y="132719"/>
                    <a:pt x="427817" y="106261"/>
                  </a:cubicBezTo>
                  <a:cubicBezTo>
                    <a:pt x="391569" y="79803"/>
                    <a:pt x="330979" y="53873"/>
                    <a:pt x="286529" y="36411"/>
                  </a:cubicBezTo>
                  <a:cubicBezTo>
                    <a:pt x="242079" y="18949"/>
                    <a:pt x="205567" y="9159"/>
                    <a:pt x="161117" y="1486"/>
                  </a:cubicBezTo>
                  <a:cubicBezTo>
                    <a:pt x="116667" y="-6187"/>
                    <a:pt x="-11127" y="17890"/>
                    <a:pt x="779" y="26886"/>
                  </a:cubicBez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E086952-01C0-4A83-94AB-643762B5A977}"/>
                </a:ext>
              </a:extLst>
            </p:cNvPr>
            <p:cNvSpPr/>
            <p:nvPr/>
          </p:nvSpPr>
          <p:spPr>
            <a:xfrm>
              <a:off x="6046762" y="6042336"/>
              <a:ext cx="119128" cy="78943"/>
            </a:xfrm>
            <a:custGeom>
              <a:avLst/>
              <a:gdLst>
                <a:gd name="connsiteX0" fmla="*/ 26 w 119128"/>
                <a:gd name="connsiteY0" fmla="*/ 77477 h 78943"/>
                <a:gd name="connsiteX1" fmla="*/ 66701 w 119128"/>
                <a:gd name="connsiteY1" fmla="*/ 56839 h 78943"/>
                <a:gd name="connsiteX2" fmla="*/ 119088 w 119128"/>
                <a:gd name="connsiteY2" fmla="*/ 1277 h 78943"/>
                <a:gd name="connsiteX3" fmla="*/ 74638 w 119128"/>
                <a:gd name="connsiteY3" fmla="*/ 20327 h 78943"/>
                <a:gd name="connsiteX4" fmla="*/ 26 w 119128"/>
                <a:gd name="connsiteY4" fmla="*/ 77477 h 7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28" h="78943">
                  <a:moveTo>
                    <a:pt x="26" y="77477"/>
                  </a:moveTo>
                  <a:cubicBezTo>
                    <a:pt x="-1297" y="83562"/>
                    <a:pt x="46857" y="69539"/>
                    <a:pt x="66701" y="56839"/>
                  </a:cubicBezTo>
                  <a:cubicBezTo>
                    <a:pt x="86545" y="44139"/>
                    <a:pt x="117765" y="7362"/>
                    <a:pt x="119088" y="1277"/>
                  </a:cubicBezTo>
                  <a:cubicBezTo>
                    <a:pt x="120411" y="-4808"/>
                    <a:pt x="88661" y="12389"/>
                    <a:pt x="74638" y="20327"/>
                  </a:cubicBezTo>
                  <a:cubicBezTo>
                    <a:pt x="60615" y="28265"/>
                    <a:pt x="1349" y="71392"/>
                    <a:pt x="26" y="77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61125E86-8A89-4F14-BBB0-6F0D5625BC9B}"/>
                </a:ext>
              </a:extLst>
            </p:cNvPr>
            <p:cNvSpPr/>
            <p:nvPr/>
          </p:nvSpPr>
          <p:spPr>
            <a:xfrm>
              <a:off x="5308450" y="6162649"/>
              <a:ext cx="123767" cy="168956"/>
            </a:xfrm>
            <a:custGeom>
              <a:avLst/>
              <a:gdLst>
                <a:gd name="connsiteX0" fmla="*/ 150 w 123767"/>
                <a:gd name="connsiteY0" fmla="*/ 168301 h 168956"/>
                <a:gd name="connsiteX1" fmla="*/ 73175 w 123767"/>
                <a:gd name="connsiteY1" fmla="*/ 19076 h 168956"/>
                <a:gd name="connsiteX2" fmla="*/ 119213 w 123767"/>
                <a:gd name="connsiteY2" fmla="*/ 3201 h 168956"/>
                <a:gd name="connsiteX3" fmla="*/ 119213 w 123767"/>
                <a:gd name="connsiteY3" fmla="*/ 30189 h 168956"/>
                <a:gd name="connsiteX4" fmla="*/ 93813 w 123767"/>
                <a:gd name="connsiteY4" fmla="*/ 73051 h 168956"/>
                <a:gd name="connsiteX5" fmla="*/ 150 w 123767"/>
                <a:gd name="connsiteY5" fmla="*/ 168301 h 16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767" h="168956">
                  <a:moveTo>
                    <a:pt x="150" y="168301"/>
                  </a:moveTo>
                  <a:cubicBezTo>
                    <a:pt x="-3290" y="159305"/>
                    <a:pt x="53331" y="46593"/>
                    <a:pt x="73175" y="19076"/>
                  </a:cubicBezTo>
                  <a:cubicBezTo>
                    <a:pt x="93019" y="-8441"/>
                    <a:pt x="111540" y="1349"/>
                    <a:pt x="119213" y="3201"/>
                  </a:cubicBezTo>
                  <a:cubicBezTo>
                    <a:pt x="126886" y="5053"/>
                    <a:pt x="123446" y="18547"/>
                    <a:pt x="119213" y="30189"/>
                  </a:cubicBezTo>
                  <a:cubicBezTo>
                    <a:pt x="114980" y="41831"/>
                    <a:pt x="110482" y="55059"/>
                    <a:pt x="93813" y="73051"/>
                  </a:cubicBezTo>
                  <a:cubicBezTo>
                    <a:pt x="77144" y="91043"/>
                    <a:pt x="3590" y="177297"/>
                    <a:pt x="150" y="168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B34FD5F-C2A6-4843-8715-3B933221209C}"/>
                </a:ext>
              </a:extLst>
            </p:cNvPr>
            <p:cNvSpPr/>
            <p:nvPr/>
          </p:nvSpPr>
          <p:spPr>
            <a:xfrm>
              <a:off x="5449425" y="5990832"/>
              <a:ext cx="562586" cy="155978"/>
            </a:xfrm>
            <a:custGeom>
              <a:avLst/>
              <a:gdLst>
                <a:gd name="connsiteX0" fmla="*/ 463 w 562586"/>
                <a:gd name="connsiteY0" fmla="*/ 155968 h 155978"/>
                <a:gd name="connsiteX1" fmla="*/ 184613 w 562586"/>
                <a:gd name="connsiteY1" fmla="*/ 49606 h 155978"/>
                <a:gd name="connsiteX2" fmla="*/ 367175 w 562586"/>
                <a:gd name="connsiteY2" fmla="*/ 19443 h 155978"/>
                <a:gd name="connsiteX3" fmla="*/ 562438 w 562586"/>
                <a:gd name="connsiteY3" fmla="*/ 30556 h 155978"/>
                <a:gd name="connsiteX4" fmla="*/ 335425 w 562586"/>
                <a:gd name="connsiteY4" fmla="*/ 393 h 155978"/>
                <a:gd name="connsiteX5" fmla="*/ 138575 w 562586"/>
                <a:gd name="connsiteY5" fmla="*/ 55956 h 155978"/>
                <a:gd name="connsiteX6" fmla="*/ 463 w 562586"/>
                <a:gd name="connsiteY6" fmla="*/ 155968 h 15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586" h="155978">
                  <a:moveTo>
                    <a:pt x="463" y="155968"/>
                  </a:moveTo>
                  <a:cubicBezTo>
                    <a:pt x="8136" y="154910"/>
                    <a:pt x="123494" y="72360"/>
                    <a:pt x="184613" y="49606"/>
                  </a:cubicBezTo>
                  <a:cubicBezTo>
                    <a:pt x="245732" y="26852"/>
                    <a:pt x="304204" y="22618"/>
                    <a:pt x="367175" y="19443"/>
                  </a:cubicBezTo>
                  <a:cubicBezTo>
                    <a:pt x="430146" y="16268"/>
                    <a:pt x="567730" y="33731"/>
                    <a:pt x="562438" y="30556"/>
                  </a:cubicBezTo>
                  <a:cubicBezTo>
                    <a:pt x="557146" y="27381"/>
                    <a:pt x="406069" y="-3840"/>
                    <a:pt x="335425" y="393"/>
                  </a:cubicBezTo>
                  <a:cubicBezTo>
                    <a:pt x="264781" y="4626"/>
                    <a:pt x="194931" y="32144"/>
                    <a:pt x="138575" y="55956"/>
                  </a:cubicBezTo>
                  <a:cubicBezTo>
                    <a:pt x="82219" y="79768"/>
                    <a:pt x="-7210" y="157026"/>
                    <a:pt x="463" y="155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63F51E5-3CE7-4FC1-88C8-C6ACAF8EECF2}"/>
                </a:ext>
              </a:extLst>
            </p:cNvPr>
            <p:cNvSpPr/>
            <p:nvPr/>
          </p:nvSpPr>
          <p:spPr>
            <a:xfrm>
              <a:off x="5413064" y="5934988"/>
              <a:ext cx="726494" cy="236673"/>
            </a:xfrm>
            <a:custGeom>
              <a:avLst/>
              <a:gdLst>
                <a:gd name="connsiteX0" fmla="*/ 311 w 726494"/>
                <a:gd name="connsiteY0" fmla="*/ 235625 h 236673"/>
                <a:gd name="connsiteX1" fmla="*/ 119374 w 726494"/>
                <a:gd name="connsiteY1" fmla="*/ 116562 h 236673"/>
                <a:gd name="connsiteX2" fmla="*/ 287649 w 726494"/>
                <a:gd name="connsiteY2" fmla="*/ 30837 h 236673"/>
                <a:gd name="connsiteX3" fmla="*/ 511486 w 726494"/>
                <a:gd name="connsiteY3" fmla="*/ 41950 h 236673"/>
                <a:gd name="connsiteX4" fmla="*/ 654361 w 726494"/>
                <a:gd name="connsiteY4" fmla="*/ 102275 h 236673"/>
                <a:gd name="connsiteX5" fmla="*/ 725799 w 726494"/>
                <a:gd name="connsiteY5" fmla="*/ 151487 h 236673"/>
                <a:gd name="connsiteX6" fmla="*/ 687699 w 726494"/>
                <a:gd name="connsiteY6" fmla="*/ 111800 h 236673"/>
                <a:gd name="connsiteX7" fmla="*/ 638486 w 726494"/>
                <a:gd name="connsiteY7" fmla="*/ 73700 h 236673"/>
                <a:gd name="connsiteX8" fmla="*/ 511486 w 726494"/>
                <a:gd name="connsiteY8" fmla="*/ 21312 h 236673"/>
                <a:gd name="connsiteX9" fmla="*/ 381311 w 726494"/>
                <a:gd name="connsiteY9" fmla="*/ 675 h 236673"/>
                <a:gd name="connsiteX10" fmla="*/ 154299 w 726494"/>
                <a:gd name="connsiteY10" fmla="*/ 43537 h 236673"/>
                <a:gd name="connsiteX11" fmla="*/ 311 w 726494"/>
                <a:gd name="connsiteY11" fmla="*/ 235625 h 23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6494" h="236673">
                  <a:moveTo>
                    <a:pt x="311" y="235625"/>
                  </a:moveTo>
                  <a:cubicBezTo>
                    <a:pt x="-5510" y="247796"/>
                    <a:pt x="71484" y="150693"/>
                    <a:pt x="119374" y="116562"/>
                  </a:cubicBezTo>
                  <a:cubicBezTo>
                    <a:pt x="167264" y="82431"/>
                    <a:pt x="222297" y="43272"/>
                    <a:pt x="287649" y="30837"/>
                  </a:cubicBezTo>
                  <a:cubicBezTo>
                    <a:pt x="353001" y="18402"/>
                    <a:pt x="450367" y="30044"/>
                    <a:pt x="511486" y="41950"/>
                  </a:cubicBezTo>
                  <a:cubicBezTo>
                    <a:pt x="572605" y="53856"/>
                    <a:pt x="618642" y="84019"/>
                    <a:pt x="654361" y="102275"/>
                  </a:cubicBezTo>
                  <a:cubicBezTo>
                    <a:pt x="690080" y="120531"/>
                    <a:pt x="720243" y="149900"/>
                    <a:pt x="725799" y="151487"/>
                  </a:cubicBezTo>
                  <a:cubicBezTo>
                    <a:pt x="731355" y="153074"/>
                    <a:pt x="702251" y="124764"/>
                    <a:pt x="687699" y="111800"/>
                  </a:cubicBezTo>
                  <a:cubicBezTo>
                    <a:pt x="673147" y="98835"/>
                    <a:pt x="667855" y="88781"/>
                    <a:pt x="638486" y="73700"/>
                  </a:cubicBezTo>
                  <a:cubicBezTo>
                    <a:pt x="609117" y="58619"/>
                    <a:pt x="554348" y="33483"/>
                    <a:pt x="511486" y="21312"/>
                  </a:cubicBezTo>
                  <a:cubicBezTo>
                    <a:pt x="468624" y="9141"/>
                    <a:pt x="440842" y="-3029"/>
                    <a:pt x="381311" y="675"/>
                  </a:cubicBezTo>
                  <a:cubicBezTo>
                    <a:pt x="321780" y="4379"/>
                    <a:pt x="217005" y="8083"/>
                    <a:pt x="154299" y="43537"/>
                  </a:cubicBezTo>
                  <a:cubicBezTo>
                    <a:pt x="91593" y="78991"/>
                    <a:pt x="6132" y="223454"/>
                    <a:pt x="311" y="235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A88EA93B-662E-494D-BC76-5B7CFF048CD9}"/>
                </a:ext>
              </a:extLst>
            </p:cNvPr>
            <p:cNvSpPr/>
            <p:nvPr/>
          </p:nvSpPr>
          <p:spPr>
            <a:xfrm>
              <a:off x="6002338" y="6170603"/>
              <a:ext cx="327040" cy="209710"/>
            </a:xfrm>
            <a:custGeom>
              <a:avLst/>
              <a:gdLst>
                <a:gd name="connsiteX0" fmla="*/ 0 w 327040"/>
                <a:gd name="connsiteY0" fmla="*/ 174635 h 209710"/>
                <a:gd name="connsiteX1" fmla="*/ 138112 w 327040"/>
                <a:gd name="connsiteY1" fmla="*/ 209560 h 209710"/>
                <a:gd name="connsiteX2" fmla="*/ 174625 w 327040"/>
                <a:gd name="connsiteY2" fmla="*/ 161935 h 209710"/>
                <a:gd name="connsiteX3" fmla="*/ 312737 w 327040"/>
                <a:gd name="connsiteY3" fmla="*/ 146060 h 209710"/>
                <a:gd name="connsiteX4" fmla="*/ 307975 w 327040"/>
                <a:gd name="connsiteY4" fmla="*/ 68272 h 209710"/>
                <a:gd name="connsiteX5" fmla="*/ 182562 w 327040"/>
                <a:gd name="connsiteY5" fmla="*/ 10 h 209710"/>
                <a:gd name="connsiteX6" fmla="*/ 196850 w 327040"/>
                <a:gd name="connsiteY6" fmla="*/ 63510 h 209710"/>
                <a:gd name="connsiteX7" fmla="*/ 139700 w 327040"/>
                <a:gd name="connsiteY7" fmla="*/ 111135 h 209710"/>
                <a:gd name="connsiteX8" fmla="*/ 0 w 327040"/>
                <a:gd name="connsiteY8" fmla="*/ 174635 h 20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040" h="209710">
                  <a:moveTo>
                    <a:pt x="0" y="174635"/>
                  </a:moveTo>
                  <a:cubicBezTo>
                    <a:pt x="-265" y="191039"/>
                    <a:pt x="109008" y="211677"/>
                    <a:pt x="138112" y="209560"/>
                  </a:cubicBezTo>
                  <a:cubicBezTo>
                    <a:pt x="167216" y="207443"/>
                    <a:pt x="145521" y="172518"/>
                    <a:pt x="174625" y="161935"/>
                  </a:cubicBezTo>
                  <a:cubicBezTo>
                    <a:pt x="203729" y="151352"/>
                    <a:pt x="290512" y="161670"/>
                    <a:pt x="312737" y="146060"/>
                  </a:cubicBezTo>
                  <a:cubicBezTo>
                    <a:pt x="334962" y="130450"/>
                    <a:pt x="329671" y="92613"/>
                    <a:pt x="307975" y="68272"/>
                  </a:cubicBezTo>
                  <a:cubicBezTo>
                    <a:pt x="286279" y="43931"/>
                    <a:pt x="201083" y="804"/>
                    <a:pt x="182562" y="10"/>
                  </a:cubicBezTo>
                  <a:cubicBezTo>
                    <a:pt x="164041" y="-784"/>
                    <a:pt x="203994" y="44989"/>
                    <a:pt x="196850" y="63510"/>
                  </a:cubicBezTo>
                  <a:cubicBezTo>
                    <a:pt x="189706" y="82031"/>
                    <a:pt x="169333" y="96054"/>
                    <a:pt x="139700" y="111135"/>
                  </a:cubicBezTo>
                  <a:cubicBezTo>
                    <a:pt x="110067" y="126216"/>
                    <a:pt x="265" y="158231"/>
                    <a:pt x="0" y="17463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A16D9532-12C3-4479-9BC0-21D5520B40EE}"/>
                </a:ext>
              </a:extLst>
            </p:cNvPr>
            <p:cNvSpPr/>
            <p:nvPr/>
          </p:nvSpPr>
          <p:spPr>
            <a:xfrm>
              <a:off x="5339302" y="6329621"/>
              <a:ext cx="902868" cy="216275"/>
            </a:xfrm>
            <a:custGeom>
              <a:avLst/>
              <a:gdLst>
                <a:gd name="connsiteX0" fmla="*/ 5811 w 902868"/>
                <a:gd name="connsiteY0" fmla="*/ 1329 h 216275"/>
                <a:gd name="connsiteX1" fmla="*/ 278861 w 902868"/>
                <a:gd name="connsiteY1" fmla="*/ 109279 h 216275"/>
                <a:gd name="connsiteX2" fmla="*/ 526511 w 902868"/>
                <a:gd name="connsiteY2" fmla="*/ 134679 h 216275"/>
                <a:gd name="connsiteX3" fmla="*/ 707486 w 902868"/>
                <a:gd name="connsiteY3" fmla="*/ 102929 h 216275"/>
                <a:gd name="connsiteX4" fmla="*/ 686848 w 902868"/>
                <a:gd name="connsiteY4" fmla="*/ 33079 h 216275"/>
                <a:gd name="connsiteX5" fmla="*/ 793211 w 902868"/>
                <a:gd name="connsiteY5" fmla="*/ 55304 h 216275"/>
                <a:gd name="connsiteX6" fmla="*/ 853536 w 902868"/>
                <a:gd name="connsiteY6" fmla="*/ 23554 h 216275"/>
                <a:gd name="connsiteX7" fmla="*/ 902748 w 902868"/>
                <a:gd name="connsiteY7" fmla="*/ 41017 h 216275"/>
                <a:gd name="connsiteX8" fmla="*/ 839248 w 902868"/>
                <a:gd name="connsiteY8" fmla="*/ 136267 h 216275"/>
                <a:gd name="connsiteX9" fmla="*/ 515398 w 902868"/>
                <a:gd name="connsiteY9" fmla="*/ 214054 h 216275"/>
                <a:gd name="connsiteX10" fmla="*/ 234411 w 902868"/>
                <a:gd name="connsiteY10" fmla="*/ 188654 h 216275"/>
                <a:gd name="connsiteX11" fmla="*/ 142336 w 902868"/>
                <a:gd name="connsiteY11" fmla="*/ 121979 h 216275"/>
                <a:gd name="connsiteX12" fmla="*/ 153448 w 902868"/>
                <a:gd name="connsiteY12" fmla="*/ 82292 h 216275"/>
                <a:gd name="connsiteX13" fmla="*/ 97886 w 902868"/>
                <a:gd name="connsiteY13" fmla="*/ 50542 h 216275"/>
                <a:gd name="connsiteX14" fmla="*/ 5811 w 902868"/>
                <a:gd name="connsiteY14" fmla="*/ 1329 h 21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2868" h="216275">
                  <a:moveTo>
                    <a:pt x="5811" y="1329"/>
                  </a:moveTo>
                  <a:cubicBezTo>
                    <a:pt x="35974" y="11119"/>
                    <a:pt x="192078" y="87054"/>
                    <a:pt x="278861" y="109279"/>
                  </a:cubicBezTo>
                  <a:cubicBezTo>
                    <a:pt x="365644" y="131504"/>
                    <a:pt x="455074" y="135737"/>
                    <a:pt x="526511" y="134679"/>
                  </a:cubicBezTo>
                  <a:cubicBezTo>
                    <a:pt x="597948" y="133621"/>
                    <a:pt x="680763" y="119862"/>
                    <a:pt x="707486" y="102929"/>
                  </a:cubicBezTo>
                  <a:cubicBezTo>
                    <a:pt x="734209" y="85996"/>
                    <a:pt x="672561" y="41016"/>
                    <a:pt x="686848" y="33079"/>
                  </a:cubicBezTo>
                  <a:cubicBezTo>
                    <a:pt x="701135" y="25142"/>
                    <a:pt x="765430" y="56891"/>
                    <a:pt x="793211" y="55304"/>
                  </a:cubicBezTo>
                  <a:cubicBezTo>
                    <a:pt x="820992" y="53717"/>
                    <a:pt x="835280" y="25935"/>
                    <a:pt x="853536" y="23554"/>
                  </a:cubicBezTo>
                  <a:cubicBezTo>
                    <a:pt x="871792" y="21173"/>
                    <a:pt x="905129" y="22232"/>
                    <a:pt x="902748" y="41017"/>
                  </a:cubicBezTo>
                  <a:cubicBezTo>
                    <a:pt x="900367" y="59802"/>
                    <a:pt x="903806" y="107428"/>
                    <a:pt x="839248" y="136267"/>
                  </a:cubicBezTo>
                  <a:cubicBezTo>
                    <a:pt x="774690" y="165106"/>
                    <a:pt x="616204" y="205323"/>
                    <a:pt x="515398" y="214054"/>
                  </a:cubicBezTo>
                  <a:cubicBezTo>
                    <a:pt x="414592" y="222785"/>
                    <a:pt x="296588" y="204000"/>
                    <a:pt x="234411" y="188654"/>
                  </a:cubicBezTo>
                  <a:cubicBezTo>
                    <a:pt x="172234" y="173308"/>
                    <a:pt x="155830" y="139706"/>
                    <a:pt x="142336" y="121979"/>
                  </a:cubicBezTo>
                  <a:cubicBezTo>
                    <a:pt x="128842" y="104252"/>
                    <a:pt x="160856" y="94198"/>
                    <a:pt x="153448" y="82292"/>
                  </a:cubicBezTo>
                  <a:cubicBezTo>
                    <a:pt x="146040" y="70386"/>
                    <a:pt x="124344" y="62448"/>
                    <a:pt x="97886" y="50542"/>
                  </a:cubicBezTo>
                  <a:cubicBezTo>
                    <a:pt x="71428" y="38636"/>
                    <a:pt x="-24352" y="-8461"/>
                    <a:pt x="5811" y="132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D00FBB26-67BA-458C-A3B9-A999289E4111}"/>
                </a:ext>
              </a:extLst>
            </p:cNvPr>
            <p:cNvSpPr/>
            <p:nvPr/>
          </p:nvSpPr>
          <p:spPr>
            <a:xfrm>
              <a:off x="5527312" y="6043793"/>
              <a:ext cx="528602" cy="296281"/>
            </a:xfrm>
            <a:custGeom>
              <a:avLst/>
              <a:gdLst>
                <a:gd name="connsiteX0" fmla="*/ 8301 w 528602"/>
                <a:gd name="connsiteY0" fmla="*/ 76020 h 296281"/>
                <a:gd name="connsiteX1" fmla="*/ 52751 w 528602"/>
                <a:gd name="connsiteY1" fmla="*/ 106182 h 296281"/>
                <a:gd name="connsiteX2" fmla="*/ 51163 w 528602"/>
                <a:gd name="connsiteY2" fmla="*/ 185557 h 296281"/>
                <a:gd name="connsiteX3" fmla="*/ 51163 w 528602"/>
                <a:gd name="connsiteY3" fmla="*/ 193495 h 296281"/>
                <a:gd name="connsiteX4" fmla="*/ 41638 w 528602"/>
                <a:gd name="connsiteY4" fmla="*/ 120470 h 296281"/>
                <a:gd name="connsiteX5" fmla="*/ 65451 w 528602"/>
                <a:gd name="connsiteY5" fmla="*/ 201432 h 296281"/>
                <a:gd name="connsiteX6" fmla="*/ 182926 w 528602"/>
                <a:gd name="connsiteY6" fmla="*/ 283982 h 296281"/>
                <a:gd name="connsiteX7" fmla="*/ 273413 w 528602"/>
                <a:gd name="connsiteY7" fmla="*/ 295095 h 296281"/>
                <a:gd name="connsiteX8" fmla="*/ 333738 w 528602"/>
                <a:gd name="connsiteY8" fmla="*/ 276045 h 296281"/>
                <a:gd name="connsiteX9" fmla="*/ 363901 w 528602"/>
                <a:gd name="connsiteY9" fmla="*/ 231595 h 296281"/>
                <a:gd name="connsiteX10" fmla="*/ 382951 w 528602"/>
                <a:gd name="connsiteY10" fmla="*/ 118882 h 296281"/>
                <a:gd name="connsiteX11" fmla="*/ 384538 w 528602"/>
                <a:gd name="connsiteY11" fmla="*/ 37920 h 296281"/>
                <a:gd name="connsiteX12" fmla="*/ 454388 w 528602"/>
                <a:gd name="connsiteY12" fmla="*/ 99832 h 296281"/>
                <a:gd name="connsiteX13" fmla="*/ 527413 w 528602"/>
                <a:gd name="connsiteY13" fmla="*/ 96657 h 296281"/>
                <a:gd name="connsiteX14" fmla="*/ 392476 w 528602"/>
                <a:gd name="connsiteY14" fmla="*/ 10932 h 296281"/>
                <a:gd name="connsiteX15" fmla="*/ 243251 w 528602"/>
                <a:gd name="connsiteY15" fmla="*/ 6170 h 296281"/>
                <a:gd name="connsiteX16" fmla="*/ 8301 w 528602"/>
                <a:gd name="connsiteY16" fmla="*/ 76020 h 29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8602" h="296281">
                  <a:moveTo>
                    <a:pt x="8301" y="76020"/>
                  </a:moveTo>
                  <a:cubicBezTo>
                    <a:pt x="-23449" y="92689"/>
                    <a:pt x="45607" y="87926"/>
                    <a:pt x="52751" y="106182"/>
                  </a:cubicBezTo>
                  <a:cubicBezTo>
                    <a:pt x="59895" y="124438"/>
                    <a:pt x="51428" y="171005"/>
                    <a:pt x="51163" y="185557"/>
                  </a:cubicBezTo>
                  <a:cubicBezTo>
                    <a:pt x="50898" y="200109"/>
                    <a:pt x="52750" y="204343"/>
                    <a:pt x="51163" y="193495"/>
                  </a:cubicBezTo>
                  <a:cubicBezTo>
                    <a:pt x="49576" y="182647"/>
                    <a:pt x="39257" y="119147"/>
                    <a:pt x="41638" y="120470"/>
                  </a:cubicBezTo>
                  <a:cubicBezTo>
                    <a:pt x="44019" y="121793"/>
                    <a:pt x="41903" y="174180"/>
                    <a:pt x="65451" y="201432"/>
                  </a:cubicBezTo>
                  <a:cubicBezTo>
                    <a:pt x="88999" y="228684"/>
                    <a:pt x="148266" y="268372"/>
                    <a:pt x="182926" y="283982"/>
                  </a:cubicBezTo>
                  <a:cubicBezTo>
                    <a:pt x="217586" y="299593"/>
                    <a:pt x="248278" y="296418"/>
                    <a:pt x="273413" y="295095"/>
                  </a:cubicBezTo>
                  <a:cubicBezTo>
                    <a:pt x="298548" y="293772"/>
                    <a:pt x="318657" y="286628"/>
                    <a:pt x="333738" y="276045"/>
                  </a:cubicBezTo>
                  <a:cubicBezTo>
                    <a:pt x="348819" y="265462"/>
                    <a:pt x="355699" y="257789"/>
                    <a:pt x="363901" y="231595"/>
                  </a:cubicBezTo>
                  <a:cubicBezTo>
                    <a:pt x="372103" y="205401"/>
                    <a:pt x="379512" y="151161"/>
                    <a:pt x="382951" y="118882"/>
                  </a:cubicBezTo>
                  <a:cubicBezTo>
                    <a:pt x="386390" y="86603"/>
                    <a:pt x="372632" y="41095"/>
                    <a:pt x="384538" y="37920"/>
                  </a:cubicBezTo>
                  <a:cubicBezTo>
                    <a:pt x="396444" y="34745"/>
                    <a:pt x="430575" y="90042"/>
                    <a:pt x="454388" y="99832"/>
                  </a:cubicBezTo>
                  <a:cubicBezTo>
                    <a:pt x="478201" y="109622"/>
                    <a:pt x="537732" y="111474"/>
                    <a:pt x="527413" y="96657"/>
                  </a:cubicBezTo>
                  <a:cubicBezTo>
                    <a:pt x="517094" y="81840"/>
                    <a:pt x="439836" y="26013"/>
                    <a:pt x="392476" y="10932"/>
                  </a:cubicBezTo>
                  <a:cubicBezTo>
                    <a:pt x="345116" y="-4149"/>
                    <a:pt x="308074" y="-1503"/>
                    <a:pt x="243251" y="6170"/>
                  </a:cubicBezTo>
                  <a:cubicBezTo>
                    <a:pt x="178428" y="13843"/>
                    <a:pt x="40051" y="59351"/>
                    <a:pt x="8301" y="760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月 35">
              <a:extLst>
                <a:ext uri="{FF2B5EF4-FFF2-40B4-BE49-F238E27FC236}">
                  <a16:creationId xmlns:a16="http://schemas.microsoft.com/office/drawing/2014/main" id="{9CCB07D8-15FC-42B4-A7B4-7F0456F01921}"/>
                </a:ext>
              </a:extLst>
            </p:cNvPr>
            <p:cNvSpPr/>
            <p:nvPr/>
          </p:nvSpPr>
          <p:spPr>
            <a:xfrm rot="16200000">
              <a:off x="5688014" y="6057740"/>
              <a:ext cx="82392" cy="108112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6195DE9E-FFBC-4B2E-93B5-2902D42DE13C}"/>
                </a:ext>
              </a:extLst>
            </p:cNvPr>
            <p:cNvSpPr/>
            <p:nvPr/>
          </p:nvSpPr>
          <p:spPr>
            <a:xfrm>
              <a:off x="5611813" y="6186488"/>
              <a:ext cx="71438" cy="714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520A1B53-7861-4452-84AF-6BC9E299EAF6}"/>
                </a:ext>
              </a:extLst>
            </p:cNvPr>
            <p:cNvSpPr/>
            <p:nvPr/>
          </p:nvSpPr>
          <p:spPr>
            <a:xfrm>
              <a:off x="5605463" y="60944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2FBA5007-A9D8-468B-9DCC-7FAC97E0D739}"/>
                </a:ext>
              </a:extLst>
            </p:cNvPr>
            <p:cNvSpPr/>
            <p:nvPr/>
          </p:nvSpPr>
          <p:spPr>
            <a:xfrm>
              <a:off x="5844875" y="5997238"/>
              <a:ext cx="154561" cy="45190"/>
            </a:xfrm>
            <a:custGeom>
              <a:avLst/>
              <a:gdLst>
                <a:gd name="connsiteX0" fmla="*/ 300 w 154561"/>
                <a:gd name="connsiteY0" fmla="*/ 38437 h 45190"/>
                <a:gd name="connsiteX1" fmla="*/ 128888 w 154561"/>
                <a:gd name="connsiteY1" fmla="*/ 43200 h 45190"/>
                <a:gd name="connsiteX2" fmla="*/ 154288 w 154561"/>
                <a:gd name="connsiteY2" fmla="*/ 337 h 45190"/>
                <a:gd name="connsiteX3" fmla="*/ 122538 w 154561"/>
                <a:gd name="connsiteY3" fmla="*/ 24150 h 45190"/>
                <a:gd name="connsiteX4" fmla="*/ 93963 w 154561"/>
                <a:gd name="connsiteY4" fmla="*/ 41612 h 45190"/>
                <a:gd name="connsiteX5" fmla="*/ 300 w 154561"/>
                <a:gd name="connsiteY5" fmla="*/ 38437 h 4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61" h="45190">
                  <a:moveTo>
                    <a:pt x="300" y="38437"/>
                  </a:moveTo>
                  <a:cubicBezTo>
                    <a:pt x="6121" y="38702"/>
                    <a:pt x="103223" y="49550"/>
                    <a:pt x="128888" y="43200"/>
                  </a:cubicBezTo>
                  <a:cubicBezTo>
                    <a:pt x="154553" y="36850"/>
                    <a:pt x="155346" y="3512"/>
                    <a:pt x="154288" y="337"/>
                  </a:cubicBezTo>
                  <a:cubicBezTo>
                    <a:pt x="153230" y="-2838"/>
                    <a:pt x="132592" y="17271"/>
                    <a:pt x="122538" y="24150"/>
                  </a:cubicBezTo>
                  <a:cubicBezTo>
                    <a:pt x="112484" y="31029"/>
                    <a:pt x="113013" y="38966"/>
                    <a:pt x="93963" y="41612"/>
                  </a:cubicBezTo>
                  <a:cubicBezTo>
                    <a:pt x="74913" y="44258"/>
                    <a:pt x="-5521" y="38172"/>
                    <a:pt x="300" y="38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53D68B2-2866-4C7D-B5FA-A09E4E1B4AE2}"/>
                </a:ext>
              </a:extLst>
            </p:cNvPr>
            <p:cNvSpPr/>
            <p:nvPr/>
          </p:nvSpPr>
          <p:spPr>
            <a:xfrm>
              <a:off x="6009776" y="6172196"/>
              <a:ext cx="175479" cy="109489"/>
            </a:xfrm>
            <a:custGeom>
              <a:avLst/>
              <a:gdLst>
                <a:gd name="connsiteX0" fmla="*/ 30662 w 175479"/>
                <a:gd name="connsiteY0" fmla="*/ 4 h 109489"/>
                <a:gd name="connsiteX1" fmla="*/ 38599 w 175479"/>
                <a:gd name="connsiteY1" fmla="*/ 60329 h 109489"/>
                <a:gd name="connsiteX2" fmla="*/ 499 w 175479"/>
                <a:gd name="connsiteY2" fmla="*/ 106367 h 109489"/>
                <a:gd name="connsiteX3" fmla="*/ 70349 w 175479"/>
                <a:gd name="connsiteY3" fmla="*/ 103192 h 109489"/>
                <a:gd name="connsiteX4" fmla="*/ 159249 w 175479"/>
                <a:gd name="connsiteY4" fmla="*/ 85729 h 109489"/>
                <a:gd name="connsiteX5" fmla="*/ 165599 w 175479"/>
                <a:gd name="connsiteY5" fmla="*/ 57154 h 109489"/>
                <a:gd name="connsiteX6" fmla="*/ 30662 w 175479"/>
                <a:gd name="connsiteY6" fmla="*/ 4 h 10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9" h="109489">
                  <a:moveTo>
                    <a:pt x="30662" y="4"/>
                  </a:moveTo>
                  <a:cubicBezTo>
                    <a:pt x="9495" y="533"/>
                    <a:pt x="43626" y="42602"/>
                    <a:pt x="38599" y="60329"/>
                  </a:cubicBezTo>
                  <a:cubicBezTo>
                    <a:pt x="33572" y="78056"/>
                    <a:pt x="-4793" y="99223"/>
                    <a:pt x="499" y="106367"/>
                  </a:cubicBezTo>
                  <a:cubicBezTo>
                    <a:pt x="5791" y="113511"/>
                    <a:pt x="43891" y="106632"/>
                    <a:pt x="70349" y="103192"/>
                  </a:cubicBezTo>
                  <a:cubicBezTo>
                    <a:pt x="96807" y="99752"/>
                    <a:pt x="143374" y="93402"/>
                    <a:pt x="159249" y="85729"/>
                  </a:cubicBezTo>
                  <a:cubicBezTo>
                    <a:pt x="175124" y="78056"/>
                    <a:pt x="183062" y="67737"/>
                    <a:pt x="165599" y="57154"/>
                  </a:cubicBezTo>
                  <a:cubicBezTo>
                    <a:pt x="148137" y="46571"/>
                    <a:pt x="51829" y="-525"/>
                    <a:pt x="306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96462C47-17BC-4E22-8082-4ABCC6D46FFC}"/>
                </a:ext>
              </a:extLst>
            </p:cNvPr>
            <p:cNvSpPr/>
            <p:nvPr/>
          </p:nvSpPr>
          <p:spPr>
            <a:xfrm>
              <a:off x="5895972" y="6014757"/>
              <a:ext cx="347805" cy="148324"/>
            </a:xfrm>
            <a:custGeom>
              <a:avLst/>
              <a:gdLst>
                <a:gd name="connsiteX0" fmla="*/ 3 w 347805"/>
                <a:gd name="connsiteY0" fmla="*/ 281 h 148324"/>
                <a:gd name="connsiteX1" fmla="*/ 192091 w 347805"/>
                <a:gd name="connsiteY1" fmla="*/ 86006 h 148324"/>
                <a:gd name="connsiteX2" fmla="*/ 257178 w 347805"/>
                <a:gd name="connsiteY2" fmla="*/ 141568 h 148324"/>
                <a:gd name="connsiteX3" fmla="*/ 317503 w 347805"/>
                <a:gd name="connsiteY3" fmla="*/ 146331 h 148324"/>
                <a:gd name="connsiteX4" fmla="*/ 347666 w 347805"/>
                <a:gd name="connsiteY4" fmla="*/ 132043 h 148324"/>
                <a:gd name="connsiteX5" fmla="*/ 306391 w 347805"/>
                <a:gd name="connsiteY5" fmla="*/ 122518 h 148324"/>
                <a:gd name="connsiteX6" fmla="*/ 300041 w 347805"/>
                <a:gd name="connsiteY6" fmla="*/ 98706 h 148324"/>
                <a:gd name="connsiteX7" fmla="*/ 301628 w 347805"/>
                <a:gd name="connsiteY7" fmla="*/ 93943 h 148324"/>
                <a:gd name="connsiteX8" fmla="*/ 252416 w 347805"/>
                <a:gd name="connsiteY8" fmla="*/ 81243 h 148324"/>
                <a:gd name="connsiteX9" fmla="*/ 196853 w 347805"/>
                <a:gd name="connsiteY9" fmla="*/ 59018 h 148324"/>
                <a:gd name="connsiteX10" fmla="*/ 3 w 347805"/>
                <a:gd name="connsiteY10" fmla="*/ 281 h 14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805" h="148324">
                  <a:moveTo>
                    <a:pt x="3" y="281"/>
                  </a:moveTo>
                  <a:cubicBezTo>
                    <a:pt x="-791" y="4779"/>
                    <a:pt x="149229" y="62458"/>
                    <a:pt x="192091" y="86006"/>
                  </a:cubicBezTo>
                  <a:cubicBezTo>
                    <a:pt x="234953" y="109554"/>
                    <a:pt x="236276" y="131514"/>
                    <a:pt x="257178" y="141568"/>
                  </a:cubicBezTo>
                  <a:cubicBezTo>
                    <a:pt x="278080" y="151622"/>
                    <a:pt x="302422" y="147918"/>
                    <a:pt x="317503" y="146331"/>
                  </a:cubicBezTo>
                  <a:cubicBezTo>
                    <a:pt x="332584" y="144744"/>
                    <a:pt x="349518" y="136012"/>
                    <a:pt x="347666" y="132043"/>
                  </a:cubicBezTo>
                  <a:cubicBezTo>
                    <a:pt x="345814" y="128074"/>
                    <a:pt x="314329" y="128074"/>
                    <a:pt x="306391" y="122518"/>
                  </a:cubicBezTo>
                  <a:cubicBezTo>
                    <a:pt x="298453" y="116962"/>
                    <a:pt x="300835" y="103468"/>
                    <a:pt x="300041" y="98706"/>
                  </a:cubicBezTo>
                  <a:cubicBezTo>
                    <a:pt x="299247" y="93944"/>
                    <a:pt x="309565" y="96853"/>
                    <a:pt x="301628" y="93943"/>
                  </a:cubicBezTo>
                  <a:cubicBezTo>
                    <a:pt x="293691" y="91033"/>
                    <a:pt x="269878" y="87064"/>
                    <a:pt x="252416" y="81243"/>
                  </a:cubicBezTo>
                  <a:cubicBezTo>
                    <a:pt x="234954" y="75422"/>
                    <a:pt x="233895" y="71453"/>
                    <a:pt x="196853" y="59018"/>
                  </a:cubicBezTo>
                  <a:cubicBezTo>
                    <a:pt x="159811" y="46583"/>
                    <a:pt x="797" y="-4217"/>
                    <a:pt x="3" y="28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BC82825-842B-4A2F-87A9-3C1A75E1D9A4}"/>
                </a:ext>
              </a:extLst>
            </p:cNvPr>
            <p:cNvSpPr/>
            <p:nvPr/>
          </p:nvSpPr>
          <p:spPr>
            <a:xfrm>
              <a:off x="5282498" y="6049608"/>
              <a:ext cx="207255" cy="292130"/>
            </a:xfrm>
            <a:custGeom>
              <a:avLst/>
              <a:gdLst>
                <a:gd name="connsiteX0" fmla="*/ 207078 w 207255"/>
                <a:gd name="connsiteY0" fmla="*/ 355 h 292130"/>
                <a:gd name="connsiteX1" fmla="*/ 107066 w 207255"/>
                <a:gd name="connsiteY1" fmla="*/ 108305 h 292130"/>
                <a:gd name="connsiteX2" fmla="*/ 100716 w 207255"/>
                <a:gd name="connsiteY2" fmla="*/ 201967 h 292130"/>
                <a:gd name="connsiteX3" fmla="*/ 3878 w 207255"/>
                <a:gd name="connsiteY3" fmla="*/ 290867 h 292130"/>
                <a:gd name="connsiteX4" fmla="*/ 21341 w 207255"/>
                <a:gd name="connsiteY4" fmla="*/ 251180 h 292130"/>
                <a:gd name="connsiteX5" fmla="*/ 41978 w 207255"/>
                <a:gd name="connsiteY5" fmla="*/ 206730 h 292130"/>
                <a:gd name="connsiteX6" fmla="*/ 56266 w 207255"/>
                <a:gd name="connsiteY6" fmla="*/ 162280 h 292130"/>
                <a:gd name="connsiteX7" fmla="*/ 84841 w 207255"/>
                <a:gd name="connsiteY7" fmla="*/ 127355 h 292130"/>
                <a:gd name="connsiteX8" fmla="*/ 130878 w 207255"/>
                <a:gd name="connsiteY8" fmla="*/ 74967 h 292130"/>
                <a:gd name="connsiteX9" fmla="*/ 207078 w 207255"/>
                <a:gd name="connsiteY9" fmla="*/ 355 h 29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255" h="292130">
                  <a:moveTo>
                    <a:pt x="207078" y="355"/>
                  </a:moveTo>
                  <a:cubicBezTo>
                    <a:pt x="203109" y="5911"/>
                    <a:pt x="124793" y="74703"/>
                    <a:pt x="107066" y="108305"/>
                  </a:cubicBezTo>
                  <a:cubicBezTo>
                    <a:pt x="89339" y="141907"/>
                    <a:pt x="117914" y="171540"/>
                    <a:pt x="100716" y="201967"/>
                  </a:cubicBezTo>
                  <a:cubicBezTo>
                    <a:pt x="83518" y="232394"/>
                    <a:pt x="17107" y="282665"/>
                    <a:pt x="3878" y="290867"/>
                  </a:cubicBezTo>
                  <a:cubicBezTo>
                    <a:pt x="-9351" y="299069"/>
                    <a:pt x="14991" y="265203"/>
                    <a:pt x="21341" y="251180"/>
                  </a:cubicBezTo>
                  <a:cubicBezTo>
                    <a:pt x="27691" y="237157"/>
                    <a:pt x="36157" y="221547"/>
                    <a:pt x="41978" y="206730"/>
                  </a:cubicBezTo>
                  <a:cubicBezTo>
                    <a:pt x="47799" y="191913"/>
                    <a:pt x="49122" y="175509"/>
                    <a:pt x="56266" y="162280"/>
                  </a:cubicBezTo>
                  <a:cubicBezTo>
                    <a:pt x="63410" y="149051"/>
                    <a:pt x="72406" y="141907"/>
                    <a:pt x="84841" y="127355"/>
                  </a:cubicBezTo>
                  <a:cubicBezTo>
                    <a:pt x="97276" y="112803"/>
                    <a:pt x="114474" y="94017"/>
                    <a:pt x="130878" y="74967"/>
                  </a:cubicBezTo>
                  <a:cubicBezTo>
                    <a:pt x="147282" y="55917"/>
                    <a:pt x="211047" y="-5201"/>
                    <a:pt x="207078" y="35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8203F072-F44D-4C83-B45D-64442B5CCE11}"/>
                </a:ext>
              </a:extLst>
            </p:cNvPr>
            <p:cNvSpPr/>
            <p:nvPr/>
          </p:nvSpPr>
          <p:spPr>
            <a:xfrm>
              <a:off x="5319431" y="6330664"/>
              <a:ext cx="114903" cy="128493"/>
            </a:xfrm>
            <a:custGeom>
              <a:avLst/>
              <a:gdLst>
                <a:gd name="connsiteX0" fmla="*/ 282 w 114903"/>
                <a:gd name="connsiteY0" fmla="*/ 286 h 128493"/>
                <a:gd name="connsiteX1" fmla="*/ 70132 w 114903"/>
                <a:gd name="connsiteY1" fmla="*/ 117761 h 128493"/>
                <a:gd name="connsiteX2" fmla="*/ 114582 w 114903"/>
                <a:gd name="connsiteY2" fmla="*/ 119349 h 128493"/>
                <a:gd name="connsiteX3" fmla="*/ 47907 w 114903"/>
                <a:gd name="connsiteY3" fmla="*/ 84424 h 128493"/>
                <a:gd name="connsiteX4" fmla="*/ 282 w 114903"/>
                <a:gd name="connsiteY4" fmla="*/ 286 h 12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03" h="128493">
                  <a:moveTo>
                    <a:pt x="282" y="286"/>
                  </a:moveTo>
                  <a:cubicBezTo>
                    <a:pt x="3986" y="5842"/>
                    <a:pt x="51082" y="97917"/>
                    <a:pt x="70132" y="117761"/>
                  </a:cubicBezTo>
                  <a:cubicBezTo>
                    <a:pt x="89182" y="137605"/>
                    <a:pt x="118286" y="124905"/>
                    <a:pt x="114582" y="119349"/>
                  </a:cubicBezTo>
                  <a:cubicBezTo>
                    <a:pt x="110878" y="113793"/>
                    <a:pt x="65634" y="97124"/>
                    <a:pt x="47907" y="84424"/>
                  </a:cubicBezTo>
                  <a:cubicBezTo>
                    <a:pt x="30180" y="71724"/>
                    <a:pt x="-3422" y="-5270"/>
                    <a:pt x="282" y="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3A12845-8F52-4C61-8A10-2418AA527EEC}"/>
                </a:ext>
              </a:extLst>
            </p:cNvPr>
            <p:cNvSpPr/>
            <p:nvPr/>
          </p:nvSpPr>
          <p:spPr>
            <a:xfrm>
              <a:off x="5206651" y="6998953"/>
              <a:ext cx="176601" cy="508359"/>
            </a:xfrm>
            <a:custGeom>
              <a:avLst/>
              <a:gdLst>
                <a:gd name="connsiteX0" fmla="*/ 27337 w 176601"/>
                <a:gd name="connsiteY0" fmla="*/ 335 h 508359"/>
                <a:gd name="connsiteX1" fmla="*/ 138462 w 176601"/>
                <a:gd name="connsiteY1" fmla="*/ 171785 h 508359"/>
                <a:gd name="connsiteX2" fmla="*/ 173387 w 176601"/>
                <a:gd name="connsiteY2" fmla="*/ 249572 h 508359"/>
                <a:gd name="connsiteX3" fmla="*/ 171799 w 176601"/>
                <a:gd name="connsiteY3" fmla="*/ 340060 h 508359"/>
                <a:gd name="connsiteX4" fmla="*/ 144812 w 176601"/>
                <a:gd name="connsiteY4" fmla="*/ 394035 h 508359"/>
                <a:gd name="connsiteX5" fmla="*/ 71787 w 176601"/>
                <a:gd name="connsiteY5" fmla="*/ 457535 h 508359"/>
                <a:gd name="connsiteX6" fmla="*/ 349 w 176601"/>
                <a:gd name="connsiteY6" fmla="*/ 508335 h 508359"/>
                <a:gd name="connsiteX7" fmla="*/ 47974 w 176601"/>
                <a:gd name="connsiteY7" fmla="*/ 451185 h 508359"/>
                <a:gd name="connsiteX8" fmla="*/ 125762 w 176601"/>
                <a:gd name="connsiteY8" fmla="*/ 398797 h 508359"/>
                <a:gd name="connsiteX9" fmla="*/ 151162 w 176601"/>
                <a:gd name="connsiteY9" fmla="*/ 359110 h 508359"/>
                <a:gd name="connsiteX10" fmla="*/ 157512 w 176601"/>
                <a:gd name="connsiteY10" fmla="*/ 316247 h 508359"/>
                <a:gd name="connsiteX11" fmla="*/ 135287 w 176601"/>
                <a:gd name="connsiteY11" fmla="*/ 241635 h 508359"/>
                <a:gd name="connsiteX12" fmla="*/ 120999 w 176601"/>
                <a:gd name="connsiteY12" fmla="*/ 181310 h 508359"/>
                <a:gd name="connsiteX13" fmla="*/ 120999 w 176601"/>
                <a:gd name="connsiteY13" fmla="*/ 128922 h 508359"/>
                <a:gd name="connsiteX14" fmla="*/ 27337 w 176601"/>
                <a:gd name="connsiteY14" fmla="*/ 335 h 50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601" h="508359">
                  <a:moveTo>
                    <a:pt x="27337" y="335"/>
                  </a:moveTo>
                  <a:cubicBezTo>
                    <a:pt x="30247" y="7479"/>
                    <a:pt x="114120" y="130246"/>
                    <a:pt x="138462" y="171785"/>
                  </a:cubicBezTo>
                  <a:cubicBezTo>
                    <a:pt x="162804" y="213324"/>
                    <a:pt x="167831" y="221526"/>
                    <a:pt x="173387" y="249572"/>
                  </a:cubicBezTo>
                  <a:cubicBezTo>
                    <a:pt x="178943" y="277618"/>
                    <a:pt x="176562" y="315983"/>
                    <a:pt x="171799" y="340060"/>
                  </a:cubicBezTo>
                  <a:cubicBezTo>
                    <a:pt x="167036" y="364137"/>
                    <a:pt x="161481" y="374456"/>
                    <a:pt x="144812" y="394035"/>
                  </a:cubicBezTo>
                  <a:cubicBezTo>
                    <a:pt x="128143" y="413614"/>
                    <a:pt x="95864" y="438485"/>
                    <a:pt x="71787" y="457535"/>
                  </a:cubicBezTo>
                  <a:cubicBezTo>
                    <a:pt x="47710" y="476585"/>
                    <a:pt x="4318" y="509393"/>
                    <a:pt x="349" y="508335"/>
                  </a:cubicBezTo>
                  <a:cubicBezTo>
                    <a:pt x="-3620" y="507277"/>
                    <a:pt x="27072" y="469441"/>
                    <a:pt x="47974" y="451185"/>
                  </a:cubicBezTo>
                  <a:cubicBezTo>
                    <a:pt x="68876" y="432929"/>
                    <a:pt x="108564" y="414143"/>
                    <a:pt x="125762" y="398797"/>
                  </a:cubicBezTo>
                  <a:cubicBezTo>
                    <a:pt x="142960" y="383451"/>
                    <a:pt x="145870" y="372868"/>
                    <a:pt x="151162" y="359110"/>
                  </a:cubicBezTo>
                  <a:cubicBezTo>
                    <a:pt x="156454" y="345352"/>
                    <a:pt x="160158" y="335826"/>
                    <a:pt x="157512" y="316247"/>
                  </a:cubicBezTo>
                  <a:cubicBezTo>
                    <a:pt x="154866" y="296668"/>
                    <a:pt x="141372" y="264124"/>
                    <a:pt x="135287" y="241635"/>
                  </a:cubicBezTo>
                  <a:cubicBezTo>
                    <a:pt x="129202" y="219146"/>
                    <a:pt x="123380" y="200095"/>
                    <a:pt x="120999" y="181310"/>
                  </a:cubicBezTo>
                  <a:cubicBezTo>
                    <a:pt x="118618" y="162525"/>
                    <a:pt x="133699" y="155645"/>
                    <a:pt x="120999" y="128922"/>
                  </a:cubicBezTo>
                  <a:cubicBezTo>
                    <a:pt x="108299" y="102199"/>
                    <a:pt x="24427" y="-6809"/>
                    <a:pt x="27337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0F68E9E-A48A-42DD-AAAC-93DF02026DB6}"/>
                </a:ext>
              </a:extLst>
            </p:cNvPr>
            <p:cNvSpPr/>
            <p:nvPr/>
          </p:nvSpPr>
          <p:spPr>
            <a:xfrm>
              <a:off x="4436153" y="7075399"/>
              <a:ext cx="96650" cy="330104"/>
            </a:xfrm>
            <a:custGeom>
              <a:avLst/>
              <a:gdLst>
                <a:gd name="connsiteX0" fmla="*/ 94572 w 96650"/>
                <a:gd name="connsiteY0" fmla="*/ 3264 h 330104"/>
                <a:gd name="connsiteX1" fmla="*/ 4085 w 96650"/>
                <a:gd name="connsiteY1" fmla="*/ 236626 h 330104"/>
                <a:gd name="connsiteX2" fmla="*/ 15197 w 96650"/>
                <a:gd name="connsiteY2" fmla="*/ 327114 h 330104"/>
                <a:gd name="connsiteX3" fmla="*/ 12022 w 96650"/>
                <a:gd name="connsiteY3" fmla="*/ 304889 h 330104"/>
                <a:gd name="connsiteX4" fmla="*/ 4085 w 96650"/>
                <a:gd name="connsiteY4" fmla="*/ 269964 h 330104"/>
                <a:gd name="connsiteX5" fmla="*/ 34247 w 96650"/>
                <a:gd name="connsiteY5" fmla="*/ 206464 h 330104"/>
                <a:gd name="connsiteX6" fmla="*/ 64410 w 96650"/>
                <a:gd name="connsiteY6" fmla="*/ 106451 h 330104"/>
                <a:gd name="connsiteX7" fmla="*/ 94572 w 96650"/>
                <a:gd name="connsiteY7" fmla="*/ 3264 h 33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650" h="330104">
                  <a:moveTo>
                    <a:pt x="94572" y="3264"/>
                  </a:moveTo>
                  <a:cubicBezTo>
                    <a:pt x="84518" y="24960"/>
                    <a:pt x="17314" y="182651"/>
                    <a:pt x="4085" y="236626"/>
                  </a:cubicBezTo>
                  <a:cubicBezTo>
                    <a:pt x="-9144" y="290601"/>
                    <a:pt x="13874" y="315737"/>
                    <a:pt x="15197" y="327114"/>
                  </a:cubicBezTo>
                  <a:cubicBezTo>
                    <a:pt x="16520" y="338491"/>
                    <a:pt x="13874" y="314414"/>
                    <a:pt x="12022" y="304889"/>
                  </a:cubicBezTo>
                  <a:cubicBezTo>
                    <a:pt x="10170" y="295364"/>
                    <a:pt x="381" y="286368"/>
                    <a:pt x="4085" y="269964"/>
                  </a:cubicBezTo>
                  <a:cubicBezTo>
                    <a:pt x="7789" y="253560"/>
                    <a:pt x="24193" y="233716"/>
                    <a:pt x="34247" y="206464"/>
                  </a:cubicBezTo>
                  <a:cubicBezTo>
                    <a:pt x="44301" y="179212"/>
                    <a:pt x="53298" y="138995"/>
                    <a:pt x="64410" y="106451"/>
                  </a:cubicBezTo>
                  <a:cubicBezTo>
                    <a:pt x="75522" y="73907"/>
                    <a:pt x="104626" y="-18432"/>
                    <a:pt x="94572" y="3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106B0DC-447D-4B58-94D1-3B92F08F701C}"/>
                </a:ext>
              </a:extLst>
            </p:cNvPr>
            <p:cNvSpPr/>
            <p:nvPr/>
          </p:nvSpPr>
          <p:spPr>
            <a:xfrm>
              <a:off x="4559025" y="7326867"/>
              <a:ext cx="443219" cy="182569"/>
            </a:xfrm>
            <a:custGeom>
              <a:avLst/>
              <a:gdLst>
                <a:gd name="connsiteX0" fmla="*/ 275 w 443219"/>
                <a:gd name="connsiteY0" fmla="*/ 86758 h 182569"/>
                <a:gd name="connsiteX1" fmla="*/ 43138 w 443219"/>
                <a:gd name="connsiteY1" fmla="*/ 35958 h 182569"/>
                <a:gd name="connsiteX2" fmla="*/ 100288 w 443219"/>
                <a:gd name="connsiteY2" fmla="*/ 20083 h 182569"/>
                <a:gd name="connsiteX3" fmla="*/ 211413 w 443219"/>
                <a:gd name="connsiteY3" fmla="*/ 31196 h 182569"/>
                <a:gd name="connsiteX4" fmla="*/ 287613 w 443219"/>
                <a:gd name="connsiteY4" fmla="*/ 104221 h 182569"/>
                <a:gd name="connsiteX5" fmla="*/ 311425 w 443219"/>
                <a:gd name="connsiteY5" fmla="*/ 145496 h 182569"/>
                <a:gd name="connsiteX6" fmla="*/ 381275 w 443219"/>
                <a:gd name="connsiteY6" fmla="*/ 180421 h 182569"/>
                <a:gd name="connsiteX7" fmla="*/ 443188 w 443219"/>
                <a:gd name="connsiteY7" fmla="*/ 177246 h 182569"/>
                <a:gd name="connsiteX8" fmla="*/ 373338 w 443219"/>
                <a:gd name="connsiteY8" fmla="*/ 164546 h 182569"/>
                <a:gd name="connsiteX9" fmla="*/ 319363 w 443219"/>
                <a:gd name="connsiteY9" fmla="*/ 124858 h 182569"/>
                <a:gd name="connsiteX10" fmla="*/ 249513 w 443219"/>
                <a:gd name="connsiteY10" fmla="*/ 43896 h 182569"/>
                <a:gd name="connsiteX11" fmla="*/ 159025 w 443219"/>
                <a:gd name="connsiteY11" fmla="*/ 5796 h 182569"/>
                <a:gd name="connsiteX12" fmla="*/ 63775 w 443219"/>
                <a:gd name="connsiteY12" fmla="*/ 5796 h 182569"/>
                <a:gd name="connsiteX13" fmla="*/ 275 w 443219"/>
                <a:gd name="connsiteY13" fmla="*/ 86758 h 18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19" h="182569">
                  <a:moveTo>
                    <a:pt x="275" y="86758"/>
                  </a:moveTo>
                  <a:cubicBezTo>
                    <a:pt x="-3164" y="91785"/>
                    <a:pt x="26469" y="47070"/>
                    <a:pt x="43138" y="35958"/>
                  </a:cubicBezTo>
                  <a:cubicBezTo>
                    <a:pt x="59807" y="24846"/>
                    <a:pt x="72242" y="20877"/>
                    <a:pt x="100288" y="20083"/>
                  </a:cubicBezTo>
                  <a:cubicBezTo>
                    <a:pt x="128334" y="19289"/>
                    <a:pt x="180192" y="17173"/>
                    <a:pt x="211413" y="31196"/>
                  </a:cubicBezTo>
                  <a:cubicBezTo>
                    <a:pt x="242634" y="45219"/>
                    <a:pt x="270944" y="85171"/>
                    <a:pt x="287613" y="104221"/>
                  </a:cubicBezTo>
                  <a:cubicBezTo>
                    <a:pt x="304282" y="123271"/>
                    <a:pt x="295815" y="132796"/>
                    <a:pt x="311425" y="145496"/>
                  </a:cubicBezTo>
                  <a:cubicBezTo>
                    <a:pt x="327035" y="158196"/>
                    <a:pt x="359315" y="175129"/>
                    <a:pt x="381275" y="180421"/>
                  </a:cubicBezTo>
                  <a:cubicBezTo>
                    <a:pt x="403235" y="185713"/>
                    <a:pt x="444511" y="179892"/>
                    <a:pt x="443188" y="177246"/>
                  </a:cubicBezTo>
                  <a:cubicBezTo>
                    <a:pt x="441865" y="174600"/>
                    <a:pt x="393976" y="173277"/>
                    <a:pt x="373338" y="164546"/>
                  </a:cubicBezTo>
                  <a:cubicBezTo>
                    <a:pt x="352700" y="155815"/>
                    <a:pt x="340000" y="144966"/>
                    <a:pt x="319363" y="124858"/>
                  </a:cubicBezTo>
                  <a:cubicBezTo>
                    <a:pt x="298726" y="104750"/>
                    <a:pt x="276236" y="63740"/>
                    <a:pt x="249513" y="43896"/>
                  </a:cubicBezTo>
                  <a:cubicBezTo>
                    <a:pt x="222790" y="24052"/>
                    <a:pt x="189981" y="12146"/>
                    <a:pt x="159025" y="5796"/>
                  </a:cubicBezTo>
                  <a:cubicBezTo>
                    <a:pt x="128069" y="-554"/>
                    <a:pt x="91556" y="-3200"/>
                    <a:pt x="63775" y="5796"/>
                  </a:cubicBezTo>
                  <a:cubicBezTo>
                    <a:pt x="35994" y="14792"/>
                    <a:pt x="3714" y="81731"/>
                    <a:pt x="275" y="86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8610259-18D6-458E-AF8F-851D0EE373A2}"/>
                </a:ext>
              </a:extLst>
            </p:cNvPr>
            <p:cNvSpPr/>
            <p:nvPr/>
          </p:nvSpPr>
          <p:spPr>
            <a:xfrm>
              <a:off x="4999978" y="7310221"/>
              <a:ext cx="288516" cy="187691"/>
            </a:xfrm>
            <a:custGeom>
              <a:avLst/>
              <a:gdLst>
                <a:gd name="connsiteX0" fmla="*/ 11760 w 288516"/>
                <a:gd name="connsiteY0" fmla="*/ 187542 h 187691"/>
                <a:gd name="connsiteX1" fmla="*/ 13347 w 288516"/>
                <a:gd name="connsiteY1" fmla="*/ 124042 h 187691"/>
                <a:gd name="connsiteX2" fmla="*/ 64147 w 288516"/>
                <a:gd name="connsiteY2" fmla="*/ 76417 h 187691"/>
                <a:gd name="connsiteX3" fmla="*/ 184797 w 288516"/>
                <a:gd name="connsiteY3" fmla="*/ 12917 h 187691"/>
                <a:gd name="connsiteX4" fmla="*/ 264172 w 288516"/>
                <a:gd name="connsiteY4" fmla="*/ 217 h 187691"/>
                <a:gd name="connsiteX5" fmla="*/ 284810 w 288516"/>
                <a:gd name="connsiteY5" fmla="*/ 17679 h 187691"/>
                <a:gd name="connsiteX6" fmla="*/ 287985 w 288516"/>
                <a:gd name="connsiteY6" fmla="*/ 46254 h 187691"/>
                <a:gd name="connsiteX7" fmla="*/ 278460 w 288516"/>
                <a:gd name="connsiteY7" fmla="*/ 9742 h 187691"/>
                <a:gd name="connsiteX8" fmla="*/ 221310 w 288516"/>
                <a:gd name="connsiteY8" fmla="*/ 9742 h 187691"/>
                <a:gd name="connsiteX9" fmla="*/ 162572 w 288516"/>
                <a:gd name="connsiteY9" fmla="*/ 3392 h 187691"/>
                <a:gd name="connsiteX10" fmla="*/ 48272 w 288516"/>
                <a:gd name="connsiteY10" fmla="*/ 63717 h 187691"/>
                <a:gd name="connsiteX11" fmla="*/ 2235 w 288516"/>
                <a:gd name="connsiteY11" fmla="*/ 104992 h 187691"/>
                <a:gd name="connsiteX12" fmla="*/ 11760 w 288516"/>
                <a:gd name="connsiteY12" fmla="*/ 187542 h 18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516" h="187691">
                  <a:moveTo>
                    <a:pt x="11760" y="187542"/>
                  </a:moveTo>
                  <a:cubicBezTo>
                    <a:pt x="13612" y="190717"/>
                    <a:pt x="4616" y="142563"/>
                    <a:pt x="13347" y="124042"/>
                  </a:cubicBezTo>
                  <a:cubicBezTo>
                    <a:pt x="22078" y="105521"/>
                    <a:pt x="35572" y="94938"/>
                    <a:pt x="64147" y="76417"/>
                  </a:cubicBezTo>
                  <a:cubicBezTo>
                    <a:pt x="92722" y="57896"/>
                    <a:pt x="151460" y="25617"/>
                    <a:pt x="184797" y="12917"/>
                  </a:cubicBezTo>
                  <a:cubicBezTo>
                    <a:pt x="218135" y="217"/>
                    <a:pt x="247503" y="-577"/>
                    <a:pt x="264172" y="217"/>
                  </a:cubicBezTo>
                  <a:cubicBezTo>
                    <a:pt x="280841" y="1011"/>
                    <a:pt x="280841" y="10006"/>
                    <a:pt x="284810" y="17679"/>
                  </a:cubicBezTo>
                  <a:cubicBezTo>
                    <a:pt x="288779" y="25352"/>
                    <a:pt x="289043" y="47577"/>
                    <a:pt x="287985" y="46254"/>
                  </a:cubicBezTo>
                  <a:cubicBezTo>
                    <a:pt x="286927" y="44931"/>
                    <a:pt x="289573" y="15827"/>
                    <a:pt x="278460" y="9742"/>
                  </a:cubicBezTo>
                  <a:cubicBezTo>
                    <a:pt x="267348" y="3657"/>
                    <a:pt x="240625" y="10800"/>
                    <a:pt x="221310" y="9742"/>
                  </a:cubicBezTo>
                  <a:cubicBezTo>
                    <a:pt x="201995" y="8684"/>
                    <a:pt x="191412" y="-5604"/>
                    <a:pt x="162572" y="3392"/>
                  </a:cubicBezTo>
                  <a:cubicBezTo>
                    <a:pt x="133732" y="12388"/>
                    <a:pt x="74995" y="46784"/>
                    <a:pt x="48272" y="63717"/>
                  </a:cubicBezTo>
                  <a:cubicBezTo>
                    <a:pt x="21549" y="80650"/>
                    <a:pt x="10172" y="90705"/>
                    <a:pt x="2235" y="104992"/>
                  </a:cubicBezTo>
                  <a:cubicBezTo>
                    <a:pt x="-5702" y="119279"/>
                    <a:pt x="9908" y="184367"/>
                    <a:pt x="11760" y="187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4A531C6F-0AB0-4A86-968E-29E071C131F6}"/>
                </a:ext>
              </a:extLst>
            </p:cNvPr>
            <p:cNvSpPr/>
            <p:nvPr/>
          </p:nvSpPr>
          <p:spPr>
            <a:xfrm>
              <a:off x="4495416" y="7424511"/>
              <a:ext cx="162920" cy="95547"/>
            </a:xfrm>
            <a:custGeom>
              <a:avLst/>
              <a:gdLst>
                <a:gd name="connsiteX0" fmla="*/ 3559 w 162920"/>
                <a:gd name="connsiteY0" fmla="*/ 227 h 95547"/>
                <a:gd name="connsiteX1" fmla="*/ 119447 w 162920"/>
                <a:gd name="connsiteY1" fmla="*/ 78014 h 95547"/>
                <a:gd name="connsiteX2" fmla="*/ 162309 w 162920"/>
                <a:gd name="connsiteY2" fmla="*/ 95477 h 95547"/>
                <a:gd name="connsiteX3" fmla="*/ 92459 w 162920"/>
                <a:gd name="connsiteY3" fmla="*/ 74839 h 95547"/>
                <a:gd name="connsiteX4" fmla="*/ 33722 w 162920"/>
                <a:gd name="connsiteY4" fmla="*/ 54202 h 95547"/>
                <a:gd name="connsiteX5" fmla="*/ 3559 w 162920"/>
                <a:gd name="connsiteY5" fmla="*/ 227 h 9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0" h="95547">
                  <a:moveTo>
                    <a:pt x="3559" y="227"/>
                  </a:moveTo>
                  <a:cubicBezTo>
                    <a:pt x="17846" y="4196"/>
                    <a:pt x="92989" y="62139"/>
                    <a:pt x="119447" y="78014"/>
                  </a:cubicBezTo>
                  <a:cubicBezTo>
                    <a:pt x="145905" y="93889"/>
                    <a:pt x="166807" y="96006"/>
                    <a:pt x="162309" y="95477"/>
                  </a:cubicBezTo>
                  <a:cubicBezTo>
                    <a:pt x="157811" y="94948"/>
                    <a:pt x="113890" y="81718"/>
                    <a:pt x="92459" y="74839"/>
                  </a:cubicBezTo>
                  <a:cubicBezTo>
                    <a:pt x="71028" y="67960"/>
                    <a:pt x="45628" y="62933"/>
                    <a:pt x="33722" y="54202"/>
                  </a:cubicBezTo>
                  <a:cubicBezTo>
                    <a:pt x="21816" y="45471"/>
                    <a:pt x="-10728" y="-3742"/>
                    <a:pt x="3559" y="22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7BD4EEF-0539-456E-A017-2A28A9B8741E}"/>
                </a:ext>
              </a:extLst>
            </p:cNvPr>
            <p:cNvSpPr/>
            <p:nvPr/>
          </p:nvSpPr>
          <p:spPr>
            <a:xfrm>
              <a:off x="4282857" y="7926091"/>
              <a:ext cx="1313150" cy="232103"/>
            </a:xfrm>
            <a:custGeom>
              <a:avLst/>
              <a:gdLst>
                <a:gd name="connsiteX0" fmla="*/ 1806 w 1313150"/>
                <a:gd name="connsiteY0" fmla="*/ 232072 h 232103"/>
                <a:gd name="connsiteX1" fmla="*/ 63718 w 1313150"/>
                <a:gd name="connsiteY1" fmla="*/ 157459 h 232103"/>
                <a:gd name="connsiteX2" fmla="*/ 171668 w 1313150"/>
                <a:gd name="connsiteY2" fmla="*/ 181272 h 232103"/>
                <a:gd name="connsiteX3" fmla="*/ 217706 w 1313150"/>
                <a:gd name="connsiteY3" fmla="*/ 157459 h 232103"/>
                <a:gd name="connsiteX4" fmla="*/ 335181 w 1313150"/>
                <a:gd name="connsiteY4" fmla="*/ 92372 h 232103"/>
                <a:gd name="connsiteX5" fmla="*/ 444718 w 1313150"/>
                <a:gd name="connsiteY5" fmla="*/ 49509 h 232103"/>
                <a:gd name="connsiteX6" fmla="*/ 522506 w 1313150"/>
                <a:gd name="connsiteY6" fmla="*/ 44747 h 232103"/>
                <a:gd name="connsiteX7" fmla="*/ 597118 w 1313150"/>
                <a:gd name="connsiteY7" fmla="*/ 78084 h 232103"/>
                <a:gd name="connsiteX8" fmla="*/ 671731 w 1313150"/>
                <a:gd name="connsiteY8" fmla="*/ 63797 h 232103"/>
                <a:gd name="connsiteX9" fmla="*/ 747931 w 1313150"/>
                <a:gd name="connsiteY9" fmla="*/ 11409 h 232103"/>
                <a:gd name="connsiteX10" fmla="*/ 774918 w 1313150"/>
                <a:gd name="connsiteY10" fmla="*/ 1884 h 232103"/>
                <a:gd name="connsiteX11" fmla="*/ 851118 w 1313150"/>
                <a:gd name="connsiteY11" fmla="*/ 38397 h 232103"/>
                <a:gd name="connsiteX12" fmla="*/ 1019393 w 1313150"/>
                <a:gd name="connsiteY12" fmla="*/ 78084 h 232103"/>
                <a:gd name="connsiteX13" fmla="*/ 1101943 w 1313150"/>
                <a:gd name="connsiteY13" fmla="*/ 92372 h 232103"/>
                <a:gd name="connsiteX14" fmla="*/ 1168618 w 1313150"/>
                <a:gd name="connsiteY14" fmla="*/ 84434 h 232103"/>
                <a:gd name="connsiteX15" fmla="*/ 1255931 w 1313150"/>
                <a:gd name="connsiteY15" fmla="*/ 116184 h 232103"/>
                <a:gd name="connsiteX16" fmla="*/ 1309906 w 1313150"/>
                <a:gd name="connsiteY16" fmla="*/ 144759 h 232103"/>
                <a:gd name="connsiteX17" fmla="*/ 1160681 w 1313150"/>
                <a:gd name="connsiteY17" fmla="*/ 79672 h 232103"/>
                <a:gd name="connsiteX18" fmla="*/ 1078131 w 1313150"/>
                <a:gd name="connsiteY18" fmla="*/ 65384 h 232103"/>
                <a:gd name="connsiteX19" fmla="*/ 901918 w 1313150"/>
                <a:gd name="connsiteY19" fmla="*/ 3472 h 232103"/>
                <a:gd name="connsiteX20" fmla="*/ 703481 w 1313150"/>
                <a:gd name="connsiteY20" fmla="*/ 25697 h 232103"/>
                <a:gd name="connsiteX21" fmla="*/ 609818 w 1313150"/>
                <a:gd name="connsiteY21" fmla="*/ 59034 h 232103"/>
                <a:gd name="connsiteX22" fmla="*/ 452656 w 1313150"/>
                <a:gd name="connsiteY22" fmla="*/ 41572 h 232103"/>
                <a:gd name="connsiteX23" fmla="*/ 365343 w 1313150"/>
                <a:gd name="connsiteY23" fmla="*/ 82847 h 232103"/>
                <a:gd name="connsiteX24" fmla="*/ 231993 w 1313150"/>
                <a:gd name="connsiteY24" fmla="*/ 157459 h 232103"/>
                <a:gd name="connsiteX25" fmla="*/ 131981 w 1313150"/>
                <a:gd name="connsiteY25" fmla="*/ 166984 h 232103"/>
                <a:gd name="connsiteX26" fmla="*/ 1806 w 1313150"/>
                <a:gd name="connsiteY26" fmla="*/ 232072 h 23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13150" h="232103">
                  <a:moveTo>
                    <a:pt x="1806" y="232072"/>
                  </a:moveTo>
                  <a:cubicBezTo>
                    <a:pt x="-9571" y="230484"/>
                    <a:pt x="35408" y="165926"/>
                    <a:pt x="63718" y="157459"/>
                  </a:cubicBezTo>
                  <a:cubicBezTo>
                    <a:pt x="92028" y="148992"/>
                    <a:pt x="146003" y="181272"/>
                    <a:pt x="171668" y="181272"/>
                  </a:cubicBezTo>
                  <a:cubicBezTo>
                    <a:pt x="197333" y="181272"/>
                    <a:pt x="190454" y="172276"/>
                    <a:pt x="217706" y="157459"/>
                  </a:cubicBezTo>
                  <a:cubicBezTo>
                    <a:pt x="244958" y="142642"/>
                    <a:pt x="297346" y="110364"/>
                    <a:pt x="335181" y="92372"/>
                  </a:cubicBezTo>
                  <a:cubicBezTo>
                    <a:pt x="373016" y="74380"/>
                    <a:pt x="413497" y="57446"/>
                    <a:pt x="444718" y="49509"/>
                  </a:cubicBezTo>
                  <a:cubicBezTo>
                    <a:pt x="475939" y="41572"/>
                    <a:pt x="497106" y="39985"/>
                    <a:pt x="522506" y="44747"/>
                  </a:cubicBezTo>
                  <a:cubicBezTo>
                    <a:pt x="547906" y="49509"/>
                    <a:pt x="572247" y="74909"/>
                    <a:pt x="597118" y="78084"/>
                  </a:cubicBezTo>
                  <a:cubicBezTo>
                    <a:pt x="621989" y="81259"/>
                    <a:pt x="646596" y="74909"/>
                    <a:pt x="671731" y="63797"/>
                  </a:cubicBezTo>
                  <a:cubicBezTo>
                    <a:pt x="696867" y="52684"/>
                    <a:pt x="730733" y="21728"/>
                    <a:pt x="747931" y="11409"/>
                  </a:cubicBezTo>
                  <a:cubicBezTo>
                    <a:pt x="765129" y="1090"/>
                    <a:pt x="757720" y="-2614"/>
                    <a:pt x="774918" y="1884"/>
                  </a:cubicBezTo>
                  <a:cubicBezTo>
                    <a:pt x="792116" y="6382"/>
                    <a:pt x="810372" y="25697"/>
                    <a:pt x="851118" y="38397"/>
                  </a:cubicBezTo>
                  <a:cubicBezTo>
                    <a:pt x="891864" y="51097"/>
                    <a:pt x="977589" y="69088"/>
                    <a:pt x="1019393" y="78084"/>
                  </a:cubicBezTo>
                  <a:cubicBezTo>
                    <a:pt x="1061197" y="87080"/>
                    <a:pt x="1077072" y="91314"/>
                    <a:pt x="1101943" y="92372"/>
                  </a:cubicBezTo>
                  <a:cubicBezTo>
                    <a:pt x="1126814" y="93430"/>
                    <a:pt x="1142953" y="80465"/>
                    <a:pt x="1168618" y="84434"/>
                  </a:cubicBezTo>
                  <a:cubicBezTo>
                    <a:pt x="1194283" y="88403"/>
                    <a:pt x="1232383" y="106130"/>
                    <a:pt x="1255931" y="116184"/>
                  </a:cubicBezTo>
                  <a:cubicBezTo>
                    <a:pt x="1279479" y="126238"/>
                    <a:pt x="1325781" y="150844"/>
                    <a:pt x="1309906" y="144759"/>
                  </a:cubicBezTo>
                  <a:cubicBezTo>
                    <a:pt x="1294031" y="138674"/>
                    <a:pt x="1199310" y="92901"/>
                    <a:pt x="1160681" y="79672"/>
                  </a:cubicBezTo>
                  <a:cubicBezTo>
                    <a:pt x="1122052" y="66443"/>
                    <a:pt x="1121258" y="78084"/>
                    <a:pt x="1078131" y="65384"/>
                  </a:cubicBezTo>
                  <a:cubicBezTo>
                    <a:pt x="1035004" y="52684"/>
                    <a:pt x="964360" y="10087"/>
                    <a:pt x="901918" y="3472"/>
                  </a:cubicBezTo>
                  <a:cubicBezTo>
                    <a:pt x="839476" y="-3143"/>
                    <a:pt x="752164" y="16437"/>
                    <a:pt x="703481" y="25697"/>
                  </a:cubicBezTo>
                  <a:cubicBezTo>
                    <a:pt x="654798" y="34957"/>
                    <a:pt x="651622" y="56388"/>
                    <a:pt x="609818" y="59034"/>
                  </a:cubicBezTo>
                  <a:cubicBezTo>
                    <a:pt x="568014" y="61680"/>
                    <a:pt x="493402" y="37603"/>
                    <a:pt x="452656" y="41572"/>
                  </a:cubicBezTo>
                  <a:cubicBezTo>
                    <a:pt x="411910" y="45541"/>
                    <a:pt x="402120" y="63532"/>
                    <a:pt x="365343" y="82847"/>
                  </a:cubicBezTo>
                  <a:cubicBezTo>
                    <a:pt x="328566" y="102162"/>
                    <a:pt x="270887" y="143436"/>
                    <a:pt x="231993" y="157459"/>
                  </a:cubicBezTo>
                  <a:cubicBezTo>
                    <a:pt x="193099" y="171482"/>
                    <a:pt x="167700" y="159047"/>
                    <a:pt x="131981" y="166984"/>
                  </a:cubicBezTo>
                  <a:cubicBezTo>
                    <a:pt x="96262" y="174921"/>
                    <a:pt x="13183" y="233660"/>
                    <a:pt x="1806" y="232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7AC274E4-9DA1-48EC-85E1-0839A8F3368C}"/>
                </a:ext>
              </a:extLst>
            </p:cNvPr>
            <p:cNvSpPr/>
            <p:nvPr/>
          </p:nvSpPr>
          <p:spPr>
            <a:xfrm>
              <a:off x="4881194" y="8124448"/>
              <a:ext cx="664109" cy="229029"/>
            </a:xfrm>
            <a:custGeom>
              <a:avLst/>
              <a:gdLst>
                <a:gd name="connsiteX0" fmla="*/ 663944 w 664109"/>
                <a:gd name="connsiteY0" fmla="*/ 377 h 229029"/>
                <a:gd name="connsiteX1" fmla="*/ 582981 w 664109"/>
                <a:gd name="connsiteY1" fmla="*/ 82927 h 229029"/>
                <a:gd name="connsiteX2" fmla="*/ 376606 w 664109"/>
                <a:gd name="connsiteY2" fmla="*/ 179765 h 229029"/>
                <a:gd name="connsiteX3" fmla="*/ 214681 w 664109"/>
                <a:gd name="connsiteY3" fmla="*/ 219452 h 229029"/>
                <a:gd name="connsiteX4" fmla="*/ 369 w 664109"/>
                <a:gd name="connsiteY4" fmla="*/ 227390 h 229029"/>
                <a:gd name="connsiteX5" fmla="*/ 165469 w 664109"/>
                <a:gd name="connsiteY5" fmla="*/ 227390 h 229029"/>
                <a:gd name="connsiteX6" fmla="*/ 257544 w 664109"/>
                <a:gd name="connsiteY6" fmla="*/ 209927 h 229029"/>
                <a:gd name="connsiteX7" fmla="*/ 348031 w 664109"/>
                <a:gd name="connsiteY7" fmla="*/ 173415 h 229029"/>
                <a:gd name="connsiteX8" fmla="*/ 430581 w 664109"/>
                <a:gd name="connsiteY8" fmla="*/ 144840 h 229029"/>
                <a:gd name="connsiteX9" fmla="*/ 598856 w 664109"/>
                <a:gd name="connsiteY9" fmla="*/ 55940 h 229029"/>
                <a:gd name="connsiteX10" fmla="*/ 663944 w 664109"/>
                <a:gd name="connsiteY10" fmla="*/ 377 h 22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109" h="229029">
                  <a:moveTo>
                    <a:pt x="663944" y="377"/>
                  </a:moveTo>
                  <a:cubicBezTo>
                    <a:pt x="661298" y="4875"/>
                    <a:pt x="630871" y="53029"/>
                    <a:pt x="582981" y="82927"/>
                  </a:cubicBezTo>
                  <a:cubicBezTo>
                    <a:pt x="535091" y="112825"/>
                    <a:pt x="437989" y="157011"/>
                    <a:pt x="376606" y="179765"/>
                  </a:cubicBezTo>
                  <a:cubicBezTo>
                    <a:pt x="315223" y="202519"/>
                    <a:pt x="277387" y="211515"/>
                    <a:pt x="214681" y="219452"/>
                  </a:cubicBezTo>
                  <a:cubicBezTo>
                    <a:pt x="151975" y="227390"/>
                    <a:pt x="8571" y="226067"/>
                    <a:pt x="369" y="227390"/>
                  </a:cubicBezTo>
                  <a:cubicBezTo>
                    <a:pt x="-7833" y="228713"/>
                    <a:pt x="122607" y="230300"/>
                    <a:pt x="165469" y="227390"/>
                  </a:cubicBezTo>
                  <a:cubicBezTo>
                    <a:pt x="208331" y="224480"/>
                    <a:pt x="227117" y="218923"/>
                    <a:pt x="257544" y="209927"/>
                  </a:cubicBezTo>
                  <a:cubicBezTo>
                    <a:pt x="287971" y="200931"/>
                    <a:pt x="319191" y="184263"/>
                    <a:pt x="348031" y="173415"/>
                  </a:cubicBezTo>
                  <a:cubicBezTo>
                    <a:pt x="376870" y="162567"/>
                    <a:pt x="388777" y="164419"/>
                    <a:pt x="430581" y="144840"/>
                  </a:cubicBezTo>
                  <a:cubicBezTo>
                    <a:pt x="472385" y="125261"/>
                    <a:pt x="560491" y="79223"/>
                    <a:pt x="598856" y="55940"/>
                  </a:cubicBezTo>
                  <a:cubicBezTo>
                    <a:pt x="637221" y="32657"/>
                    <a:pt x="666590" y="-4121"/>
                    <a:pt x="663944" y="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38900C29-E493-407E-9E63-FE1CA40D8A1A}"/>
                </a:ext>
              </a:extLst>
            </p:cNvPr>
            <p:cNvSpPr/>
            <p:nvPr/>
          </p:nvSpPr>
          <p:spPr>
            <a:xfrm>
              <a:off x="4275867" y="8174647"/>
              <a:ext cx="1118791" cy="300955"/>
            </a:xfrm>
            <a:custGeom>
              <a:avLst/>
              <a:gdLst>
                <a:gd name="connsiteX0" fmla="*/ 858 w 1118791"/>
                <a:gd name="connsiteY0" fmla="*/ 978 h 300955"/>
                <a:gd name="connsiteX1" fmla="*/ 123096 w 1118791"/>
                <a:gd name="connsiteY1" fmla="*/ 107341 h 300955"/>
                <a:gd name="connsiteX2" fmla="*/ 285021 w 1118791"/>
                <a:gd name="connsiteY2" fmla="*/ 221641 h 300955"/>
                <a:gd name="connsiteX3" fmla="*/ 432658 w 1118791"/>
                <a:gd name="connsiteY3" fmla="*/ 278791 h 300955"/>
                <a:gd name="connsiteX4" fmla="*/ 683483 w 1118791"/>
                <a:gd name="connsiteY4" fmla="*/ 297841 h 300955"/>
                <a:gd name="connsiteX5" fmla="*/ 832708 w 1118791"/>
                <a:gd name="connsiteY5" fmla="*/ 297841 h 300955"/>
                <a:gd name="connsiteX6" fmla="*/ 954946 w 1118791"/>
                <a:gd name="connsiteY6" fmla="*/ 267678 h 300955"/>
                <a:gd name="connsiteX7" fmla="*/ 1118458 w 1118791"/>
                <a:gd name="connsiteY7" fmla="*/ 194653 h 300955"/>
                <a:gd name="connsiteX8" fmla="*/ 989871 w 1118791"/>
                <a:gd name="connsiteY8" fmla="*/ 240691 h 300955"/>
                <a:gd name="connsiteX9" fmla="*/ 740633 w 1118791"/>
                <a:gd name="connsiteY9" fmla="*/ 275616 h 300955"/>
                <a:gd name="connsiteX10" fmla="*/ 502508 w 1118791"/>
                <a:gd name="connsiteY10" fmla="*/ 270853 h 300955"/>
                <a:gd name="connsiteX11" fmla="*/ 242158 w 1118791"/>
                <a:gd name="connsiteY11" fmla="*/ 196241 h 300955"/>
                <a:gd name="connsiteX12" fmla="*/ 134208 w 1118791"/>
                <a:gd name="connsiteY12" fmla="*/ 131153 h 300955"/>
                <a:gd name="connsiteX13" fmla="*/ 70708 w 1118791"/>
                <a:gd name="connsiteY13" fmla="*/ 58128 h 300955"/>
                <a:gd name="connsiteX14" fmla="*/ 858 w 1118791"/>
                <a:gd name="connsiteY14" fmla="*/ 978 h 30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8791" h="300955">
                  <a:moveTo>
                    <a:pt x="858" y="978"/>
                  </a:moveTo>
                  <a:cubicBezTo>
                    <a:pt x="9589" y="9180"/>
                    <a:pt x="75736" y="70564"/>
                    <a:pt x="123096" y="107341"/>
                  </a:cubicBezTo>
                  <a:cubicBezTo>
                    <a:pt x="170457" y="144118"/>
                    <a:pt x="233427" y="193066"/>
                    <a:pt x="285021" y="221641"/>
                  </a:cubicBezTo>
                  <a:cubicBezTo>
                    <a:pt x="336615" y="250216"/>
                    <a:pt x="366248" y="266091"/>
                    <a:pt x="432658" y="278791"/>
                  </a:cubicBezTo>
                  <a:cubicBezTo>
                    <a:pt x="499068" y="291491"/>
                    <a:pt x="616808" y="294666"/>
                    <a:pt x="683483" y="297841"/>
                  </a:cubicBezTo>
                  <a:cubicBezTo>
                    <a:pt x="750158" y="301016"/>
                    <a:pt x="787464" y="302868"/>
                    <a:pt x="832708" y="297841"/>
                  </a:cubicBezTo>
                  <a:cubicBezTo>
                    <a:pt x="877952" y="292814"/>
                    <a:pt x="907321" y="284876"/>
                    <a:pt x="954946" y="267678"/>
                  </a:cubicBezTo>
                  <a:cubicBezTo>
                    <a:pt x="1002571" y="250480"/>
                    <a:pt x="1112637" y="199151"/>
                    <a:pt x="1118458" y="194653"/>
                  </a:cubicBezTo>
                  <a:cubicBezTo>
                    <a:pt x="1124279" y="190155"/>
                    <a:pt x="1052842" y="227197"/>
                    <a:pt x="989871" y="240691"/>
                  </a:cubicBezTo>
                  <a:cubicBezTo>
                    <a:pt x="926900" y="254185"/>
                    <a:pt x="821860" y="270589"/>
                    <a:pt x="740633" y="275616"/>
                  </a:cubicBezTo>
                  <a:cubicBezTo>
                    <a:pt x="659406" y="280643"/>
                    <a:pt x="585587" y="284082"/>
                    <a:pt x="502508" y="270853"/>
                  </a:cubicBezTo>
                  <a:cubicBezTo>
                    <a:pt x="419429" y="257624"/>
                    <a:pt x="303541" y="219524"/>
                    <a:pt x="242158" y="196241"/>
                  </a:cubicBezTo>
                  <a:cubicBezTo>
                    <a:pt x="180775" y="172958"/>
                    <a:pt x="162783" y="154172"/>
                    <a:pt x="134208" y="131153"/>
                  </a:cubicBezTo>
                  <a:cubicBezTo>
                    <a:pt x="105633" y="108134"/>
                    <a:pt x="88964" y="77972"/>
                    <a:pt x="70708" y="58128"/>
                  </a:cubicBezTo>
                  <a:cubicBezTo>
                    <a:pt x="52452" y="38284"/>
                    <a:pt x="-7873" y="-7224"/>
                    <a:pt x="858" y="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A2779FB-C5A6-4698-A2DA-EB596A67C4EF}"/>
                </a:ext>
              </a:extLst>
            </p:cNvPr>
            <p:cNvSpPr/>
            <p:nvPr/>
          </p:nvSpPr>
          <p:spPr>
            <a:xfrm>
              <a:off x="4309638" y="8102433"/>
              <a:ext cx="1227111" cy="104946"/>
            </a:xfrm>
            <a:custGeom>
              <a:avLst/>
              <a:gdLst>
                <a:gd name="connsiteX0" fmla="*/ 425 w 1227111"/>
                <a:gd name="connsiteY0" fmla="*/ 58905 h 104946"/>
                <a:gd name="connsiteX1" fmla="*/ 90912 w 1227111"/>
                <a:gd name="connsiteY1" fmla="*/ 25567 h 104946"/>
                <a:gd name="connsiteX2" fmla="*/ 197275 w 1227111"/>
                <a:gd name="connsiteY2" fmla="*/ 47792 h 104946"/>
                <a:gd name="connsiteX3" fmla="*/ 278237 w 1227111"/>
                <a:gd name="connsiteY3" fmla="*/ 33505 h 104946"/>
                <a:gd name="connsiteX4" fmla="*/ 451275 w 1227111"/>
                <a:gd name="connsiteY4" fmla="*/ 167 h 104946"/>
                <a:gd name="connsiteX5" fmla="*/ 521125 w 1227111"/>
                <a:gd name="connsiteY5" fmla="*/ 20805 h 104946"/>
                <a:gd name="connsiteX6" fmla="*/ 640187 w 1227111"/>
                <a:gd name="connsiteY6" fmla="*/ 25567 h 104946"/>
                <a:gd name="connsiteX7" fmla="*/ 789412 w 1227111"/>
                <a:gd name="connsiteY7" fmla="*/ 3342 h 104946"/>
                <a:gd name="connsiteX8" fmla="*/ 886250 w 1227111"/>
                <a:gd name="connsiteY8" fmla="*/ 4930 h 104946"/>
                <a:gd name="connsiteX9" fmla="*/ 1075162 w 1227111"/>
                <a:gd name="connsiteY9" fmla="*/ 4930 h 104946"/>
                <a:gd name="connsiteX10" fmla="*/ 1224387 w 1227111"/>
                <a:gd name="connsiteY10" fmla="*/ 167 h 104946"/>
                <a:gd name="connsiteX11" fmla="*/ 1162475 w 1227111"/>
                <a:gd name="connsiteY11" fmla="*/ 8105 h 104946"/>
                <a:gd name="connsiteX12" fmla="*/ 1048175 w 1227111"/>
                <a:gd name="connsiteY12" fmla="*/ 27155 h 104946"/>
                <a:gd name="connsiteX13" fmla="*/ 898950 w 1227111"/>
                <a:gd name="connsiteY13" fmla="*/ 55730 h 104946"/>
                <a:gd name="connsiteX14" fmla="*/ 602087 w 1227111"/>
                <a:gd name="connsiteY14" fmla="*/ 76367 h 104946"/>
                <a:gd name="connsiteX15" fmla="*/ 497312 w 1227111"/>
                <a:gd name="connsiteY15" fmla="*/ 74780 h 104946"/>
                <a:gd name="connsiteX16" fmla="*/ 456037 w 1227111"/>
                <a:gd name="connsiteY16" fmla="*/ 73192 h 104946"/>
                <a:gd name="connsiteX17" fmla="*/ 332212 w 1227111"/>
                <a:gd name="connsiteY17" fmla="*/ 70017 h 104946"/>
                <a:gd name="connsiteX18" fmla="*/ 165525 w 1227111"/>
                <a:gd name="connsiteY18" fmla="*/ 55730 h 104946"/>
                <a:gd name="connsiteX19" fmla="*/ 106787 w 1227111"/>
                <a:gd name="connsiteY19" fmla="*/ 84305 h 104946"/>
                <a:gd name="connsiteX20" fmla="*/ 100437 w 1227111"/>
                <a:gd name="connsiteY20" fmla="*/ 104942 h 104946"/>
                <a:gd name="connsiteX21" fmla="*/ 86150 w 1227111"/>
                <a:gd name="connsiteY21" fmla="*/ 82717 h 104946"/>
                <a:gd name="connsiteX22" fmla="*/ 57575 w 1227111"/>
                <a:gd name="connsiteY22" fmla="*/ 79542 h 104946"/>
                <a:gd name="connsiteX23" fmla="*/ 425 w 1227111"/>
                <a:gd name="connsiteY23" fmla="*/ 58905 h 10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27111" h="104946">
                  <a:moveTo>
                    <a:pt x="425" y="58905"/>
                  </a:moveTo>
                  <a:cubicBezTo>
                    <a:pt x="5981" y="49909"/>
                    <a:pt x="58104" y="27419"/>
                    <a:pt x="90912" y="25567"/>
                  </a:cubicBezTo>
                  <a:cubicBezTo>
                    <a:pt x="123720" y="23715"/>
                    <a:pt x="166054" y="46469"/>
                    <a:pt x="197275" y="47792"/>
                  </a:cubicBezTo>
                  <a:cubicBezTo>
                    <a:pt x="228496" y="49115"/>
                    <a:pt x="278237" y="33505"/>
                    <a:pt x="278237" y="33505"/>
                  </a:cubicBezTo>
                  <a:cubicBezTo>
                    <a:pt x="320570" y="25568"/>
                    <a:pt x="410794" y="2284"/>
                    <a:pt x="451275" y="167"/>
                  </a:cubicBezTo>
                  <a:cubicBezTo>
                    <a:pt x="491756" y="-1950"/>
                    <a:pt x="489640" y="16572"/>
                    <a:pt x="521125" y="20805"/>
                  </a:cubicBezTo>
                  <a:cubicBezTo>
                    <a:pt x="552610" y="25038"/>
                    <a:pt x="595473" y="28477"/>
                    <a:pt x="640187" y="25567"/>
                  </a:cubicBezTo>
                  <a:cubicBezTo>
                    <a:pt x="684901" y="22657"/>
                    <a:pt x="748402" y="6781"/>
                    <a:pt x="789412" y="3342"/>
                  </a:cubicBezTo>
                  <a:cubicBezTo>
                    <a:pt x="830423" y="-98"/>
                    <a:pt x="886250" y="4930"/>
                    <a:pt x="886250" y="4930"/>
                  </a:cubicBezTo>
                  <a:lnTo>
                    <a:pt x="1075162" y="4930"/>
                  </a:lnTo>
                  <a:cubicBezTo>
                    <a:pt x="1131518" y="4136"/>
                    <a:pt x="1209835" y="-362"/>
                    <a:pt x="1224387" y="167"/>
                  </a:cubicBezTo>
                  <a:cubicBezTo>
                    <a:pt x="1238939" y="696"/>
                    <a:pt x="1191844" y="3607"/>
                    <a:pt x="1162475" y="8105"/>
                  </a:cubicBezTo>
                  <a:cubicBezTo>
                    <a:pt x="1133106" y="12603"/>
                    <a:pt x="1092096" y="19217"/>
                    <a:pt x="1048175" y="27155"/>
                  </a:cubicBezTo>
                  <a:cubicBezTo>
                    <a:pt x="1004254" y="35092"/>
                    <a:pt x="973298" y="47528"/>
                    <a:pt x="898950" y="55730"/>
                  </a:cubicBezTo>
                  <a:cubicBezTo>
                    <a:pt x="824602" y="63932"/>
                    <a:pt x="669027" y="73192"/>
                    <a:pt x="602087" y="76367"/>
                  </a:cubicBezTo>
                  <a:cubicBezTo>
                    <a:pt x="535147" y="79542"/>
                    <a:pt x="521654" y="75309"/>
                    <a:pt x="497312" y="74780"/>
                  </a:cubicBezTo>
                  <a:cubicBezTo>
                    <a:pt x="472970" y="74251"/>
                    <a:pt x="456037" y="73192"/>
                    <a:pt x="456037" y="73192"/>
                  </a:cubicBezTo>
                  <a:cubicBezTo>
                    <a:pt x="428520" y="72398"/>
                    <a:pt x="380631" y="72927"/>
                    <a:pt x="332212" y="70017"/>
                  </a:cubicBezTo>
                  <a:cubicBezTo>
                    <a:pt x="283793" y="67107"/>
                    <a:pt x="203096" y="53349"/>
                    <a:pt x="165525" y="55730"/>
                  </a:cubicBezTo>
                  <a:cubicBezTo>
                    <a:pt x="127954" y="58111"/>
                    <a:pt x="117635" y="76103"/>
                    <a:pt x="106787" y="84305"/>
                  </a:cubicBezTo>
                  <a:cubicBezTo>
                    <a:pt x="95939" y="92507"/>
                    <a:pt x="103876" y="105207"/>
                    <a:pt x="100437" y="104942"/>
                  </a:cubicBezTo>
                  <a:cubicBezTo>
                    <a:pt x="96998" y="104677"/>
                    <a:pt x="93294" y="86950"/>
                    <a:pt x="86150" y="82717"/>
                  </a:cubicBezTo>
                  <a:cubicBezTo>
                    <a:pt x="79006" y="78484"/>
                    <a:pt x="69746" y="82188"/>
                    <a:pt x="57575" y="79542"/>
                  </a:cubicBezTo>
                  <a:cubicBezTo>
                    <a:pt x="45404" y="76896"/>
                    <a:pt x="-5131" y="67901"/>
                    <a:pt x="425" y="58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E281B59-8357-4DBE-A1A4-548EC4D6949E}"/>
                </a:ext>
              </a:extLst>
            </p:cNvPr>
            <p:cNvSpPr/>
            <p:nvPr/>
          </p:nvSpPr>
          <p:spPr>
            <a:xfrm>
              <a:off x="4300743" y="8119971"/>
              <a:ext cx="1205160" cy="322252"/>
            </a:xfrm>
            <a:custGeom>
              <a:avLst/>
              <a:gdLst>
                <a:gd name="connsiteX0" fmla="*/ 22020 w 1205160"/>
                <a:gd name="connsiteY0" fmla="*/ 42954 h 322252"/>
                <a:gd name="connsiteX1" fmla="*/ 487157 w 1205160"/>
                <a:gd name="connsiteY1" fmla="*/ 23904 h 322252"/>
                <a:gd name="connsiteX2" fmla="*/ 947532 w 1205160"/>
                <a:gd name="connsiteY2" fmla="*/ 15967 h 322252"/>
                <a:gd name="connsiteX3" fmla="*/ 1133270 w 1205160"/>
                <a:gd name="connsiteY3" fmla="*/ 92 h 322252"/>
                <a:gd name="connsiteX4" fmla="*/ 1204707 w 1205160"/>
                <a:gd name="connsiteY4" fmla="*/ 23904 h 322252"/>
                <a:gd name="connsiteX5" fmla="*/ 1104695 w 1205160"/>
                <a:gd name="connsiteY5" fmla="*/ 96929 h 322252"/>
                <a:gd name="connsiteX6" fmla="*/ 958645 w 1205160"/>
                <a:gd name="connsiteY6" fmla="*/ 166779 h 322252"/>
                <a:gd name="connsiteX7" fmla="*/ 734807 w 1205160"/>
                <a:gd name="connsiteY7" fmla="*/ 223929 h 322252"/>
                <a:gd name="connsiteX8" fmla="*/ 566532 w 1205160"/>
                <a:gd name="connsiteY8" fmla="*/ 241392 h 322252"/>
                <a:gd name="connsiteX9" fmla="*/ 344282 w 1205160"/>
                <a:gd name="connsiteY9" fmla="*/ 225517 h 322252"/>
                <a:gd name="connsiteX10" fmla="*/ 123620 w 1205160"/>
                <a:gd name="connsiteY10" fmla="*/ 171542 h 322252"/>
                <a:gd name="connsiteX11" fmla="*/ 285545 w 1205160"/>
                <a:gd name="connsiteY11" fmla="*/ 201704 h 322252"/>
                <a:gd name="connsiteX12" fmla="*/ 807832 w 1205160"/>
                <a:gd name="connsiteY12" fmla="*/ 239804 h 322252"/>
                <a:gd name="connsiteX13" fmla="*/ 1131682 w 1205160"/>
                <a:gd name="connsiteY13" fmla="*/ 160429 h 322252"/>
                <a:gd name="connsiteX14" fmla="*/ 1063420 w 1205160"/>
                <a:gd name="connsiteY14" fmla="*/ 212817 h 322252"/>
                <a:gd name="connsiteX15" fmla="*/ 585582 w 1205160"/>
                <a:gd name="connsiteY15" fmla="*/ 320767 h 322252"/>
                <a:gd name="connsiteX16" fmla="*/ 250620 w 1205160"/>
                <a:gd name="connsiteY16" fmla="*/ 265204 h 322252"/>
                <a:gd name="connsiteX17" fmla="*/ 91870 w 1205160"/>
                <a:gd name="connsiteY17" fmla="*/ 122329 h 322252"/>
                <a:gd name="connsiteX18" fmla="*/ 22020 w 1205160"/>
                <a:gd name="connsiteY18" fmla="*/ 42954 h 32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05160" h="322252">
                  <a:moveTo>
                    <a:pt x="22020" y="42954"/>
                  </a:moveTo>
                  <a:cubicBezTo>
                    <a:pt x="87901" y="26550"/>
                    <a:pt x="332905" y="28402"/>
                    <a:pt x="487157" y="23904"/>
                  </a:cubicBezTo>
                  <a:cubicBezTo>
                    <a:pt x="641409" y="19406"/>
                    <a:pt x="839847" y="19936"/>
                    <a:pt x="947532" y="15967"/>
                  </a:cubicBezTo>
                  <a:cubicBezTo>
                    <a:pt x="1055217" y="11998"/>
                    <a:pt x="1090408" y="-1231"/>
                    <a:pt x="1133270" y="92"/>
                  </a:cubicBezTo>
                  <a:cubicBezTo>
                    <a:pt x="1176132" y="1415"/>
                    <a:pt x="1209470" y="7764"/>
                    <a:pt x="1204707" y="23904"/>
                  </a:cubicBezTo>
                  <a:cubicBezTo>
                    <a:pt x="1199945" y="40043"/>
                    <a:pt x="1145705" y="73117"/>
                    <a:pt x="1104695" y="96929"/>
                  </a:cubicBezTo>
                  <a:cubicBezTo>
                    <a:pt x="1063685" y="120742"/>
                    <a:pt x="1020293" y="145612"/>
                    <a:pt x="958645" y="166779"/>
                  </a:cubicBezTo>
                  <a:cubicBezTo>
                    <a:pt x="896997" y="187946"/>
                    <a:pt x="800159" y="211494"/>
                    <a:pt x="734807" y="223929"/>
                  </a:cubicBezTo>
                  <a:cubicBezTo>
                    <a:pt x="669455" y="236364"/>
                    <a:pt x="631619" y="241127"/>
                    <a:pt x="566532" y="241392"/>
                  </a:cubicBezTo>
                  <a:cubicBezTo>
                    <a:pt x="501445" y="241657"/>
                    <a:pt x="418101" y="237159"/>
                    <a:pt x="344282" y="225517"/>
                  </a:cubicBezTo>
                  <a:cubicBezTo>
                    <a:pt x="270463" y="213875"/>
                    <a:pt x="133409" y="175511"/>
                    <a:pt x="123620" y="171542"/>
                  </a:cubicBezTo>
                  <a:cubicBezTo>
                    <a:pt x="113831" y="167573"/>
                    <a:pt x="171510" y="190327"/>
                    <a:pt x="285545" y="201704"/>
                  </a:cubicBezTo>
                  <a:cubicBezTo>
                    <a:pt x="399580" y="213081"/>
                    <a:pt x="666809" y="246683"/>
                    <a:pt x="807832" y="239804"/>
                  </a:cubicBezTo>
                  <a:cubicBezTo>
                    <a:pt x="948855" y="232925"/>
                    <a:pt x="1089084" y="164927"/>
                    <a:pt x="1131682" y="160429"/>
                  </a:cubicBezTo>
                  <a:cubicBezTo>
                    <a:pt x="1174280" y="155931"/>
                    <a:pt x="1154437" y="186094"/>
                    <a:pt x="1063420" y="212817"/>
                  </a:cubicBezTo>
                  <a:cubicBezTo>
                    <a:pt x="972403" y="239540"/>
                    <a:pt x="721049" y="312036"/>
                    <a:pt x="585582" y="320767"/>
                  </a:cubicBezTo>
                  <a:cubicBezTo>
                    <a:pt x="450115" y="329498"/>
                    <a:pt x="332905" y="298277"/>
                    <a:pt x="250620" y="265204"/>
                  </a:cubicBezTo>
                  <a:cubicBezTo>
                    <a:pt x="168335" y="232131"/>
                    <a:pt x="128118" y="156725"/>
                    <a:pt x="91870" y="122329"/>
                  </a:cubicBezTo>
                  <a:cubicBezTo>
                    <a:pt x="55622" y="87933"/>
                    <a:pt x="-43861" y="59358"/>
                    <a:pt x="22020" y="4295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86171E7E-9C75-488D-8BC8-15561F6770BC}"/>
                </a:ext>
              </a:extLst>
            </p:cNvPr>
            <p:cNvSpPr/>
            <p:nvPr/>
          </p:nvSpPr>
          <p:spPr>
            <a:xfrm>
              <a:off x="4303713" y="7975954"/>
              <a:ext cx="1228470" cy="177446"/>
            </a:xfrm>
            <a:custGeom>
              <a:avLst/>
              <a:gdLst>
                <a:gd name="connsiteX0" fmla="*/ 0 w 1228470"/>
                <a:gd name="connsiteY0" fmla="*/ 177446 h 177446"/>
                <a:gd name="connsiteX1" fmla="*/ 193675 w 1228470"/>
                <a:gd name="connsiteY1" fmla="*/ 112359 h 177446"/>
                <a:gd name="connsiteX2" fmla="*/ 503237 w 1228470"/>
                <a:gd name="connsiteY2" fmla="*/ 5996 h 177446"/>
                <a:gd name="connsiteX3" fmla="*/ 720725 w 1228470"/>
                <a:gd name="connsiteY3" fmla="*/ 13934 h 177446"/>
                <a:gd name="connsiteX4" fmla="*/ 941387 w 1228470"/>
                <a:gd name="connsiteY4" fmla="*/ 18696 h 177446"/>
                <a:gd name="connsiteX5" fmla="*/ 1187450 w 1228470"/>
                <a:gd name="connsiteY5" fmla="*/ 85371 h 177446"/>
                <a:gd name="connsiteX6" fmla="*/ 1216025 w 1228470"/>
                <a:gd name="connsiteY6" fmla="*/ 110771 h 177446"/>
                <a:gd name="connsiteX7" fmla="*/ 1058862 w 1228470"/>
                <a:gd name="connsiteY7" fmla="*/ 126646 h 177446"/>
                <a:gd name="connsiteX8" fmla="*/ 712787 w 1228470"/>
                <a:gd name="connsiteY8" fmla="*/ 164746 h 177446"/>
                <a:gd name="connsiteX9" fmla="*/ 330200 w 1228470"/>
                <a:gd name="connsiteY9" fmla="*/ 169509 h 177446"/>
                <a:gd name="connsiteX10" fmla="*/ 0 w 1228470"/>
                <a:gd name="connsiteY10" fmla="*/ 177446 h 17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8470" h="177446">
                  <a:moveTo>
                    <a:pt x="0" y="177446"/>
                  </a:moveTo>
                  <a:lnTo>
                    <a:pt x="193675" y="112359"/>
                  </a:lnTo>
                  <a:cubicBezTo>
                    <a:pt x="277548" y="83784"/>
                    <a:pt x="415395" y="22400"/>
                    <a:pt x="503237" y="5996"/>
                  </a:cubicBezTo>
                  <a:cubicBezTo>
                    <a:pt x="591079" y="-10408"/>
                    <a:pt x="647700" y="11817"/>
                    <a:pt x="720725" y="13934"/>
                  </a:cubicBezTo>
                  <a:cubicBezTo>
                    <a:pt x="793750" y="16051"/>
                    <a:pt x="863600" y="6790"/>
                    <a:pt x="941387" y="18696"/>
                  </a:cubicBezTo>
                  <a:cubicBezTo>
                    <a:pt x="1019175" y="30602"/>
                    <a:pt x="1141677" y="70025"/>
                    <a:pt x="1187450" y="85371"/>
                  </a:cubicBezTo>
                  <a:cubicBezTo>
                    <a:pt x="1233223" y="100717"/>
                    <a:pt x="1237456" y="103892"/>
                    <a:pt x="1216025" y="110771"/>
                  </a:cubicBezTo>
                  <a:cubicBezTo>
                    <a:pt x="1194594" y="117650"/>
                    <a:pt x="1058862" y="126646"/>
                    <a:pt x="1058862" y="126646"/>
                  </a:cubicBezTo>
                  <a:cubicBezTo>
                    <a:pt x="974989" y="135642"/>
                    <a:pt x="834231" y="157602"/>
                    <a:pt x="712787" y="164746"/>
                  </a:cubicBezTo>
                  <a:cubicBezTo>
                    <a:pt x="591343" y="171890"/>
                    <a:pt x="330200" y="169509"/>
                    <a:pt x="330200" y="169509"/>
                  </a:cubicBezTo>
                  <a:lnTo>
                    <a:pt x="0" y="177446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D27FD8C-526F-441B-8998-151863FFBE30}"/>
                </a:ext>
              </a:extLst>
            </p:cNvPr>
            <p:cNvSpPr/>
            <p:nvPr/>
          </p:nvSpPr>
          <p:spPr>
            <a:xfrm>
              <a:off x="4878707" y="7984254"/>
              <a:ext cx="416710" cy="58213"/>
            </a:xfrm>
            <a:custGeom>
              <a:avLst/>
              <a:gdLst>
                <a:gd name="connsiteX0" fmla="*/ 2856 w 416710"/>
                <a:gd name="connsiteY0" fmla="*/ 54846 h 58213"/>
                <a:gd name="connsiteX1" fmla="*/ 53656 w 416710"/>
                <a:gd name="connsiteY1" fmla="*/ 50084 h 58213"/>
                <a:gd name="connsiteX2" fmla="*/ 240981 w 416710"/>
                <a:gd name="connsiteY2" fmla="*/ 871 h 58213"/>
                <a:gd name="connsiteX3" fmla="*/ 355281 w 416710"/>
                <a:gd name="connsiteY3" fmla="*/ 21509 h 58213"/>
                <a:gd name="connsiteX4" fmla="*/ 414018 w 416710"/>
                <a:gd name="connsiteY4" fmla="*/ 58021 h 58213"/>
                <a:gd name="connsiteX5" fmla="*/ 271143 w 416710"/>
                <a:gd name="connsiteY5" fmla="*/ 35796 h 58213"/>
                <a:gd name="connsiteX6" fmla="*/ 120331 w 416710"/>
                <a:gd name="connsiteY6" fmla="*/ 32621 h 58213"/>
                <a:gd name="connsiteX7" fmla="*/ 2856 w 416710"/>
                <a:gd name="connsiteY7" fmla="*/ 54846 h 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710" h="58213">
                  <a:moveTo>
                    <a:pt x="2856" y="54846"/>
                  </a:moveTo>
                  <a:cubicBezTo>
                    <a:pt x="-8256" y="57756"/>
                    <a:pt x="13969" y="59080"/>
                    <a:pt x="53656" y="50084"/>
                  </a:cubicBezTo>
                  <a:cubicBezTo>
                    <a:pt x="93343" y="41088"/>
                    <a:pt x="190710" y="5633"/>
                    <a:pt x="240981" y="871"/>
                  </a:cubicBezTo>
                  <a:cubicBezTo>
                    <a:pt x="291252" y="-3891"/>
                    <a:pt x="326442" y="11984"/>
                    <a:pt x="355281" y="21509"/>
                  </a:cubicBezTo>
                  <a:cubicBezTo>
                    <a:pt x="384120" y="31034"/>
                    <a:pt x="428041" y="55640"/>
                    <a:pt x="414018" y="58021"/>
                  </a:cubicBezTo>
                  <a:cubicBezTo>
                    <a:pt x="399995" y="60402"/>
                    <a:pt x="320091" y="40029"/>
                    <a:pt x="271143" y="35796"/>
                  </a:cubicBezTo>
                  <a:cubicBezTo>
                    <a:pt x="222195" y="31563"/>
                    <a:pt x="160812" y="28388"/>
                    <a:pt x="120331" y="32621"/>
                  </a:cubicBezTo>
                  <a:cubicBezTo>
                    <a:pt x="79850" y="36854"/>
                    <a:pt x="13968" y="51936"/>
                    <a:pt x="2856" y="548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7E54AB5-6943-44DF-86ED-C263EFF1853F}"/>
                </a:ext>
              </a:extLst>
            </p:cNvPr>
            <p:cNvSpPr/>
            <p:nvPr/>
          </p:nvSpPr>
          <p:spPr>
            <a:xfrm>
              <a:off x="4466579" y="8212464"/>
              <a:ext cx="833689" cy="83036"/>
            </a:xfrm>
            <a:custGeom>
              <a:avLst/>
              <a:gdLst>
                <a:gd name="connsiteX0" fmla="*/ 646 w 833689"/>
                <a:gd name="connsiteY0" fmla="*/ 63174 h 83036"/>
                <a:gd name="connsiteX1" fmla="*/ 513409 w 833689"/>
                <a:gd name="connsiteY1" fmla="*/ 80636 h 83036"/>
                <a:gd name="connsiteX2" fmla="*/ 829321 w 833689"/>
                <a:gd name="connsiteY2" fmla="*/ 1261 h 83036"/>
                <a:gd name="connsiteX3" fmla="*/ 678509 w 833689"/>
                <a:gd name="connsiteY3" fmla="*/ 34599 h 83036"/>
                <a:gd name="connsiteX4" fmla="*/ 411809 w 833689"/>
                <a:gd name="connsiteY4" fmla="*/ 71111 h 83036"/>
                <a:gd name="connsiteX5" fmla="*/ 646 w 833689"/>
                <a:gd name="connsiteY5" fmla="*/ 63174 h 8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3689" h="83036">
                  <a:moveTo>
                    <a:pt x="646" y="63174"/>
                  </a:moveTo>
                  <a:cubicBezTo>
                    <a:pt x="17579" y="64762"/>
                    <a:pt x="375297" y="90955"/>
                    <a:pt x="513409" y="80636"/>
                  </a:cubicBezTo>
                  <a:cubicBezTo>
                    <a:pt x="651521" y="70317"/>
                    <a:pt x="801804" y="8934"/>
                    <a:pt x="829321" y="1261"/>
                  </a:cubicBezTo>
                  <a:cubicBezTo>
                    <a:pt x="856838" y="-6412"/>
                    <a:pt x="748094" y="22957"/>
                    <a:pt x="678509" y="34599"/>
                  </a:cubicBezTo>
                  <a:cubicBezTo>
                    <a:pt x="608924" y="46241"/>
                    <a:pt x="519759" y="67407"/>
                    <a:pt x="411809" y="71111"/>
                  </a:cubicBezTo>
                  <a:cubicBezTo>
                    <a:pt x="303859" y="74815"/>
                    <a:pt x="-16287" y="61586"/>
                    <a:pt x="646" y="631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65ACC211-1EBC-478F-94C9-727049A0A227}"/>
                </a:ext>
              </a:extLst>
            </p:cNvPr>
            <p:cNvSpPr/>
            <p:nvPr/>
          </p:nvSpPr>
          <p:spPr>
            <a:xfrm>
              <a:off x="4949333" y="6032196"/>
              <a:ext cx="289417" cy="1006290"/>
            </a:xfrm>
            <a:custGeom>
              <a:avLst/>
              <a:gdLst>
                <a:gd name="connsiteX0" fmla="*/ 19542 w 289417"/>
                <a:gd name="connsiteY0" fmla="*/ 304 h 1006290"/>
                <a:gd name="connsiteX1" fmla="*/ 3667 w 289417"/>
                <a:gd name="connsiteY1" fmla="*/ 384479 h 1006290"/>
                <a:gd name="connsiteX2" fmla="*/ 89392 w 289417"/>
                <a:gd name="connsiteY2" fmla="*/ 657529 h 1006290"/>
                <a:gd name="connsiteX3" fmla="*/ 190992 w 289417"/>
                <a:gd name="connsiteY3" fmla="*/ 848029 h 1006290"/>
                <a:gd name="connsiteX4" fmla="*/ 248142 w 289417"/>
                <a:gd name="connsiteY4" fmla="*/ 984554 h 1006290"/>
                <a:gd name="connsiteX5" fmla="*/ 289417 w 289417"/>
                <a:gd name="connsiteY5" fmla="*/ 1000429 h 1006290"/>
                <a:gd name="connsiteX6" fmla="*/ 248142 w 289417"/>
                <a:gd name="connsiteY6" fmla="*/ 927404 h 1006290"/>
                <a:gd name="connsiteX7" fmla="*/ 57642 w 289417"/>
                <a:gd name="connsiteY7" fmla="*/ 578154 h 1006290"/>
                <a:gd name="connsiteX8" fmla="*/ 54467 w 289417"/>
                <a:gd name="connsiteY8" fmla="*/ 324154 h 1006290"/>
                <a:gd name="connsiteX9" fmla="*/ 19542 w 289417"/>
                <a:gd name="connsiteY9" fmla="*/ 304 h 100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417" h="1006290">
                  <a:moveTo>
                    <a:pt x="19542" y="304"/>
                  </a:moveTo>
                  <a:cubicBezTo>
                    <a:pt x="11075" y="10358"/>
                    <a:pt x="-7975" y="274942"/>
                    <a:pt x="3667" y="384479"/>
                  </a:cubicBezTo>
                  <a:cubicBezTo>
                    <a:pt x="15309" y="494017"/>
                    <a:pt x="58171" y="580271"/>
                    <a:pt x="89392" y="657529"/>
                  </a:cubicBezTo>
                  <a:cubicBezTo>
                    <a:pt x="120613" y="734787"/>
                    <a:pt x="164534" y="793525"/>
                    <a:pt x="190992" y="848029"/>
                  </a:cubicBezTo>
                  <a:cubicBezTo>
                    <a:pt x="217450" y="902533"/>
                    <a:pt x="231738" y="959154"/>
                    <a:pt x="248142" y="984554"/>
                  </a:cubicBezTo>
                  <a:cubicBezTo>
                    <a:pt x="264546" y="1009954"/>
                    <a:pt x="289417" y="1009954"/>
                    <a:pt x="289417" y="1000429"/>
                  </a:cubicBezTo>
                  <a:cubicBezTo>
                    <a:pt x="289417" y="990904"/>
                    <a:pt x="248142" y="927404"/>
                    <a:pt x="248142" y="927404"/>
                  </a:cubicBezTo>
                  <a:cubicBezTo>
                    <a:pt x="209513" y="857025"/>
                    <a:pt x="89921" y="678696"/>
                    <a:pt x="57642" y="578154"/>
                  </a:cubicBezTo>
                  <a:cubicBezTo>
                    <a:pt x="25363" y="477612"/>
                    <a:pt x="57113" y="416229"/>
                    <a:pt x="54467" y="324154"/>
                  </a:cubicBezTo>
                  <a:cubicBezTo>
                    <a:pt x="51821" y="232079"/>
                    <a:pt x="28009" y="-9750"/>
                    <a:pt x="19542" y="30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B40738F-A566-41AF-AB40-42B77AD2D34D}"/>
                </a:ext>
              </a:extLst>
            </p:cNvPr>
            <p:cNvSpPr/>
            <p:nvPr/>
          </p:nvSpPr>
          <p:spPr>
            <a:xfrm>
              <a:off x="4269093" y="6296010"/>
              <a:ext cx="250116" cy="366934"/>
            </a:xfrm>
            <a:custGeom>
              <a:avLst/>
              <a:gdLst>
                <a:gd name="connsiteX0" fmla="*/ 248932 w 250116"/>
                <a:gd name="connsiteY0" fmla="*/ 15 h 366934"/>
                <a:gd name="connsiteX1" fmla="*/ 217182 w 250116"/>
                <a:gd name="connsiteY1" fmla="*/ 180990 h 366934"/>
                <a:gd name="connsiteX2" fmla="*/ 1282 w 250116"/>
                <a:gd name="connsiteY2" fmla="*/ 365140 h 366934"/>
                <a:gd name="connsiteX3" fmla="*/ 131457 w 250116"/>
                <a:gd name="connsiteY3" fmla="*/ 269890 h 366934"/>
                <a:gd name="connsiteX4" fmla="*/ 214007 w 250116"/>
                <a:gd name="connsiteY4" fmla="*/ 190515 h 366934"/>
                <a:gd name="connsiteX5" fmla="*/ 248932 w 250116"/>
                <a:gd name="connsiteY5" fmla="*/ 15 h 36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16" h="366934">
                  <a:moveTo>
                    <a:pt x="248932" y="15"/>
                  </a:moveTo>
                  <a:cubicBezTo>
                    <a:pt x="249461" y="-1572"/>
                    <a:pt x="258457" y="120136"/>
                    <a:pt x="217182" y="180990"/>
                  </a:cubicBezTo>
                  <a:cubicBezTo>
                    <a:pt x="175907" y="241844"/>
                    <a:pt x="15569" y="350323"/>
                    <a:pt x="1282" y="365140"/>
                  </a:cubicBezTo>
                  <a:cubicBezTo>
                    <a:pt x="-13005" y="379957"/>
                    <a:pt x="96003" y="298994"/>
                    <a:pt x="131457" y="269890"/>
                  </a:cubicBezTo>
                  <a:cubicBezTo>
                    <a:pt x="166911" y="240786"/>
                    <a:pt x="196544" y="231261"/>
                    <a:pt x="214007" y="190515"/>
                  </a:cubicBezTo>
                  <a:cubicBezTo>
                    <a:pt x="231469" y="149769"/>
                    <a:pt x="248403" y="1602"/>
                    <a:pt x="248932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5F13A43A-CD37-4FDC-BB58-628567AEDB88}"/>
                </a:ext>
              </a:extLst>
            </p:cNvPr>
            <p:cNvSpPr/>
            <p:nvPr/>
          </p:nvSpPr>
          <p:spPr>
            <a:xfrm>
              <a:off x="5156005" y="6248774"/>
              <a:ext cx="108151" cy="341123"/>
            </a:xfrm>
            <a:custGeom>
              <a:avLst/>
              <a:gdLst>
                <a:gd name="connsiteX0" fmla="*/ 195 w 108151"/>
                <a:gd name="connsiteY0" fmla="*/ 2801 h 341123"/>
                <a:gd name="connsiteX1" fmla="*/ 60520 w 108151"/>
                <a:gd name="connsiteY1" fmla="*/ 275851 h 341123"/>
                <a:gd name="connsiteX2" fmla="*/ 108145 w 108151"/>
                <a:gd name="connsiteY2" fmla="*/ 339351 h 341123"/>
                <a:gd name="connsiteX3" fmla="*/ 63695 w 108151"/>
                <a:gd name="connsiteY3" fmla="*/ 231401 h 341123"/>
                <a:gd name="connsiteX4" fmla="*/ 41470 w 108151"/>
                <a:gd name="connsiteY4" fmla="*/ 139326 h 341123"/>
                <a:gd name="connsiteX5" fmla="*/ 195 w 108151"/>
                <a:gd name="connsiteY5" fmla="*/ 2801 h 34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51" h="341123">
                  <a:moveTo>
                    <a:pt x="195" y="2801"/>
                  </a:moveTo>
                  <a:cubicBezTo>
                    <a:pt x="3370" y="25555"/>
                    <a:pt x="42528" y="219759"/>
                    <a:pt x="60520" y="275851"/>
                  </a:cubicBezTo>
                  <a:cubicBezTo>
                    <a:pt x="78512" y="331943"/>
                    <a:pt x="107616" y="346759"/>
                    <a:pt x="108145" y="339351"/>
                  </a:cubicBezTo>
                  <a:cubicBezTo>
                    <a:pt x="108674" y="331943"/>
                    <a:pt x="74807" y="264738"/>
                    <a:pt x="63695" y="231401"/>
                  </a:cubicBezTo>
                  <a:cubicBezTo>
                    <a:pt x="52583" y="198064"/>
                    <a:pt x="49408" y="176368"/>
                    <a:pt x="41470" y="139326"/>
                  </a:cubicBezTo>
                  <a:cubicBezTo>
                    <a:pt x="33533" y="102284"/>
                    <a:pt x="-2980" y="-19953"/>
                    <a:pt x="195" y="2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5D1BD3A-DE97-4EEA-A1FA-4F7B84123348}"/>
                </a:ext>
              </a:extLst>
            </p:cNvPr>
            <p:cNvSpPr/>
            <p:nvPr/>
          </p:nvSpPr>
          <p:spPr>
            <a:xfrm>
              <a:off x="5228758" y="5538734"/>
              <a:ext cx="1167988" cy="218307"/>
            </a:xfrm>
            <a:custGeom>
              <a:avLst/>
              <a:gdLst>
                <a:gd name="connsiteX0" fmla="*/ 2055 w 1167988"/>
                <a:gd name="connsiteY0" fmla="*/ 217541 h 218307"/>
                <a:gd name="connsiteX1" fmla="*/ 92542 w 1167988"/>
                <a:gd name="connsiteY1" fmla="*/ 142929 h 218307"/>
                <a:gd name="connsiteX2" fmla="*/ 292567 w 1167988"/>
                <a:gd name="connsiteY2" fmla="*/ 79429 h 218307"/>
                <a:gd name="connsiteX3" fmla="*/ 454492 w 1167988"/>
                <a:gd name="connsiteY3" fmla="*/ 74666 h 218307"/>
                <a:gd name="connsiteX4" fmla="*/ 644992 w 1167988"/>
                <a:gd name="connsiteY4" fmla="*/ 19104 h 218307"/>
                <a:gd name="connsiteX5" fmla="*/ 856130 w 1167988"/>
                <a:gd name="connsiteY5" fmla="*/ 54 h 218307"/>
                <a:gd name="connsiteX6" fmla="*/ 959317 w 1167988"/>
                <a:gd name="connsiteY6" fmla="*/ 17516 h 218307"/>
                <a:gd name="connsiteX7" fmla="*/ 1162517 w 1167988"/>
                <a:gd name="connsiteY7" fmla="*/ 106416 h 218307"/>
                <a:gd name="connsiteX8" fmla="*/ 1081555 w 1167988"/>
                <a:gd name="connsiteY8" fmla="*/ 50854 h 218307"/>
                <a:gd name="connsiteX9" fmla="*/ 786280 w 1167988"/>
                <a:gd name="connsiteY9" fmla="*/ 11166 h 218307"/>
                <a:gd name="connsiteX10" fmla="*/ 457667 w 1167988"/>
                <a:gd name="connsiteY10" fmla="*/ 50854 h 218307"/>
                <a:gd name="connsiteX11" fmla="*/ 173505 w 1167988"/>
                <a:gd name="connsiteY11" fmla="*/ 93716 h 218307"/>
                <a:gd name="connsiteX12" fmla="*/ 2055 w 1167988"/>
                <a:gd name="connsiteY12" fmla="*/ 217541 h 21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7988" h="218307">
                  <a:moveTo>
                    <a:pt x="2055" y="217541"/>
                  </a:moveTo>
                  <a:cubicBezTo>
                    <a:pt x="-11439" y="225743"/>
                    <a:pt x="44123" y="165948"/>
                    <a:pt x="92542" y="142929"/>
                  </a:cubicBezTo>
                  <a:cubicBezTo>
                    <a:pt x="140961" y="119910"/>
                    <a:pt x="232242" y="90806"/>
                    <a:pt x="292567" y="79429"/>
                  </a:cubicBezTo>
                  <a:cubicBezTo>
                    <a:pt x="352892" y="68052"/>
                    <a:pt x="395755" y="84720"/>
                    <a:pt x="454492" y="74666"/>
                  </a:cubicBezTo>
                  <a:cubicBezTo>
                    <a:pt x="513229" y="64612"/>
                    <a:pt x="578052" y="31539"/>
                    <a:pt x="644992" y="19104"/>
                  </a:cubicBezTo>
                  <a:cubicBezTo>
                    <a:pt x="711932" y="6669"/>
                    <a:pt x="803743" y="319"/>
                    <a:pt x="856130" y="54"/>
                  </a:cubicBezTo>
                  <a:cubicBezTo>
                    <a:pt x="908517" y="-211"/>
                    <a:pt x="908253" y="-211"/>
                    <a:pt x="959317" y="17516"/>
                  </a:cubicBezTo>
                  <a:cubicBezTo>
                    <a:pt x="1010381" y="35243"/>
                    <a:pt x="1142144" y="100860"/>
                    <a:pt x="1162517" y="106416"/>
                  </a:cubicBezTo>
                  <a:cubicBezTo>
                    <a:pt x="1182890" y="111972"/>
                    <a:pt x="1144261" y="66729"/>
                    <a:pt x="1081555" y="50854"/>
                  </a:cubicBezTo>
                  <a:cubicBezTo>
                    <a:pt x="1018849" y="34979"/>
                    <a:pt x="890261" y="11166"/>
                    <a:pt x="786280" y="11166"/>
                  </a:cubicBezTo>
                  <a:cubicBezTo>
                    <a:pt x="682299" y="11166"/>
                    <a:pt x="559796" y="37096"/>
                    <a:pt x="457667" y="50854"/>
                  </a:cubicBezTo>
                  <a:cubicBezTo>
                    <a:pt x="355538" y="64612"/>
                    <a:pt x="248647" y="70433"/>
                    <a:pt x="173505" y="93716"/>
                  </a:cubicBezTo>
                  <a:cubicBezTo>
                    <a:pt x="98363" y="116999"/>
                    <a:pt x="15549" y="209339"/>
                    <a:pt x="2055" y="217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7AC5403-97B0-4E6C-9D20-440E0D53EC8B}"/>
                </a:ext>
              </a:extLst>
            </p:cNvPr>
            <p:cNvSpPr/>
            <p:nvPr/>
          </p:nvSpPr>
          <p:spPr>
            <a:xfrm>
              <a:off x="5208573" y="5375195"/>
              <a:ext cx="1198973" cy="378269"/>
            </a:xfrm>
            <a:custGeom>
              <a:avLst/>
              <a:gdLst>
                <a:gd name="connsiteX0" fmla="*/ 19065 w 1198973"/>
                <a:gd name="connsiteY0" fmla="*/ 374730 h 378269"/>
                <a:gd name="connsiteX1" fmla="*/ 14302 w 1198973"/>
                <a:gd name="connsiteY1" fmla="*/ 282655 h 378269"/>
                <a:gd name="connsiteX2" fmla="*/ 152415 w 1198973"/>
                <a:gd name="connsiteY2" fmla="*/ 135018 h 378269"/>
                <a:gd name="connsiteX3" fmla="*/ 368315 w 1198973"/>
                <a:gd name="connsiteY3" fmla="*/ 101680 h 378269"/>
                <a:gd name="connsiteX4" fmla="*/ 563577 w 1198973"/>
                <a:gd name="connsiteY4" fmla="*/ 14368 h 378269"/>
                <a:gd name="connsiteX5" fmla="*/ 674702 w 1198973"/>
                <a:gd name="connsiteY5" fmla="*/ 3255 h 378269"/>
                <a:gd name="connsiteX6" fmla="*/ 890602 w 1198973"/>
                <a:gd name="connsiteY6" fmla="*/ 47705 h 378269"/>
                <a:gd name="connsiteX7" fmla="*/ 1031890 w 1198973"/>
                <a:gd name="connsiteY7" fmla="*/ 128668 h 378269"/>
                <a:gd name="connsiteX8" fmla="*/ 1189052 w 1198973"/>
                <a:gd name="connsiteY8" fmla="*/ 277893 h 378269"/>
                <a:gd name="connsiteX9" fmla="*/ 1165240 w 1198973"/>
                <a:gd name="connsiteY9" fmla="*/ 212805 h 378269"/>
                <a:gd name="connsiteX10" fmla="*/ 1022365 w 1198973"/>
                <a:gd name="connsiteY10" fmla="*/ 150893 h 378269"/>
                <a:gd name="connsiteX11" fmla="*/ 777890 w 1198973"/>
                <a:gd name="connsiteY11" fmla="*/ 39768 h 378269"/>
                <a:gd name="connsiteX12" fmla="*/ 530240 w 1198973"/>
                <a:gd name="connsiteY12" fmla="*/ 33418 h 378269"/>
                <a:gd name="connsiteX13" fmla="*/ 366727 w 1198973"/>
                <a:gd name="connsiteY13" fmla="*/ 82630 h 378269"/>
                <a:gd name="connsiteX14" fmla="*/ 144477 w 1198973"/>
                <a:gd name="connsiteY14" fmla="*/ 160418 h 378269"/>
                <a:gd name="connsiteX15" fmla="*/ 19065 w 1198973"/>
                <a:gd name="connsiteY15" fmla="*/ 374730 h 37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98973" h="378269">
                  <a:moveTo>
                    <a:pt x="19065" y="374730"/>
                  </a:moveTo>
                  <a:cubicBezTo>
                    <a:pt x="-2631" y="395103"/>
                    <a:pt x="-7923" y="322607"/>
                    <a:pt x="14302" y="282655"/>
                  </a:cubicBezTo>
                  <a:cubicBezTo>
                    <a:pt x="36527" y="242703"/>
                    <a:pt x="93413" y="165180"/>
                    <a:pt x="152415" y="135018"/>
                  </a:cubicBezTo>
                  <a:cubicBezTo>
                    <a:pt x="211417" y="104855"/>
                    <a:pt x="299788" y="121788"/>
                    <a:pt x="368315" y="101680"/>
                  </a:cubicBezTo>
                  <a:cubicBezTo>
                    <a:pt x="436842" y="81572"/>
                    <a:pt x="512513" y="30772"/>
                    <a:pt x="563577" y="14368"/>
                  </a:cubicBezTo>
                  <a:cubicBezTo>
                    <a:pt x="614641" y="-2036"/>
                    <a:pt x="620198" y="-2301"/>
                    <a:pt x="674702" y="3255"/>
                  </a:cubicBezTo>
                  <a:cubicBezTo>
                    <a:pt x="729206" y="8811"/>
                    <a:pt x="831071" y="26803"/>
                    <a:pt x="890602" y="47705"/>
                  </a:cubicBezTo>
                  <a:cubicBezTo>
                    <a:pt x="950133" y="68607"/>
                    <a:pt x="982148" y="90303"/>
                    <a:pt x="1031890" y="128668"/>
                  </a:cubicBezTo>
                  <a:cubicBezTo>
                    <a:pt x="1081632" y="167033"/>
                    <a:pt x="1166827" y="263870"/>
                    <a:pt x="1189052" y="277893"/>
                  </a:cubicBezTo>
                  <a:cubicBezTo>
                    <a:pt x="1211277" y="291916"/>
                    <a:pt x="1193021" y="233972"/>
                    <a:pt x="1165240" y="212805"/>
                  </a:cubicBezTo>
                  <a:cubicBezTo>
                    <a:pt x="1137459" y="191638"/>
                    <a:pt x="1086923" y="179732"/>
                    <a:pt x="1022365" y="150893"/>
                  </a:cubicBezTo>
                  <a:cubicBezTo>
                    <a:pt x="957807" y="122054"/>
                    <a:pt x="859911" y="59347"/>
                    <a:pt x="777890" y="39768"/>
                  </a:cubicBezTo>
                  <a:cubicBezTo>
                    <a:pt x="695869" y="20189"/>
                    <a:pt x="598767" y="26274"/>
                    <a:pt x="530240" y="33418"/>
                  </a:cubicBezTo>
                  <a:cubicBezTo>
                    <a:pt x="461713" y="40562"/>
                    <a:pt x="431021" y="61463"/>
                    <a:pt x="366727" y="82630"/>
                  </a:cubicBezTo>
                  <a:cubicBezTo>
                    <a:pt x="302433" y="103797"/>
                    <a:pt x="202156" y="118085"/>
                    <a:pt x="144477" y="160418"/>
                  </a:cubicBezTo>
                  <a:cubicBezTo>
                    <a:pt x="86798" y="202751"/>
                    <a:pt x="40761" y="354357"/>
                    <a:pt x="19065" y="374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6BD8F42-AA8D-4E59-90C2-E5DDE0B31ABD}"/>
                </a:ext>
              </a:extLst>
            </p:cNvPr>
            <p:cNvSpPr/>
            <p:nvPr/>
          </p:nvSpPr>
          <p:spPr>
            <a:xfrm>
              <a:off x="4007363" y="5468728"/>
              <a:ext cx="517610" cy="206536"/>
            </a:xfrm>
            <a:custGeom>
              <a:avLst/>
              <a:gdLst>
                <a:gd name="connsiteX0" fmla="*/ 512250 w 517610"/>
                <a:gd name="connsiteY0" fmla="*/ 203410 h 206536"/>
                <a:gd name="connsiteX1" fmla="*/ 464625 w 517610"/>
                <a:gd name="connsiteY1" fmla="*/ 160547 h 206536"/>
                <a:gd name="connsiteX2" fmla="*/ 366200 w 517610"/>
                <a:gd name="connsiteY2" fmla="*/ 81172 h 206536"/>
                <a:gd name="connsiteX3" fmla="*/ 228087 w 517610"/>
                <a:gd name="connsiteY3" fmla="*/ 20847 h 206536"/>
                <a:gd name="connsiteX4" fmla="*/ 4250 w 517610"/>
                <a:gd name="connsiteY4" fmla="*/ 210 h 206536"/>
                <a:gd name="connsiteX5" fmla="*/ 101087 w 517610"/>
                <a:gd name="connsiteY5" fmla="*/ 14497 h 206536"/>
                <a:gd name="connsiteX6" fmla="*/ 340800 w 517610"/>
                <a:gd name="connsiteY6" fmla="*/ 76410 h 206536"/>
                <a:gd name="connsiteX7" fmla="*/ 512250 w 517610"/>
                <a:gd name="connsiteY7" fmla="*/ 203410 h 20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610" h="206536">
                  <a:moveTo>
                    <a:pt x="512250" y="203410"/>
                  </a:moveTo>
                  <a:cubicBezTo>
                    <a:pt x="532888" y="217433"/>
                    <a:pt x="488967" y="180920"/>
                    <a:pt x="464625" y="160547"/>
                  </a:cubicBezTo>
                  <a:cubicBezTo>
                    <a:pt x="440283" y="140174"/>
                    <a:pt x="405623" y="104455"/>
                    <a:pt x="366200" y="81172"/>
                  </a:cubicBezTo>
                  <a:cubicBezTo>
                    <a:pt x="326777" y="57889"/>
                    <a:pt x="288412" y="34341"/>
                    <a:pt x="228087" y="20847"/>
                  </a:cubicBezTo>
                  <a:cubicBezTo>
                    <a:pt x="167762" y="7353"/>
                    <a:pt x="25417" y="1268"/>
                    <a:pt x="4250" y="210"/>
                  </a:cubicBezTo>
                  <a:cubicBezTo>
                    <a:pt x="-16917" y="-848"/>
                    <a:pt x="44995" y="1797"/>
                    <a:pt x="101087" y="14497"/>
                  </a:cubicBezTo>
                  <a:cubicBezTo>
                    <a:pt x="157179" y="27197"/>
                    <a:pt x="273067" y="44660"/>
                    <a:pt x="340800" y="76410"/>
                  </a:cubicBezTo>
                  <a:cubicBezTo>
                    <a:pt x="408533" y="108160"/>
                    <a:pt x="491612" y="189387"/>
                    <a:pt x="512250" y="203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D5A0804-9DD5-44F0-B520-870C97F4F769}"/>
                </a:ext>
              </a:extLst>
            </p:cNvPr>
            <p:cNvSpPr/>
            <p:nvPr/>
          </p:nvSpPr>
          <p:spPr>
            <a:xfrm>
              <a:off x="3935365" y="5635536"/>
              <a:ext cx="593774" cy="50913"/>
            </a:xfrm>
            <a:custGeom>
              <a:avLst/>
              <a:gdLst>
                <a:gd name="connsiteX0" fmla="*/ 6398 w 593774"/>
                <a:gd name="connsiteY0" fmla="*/ 46127 h 50913"/>
                <a:gd name="connsiteX1" fmla="*/ 277860 w 593774"/>
                <a:gd name="connsiteY1" fmla="*/ 9614 h 50913"/>
                <a:gd name="connsiteX2" fmla="*/ 463598 w 593774"/>
                <a:gd name="connsiteY2" fmla="*/ 20727 h 50913"/>
                <a:gd name="connsiteX3" fmla="*/ 585835 w 593774"/>
                <a:gd name="connsiteY3" fmla="*/ 50889 h 50913"/>
                <a:gd name="connsiteX4" fmla="*/ 560435 w 593774"/>
                <a:gd name="connsiteY4" fmla="*/ 25489 h 50913"/>
                <a:gd name="connsiteX5" fmla="*/ 387398 w 593774"/>
                <a:gd name="connsiteY5" fmla="*/ 4852 h 50913"/>
                <a:gd name="connsiteX6" fmla="*/ 109585 w 593774"/>
                <a:gd name="connsiteY6" fmla="*/ 3264 h 50913"/>
                <a:gd name="connsiteX7" fmla="*/ 6398 w 593774"/>
                <a:gd name="connsiteY7" fmla="*/ 46127 h 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3774" h="50913">
                  <a:moveTo>
                    <a:pt x="6398" y="46127"/>
                  </a:moveTo>
                  <a:cubicBezTo>
                    <a:pt x="34444" y="47185"/>
                    <a:pt x="201660" y="13847"/>
                    <a:pt x="277860" y="9614"/>
                  </a:cubicBezTo>
                  <a:cubicBezTo>
                    <a:pt x="354060" y="5381"/>
                    <a:pt x="412269" y="13848"/>
                    <a:pt x="463598" y="20727"/>
                  </a:cubicBezTo>
                  <a:cubicBezTo>
                    <a:pt x="514927" y="27606"/>
                    <a:pt x="569696" y="50095"/>
                    <a:pt x="585835" y="50889"/>
                  </a:cubicBezTo>
                  <a:cubicBezTo>
                    <a:pt x="601974" y="51683"/>
                    <a:pt x="593508" y="33162"/>
                    <a:pt x="560435" y="25489"/>
                  </a:cubicBezTo>
                  <a:cubicBezTo>
                    <a:pt x="527362" y="17816"/>
                    <a:pt x="462540" y="8556"/>
                    <a:pt x="387398" y="4852"/>
                  </a:cubicBezTo>
                  <a:cubicBezTo>
                    <a:pt x="312256" y="1148"/>
                    <a:pt x="171233" y="-3086"/>
                    <a:pt x="109585" y="3264"/>
                  </a:cubicBezTo>
                  <a:cubicBezTo>
                    <a:pt x="47937" y="9614"/>
                    <a:pt x="-21648" y="45069"/>
                    <a:pt x="6398" y="46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A6C14B9-7A52-4B65-80F9-37601BCDBC0A}"/>
                </a:ext>
              </a:extLst>
            </p:cNvPr>
            <p:cNvSpPr/>
            <p:nvPr/>
          </p:nvSpPr>
          <p:spPr>
            <a:xfrm>
              <a:off x="4833929" y="7445441"/>
              <a:ext cx="212842" cy="252388"/>
            </a:xfrm>
            <a:custGeom>
              <a:avLst/>
              <a:gdLst>
                <a:gd name="connsiteX0" fmla="*/ 9 w 212842"/>
                <a:gd name="connsiteY0" fmla="*/ 1522 h 252388"/>
                <a:gd name="connsiteX1" fmla="*/ 19059 w 212842"/>
                <a:gd name="connsiteY1" fmla="*/ 125347 h 252388"/>
                <a:gd name="connsiteX2" fmla="*/ 85734 w 212842"/>
                <a:gd name="connsiteY2" fmla="*/ 212659 h 252388"/>
                <a:gd name="connsiteX3" fmla="*/ 66684 w 212842"/>
                <a:gd name="connsiteY3" fmla="*/ 252347 h 252388"/>
                <a:gd name="connsiteX4" fmla="*/ 74621 w 212842"/>
                <a:gd name="connsiteY4" fmla="*/ 206309 h 252388"/>
                <a:gd name="connsiteX5" fmla="*/ 101609 w 212842"/>
                <a:gd name="connsiteY5" fmla="*/ 142809 h 252388"/>
                <a:gd name="connsiteX6" fmla="*/ 211146 w 212842"/>
                <a:gd name="connsiteY6" fmla="*/ 76134 h 252388"/>
                <a:gd name="connsiteX7" fmla="*/ 160346 w 212842"/>
                <a:gd name="connsiteY7" fmla="*/ 82484 h 252388"/>
                <a:gd name="connsiteX8" fmla="*/ 55571 w 212842"/>
                <a:gd name="connsiteY8" fmla="*/ 74547 h 252388"/>
                <a:gd name="connsiteX9" fmla="*/ 20646 w 212842"/>
                <a:gd name="connsiteY9" fmla="*/ 55497 h 252388"/>
                <a:gd name="connsiteX10" fmla="*/ 9 w 212842"/>
                <a:gd name="connsiteY10" fmla="*/ 1522 h 2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842" h="252388">
                  <a:moveTo>
                    <a:pt x="9" y="1522"/>
                  </a:moveTo>
                  <a:cubicBezTo>
                    <a:pt x="-256" y="13164"/>
                    <a:pt x="4772" y="90158"/>
                    <a:pt x="19059" y="125347"/>
                  </a:cubicBezTo>
                  <a:cubicBezTo>
                    <a:pt x="33346" y="160536"/>
                    <a:pt x="77797" y="191492"/>
                    <a:pt x="85734" y="212659"/>
                  </a:cubicBezTo>
                  <a:cubicBezTo>
                    <a:pt x="93672" y="233826"/>
                    <a:pt x="68536" y="253405"/>
                    <a:pt x="66684" y="252347"/>
                  </a:cubicBezTo>
                  <a:cubicBezTo>
                    <a:pt x="64832" y="251289"/>
                    <a:pt x="68800" y="224565"/>
                    <a:pt x="74621" y="206309"/>
                  </a:cubicBezTo>
                  <a:cubicBezTo>
                    <a:pt x="80442" y="188053"/>
                    <a:pt x="78855" y="164505"/>
                    <a:pt x="101609" y="142809"/>
                  </a:cubicBezTo>
                  <a:cubicBezTo>
                    <a:pt x="124363" y="121113"/>
                    <a:pt x="201357" y="86188"/>
                    <a:pt x="211146" y="76134"/>
                  </a:cubicBezTo>
                  <a:cubicBezTo>
                    <a:pt x="220936" y="66080"/>
                    <a:pt x="186275" y="82748"/>
                    <a:pt x="160346" y="82484"/>
                  </a:cubicBezTo>
                  <a:cubicBezTo>
                    <a:pt x="134417" y="82220"/>
                    <a:pt x="78854" y="79045"/>
                    <a:pt x="55571" y="74547"/>
                  </a:cubicBezTo>
                  <a:cubicBezTo>
                    <a:pt x="32288" y="70049"/>
                    <a:pt x="29906" y="62376"/>
                    <a:pt x="20646" y="55497"/>
                  </a:cubicBezTo>
                  <a:cubicBezTo>
                    <a:pt x="11386" y="48618"/>
                    <a:pt x="274" y="-10120"/>
                    <a:pt x="9" y="15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8642F7B9-2594-4C37-9002-0DF35A2641F6}"/>
                </a:ext>
              </a:extLst>
            </p:cNvPr>
            <p:cNvSpPr/>
            <p:nvPr/>
          </p:nvSpPr>
          <p:spPr>
            <a:xfrm>
              <a:off x="4473827" y="8370787"/>
              <a:ext cx="909023" cy="251046"/>
            </a:xfrm>
            <a:custGeom>
              <a:avLst/>
              <a:gdLst>
                <a:gd name="connsiteX0" fmla="*/ 10861 w 909023"/>
                <a:gd name="connsiteY0" fmla="*/ 30263 h 251046"/>
                <a:gd name="connsiteX1" fmla="*/ 326773 w 909023"/>
                <a:gd name="connsiteY1" fmla="*/ 122338 h 251046"/>
                <a:gd name="connsiteX2" fmla="*/ 561723 w 909023"/>
                <a:gd name="connsiteY2" fmla="*/ 115988 h 251046"/>
                <a:gd name="connsiteX3" fmla="*/ 772861 w 909023"/>
                <a:gd name="connsiteY3" fmla="*/ 66776 h 251046"/>
                <a:gd name="connsiteX4" fmla="*/ 907798 w 909023"/>
                <a:gd name="connsiteY4" fmla="*/ 101 h 251046"/>
                <a:gd name="connsiteX5" fmla="*/ 830011 w 909023"/>
                <a:gd name="connsiteY5" fmla="*/ 82651 h 251046"/>
                <a:gd name="connsiteX6" fmla="*/ 671261 w 909023"/>
                <a:gd name="connsiteY6" fmla="*/ 179488 h 251046"/>
                <a:gd name="connsiteX7" fmla="*/ 495048 w 909023"/>
                <a:gd name="connsiteY7" fmla="*/ 200126 h 251046"/>
                <a:gd name="connsiteX8" fmla="*/ 396623 w 909023"/>
                <a:gd name="connsiteY8" fmla="*/ 250926 h 251046"/>
                <a:gd name="connsiteX9" fmla="*/ 239461 w 909023"/>
                <a:gd name="connsiteY9" fmla="*/ 184251 h 251046"/>
                <a:gd name="connsiteX10" fmla="*/ 85473 w 909023"/>
                <a:gd name="connsiteY10" fmla="*/ 114401 h 251046"/>
                <a:gd name="connsiteX11" fmla="*/ 10861 w 909023"/>
                <a:gd name="connsiteY11" fmla="*/ 30263 h 2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9023" h="251046">
                  <a:moveTo>
                    <a:pt x="10861" y="30263"/>
                  </a:moveTo>
                  <a:cubicBezTo>
                    <a:pt x="51078" y="31586"/>
                    <a:pt x="234963" y="108051"/>
                    <a:pt x="326773" y="122338"/>
                  </a:cubicBezTo>
                  <a:cubicBezTo>
                    <a:pt x="418583" y="136625"/>
                    <a:pt x="487375" y="125248"/>
                    <a:pt x="561723" y="115988"/>
                  </a:cubicBezTo>
                  <a:cubicBezTo>
                    <a:pt x="636071" y="106728"/>
                    <a:pt x="715182" y="86090"/>
                    <a:pt x="772861" y="66776"/>
                  </a:cubicBezTo>
                  <a:cubicBezTo>
                    <a:pt x="830540" y="47462"/>
                    <a:pt x="898273" y="-2545"/>
                    <a:pt x="907798" y="101"/>
                  </a:cubicBezTo>
                  <a:cubicBezTo>
                    <a:pt x="917323" y="2747"/>
                    <a:pt x="869434" y="52753"/>
                    <a:pt x="830011" y="82651"/>
                  </a:cubicBezTo>
                  <a:cubicBezTo>
                    <a:pt x="790588" y="112549"/>
                    <a:pt x="727088" y="159909"/>
                    <a:pt x="671261" y="179488"/>
                  </a:cubicBezTo>
                  <a:cubicBezTo>
                    <a:pt x="615434" y="199067"/>
                    <a:pt x="540821" y="188220"/>
                    <a:pt x="495048" y="200126"/>
                  </a:cubicBezTo>
                  <a:cubicBezTo>
                    <a:pt x="449275" y="212032"/>
                    <a:pt x="439221" y="253572"/>
                    <a:pt x="396623" y="250926"/>
                  </a:cubicBezTo>
                  <a:cubicBezTo>
                    <a:pt x="354025" y="248280"/>
                    <a:pt x="239461" y="184251"/>
                    <a:pt x="239461" y="184251"/>
                  </a:cubicBezTo>
                  <a:cubicBezTo>
                    <a:pt x="187603" y="161497"/>
                    <a:pt x="118281" y="137684"/>
                    <a:pt x="85473" y="114401"/>
                  </a:cubicBezTo>
                  <a:cubicBezTo>
                    <a:pt x="52665" y="91118"/>
                    <a:pt x="-29356" y="28940"/>
                    <a:pt x="10861" y="3026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AC0160C2-10F4-4411-8285-BDDE42138EF3}"/>
                </a:ext>
              </a:extLst>
            </p:cNvPr>
            <p:cNvSpPr/>
            <p:nvPr/>
          </p:nvSpPr>
          <p:spPr>
            <a:xfrm>
              <a:off x="2969787" y="6489078"/>
              <a:ext cx="582835" cy="1961288"/>
            </a:xfrm>
            <a:custGeom>
              <a:avLst/>
              <a:gdLst>
                <a:gd name="connsiteX0" fmla="*/ 40113 w 582835"/>
                <a:gd name="connsiteY0" fmla="*/ 21789 h 1961288"/>
                <a:gd name="connsiteX1" fmla="*/ 133246 w 582835"/>
                <a:gd name="connsiteY1" fmla="*/ 597522 h 1961288"/>
                <a:gd name="connsiteX2" fmla="*/ 184046 w 582835"/>
                <a:gd name="connsiteY2" fmla="*/ 919255 h 1961288"/>
                <a:gd name="connsiteX3" fmla="*/ 323746 w 582835"/>
                <a:gd name="connsiteY3" fmla="*/ 1520389 h 1961288"/>
                <a:gd name="connsiteX4" fmla="*/ 459213 w 582835"/>
                <a:gd name="connsiteY4" fmla="*/ 1795555 h 1961288"/>
                <a:gd name="connsiteX5" fmla="*/ 581980 w 582835"/>
                <a:gd name="connsiteY5" fmla="*/ 1956422 h 1961288"/>
                <a:gd name="connsiteX6" fmla="*/ 395713 w 582835"/>
                <a:gd name="connsiteY6" fmla="*/ 1613522 h 1961288"/>
                <a:gd name="connsiteX7" fmla="*/ 294113 w 582835"/>
                <a:gd name="connsiteY7" fmla="*/ 957355 h 1961288"/>
                <a:gd name="connsiteX8" fmla="*/ 18946 w 582835"/>
                <a:gd name="connsiteY8" fmla="*/ 203822 h 1961288"/>
                <a:gd name="connsiteX9" fmla="*/ 40113 w 582835"/>
                <a:gd name="connsiteY9" fmla="*/ 21789 h 19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835" h="1961288">
                  <a:moveTo>
                    <a:pt x="40113" y="21789"/>
                  </a:moveTo>
                  <a:cubicBezTo>
                    <a:pt x="59163" y="87406"/>
                    <a:pt x="109257" y="447944"/>
                    <a:pt x="133246" y="597522"/>
                  </a:cubicBezTo>
                  <a:cubicBezTo>
                    <a:pt x="157235" y="747100"/>
                    <a:pt x="152296" y="765444"/>
                    <a:pt x="184046" y="919255"/>
                  </a:cubicBezTo>
                  <a:cubicBezTo>
                    <a:pt x="215796" y="1073066"/>
                    <a:pt x="277885" y="1374339"/>
                    <a:pt x="323746" y="1520389"/>
                  </a:cubicBezTo>
                  <a:cubicBezTo>
                    <a:pt x="369607" y="1666439"/>
                    <a:pt x="416174" y="1722883"/>
                    <a:pt x="459213" y="1795555"/>
                  </a:cubicBezTo>
                  <a:cubicBezTo>
                    <a:pt x="502252" y="1868227"/>
                    <a:pt x="592563" y="1986761"/>
                    <a:pt x="581980" y="1956422"/>
                  </a:cubicBezTo>
                  <a:cubicBezTo>
                    <a:pt x="571397" y="1926083"/>
                    <a:pt x="443691" y="1780033"/>
                    <a:pt x="395713" y="1613522"/>
                  </a:cubicBezTo>
                  <a:cubicBezTo>
                    <a:pt x="347735" y="1447011"/>
                    <a:pt x="356907" y="1192305"/>
                    <a:pt x="294113" y="957355"/>
                  </a:cubicBezTo>
                  <a:cubicBezTo>
                    <a:pt x="231319" y="722405"/>
                    <a:pt x="64102" y="362572"/>
                    <a:pt x="18946" y="203822"/>
                  </a:cubicBezTo>
                  <a:cubicBezTo>
                    <a:pt x="-26210" y="45072"/>
                    <a:pt x="21063" y="-43828"/>
                    <a:pt x="40113" y="21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FAFBA3AA-B6B0-4EDE-992F-B55FF53F0E69}"/>
                </a:ext>
              </a:extLst>
            </p:cNvPr>
            <p:cNvSpPr/>
            <p:nvPr/>
          </p:nvSpPr>
          <p:spPr>
            <a:xfrm>
              <a:off x="3540341" y="8430627"/>
              <a:ext cx="1903901" cy="867204"/>
            </a:xfrm>
            <a:custGeom>
              <a:avLst/>
              <a:gdLst>
                <a:gd name="connsiteX0" fmla="*/ 7192 w 1903901"/>
                <a:gd name="connsiteY0" fmla="*/ 2173 h 867204"/>
                <a:gd name="connsiteX1" fmla="*/ 358559 w 1903901"/>
                <a:gd name="connsiteY1" fmla="*/ 294273 h 867204"/>
                <a:gd name="connsiteX2" fmla="*/ 735326 w 1903901"/>
                <a:gd name="connsiteY2" fmla="*/ 590606 h 867204"/>
                <a:gd name="connsiteX3" fmla="*/ 1061292 w 1903901"/>
                <a:gd name="connsiteY3" fmla="*/ 802273 h 867204"/>
                <a:gd name="connsiteX4" fmla="*/ 1404192 w 1903901"/>
                <a:gd name="connsiteY4" fmla="*/ 865773 h 867204"/>
                <a:gd name="connsiteX5" fmla="*/ 1620092 w 1903901"/>
                <a:gd name="connsiteY5" fmla="*/ 836140 h 867204"/>
                <a:gd name="connsiteX6" fmla="*/ 1903726 w 1903901"/>
                <a:gd name="connsiteY6" fmla="*/ 721840 h 867204"/>
                <a:gd name="connsiteX7" fmla="*/ 1577759 w 1903901"/>
                <a:gd name="connsiteY7" fmla="*/ 785340 h 867204"/>
                <a:gd name="connsiteX8" fmla="*/ 1747092 w 1903901"/>
                <a:gd name="connsiteY8" fmla="*/ 789573 h 867204"/>
                <a:gd name="connsiteX9" fmla="*/ 1425359 w 1903901"/>
                <a:gd name="connsiteY9" fmla="*/ 823440 h 867204"/>
                <a:gd name="connsiteX10" fmla="*/ 714159 w 1903901"/>
                <a:gd name="connsiteY10" fmla="*/ 552506 h 867204"/>
                <a:gd name="connsiteX11" fmla="*/ 168059 w 1903901"/>
                <a:gd name="connsiteY11" fmla="*/ 179973 h 867204"/>
                <a:gd name="connsiteX12" fmla="*/ 7192 w 1903901"/>
                <a:gd name="connsiteY12" fmla="*/ 2173 h 86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3901" h="867204">
                  <a:moveTo>
                    <a:pt x="7192" y="2173"/>
                  </a:moveTo>
                  <a:cubicBezTo>
                    <a:pt x="38942" y="21223"/>
                    <a:pt x="237203" y="196201"/>
                    <a:pt x="358559" y="294273"/>
                  </a:cubicBezTo>
                  <a:cubicBezTo>
                    <a:pt x="479915" y="392345"/>
                    <a:pt x="618204" y="505939"/>
                    <a:pt x="735326" y="590606"/>
                  </a:cubicBezTo>
                  <a:cubicBezTo>
                    <a:pt x="852448" y="675273"/>
                    <a:pt x="949814" y="756412"/>
                    <a:pt x="1061292" y="802273"/>
                  </a:cubicBezTo>
                  <a:cubicBezTo>
                    <a:pt x="1172770" y="848134"/>
                    <a:pt x="1311059" y="860129"/>
                    <a:pt x="1404192" y="865773"/>
                  </a:cubicBezTo>
                  <a:cubicBezTo>
                    <a:pt x="1497325" y="871417"/>
                    <a:pt x="1536836" y="860129"/>
                    <a:pt x="1620092" y="836140"/>
                  </a:cubicBezTo>
                  <a:cubicBezTo>
                    <a:pt x="1703348" y="812151"/>
                    <a:pt x="1910782" y="730307"/>
                    <a:pt x="1903726" y="721840"/>
                  </a:cubicBezTo>
                  <a:cubicBezTo>
                    <a:pt x="1896671" y="713373"/>
                    <a:pt x="1603865" y="774051"/>
                    <a:pt x="1577759" y="785340"/>
                  </a:cubicBezTo>
                  <a:cubicBezTo>
                    <a:pt x="1551653" y="796629"/>
                    <a:pt x="1772492" y="783223"/>
                    <a:pt x="1747092" y="789573"/>
                  </a:cubicBezTo>
                  <a:cubicBezTo>
                    <a:pt x="1721692" y="795923"/>
                    <a:pt x="1597515" y="862951"/>
                    <a:pt x="1425359" y="823440"/>
                  </a:cubicBezTo>
                  <a:cubicBezTo>
                    <a:pt x="1253203" y="783929"/>
                    <a:pt x="923709" y="659750"/>
                    <a:pt x="714159" y="552506"/>
                  </a:cubicBezTo>
                  <a:cubicBezTo>
                    <a:pt x="504609" y="445262"/>
                    <a:pt x="283770" y="266756"/>
                    <a:pt x="168059" y="179973"/>
                  </a:cubicBezTo>
                  <a:cubicBezTo>
                    <a:pt x="52348" y="93190"/>
                    <a:pt x="-24558" y="-16877"/>
                    <a:pt x="7192" y="2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A19F43DE-4111-4F37-9D6C-32410E4384B4}"/>
                </a:ext>
              </a:extLst>
            </p:cNvPr>
            <p:cNvSpPr/>
            <p:nvPr/>
          </p:nvSpPr>
          <p:spPr>
            <a:xfrm>
              <a:off x="6150867" y="7522189"/>
              <a:ext cx="515019" cy="1012471"/>
            </a:xfrm>
            <a:custGeom>
              <a:avLst/>
              <a:gdLst>
                <a:gd name="connsiteX0" fmla="*/ 512400 w 515019"/>
                <a:gd name="connsiteY0" fmla="*/ 444 h 1012471"/>
                <a:gd name="connsiteX1" fmla="*/ 423500 w 515019"/>
                <a:gd name="connsiteY1" fmla="*/ 436478 h 1012471"/>
                <a:gd name="connsiteX2" fmla="*/ 258400 w 515019"/>
                <a:gd name="connsiteY2" fmla="*/ 745511 h 1012471"/>
                <a:gd name="connsiteX3" fmla="*/ 131400 w 515019"/>
                <a:gd name="connsiteY3" fmla="*/ 906378 h 1012471"/>
                <a:gd name="connsiteX4" fmla="*/ 166 w 515019"/>
                <a:gd name="connsiteY4" fmla="*/ 1012211 h 1012471"/>
                <a:gd name="connsiteX5" fmla="*/ 101766 w 515019"/>
                <a:gd name="connsiteY5" fmla="*/ 876744 h 1012471"/>
                <a:gd name="connsiteX6" fmla="*/ 190666 w 515019"/>
                <a:gd name="connsiteY6" fmla="*/ 758211 h 1012471"/>
                <a:gd name="connsiteX7" fmla="*/ 326133 w 515019"/>
                <a:gd name="connsiteY7" fmla="*/ 521144 h 1012471"/>
                <a:gd name="connsiteX8" fmla="*/ 512400 w 515019"/>
                <a:gd name="connsiteY8" fmla="*/ 444 h 101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019" h="1012471">
                  <a:moveTo>
                    <a:pt x="512400" y="444"/>
                  </a:moveTo>
                  <a:cubicBezTo>
                    <a:pt x="528628" y="-13667"/>
                    <a:pt x="465833" y="312300"/>
                    <a:pt x="423500" y="436478"/>
                  </a:cubicBezTo>
                  <a:cubicBezTo>
                    <a:pt x="381167" y="560656"/>
                    <a:pt x="307083" y="667194"/>
                    <a:pt x="258400" y="745511"/>
                  </a:cubicBezTo>
                  <a:cubicBezTo>
                    <a:pt x="209717" y="823828"/>
                    <a:pt x="174439" y="861928"/>
                    <a:pt x="131400" y="906378"/>
                  </a:cubicBezTo>
                  <a:cubicBezTo>
                    <a:pt x="88361" y="950828"/>
                    <a:pt x="5105" y="1017150"/>
                    <a:pt x="166" y="1012211"/>
                  </a:cubicBezTo>
                  <a:cubicBezTo>
                    <a:pt x="-4773" y="1007272"/>
                    <a:pt x="101766" y="876744"/>
                    <a:pt x="101766" y="876744"/>
                  </a:cubicBezTo>
                  <a:cubicBezTo>
                    <a:pt x="133516" y="834411"/>
                    <a:pt x="153271" y="817478"/>
                    <a:pt x="190666" y="758211"/>
                  </a:cubicBezTo>
                  <a:cubicBezTo>
                    <a:pt x="228060" y="698944"/>
                    <a:pt x="274627" y="641088"/>
                    <a:pt x="326133" y="521144"/>
                  </a:cubicBezTo>
                  <a:cubicBezTo>
                    <a:pt x="377639" y="401200"/>
                    <a:pt x="496172" y="14555"/>
                    <a:pt x="512400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0FE6F211-8BAE-4A1F-88C5-602BFEB0053D}"/>
                </a:ext>
              </a:extLst>
            </p:cNvPr>
            <p:cNvSpPr/>
            <p:nvPr/>
          </p:nvSpPr>
          <p:spPr>
            <a:xfrm>
              <a:off x="5380463" y="8542748"/>
              <a:ext cx="792490" cy="617371"/>
            </a:xfrm>
            <a:custGeom>
              <a:avLst/>
              <a:gdLst>
                <a:gd name="connsiteX0" fmla="*/ 791737 w 792490"/>
                <a:gd name="connsiteY0" fmla="*/ 119 h 617371"/>
                <a:gd name="connsiteX1" fmla="*/ 630870 w 792490"/>
                <a:gd name="connsiteY1" fmla="*/ 199085 h 617371"/>
                <a:gd name="connsiteX2" fmla="*/ 156737 w 792490"/>
                <a:gd name="connsiteY2" fmla="*/ 563152 h 617371"/>
                <a:gd name="connsiteX3" fmla="*/ 104 w 792490"/>
                <a:gd name="connsiteY3" fmla="*/ 609719 h 617371"/>
                <a:gd name="connsiteX4" fmla="*/ 173670 w 792490"/>
                <a:gd name="connsiteY4" fmla="*/ 503885 h 617371"/>
                <a:gd name="connsiteX5" fmla="*/ 326070 w 792490"/>
                <a:gd name="connsiteY5" fmla="*/ 414985 h 617371"/>
                <a:gd name="connsiteX6" fmla="*/ 580070 w 792490"/>
                <a:gd name="connsiteY6" fmla="*/ 224485 h 617371"/>
                <a:gd name="connsiteX7" fmla="*/ 791737 w 792490"/>
                <a:gd name="connsiteY7" fmla="*/ 119 h 61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2490" h="617371">
                  <a:moveTo>
                    <a:pt x="791737" y="119"/>
                  </a:moveTo>
                  <a:cubicBezTo>
                    <a:pt x="800204" y="-4114"/>
                    <a:pt x="736703" y="105246"/>
                    <a:pt x="630870" y="199085"/>
                  </a:cubicBezTo>
                  <a:cubicBezTo>
                    <a:pt x="525037" y="292924"/>
                    <a:pt x="261865" y="494713"/>
                    <a:pt x="156737" y="563152"/>
                  </a:cubicBezTo>
                  <a:cubicBezTo>
                    <a:pt x="51609" y="631591"/>
                    <a:pt x="-2718" y="619597"/>
                    <a:pt x="104" y="609719"/>
                  </a:cubicBezTo>
                  <a:cubicBezTo>
                    <a:pt x="2926" y="599841"/>
                    <a:pt x="119342" y="536341"/>
                    <a:pt x="173670" y="503885"/>
                  </a:cubicBezTo>
                  <a:cubicBezTo>
                    <a:pt x="227998" y="471429"/>
                    <a:pt x="258337" y="461552"/>
                    <a:pt x="326070" y="414985"/>
                  </a:cubicBezTo>
                  <a:cubicBezTo>
                    <a:pt x="393803" y="368418"/>
                    <a:pt x="507398" y="294335"/>
                    <a:pt x="580070" y="224485"/>
                  </a:cubicBezTo>
                  <a:cubicBezTo>
                    <a:pt x="652742" y="154635"/>
                    <a:pt x="783270" y="4352"/>
                    <a:pt x="791737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2F032C35-9152-4066-8CB1-9DB5B0950404}"/>
                </a:ext>
              </a:extLst>
            </p:cNvPr>
            <p:cNvSpPr/>
            <p:nvPr/>
          </p:nvSpPr>
          <p:spPr>
            <a:xfrm>
              <a:off x="6632218" y="6361106"/>
              <a:ext cx="156321" cy="1194938"/>
            </a:xfrm>
            <a:custGeom>
              <a:avLst/>
              <a:gdLst>
                <a:gd name="connsiteX0" fmla="*/ 146407 w 156321"/>
                <a:gd name="connsiteY0" fmla="*/ 4769 h 1194938"/>
                <a:gd name="connsiteX1" fmla="*/ 152757 w 156321"/>
                <a:gd name="connsiteY1" fmla="*/ 344494 h 1194938"/>
                <a:gd name="connsiteX2" fmla="*/ 89257 w 156321"/>
                <a:gd name="connsiteY2" fmla="*/ 715969 h 1194938"/>
                <a:gd name="connsiteX3" fmla="*/ 32107 w 156321"/>
                <a:gd name="connsiteY3" fmla="*/ 1065219 h 1194938"/>
                <a:gd name="connsiteX4" fmla="*/ 6707 w 156321"/>
                <a:gd name="connsiteY4" fmla="*/ 1192219 h 1194938"/>
                <a:gd name="connsiteX5" fmla="*/ 6707 w 156321"/>
                <a:gd name="connsiteY5" fmla="*/ 1112844 h 1194938"/>
                <a:gd name="connsiteX6" fmla="*/ 82907 w 156321"/>
                <a:gd name="connsiteY6" fmla="*/ 696919 h 1194938"/>
                <a:gd name="connsiteX7" fmla="*/ 108307 w 156321"/>
                <a:gd name="connsiteY7" fmla="*/ 487369 h 1194938"/>
                <a:gd name="connsiteX8" fmla="*/ 146407 w 156321"/>
                <a:gd name="connsiteY8" fmla="*/ 296869 h 1194938"/>
                <a:gd name="connsiteX9" fmla="*/ 130532 w 156321"/>
                <a:gd name="connsiteY9" fmla="*/ 153994 h 1194938"/>
                <a:gd name="connsiteX10" fmla="*/ 146407 w 156321"/>
                <a:gd name="connsiteY10" fmla="*/ 4769 h 119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321" h="1194938">
                  <a:moveTo>
                    <a:pt x="146407" y="4769"/>
                  </a:moveTo>
                  <a:cubicBezTo>
                    <a:pt x="150111" y="36519"/>
                    <a:pt x="162282" y="225961"/>
                    <a:pt x="152757" y="344494"/>
                  </a:cubicBezTo>
                  <a:cubicBezTo>
                    <a:pt x="143232" y="463027"/>
                    <a:pt x="109365" y="595848"/>
                    <a:pt x="89257" y="715969"/>
                  </a:cubicBezTo>
                  <a:cubicBezTo>
                    <a:pt x="69149" y="836090"/>
                    <a:pt x="45865" y="985844"/>
                    <a:pt x="32107" y="1065219"/>
                  </a:cubicBezTo>
                  <a:cubicBezTo>
                    <a:pt x="18349" y="1144594"/>
                    <a:pt x="10940" y="1184282"/>
                    <a:pt x="6707" y="1192219"/>
                  </a:cubicBezTo>
                  <a:cubicBezTo>
                    <a:pt x="2474" y="1200156"/>
                    <a:pt x="-5993" y="1195394"/>
                    <a:pt x="6707" y="1112844"/>
                  </a:cubicBezTo>
                  <a:cubicBezTo>
                    <a:pt x="19407" y="1030294"/>
                    <a:pt x="65974" y="801165"/>
                    <a:pt x="82907" y="696919"/>
                  </a:cubicBezTo>
                  <a:cubicBezTo>
                    <a:pt x="99840" y="592673"/>
                    <a:pt x="97724" y="554044"/>
                    <a:pt x="108307" y="487369"/>
                  </a:cubicBezTo>
                  <a:cubicBezTo>
                    <a:pt x="118890" y="420694"/>
                    <a:pt x="142703" y="352431"/>
                    <a:pt x="146407" y="296869"/>
                  </a:cubicBezTo>
                  <a:cubicBezTo>
                    <a:pt x="150111" y="241307"/>
                    <a:pt x="133707" y="199502"/>
                    <a:pt x="130532" y="153994"/>
                  </a:cubicBezTo>
                  <a:cubicBezTo>
                    <a:pt x="127357" y="108486"/>
                    <a:pt x="142703" y="-26981"/>
                    <a:pt x="146407" y="4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E8DB5431-A69E-4101-8B23-57B610C64558}"/>
                </a:ext>
              </a:extLst>
            </p:cNvPr>
            <p:cNvSpPr/>
            <p:nvPr/>
          </p:nvSpPr>
          <p:spPr>
            <a:xfrm>
              <a:off x="2809850" y="7043352"/>
              <a:ext cx="333404" cy="560797"/>
            </a:xfrm>
            <a:custGeom>
              <a:avLst/>
              <a:gdLst>
                <a:gd name="connsiteX0" fmla="*/ 25 w 333404"/>
                <a:gd name="connsiteY0" fmla="*/ 386 h 560797"/>
                <a:gd name="connsiteX1" fmla="*/ 76225 w 333404"/>
                <a:gd name="connsiteY1" fmla="*/ 132148 h 560797"/>
                <a:gd name="connsiteX2" fmla="*/ 106388 w 333404"/>
                <a:gd name="connsiteY2" fmla="*/ 287723 h 560797"/>
                <a:gd name="connsiteX3" fmla="*/ 201638 w 333404"/>
                <a:gd name="connsiteY3" fmla="*/ 435361 h 560797"/>
                <a:gd name="connsiteX4" fmla="*/ 333400 w 333404"/>
                <a:gd name="connsiteY4" fmla="*/ 560773 h 560797"/>
                <a:gd name="connsiteX5" fmla="*/ 196875 w 333404"/>
                <a:gd name="connsiteY5" fmla="*/ 444886 h 560797"/>
                <a:gd name="connsiteX6" fmla="*/ 134963 w 333404"/>
                <a:gd name="connsiteY6" fmla="*/ 313123 h 560797"/>
                <a:gd name="connsiteX7" fmla="*/ 120675 w 333404"/>
                <a:gd name="connsiteY7" fmla="*/ 168661 h 560797"/>
                <a:gd name="connsiteX8" fmla="*/ 68288 w 333404"/>
                <a:gd name="connsiteY8" fmla="*/ 94048 h 560797"/>
                <a:gd name="connsiteX9" fmla="*/ 25 w 333404"/>
                <a:gd name="connsiteY9" fmla="*/ 386 h 56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04" h="560797">
                  <a:moveTo>
                    <a:pt x="25" y="386"/>
                  </a:moveTo>
                  <a:cubicBezTo>
                    <a:pt x="1348" y="6736"/>
                    <a:pt x="58498" y="84258"/>
                    <a:pt x="76225" y="132148"/>
                  </a:cubicBezTo>
                  <a:cubicBezTo>
                    <a:pt x="93952" y="180038"/>
                    <a:pt x="85486" y="237188"/>
                    <a:pt x="106388" y="287723"/>
                  </a:cubicBezTo>
                  <a:cubicBezTo>
                    <a:pt x="127290" y="338259"/>
                    <a:pt x="163803" y="389853"/>
                    <a:pt x="201638" y="435361"/>
                  </a:cubicBezTo>
                  <a:cubicBezTo>
                    <a:pt x="239473" y="480869"/>
                    <a:pt x="334194" y="559186"/>
                    <a:pt x="333400" y="560773"/>
                  </a:cubicBezTo>
                  <a:cubicBezTo>
                    <a:pt x="332606" y="562360"/>
                    <a:pt x="229948" y="486161"/>
                    <a:pt x="196875" y="444886"/>
                  </a:cubicBezTo>
                  <a:cubicBezTo>
                    <a:pt x="163802" y="403611"/>
                    <a:pt x="147663" y="359160"/>
                    <a:pt x="134963" y="313123"/>
                  </a:cubicBezTo>
                  <a:cubicBezTo>
                    <a:pt x="122263" y="267086"/>
                    <a:pt x="131787" y="205173"/>
                    <a:pt x="120675" y="168661"/>
                  </a:cubicBezTo>
                  <a:cubicBezTo>
                    <a:pt x="109563" y="132149"/>
                    <a:pt x="86544" y="120506"/>
                    <a:pt x="68288" y="94048"/>
                  </a:cubicBezTo>
                  <a:cubicBezTo>
                    <a:pt x="50032" y="67590"/>
                    <a:pt x="-1298" y="-5964"/>
                    <a:pt x="25" y="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DFAE0286-8088-43AA-9A09-48022CF4F23C}"/>
                </a:ext>
              </a:extLst>
            </p:cNvPr>
            <p:cNvSpPr/>
            <p:nvPr/>
          </p:nvSpPr>
          <p:spPr>
            <a:xfrm>
              <a:off x="2549019" y="5998334"/>
              <a:ext cx="210263" cy="609337"/>
            </a:xfrm>
            <a:custGeom>
              <a:avLst/>
              <a:gdLst>
                <a:gd name="connsiteX0" fmla="*/ 103694 w 210263"/>
                <a:gd name="connsiteY0" fmla="*/ 829 h 609337"/>
                <a:gd name="connsiteX1" fmla="*/ 17969 w 210263"/>
                <a:gd name="connsiteY1" fmla="*/ 65916 h 609337"/>
                <a:gd name="connsiteX2" fmla="*/ 3681 w 210263"/>
                <a:gd name="connsiteY2" fmla="*/ 191329 h 609337"/>
                <a:gd name="connsiteX3" fmla="*/ 67181 w 210263"/>
                <a:gd name="connsiteY3" fmla="*/ 407229 h 609337"/>
                <a:gd name="connsiteX4" fmla="*/ 195769 w 210263"/>
                <a:gd name="connsiteY4" fmla="*/ 588204 h 609337"/>
                <a:gd name="connsiteX5" fmla="*/ 203706 w 210263"/>
                <a:gd name="connsiteY5" fmla="*/ 600904 h 609337"/>
                <a:gd name="connsiteX6" fmla="*/ 164019 w 210263"/>
                <a:gd name="connsiteY6" fmla="*/ 545341 h 609337"/>
                <a:gd name="connsiteX7" fmla="*/ 89406 w 210263"/>
                <a:gd name="connsiteY7" fmla="*/ 426279 h 609337"/>
                <a:gd name="connsiteX8" fmla="*/ 44956 w 210263"/>
                <a:gd name="connsiteY8" fmla="*/ 280229 h 609337"/>
                <a:gd name="connsiteX9" fmla="*/ 25906 w 210263"/>
                <a:gd name="connsiteY9" fmla="*/ 181804 h 609337"/>
                <a:gd name="connsiteX10" fmla="*/ 24319 w 210263"/>
                <a:gd name="connsiteY10" fmla="*/ 108779 h 609337"/>
                <a:gd name="connsiteX11" fmla="*/ 103694 w 210263"/>
                <a:gd name="connsiteY11" fmla="*/ 829 h 6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263" h="609337">
                  <a:moveTo>
                    <a:pt x="103694" y="829"/>
                  </a:moveTo>
                  <a:cubicBezTo>
                    <a:pt x="102636" y="-6315"/>
                    <a:pt x="34638" y="34166"/>
                    <a:pt x="17969" y="65916"/>
                  </a:cubicBezTo>
                  <a:cubicBezTo>
                    <a:pt x="1300" y="97666"/>
                    <a:pt x="-4521" y="134444"/>
                    <a:pt x="3681" y="191329"/>
                  </a:cubicBezTo>
                  <a:cubicBezTo>
                    <a:pt x="11883" y="248215"/>
                    <a:pt x="35166" y="341083"/>
                    <a:pt x="67181" y="407229"/>
                  </a:cubicBezTo>
                  <a:cubicBezTo>
                    <a:pt x="99196" y="473375"/>
                    <a:pt x="173015" y="555925"/>
                    <a:pt x="195769" y="588204"/>
                  </a:cubicBezTo>
                  <a:cubicBezTo>
                    <a:pt x="218523" y="620483"/>
                    <a:pt x="208998" y="608048"/>
                    <a:pt x="203706" y="600904"/>
                  </a:cubicBezTo>
                  <a:cubicBezTo>
                    <a:pt x="198414" y="593760"/>
                    <a:pt x="183069" y="574445"/>
                    <a:pt x="164019" y="545341"/>
                  </a:cubicBezTo>
                  <a:cubicBezTo>
                    <a:pt x="144969" y="516237"/>
                    <a:pt x="109250" y="470464"/>
                    <a:pt x="89406" y="426279"/>
                  </a:cubicBezTo>
                  <a:cubicBezTo>
                    <a:pt x="69562" y="382094"/>
                    <a:pt x="55539" y="320975"/>
                    <a:pt x="44956" y="280229"/>
                  </a:cubicBezTo>
                  <a:cubicBezTo>
                    <a:pt x="34373" y="239483"/>
                    <a:pt x="29345" y="210379"/>
                    <a:pt x="25906" y="181804"/>
                  </a:cubicBezTo>
                  <a:cubicBezTo>
                    <a:pt x="22467" y="153229"/>
                    <a:pt x="10561" y="137619"/>
                    <a:pt x="24319" y="108779"/>
                  </a:cubicBezTo>
                  <a:cubicBezTo>
                    <a:pt x="38077" y="79939"/>
                    <a:pt x="104752" y="7973"/>
                    <a:pt x="103694" y="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0DF8C406-4C0D-43B6-82BE-11F11127D1E9}"/>
                </a:ext>
              </a:extLst>
            </p:cNvPr>
            <p:cNvSpPr/>
            <p:nvPr/>
          </p:nvSpPr>
          <p:spPr>
            <a:xfrm>
              <a:off x="7124685" y="5846127"/>
              <a:ext cx="201311" cy="580079"/>
            </a:xfrm>
            <a:custGeom>
              <a:avLst/>
              <a:gdLst>
                <a:gd name="connsiteX0" fmla="*/ 27532 w 201311"/>
                <a:gd name="connsiteY0" fmla="*/ 106 h 580079"/>
                <a:gd name="connsiteX1" fmla="*/ 188398 w 201311"/>
                <a:gd name="connsiteY1" fmla="*/ 108056 h 580079"/>
                <a:gd name="connsiteX2" fmla="*/ 188398 w 201311"/>
                <a:gd name="connsiteY2" fmla="*/ 256223 h 580079"/>
                <a:gd name="connsiteX3" fmla="*/ 162998 w 201311"/>
                <a:gd name="connsiteY3" fmla="*/ 417090 h 580079"/>
                <a:gd name="connsiteX4" fmla="*/ 88915 w 201311"/>
                <a:gd name="connsiteY4" fmla="*/ 527156 h 580079"/>
                <a:gd name="connsiteX5" fmla="*/ 15 w 201311"/>
                <a:gd name="connsiteY5" fmla="*/ 580073 h 580079"/>
                <a:gd name="connsiteX6" fmla="*/ 82565 w 201311"/>
                <a:gd name="connsiteY6" fmla="*/ 529273 h 580079"/>
                <a:gd name="connsiteX7" fmla="*/ 175698 w 201311"/>
                <a:gd name="connsiteY7" fmla="*/ 353590 h 580079"/>
                <a:gd name="connsiteX8" fmla="*/ 171465 w 201311"/>
                <a:gd name="connsiteY8" fmla="*/ 188490 h 580079"/>
                <a:gd name="connsiteX9" fmla="*/ 156648 w 201311"/>
                <a:gd name="connsiteY9" fmla="*/ 127106 h 580079"/>
                <a:gd name="connsiteX10" fmla="*/ 27532 w 201311"/>
                <a:gd name="connsiteY10" fmla="*/ 106 h 58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311" h="580079">
                  <a:moveTo>
                    <a:pt x="27532" y="106"/>
                  </a:moveTo>
                  <a:cubicBezTo>
                    <a:pt x="32824" y="-3069"/>
                    <a:pt x="161587" y="65370"/>
                    <a:pt x="188398" y="108056"/>
                  </a:cubicBezTo>
                  <a:cubicBezTo>
                    <a:pt x="215209" y="150742"/>
                    <a:pt x="192631" y="204717"/>
                    <a:pt x="188398" y="256223"/>
                  </a:cubicBezTo>
                  <a:cubicBezTo>
                    <a:pt x="184165" y="307729"/>
                    <a:pt x="179578" y="371935"/>
                    <a:pt x="162998" y="417090"/>
                  </a:cubicBezTo>
                  <a:cubicBezTo>
                    <a:pt x="146418" y="462245"/>
                    <a:pt x="116079" y="499992"/>
                    <a:pt x="88915" y="527156"/>
                  </a:cubicBezTo>
                  <a:cubicBezTo>
                    <a:pt x="61751" y="554320"/>
                    <a:pt x="1073" y="579720"/>
                    <a:pt x="15" y="580073"/>
                  </a:cubicBezTo>
                  <a:cubicBezTo>
                    <a:pt x="-1043" y="580426"/>
                    <a:pt x="53285" y="567020"/>
                    <a:pt x="82565" y="529273"/>
                  </a:cubicBezTo>
                  <a:cubicBezTo>
                    <a:pt x="111846" y="491526"/>
                    <a:pt x="160881" y="410387"/>
                    <a:pt x="175698" y="353590"/>
                  </a:cubicBezTo>
                  <a:cubicBezTo>
                    <a:pt x="190515" y="296793"/>
                    <a:pt x="174640" y="226237"/>
                    <a:pt x="171465" y="188490"/>
                  </a:cubicBezTo>
                  <a:cubicBezTo>
                    <a:pt x="168290" y="150743"/>
                    <a:pt x="176756" y="155328"/>
                    <a:pt x="156648" y="127106"/>
                  </a:cubicBezTo>
                  <a:cubicBezTo>
                    <a:pt x="136540" y="98884"/>
                    <a:pt x="22240" y="3281"/>
                    <a:pt x="27532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D391170C-FD14-4E0B-898D-17734F4DAFA3}"/>
                </a:ext>
              </a:extLst>
            </p:cNvPr>
            <p:cNvSpPr/>
            <p:nvPr/>
          </p:nvSpPr>
          <p:spPr>
            <a:xfrm>
              <a:off x="7037898" y="6095947"/>
              <a:ext cx="68531" cy="345291"/>
            </a:xfrm>
            <a:custGeom>
              <a:avLst/>
              <a:gdLst>
                <a:gd name="connsiteX0" fmla="*/ 31769 w 68531"/>
                <a:gd name="connsiteY0" fmla="*/ 53 h 345291"/>
                <a:gd name="connsiteX1" fmla="*/ 65635 w 68531"/>
                <a:gd name="connsiteY1" fmla="*/ 235003 h 345291"/>
                <a:gd name="connsiteX2" fmla="*/ 59285 w 68531"/>
                <a:gd name="connsiteY2" fmla="*/ 319670 h 345291"/>
                <a:gd name="connsiteX3" fmla="*/ 19 w 68531"/>
                <a:gd name="connsiteY3" fmla="*/ 345070 h 345291"/>
                <a:gd name="connsiteX4" fmla="*/ 52935 w 68531"/>
                <a:gd name="connsiteY4" fmla="*/ 309086 h 345291"/>
                <a:gd name="connsiteX5" fmla="*/ 63519 w 68531"/>
                <a:gd name="connsiteY5" fmla="*/ 213836 h 345291"/>
                <a:gd name="connsiteX6" fmla="*/ 31769 w 68531"/>
                <a:gd name="connsiteY6" fmla="*/ 53 h 3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31" h="345291">
                  <a:moveTo>
                    <a:pt x="31769" y="53"/>
                  </a:moveTo>
                  <a:cubicBezTo>
                    <a:pt x="32122" y="3581"/>
                    <a:pt x="61049" y="181734"/>
                    <a:pt x="65635" y="235003"/>
                  </a:cubicBezTo>
                  <a:cubicBezTo>
                    <a:pt x="70221" y="288273"/>
                    <a:pt x="70221" y="301326"/>
                    <a:pt x="59285" y="319670"/>
                  </a:cubicBezTo>
                  <a:cubicBezTo>
                    <a:pt x="48349" y="338014"/>
                    <a:pt x="1077" y="346834"/>
                    <a:pt x="19" y="345070"/>
                  </a:cubicBezTo>
                  <a:cubicBezTo>
                    <a:pt x="-1039" y="343306"/>
                    <a:pt x="42352" y="330958"/>
                    <a:pt x="52935" y="309086"/>
                  </a:cubicBezTo>
                  <a:cubicBezTo>
                    <a:pt x="63518" y="287214"/>
                    <a:pt x="65636" y="260755"/>
                    <a:pt x="63519" y="213836"/>
                  </a:cubicBezTo>
                  <a:cubicBezTo>
                    <a:pt x="61402" y="166917"/>
                    <a:pt x="31416" y="-3475"/>
                    <a:pt x="31769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820DD818-14CF-4654-B547-2644B02CE7E4}"/>
                </a:ext>
              </a:extLst>
            </p:cNvPr>
            <p:cNvSpPr/>
            <p:nvPr/>
          </p:nvSpPr>
          <p:spPr>
            <a:xfrm>
              <a:off x="6668636" y="6895219"/>
              <a:ext cx="324832" cy="632333"/>
            </a:xfrm>
            <a:custGeom>
              <a:avLst/>
              <a:gdLst>
                <a:gd name="connsiteX0" fmla="*/ 324831 w 324832"/>
                <a:gd name="connsiteY0" fmla="*/ 881 h 632333"/>
                <a:gd name="connsiteX1" fmla="*/ 244397 w 324832"/>
                <a:gd name="connsiteY1" fmla="*/ 195614 h 632333"/>
                <a:gd name="connsiteX2" fmla="*/ 221114 w 324832"/>
                <a:gd name="connsiteY2" fmla="*/ 345898 h 632333"/>
                <a:gd name="connsiteX3" fmla="*/ 193597 w 324832"/>
                <a:gd name="connsiteY3" fmla="*/ 449614 h 632333"/>
                <a:gd name="connsiteX4" fmla="*/ 140681 w 324832"/>
                <a:gd name="connsiteY4" fmla="*/ 519464 h 632333"/>
                <a:gd name="connsiteX5" fmla="*/ 981 w 324832"/>
                <a:gd name="connsiteY5" fmla="*/ 629531 h 632333"/>
                <a:gd name="connsiteX6" fmla="*/ 81414 w 324832"/>
                <a:gd name="connsiteY6" fmla="*/ 589314 h 632333"/>
                <a:gd name="connsiteX7" fmla="*/ 138564 w 324832"/>
                <a:gd name="connsiteY7" fmla="*/ 479248 h 632333"/>
                <a:gd name="connsiteX8" fmla="*/ 242281 w 324832"/>
                <a:gd name="connsiteY8" fmla="*/ 278164 h 632333"/>
                <a:gd name="connsiteX9" fmla="*/ 324831 w 324832"/>
                <a:gd name="connsiteY9" fmla="*/ 881 h 632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832" h="632333">
                  <a:moveTo>
                    <a:pt x="324831" y="881"/>
                  </a:moveTo>
                  <a:cubicBezTo>
                    <a:pt x="325184" y="-12877"/>
                    <a:pt x="261683" y="138111"/>
                    <a:pt x="244397" y="195614"/>
                  </a:cubicBezTo>
                  <a:cubicBezTo>
                    <a:pt x="227111" y="253117"/>
                    <a:pt x="229581" y="303565"/>
                    <a:pt x="221114" y="345898"/>
                  </a:cubicBezTo>
                  <a:cubicBezTo>
                    <a:pt x="212647" y="388231"/>
                    <a:pt x="207002" y="420686"/>
                    <a:pt x="193597" y="449614"/>
                  </a:cubicBezTo>
                  <a:cubicBezTo>
                    <a:pt x="180191" y="478542"/>
                    <a:pt x="172784" y="489478"/>
                    <a:pt x="140681" y="519464"/>
                  </a:cubicBezTo>
                  <a:cubicBezTo>
                    <a:pt x="108578" y="549450"/>
                    <a:pt x="10859" y="617889"/>
                    <a:pt x="981" y="629531"/>
                  </a:cubicBezTo>
                  <a:cubicBezTo>
                    <a:pt x="-8897" y="641173"/>
                    <a:pt x="58484" y="614361"/>
                    <a:pt x="81414" y="589314"/>
                  </a:cubicBezTo>
                  <a:cubicBezTo>
                    <a:pt x="104344" y="564267"/>
                    <a:pt x="138564" y="479248"/>
                    <a:pt x="138564" y="479248"/>
                  </a:cubicBezTo>
                  <a:cubicBezTo>
                    <a:pt x="165375" y="427390"/>
                    <a:pt x="212648" y="354364"/>
                    <a:pt x="242281" y="278164"/>
                  </a:cubicBezTo>
                  <a:cubicBezTo>
                    <a:pt x="271914" y="201964"/>
                    <a:pt x="324478" y="14639"/>
                    <a:pt x="324831" y="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852EAFB8-FB8D-44B2-A809-CC05BFF37FA9}"/>
                </a:ext>
              </a:extLst>
            </p:cNvPr>
            <p:cNvSpPr/>
            <p:nvPr/>
          </p:nvSpPr>
          <p:spPr>
            <a:xfrm>
              <a:off x="7005606" y="6443471"/>
              <a:ext cx="233650" cy="184441"/>
            </a:xfrm>
            <a:custGeom>
              <a:avLst/>
              <a:gdLst>
                <a:gd name="connsiteX0" fmla="*/ 32 w 233650"/>
                <a:gd name="connsiteY0" fmla="*/ 192 h 184441"/>
                <a:gd name="connsiteX1" fmla="*/ 193707 w 233650"/>
                <a:gd name="connsiteY1" fmla="*/ 33529 h 184441"/>
                <a:gd name="connsiteX2" fmla="*/ 222282 w 233650"/>
                <a:gd name="connsiteY2" fmla="*/ 31942 h 184441"/>
                <a:gd name="connsiteX3" fmla="*/ 214344 w 233650"/>
                <a:gd name="connsiteY3" fmla="*/ 117667 h 184441"/>
                <a:gd name="connsiteX4" fmla="*/ 195294 w 233650"/>
                <a:gd name="connsiteY4" fmla="*/ 176404 h 184441"/>
                <a:gd name="connsiteX5" fmla="*/ 192119 w 233650"/>
                <a:gd name="connsiteY5" fmla="*/ 171642 h 184441"/>
                <a:gd name="connsiteX6" fmla="*/ 233394 w 233650"/>
                <a:gd name="connsiteY6" fmla="*/ 63692 h 184441"/>
                <a:gd name="connsiteX7" fmla="*/ 209582 w 233650"/>
                <a:gd name="connsiteY7" fmla="*/ 28767 h 184441"/>
                <a:gd name="connsiteX8" fmla="*/ 209582 w 233650"/>
                <a:gd name="connsiteY8" fmla="*/ 50992 h 184441"/>
                <a:gd name="connsiteX9" fmla="*/ 32 w 233650"/>
                <a:gd name="connsiteY9" fmla="*/ 192 h 18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650" h="184441">
                  <a:moveTo>
                    <a:pt x="32" y="192"/>
                  </a:moveTo>
                  <a:cubicBezTo>
                    <a:pt x="-2614" y="-2718"/>
                    <a:pt x="156665" y="28237"/>
                    <a:pt x="193707" y="33529"/>
                  </a:cubicBezTo>
                  <a:cubicBezTo>
                    <a:pt x="230749" y="38821"/>
                    <a:pt x="218843" y="17919"/>
                    <a:pt x="222282" y="31942"/>
                  </a:cubicBezTo>
                  <a:cubicBezTo>
                    <a:pt x="225721" y="45965"/>
                    <a:pt x="218842" y="93590"/>
                    <a:pt x="214344" y="117667"/>
                  </a:cubicBezTo>
                  <a:cubicBezTo>
                    <a:pt x="209846" y="141744"/>
                    <a:pt x="198998" y="167408"/>
                    <a:pt x="195294" y="176404"/>
                  </a:cubicBezTo>
                  <a:cubicBezTo>
                    <a:pt x="191590" y="185400"/>
                    <a:pt x="185769" y="190427"/>
                    <a:pt x="192119" y="171642"/>
                  </a:cubicBezTo>
                  <a:cubicBezTo>
                    <a:pt x="198469" y="152857"/>
                    <a:pt x="230484" y="87504"/>
                    <a:pt x="233394" y="63692"/>
                  </a:cubicBezTo>
                  <a:cubicBezTo>
                    <a:pt x="236304" y="39880"/>
                    <a:pt x="213551" y="30884"/>
                    <a:pt x="209582" y="28767"/>
                  </a:cubicBezTo>
                  <a:cubicBezTo>
                    <a:pt x="205613" y="26650"/>
                    <a:pt x="241332" y="54167"/>
                    <a:pt x="209582" y="50992"/>
                  </a:cubicBezTo>
                  <a:cubicBezTo>
                    <a:pt x="177832" y="47817"/>
                    <a:pt x="2678" y="3102"/>
                    <a:pt x="32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7B0974E-7362-40A8-91B4-B4029C6DD660}"/>
                </a:ext>
              </a:extLst>
            </p:cNvPr>
            <p:cNvSpPr/>
            <p:nvPr/>
          </p:nvSpPr>
          <p:spPr>
            <a:xfrm>
              <a:off x="7051537" y="6467462"/>
              <a:ext cx="60627" cy="177828"/>
            </a:xfrm>
            <a:custGeom>
              <a:avLst/>
              <a:gdLst>
                <a:gd name="connsiteX0" fmla="*/ 138 w 60627"/>
                <a:gd name="connsiteY0" fmla="*/ 13 h 177828"/>
                <a:gd name="connsiteX1" fmla="*/ 57288 w 60627"/>
                <a:gd name="connsiteY1" fmla="*/ 90501 h 177828"/>
                <a:gd name="connsiteX2" fmla="*/ 52526 w 60627"/>
                <a:gd name="connsiteY2" fmla="*/ 177813 h 177828"/>
                <a:gd name="connsiteX3" fmla="*/ 41413 w 60627"/>
                <a:gd name="connsiteY3" fmla="*/ 96851 h 177828"/>
                <a:gd name="connsiteX4" fmla="*/ 138 w 60627"/>
                <a:gd name="connsiteY4" fmla="*/ 13 h 17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27" h="177828">
                  <a:moveTo>
                    <a:pt x="138" y="13"/>
                  </a:moveTo>
                  <a:cubicBezTo>
                    <a:pt x="2784" y="-1045"/>
                    <a:pt x="48557" y="60868"/>
                    <a:pt x="57288" y="90501"/>
                  </a:cubicBezTo>
                  <a:cubicBezTo>
                    <a:pt x="66019" y="120134"/>
                    <a:pt x="55172" y="176755"/>
                    <a:pt x="52526" y="177813"/>
                  </a:cubicBezTo>
                  <a:cubicBezTo>
                    <a:pt x="49880" y="178871"/>
                    <a:pt x="49350" y="124103"/>
                    <a:pt x="41413" y="96851"/>
                  </a:cubicBezTo>
                  <a:cubicBezTo>
                    <a:pt x="33476" y="69599"/>
                    <a:pt x="-2508" y="1071"/>
                    <a:pt x="13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5FBEC7A-E07C-488E-BABF-E0E41D06F09B}"/>
                </a:ext>
              </a:extLst>
            </p:cNvPr>
            <p:cNvSpPr/>
            <p:nvPr/>
          </p:nvSpPr>
          <p:spPr>
            <a:xfrm>
              <a:off x="7107238" y="6618288"/>
              <a:ext cx="97017" cy="3674"/>
            </a:xfrm>
            <a:custGeom>
              <a:avLst/>
              <a:gdLst>
                <a:gd name="connsiteX0" fmla="*/ 0 w 97017"/>
                <a:gd name="connsiteY0" fmla="*/ 0 h 3674"/>
                <a:gd name="connsiteX1" fmla="*/ 96837 w 97017"/>
                <a:gd name="connsiteY1" fmla="*/ 3175 h 3674"/>
                <a:gd name="connsiteX2" fmla="*/ 0 w 97017"/>
                <a:gd name="connsiteY2" fmla="*/ 0 h 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17" h="3674">
                  <a:moveTo>
                    <a:pt x="0" y="0"/>
                  </a:moveTo>
                  <a:cubicBezTo>
                    <a:pt x="0" y="0"/>
                    <a:pt x="91810" y="5292"/>
                    <a:pt x="96837" y="3175"/>
                  </a:cubicBezTo>
                  <a:cubicBezTo>
                    <a:pt x="101864" y="1058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210A2155-FFBF-4176-826F-7C3FF0ECF94B}"/>
                </a:ext>
              </a:extLst>
            </p:cNvPr>
            <p:cNvSpPr/>
            <p:nvPr/>
          </p:nvSpPr>
          <p:spPr>
            <a:xfrm>
              <a:off x="7100888" y="6645275"/>
              <a:ext cx="90542" cy="3963"/>
            </a:xfrm>
            <a:custGeom>
              <a:avLst/>
              <a:gdLst>
                <a:gd name="connsiteX0" fmla="*/ 0 w 90542"/>
                <a:gd name="connsiteY0" fmla="*/ 0 h 3963"/>
                <a:gd name="connsiteX1" fmla="*/ 90487 w 90542"/>
                <a:gd name="connsiteY1" fmla="*/ 3175 h 3963"/>
                <a:gd name="connsiteX2" fmla="*/ 0 w 90542"/>
                <a:gd name="connsiteY2" fmla="*/ 0 h 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42" h="3963">
                  <a:moveTo>
                    <a:pt x="0" y="0"/>
                  </a:moveTo>
                  <a:cubicBezTo>
                    <a:pt x="0" y="0"/>
                    <a:pt x="87841" y="6085"/>
                    <a:pt x="90487" y="3175"/>
                  </a:cubicBezTo>
                  <a:cubicBezTo>
                    <a:pt x="93133" y="265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6078B99-6B38-4CD3-9E01-0BCCC630302C}"/>
                </a:ext>
              </a:extLst>
            </p:cNvPr>
            <p:cNvSpPr/>
            <p:nvPr/>
          </p:nvSpPr>
          <p:spPr>
            <a:xfrm>
              <a:off x="7067512" y="6444879"/>
              <a:ext cx="197979" cy="559113"/>
            </a:xfrm>
            <a:custGeom>
              <a:avLst/>
              <a:gdLst>
                <a:gd name="connsiteX0" fmla="*/ 38 w 197979"/>
                <a:gd name="connsiteY0" fmla="*/ 371 h 559113"/>
                <a:gd name="connsiteX1" fmla="*/ 131801 w 197979"/>
                <a:gd name="connsiteY1" fmla="*/ 11484 h 559113"/>
                <a:gd name="connsiteX2" fmla="*/ 160376 w 197979"/>
                <a:gd name="connsiteY2" fmla="*/ 46409 h 559113"/>
                <a:gd name="connsiteX3" fmla="*/ 187363 w 197979"/>
                <a:gd name="connsiteY3" fmla="*/ 198809 h 559113"/>
                <a:gd name="connsiteX4" fmla="*/ 171488 w 197979"/>
                <a:gd name="connsiteY4" fmla="*/ 317871 h 559113"/>
                <a:gd name="connsiteX5" fmla="*/ 123863 w 197979"/>
                <a:gd name="connsiteY5" fmla="*/ 454396 h 559113"/>
                <a:gd name="connsiteX6" fmla="*/ 76238 w 197979"/>
                <a:gd name="connsiteY6" fmla="*/ 557584 h 559113"/>
                <a:gd name="connsiteX7" fmla="*/ 103226 w 197979"/>
                <a:gd name="connsiteY7" fmla="*/ 508371 h 559113"/>
                <a:gd name="connsiteX8" fmla="*/ 155613 w 197979"/>
                <a:gd name="connsiteY8" fmla="*/ 403596 h 559113"/>
                <a:gd name="connsiteX9" fmla="*/ 196888 w 197979"/>
                <a:gd name="connsiteY9" fmla="*/ 192459 h 559113"/>
                <a:gd name="connsiteX10" fmla="*/ 182601 w 197979"/>
                <a:gd name="connsiteY10" fmla="*/ 105146 h 559113"/>
                <a:gd name="connsiteX11" fmla="*/ 146088 w 197979"/>
                <a:gd name="connsiteY11" fmla="*/ 22596 h 559113"/>
                <a:gd name="connsiteX12" fmla="*/ 38 w 197979"/>
                <a:gd name="connsiteY12" fmla="*/ 371 h 55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979" h="559113">
                  <a:moveTo>
                    <a:pt x="38" y="371"/>
                  </a:moveTo>
                  <a:cubicBezTo>
                    <a:pt x="-2343" y="-1481"/>
                    <a:pt x="105078" y="3811"/>
                    <a:pt x="131801" y="11484"/>
                  </a:cubicBezTo>
                  <a:cubicBezTo>
                    <a:pt x="158524" y="19157"/>
                    <a:pt x="151116" y="15188"/>
                    <a:pt x="160376" y="46409"/>
                  </a:cubicBezTo>
                  <a:cubicBezTo>
                    <a:pt x="169636" y="77630"/>
                    <a:pt x="185511" y="153565"/>
                    <a:pt x="187363" y="198809"/>
                  </a:cubicBezTo>
                  <a:cubicBezTo>
                    <a:pt x="189215" y="244053"/>
                    <a:pt x="182071" y="275273"/>
                    <a:pt x="171488" y="317871"/>
                  </a:cubicBezTo>
                  <a:cubicBezTo>
                    <a:pt x="160905" y="360469"/>
                    <a:pt x="139738" y="414444"/>
                    <a:pt x="123863" y="454396"/>
                  </a:cubicBezTo>
                  <a:cubicBezTo>
                    <a:pt x="107988" y="494348"/>
                    <a:pt x="79677" y="548588"/>
                    <a:pt x="76238" y="557584"/>
                  </a:cubicBezTo>
                  <a:cubicBezTo>
                    <a:pt x="72799" y="566580"/>
                    <a:pt x="89997" y="534036"/>
                    <a:pt x="103226" y="508371"/>
                  </a:cubicBezTo>
                  <a:cubicBezTo>
                    <a:pt x="116455" y="482706"/>
                    <a:pt x="140003" y="456248"/>
                    <a:pt x="155613" y="403596"/>
                  </a:cubicBezTo>
                  <a:cubicBezTo>
                    <a:pt x="171223" y="350944"/>
                    <a:pt x="192390" y="242201"/>
                    <a:pt x="196888" y="192459"/>
                  </a:cubicBezTo>
                  <a:cubicBezTo>
                    <a:pt x="201386" y="142717"/>
                    <a:pt x="191068" y="133456"/>
                    <a:pt x="182601" y="105146"/>
                  </a:cubicBezTo>
                  <a:cubicBezTo>
                    <a:pt x="174134" y="76836"/>
                    <a:pt x="173869" y="39000"/>
                    <a:pt x="146088" y="22596"/>
                  </a:cubicBezTo>
                  <a:cubicBezTo>
                    <a:pt x="118307" y="6192"/>
                    <a:pt x="2419" y="2223"/>
                    <a:pt x="38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33F3F32-B1B2-485F-A2F7-67D46A6E14D6}"/>
                </a:ext>
              </a:extLst>
            </p:cNvPr>
            <p:cNvSpPr/>
            <p:nvPr/>
          </p:nvSpPr>
          <p:spPr>
            <a:xfrm>
              <a:off x="7098430" y="6631977"/>
              <a:ext cx="127874" cy="186610"/>
            </a:xfrm>
            <a:custGeom>
              <a:avLst/>
              <a:gdLst>
                <a:gd name="connsiteX0" fmla="*/ 870 w 127874"/>
                <a:gd name="connsiteY0" fmla="*/ 14886 h 186610"/>
                <a:gd name="connsiteX1" fmla="*/ 94533 w 127874"/>
                <a:gd name="connsiteY1" fmla="*/ 21236 h 186610"/>
                <a:gd name="connsiteX2" fmla="*/ 104058 w 127874"/>
                <a:gd name="connsiteY2" fmla="*/ 95848 h 186610"/>
                <a:gd name="connsiteX3" fmla="*/ 113583 w 127874"/>
                <a:gd name="connsiteY3" fmla="*/ 179986 h 186610"/>
                <a:gd name="connsiteX4" fmla="*/ 127870 w 127874"/>
                <a:gd name="connsiteY4" fmla="*/ 173636 h 186610"/>
                <a:gd name="connsiteX5" fmla="*/ 115170 w 127874"/>
                <a:gd name="connsiteY5" fmla="*/ 113311 h 186610"/>
                <a:gd name="connsiteX6" fmla="*/ 115170 w 127874"/>
                <a:gd name="connsiteY6" fmla="*/ 21236 h 186610"/>
                <a:gd name="connsiteX7" fmla="*/ 51670 w 127874"/>
                <a:gd name="connsiteY7" fmla="*/ 598 h 186610"/>
                <a:gd name="connsiteX8" fmla="*/ 870 w 127874"/>
                <a:gd name="connsiteY8" fmla="*/ 14886 h 18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874" h="186610">
                  <a:moveTo>
                    <a:pt x="870" y="14886"/>
                  </a:moveTo>
                  <a:cubicBezTo>
                    <a:pt x="8014" y="18326"/>
                    <a:pt x="77335" y="7742"/>
                    <a:pt x="94533" y="21236"/>
                  </a:cubicBezTo>
                  <a:cubicBezTo>
                    <a:pt x="111731" y="34730"/>
                    <a:pt x="100883" y="69390"/>
                    <a:pt x="104058" y="95848"/>
                  </a:cubicBezTo>
                  <a:cubicBezTo>
                    <a:pt x="107233" y="122306"/>
                    <a:pt x="109614" y="167021"/>
                    <a:pt x="113583" y="179986"/>
                  </a:cubicBezTo>
                  <a:cubicBezTo>
                    <a:pt x="117552" y="192951"/>
                    <a:pt x="127606" y="184748"/>
                    <a:pt x="127870" y="173636"/>
                  </a:cubicBezTo>
                  <a:cubicBezTo>
                    <a:pt x="128134" y="162524"/>
                    <a:pt x="117287" y="138711"/>
                    <a:pt x="115170" y="113311"/>
                  </a:cubicBezTo>
                  <a:cubicBezTo>
                    <a:pt x="113053" y="87911"/>
                    <a:pt x="125753" y="40021"/>
                    <a:pt x="115170" y="21236"/>
                  </a:cubicBezTo>
                  <a:cubicBezTo>
                    <a:pt x="104587" y="2451"/>
                    <a:pt x="70984" y="4302"/>
                    <a:pt x="51670" y="598"/>
                  </a:cubicBezTo>
                  <a:cubicBezTo>
                    <a:pt x="32356" y="-3106"/>
                    <a:pt x="-6274" y="11446"/>
                    <a:pt x="870" y="14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05A899C7-DF28-4F0B-A4F1-ACB665D99F28}"/>
                </a:ext>
              </a:extLst>
            </p:cNvPr>
            <p:cNvSpPr/>
            <p:nvPr/>
          </p:nvSpPr>
          <p:spPr>
            <a:xfrm>
              <a:off x="7172057" y="6686542"/>
              <a:ext cx="28872" cy="244834"/>
            </a:xfrm>
            <a:custGeom>
              <a:avLst/>
              <a:gdLst>
                <a:gd name="connsiteX0" fmla="*/ 28843 w 28872"/>
                <a:gd name="connsiteY0" fmla="*/ 8 h 244834"/>
                <a:gd name="connsiteX1" fmla="*/ 5031 w 28872"/>
                <a:gd name="connsiteY1" fmla="*/ 142883 h 244834"/>
                <a:gd name="connsiteX2" fmla="*/ 268 w 28872"/>
                <a:gd name="connsiteY2" fmla="*/ 239721 h 244834"/>
                <a:gd name="connsiteX3" fmla="*/ 9793 w 28872"/>
                <a:gd name="connsiteY3" fmla="*/ 228608 h 244834"/>
                <a:gd name="connsiteX4" fmla="*/ 6618 w 28872"/>
                <a:gd name="connsiteY4" fmla="*/ 204796 h 244834"/>
                <a:gd name="connsiteX5" fmla="*/ 9793 w 28872"/>
                <a:gd name="connsiteY5" fmla="*/ 149233 h 244834"/>
                <a:gd name="connsiteX6" fmla="*/ 28843 w 28872"/>
                <a:gd name="connsiteY6" fmla="*/ 8 h 24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72" h="244834">
                  <a:moveTo>
                    <a:pt x="28843" y="8"/>
                  </a:moveTo>
                  <a:cubicBezTo>
                    <a:pt x="28049" y="-1050"/>
                    <a:pt x="9793" y="102931"/>
                    <a:pt x="5031" y="142883"/>
                  </a:cubicBezTo>
                  <a:cubicBezTo>
                    <a:pt x="269" y="182835"/>
                    <a:pt x="-526" y="225434"/>
                    <a:pt x="268" y="239721"/>
                  </a:cubicBezTo>
                  <a:cubicBezTo>
                    <a:pt x="1062" y="254008"/>
                    <a:pt x="8735" y="234429"/>
                    <a:pt x="9793" y="228608"/>
                  </a:cubicBezTo>
                  <a:cubicBezTo>
                    <a:pt x="10851" y="222787"/>
                    <a:pt x="6618" y="218025"/>
                    <a:pt x="6618" y="204796"/>
                  </a:cubicBezTo>
                  <a:cubicBezTo>
                    <a:pt x="6618" y="191567"/>
                    <a:pt x="5295" y="180454"/>
                    <a:pt x="9793" y="149233"/>
                  </a:cubicBezTo>
                  <a:cubicBezTo>
                    <a:pt x="14291" y="118012"/>
                    <a:pt x="29637" y="1066"/>
                    <a:pt x="2884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CA0EA6FD-8B94-4635-9BBC-6865EF4A0408}"/>
                </a:ext>
              </a:extLst>
            </p:cNvPr>
            <p:cNvSpPr/>
            <p:nvPr/>
          </p:nvSpPr>
          <p:spPr>
            <a:xfrm>
              <a:off x="7113070" y="6664314"/>
              <a:ext cx="87890" cy="303685"/>
            </a:xfrm>
            <a:custGeom>
              <a:avLst/>
              <a:gdLst>
                <a:gd name="connsiteX0" fmla="*/ 87830 w 87890"/>
                <a:gd name="connsiteY0" fmla="*/ 11 h 303685"/>
                <a:gd name="connsiteX1" fmla="*/ 11630 w 87890"/>
                <a:gd name="connsiteY1" fmla="*/ 109549 h 303685"/>
                <a:gd name="connsiteX2" fmla="*/ 5280 w 87890"/>
                <a:gd name="connsiteY2" fmla="*/ 220674 h 303685"/>
                <a:gd name="connsiteX3" fmla="*/ 60843 w 87890"/>
                <a:gd name="connsiteY3" fmla="*/ 303224 h 303685"/>
                <a:gd name="connsiteX4" fmla="*/ 35443 w 87890"/>
                <a:gd name="connsiteY4" fmla="*/ 250836 h 303685"/>
                <a:gd name="connsiteX5" fmla="*/ 17980 w 87890"/>
                <a:gd name="connsiteY5" fmla="*/ 182574 h 303685"/>
                <a:gd name="connsiteX6" fmla="*/ 24330 w 87890"/>
                <a:gd name="connsiteY6" fmla="*/ 115899 h 303685"/>
                <a:gd name="connsiteX7" fmla="*/ 87830 w 87890"/>
                <a:gd name="connsiteY7" fmla="*/ 11 h 30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890" h="303685">
                  <a:moveTo>
                    <a:pt x="87830" y="11"/>
                  </a:moveTo>
                  <a:cubicBezTo>
                    <a:pt x="85713" y="-1047"/>
                    <a:pt x="25388" y="72772"/>
                    <a:pt x="11630" y="109549"/>
                  </a:cubicBezTo>
                  <a:cubicBezTo>
                    <a:pt x="-2128" y="146326"/>
                    <a:pt x="-2922" y="188395"/>
                    <a:pt x="5280" y="220674"/>
                  </a:cubicBezTo>
                  <a:cubicBezTo>
                    <a:pt x="13482" y="252953"/>
                    <a:pt x="55816" y="298197"/>
                    <a:pt x="60843" y="303224"/>
                  </a:cubicBezTo>
                  <a:cubicBezTo>
                    <a:pt x="65870" y="308251"/>
                    <a:pt x="42587" y="270944"/>
                    <a:pt x="35443" y="250836"/>
                  </a:cubicBezTo>
                  <a:cubicBezTo>
                    <a:pt x="28299" y="230728"/>
                    <a:pt x="19832" y="205063"/>
                    <a:pt x="17980" y="182574"/>
                  </a:cubicBezTo>
                  <a:cubicBezTo>
                    <a:pt x="16128" y="160085"/>
                    <a:pt x="12424" y="145003"/>
                    <a:pt x="24330" y="115899"/>
                  </a:cubicBezTo>
                  <a:cubicBezTo>
                    <a:pt x="36236" y="86795"/>
                    <a:pt x="89947" y="1069"/>
                    <a:pt x="87830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61A64034-B996-4D39-8F26-DAC1A69D27F9}"/>
                </a:ext>
              </a:extLst>
            </p:cNvPr>
            <p:cNvSpPr/>
            <p:nvPr/>
          </p:nvSpPr>
          <p:spPr>
            <a:xfrm>
              <a:off x="7033037" y="6667499"/>
              <a:ext cx="102925" cy="324691"/>
            </a:xfrm>
            <a:custGeom>
              <a:avLst/>
              <a:gdLst>
                <a:gd name="connsiteX0" fmla="*/ 61501 w 102925"/>
                <a:gd name="connsiteY0" fmla="*/ 1 h 324691"/>
                <a:gd name="connsiteX1" fmla="*/ 7526 w 102925"/>
                <a:gd name="connsiteY1" fmla="*/ 66676 h 324691"/>
                <a:gd name="connsiteX2" fmla="*/ 2763 w 102925"/>
                <a:gd name="connsiteY2" fmla="*/ 222251 h 324691"/>
                <a:gd name="connsiteX3" fmla="*/ 29751 w 102925"/>
                <a:gd name="connsiteY3" fmla="*/ 301626 h 324691"/>
                <a:gd name="connsiteX4" fmla="*/ 66263 w 102925"/>
                <a:gd name="connsiteY4" fmla="*/ 314326 h 324691"/>
                <a:gd name="connsiteX5" fmla="*/ 102776 w 102925"/>
                <a:gd name="connsiteY5" fmla="*/ 323851 h 324691"/>
                <a:gd name="connsiteX6" fmla="*/ 51976 w 102925"/>
                <a:gd name="connsiteY6" fmla="*/ 292101 h 324691"/>
                <a:gd name="connsiteX7" fmla="*/ 24988 w 102925"/>
                <a:gd name="connsiteY7" fmla="*/ 222251 h 324691"/>
                <a:gd name="connsiteX8" fmla="*/ 13876 w 102925"/>
                <a:gd name="connsiteY8" fmla="*/ 68264 h 324691"/>
                <a:gd name="connsiteX9" fmla="*/ 61501 w 102925"/>
                <a:gd name="connsiteY9" fmla="*/ 1 h 3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5" h="324691">
                  <a:moveTo>
                    <a:pt x="61501" y="1"/>
                  </a:moveTo>
                  <a:cubicBezTo>
                    <a:pt x="60443" y="-264"/>
                    <a:pt x="17316" y="29634"/>
                    <a:pt x="7526" y="66676"/>
                  </a:cubicBezTo>
                  <a:cubicBezTo>
                    <a:pt x="-2264" y="103718"/>
                    <a:pt x="-941" y="183093"/>
                    <a:pt x="2763" y="222251"/>
                  </a:cubicBezTo>
                  <a:cubicBezTo>
                    <a:pt x="6467" y="261409"/>
                    <a:pt x="19168" y="286280"/>
                    <a:pt x="29751" y="301626"/>
                  </a:cubicBezTo>
                  <a:cubicBezTo>
                    <a:pt x="40334" y="316972"/>
                    <a:pt x="54092" y="310622"/>
                    <a:pt x="66263" y="314326"/>
                  </a:cubicBezTo>
                  <a:cubicBezTo>
                    <a:pt x="78434" y="318030"/>
                    <a:pt x="105157" y="327555"/>
                    <a:pt x="102776" y="323851"/>
                  </a:cubicBezTo>
                  <a:cubicBezTo>
                    <a:pt x="100395" y="320147"/>
                    <a:pt x="64941" y="309034"/>
                    <a:pt x="51976" y="292101"/>
                  </a:cubicBezTo>
                  <a:cubicBezTo>
                    <a:pt x="39011" y="275168"/>
                    <a:pt x="31338" y="259557"/>
                    <a:pt x="24988" y="222251"/>
                  </a:cubicBezTo>
                  <a:cubicBezTo>
                    <a:pt x="18638" y="184945"/>
                    <a:pt x="4615" y="106364"/>
                    <a:pt x="13876" y="68264"/>
                  </a:cubicBezTo>
                  <a:cubicBezTo>
                    <a:pt x="23137" y="30164"/>
                    <a:pt x="62559" y="266"/>
                    <a:pt x="6150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8E17A4E7-4D56-4B24-A05A-731884E171E8}"/>
                </a:ext>
              </a:extLst>
            </p:cNvPr>
            <p:cNvSpPr/>
            <p:nvPr/>
          </p:nvSpPr>
          <p:spPr>
            <a:xfrm>
              <a:off x="7072313" y="6954838"/>
              <a:ext cx="98466" cy="6689"/>
            </a:xfrm>
            <a:custGeom>
              <a:avLst/>
              <a:gdLst>
                <a:gd name="connsiteX0" fmla="*/ 0 w 98466"/>
                <a:gd name="connsiteY0" fmla="*/ 0 h 6689"/>
                <a:gd name="connsiteX1" fmla="*/ 98425 w 98466"/>
                <a:gd name="connsiteY1" fmla="*/ 6350 h 6689"/>
                <a:gd name="connsiteX2" fmla="*/ 0 w 98466"/>
                <a:gd name="connsiteY2" fmla="*/ 0 h 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66" h="6689">
                  <a:moveTo>
                    <a:pt x="0" y="0"/>
                  </a:moveTo>
                  <a:cubicBezTo>
                    <a:pt x="0" y="0"/>
                    <a:pt x="100806" y="8467"/>
                    <a:pt x="98425" y="6350"/>
                  </a:cubicBezTo>
                  <a:cubicBezTo>
                    <a:pt x="96044" y="4233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4A7502A4-A631-407D-A963-03F717C91B2D}"/>
                </a:ext>
              </a:extLst>
            </p:cNvPr>
            <p:cNvSpPr/>
            <p:nvPr/>
          </p:nvSpPr>
          <p:spPr>
            <a:xfrm>
              <a:off x="6781269" y="6475878"/>
              <a:ext cx="174789" cy="581066"/>
            </a:xfrm>
            <a:custGeom>
              <a:avLst/>
              <a:gdLst>
                <a:gd name="connsiteX0" fmla="*/ 152931 w 174789"/>
                <a:gd name="connsiteY0" fmla="*/ 7472 h 581066"/>
                <a:gd name="connsiteX1" fmla="*/ 171981 w 174789"/>
                <a:gd name="connsiteY1" fmla="*/ 280522 h 581066"/>
                <a:gd name="connsiteX2" fmla="*/ 85198 w 174789"/>
                <a:gd name="connsiteY2" fmla="*/ 396939 h 581066"/>
                <a:gd name="connsiteX3" fmla="*/ 8998 w 174789"/>
                <a:gd name="connsiteY3" fmla="*/ 564155 h 581066"/>
                <a:gd name="connsiteX4" fmla="*/ 6881 w 174789"/>
                <a:gd name="connsiteY4" fmla="*/ 566272 h 581066"/>
                <a:gd name="connsiteX5" fmla="*/ 57681 w 174789"/>
                <a:gd name="connsiteY5" fmla="*/ 483722 h 581066"/>
                <a:gd name="connsiteX6" fmla="*/ 131764 w 174789"/>
                <a:gd name="connsiteY6" fmla="*/ 377889 h 581066"/>
                <a:gd name="connsiteX7" fmla="*/ 140231 w 174789"/>
                <a:gd name="connsiteY7" fmla="*/ 206439 h 581066"/>
                <a:gd name="connsiteX8" fmla="*/ 146581 w 174789"/>
                <a:gd name="connsiteY8" fmla="*/ 87905 h 581066"/>
                <a:gd name="connsiteX9" fmla="*/ 152931 w 174789"/>
                <a:gd name="connsiteY9" fmla="*/ 7472 h 58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789" h="581066">
                  <a:moveTo>
                    <a:pt x="152931" y="7472"/>
                  </a:moveTo>
                  <a:cubicBezTo>
                    <a:pt x="157164" y="39575"/>
                    <a:pt x="183270" y="215611"/>
                    <a:pt x="171981" y="280522"/>
                  </a:cubicBezTo>
                  <a:cubicBezTo>
                    <a:pt x="160692" y="345433"/>
                    <a:pt x="112362" y="349667"/>
                    <a:pt x="85198" y="396939"/>
                  </a:cubicBezTo>
                  <a:cubicBezTo>
                    <a:pt x="58034" y="444211"/>
                    <a:pt x="22051" y="535933"/>
                    <a:pt x="8998" y="564155"/>
                  </a:cubicBezTo>
                  <a:cubicBezTo>
                    <a:pt x="-4055" y="592377"/>
                    <a:pt x="-1233" y="579677"/>
                    <a:pt x="6881" y="566272"/>
                  </a:cubicBezTo>
                  <a:cubicBezTo>
                    <a:pt x="14995" y="552867"/>
                    <a:pt x="36867" y="515119"/>
                    <a:pt x="57681" y="483722"/>
                  </a:cubicBezTo>
                  <a:cubicBezTo>
                    <a:pt x="78495" y="452325"/>
                    <a:pt x="118006" y="424103"/>
                    <a:pt x="131764" y="377889"/>
                  </a:cubicBezTo>
                  <a:cubicBezTo>
                    <a:pt x="145522" y="331675"/>
                    <a:pt x="137761" y="254770"/>
                    <a:pt x="140231" y="206439"/>
                  </a:cubicBezTo>
                  <a:cubicBezTo>
                    <a:pt x="142700" y="158108"/>
                    <a:pt x="144112" y="120713"/>
                    <a:pt x="146581" y="87905"/>
                  </a:cubicBezTo>
                  <a:cubicBezTo>
                    <a:pt x="149050" y="55097"/>
                    <a:pt x="148698" y="-24631"/>
                    <a:pt x="152931" y="7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88EBAFEA-A496-4A4F-B1C6-565217A1973E}"/>
                </a:ext>
              </a:extLst>
            </p:cNvPr>
            <p:cNvSpPr/>
            <p:nvPr/>
          </p:nvSpPr>
          <p:spPr>
            <a:xfrm>
              <a:off x="6756188" y="6868591"/>
              <a:ext cx="306786" cy="187021"/>
            </a:xfrm>
            <a:custGeom>
              <a:avLst/>
              <a:gdLst>
                <a:gd name="connsiteX0" fmla="*/ 305012 w 306786"/>
                <a:gd name="connsiteY0" fmla="*/ 19042 h 187021"/>
                <a:gd name="connsiteX1" fmla="*/ 186479 w 306786"/>
                <a:gd name="connsiteY1" fmla="*/ 10576 h 187021"/>
                <a:gd name="connsiteX2" fmla="*/ 2329 w 306786"/>
                <a:gd name="connsiteY2" fmla="*/ 186259 h 187021"/>
                <a:gd name="connsiteX3" fmla="*/ 93345 w 306786"/>
                <a:gd name="connsiteY3" fmla="*/ 71959 h 187021"/>
                <a:gd name="connsiteX4" fmla="*/ 247862 w 306786"/>
                <a:gd name="connsiteY4" fmla="*/ 12692 h 187021"/>
                <a:gd name="connsiteX5" fmla="*/ 305012 w 306786"/>
                <a:gd name="connsiteY5" fmla="*/ 19042 h 187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86" h="187021">
                  <a:moveTo>
                    <a:pt x="305012" y="19042"/>
                  </a:moveTo>
                  <a:cubicBezTo>
                    <a:pt x="294782" y="18689"/>
                    <a:pt x="236926" y="-17293"/>
                    <a:pt x="186479" y="10576"/>
                  </a:cubicBezTo>
                  <a:cubicBezTo>
                    <a:pt x="136032" y="38445"/>
                    <a:pt x="17851" y="176029"/>
                    <a:pt x="2329" y="186259"/>
                  </a:cubicBezTo>
                  <a:cubicBezTo>
                    <a:pt x="-13193" y="196490"/>
                    <a:pt x="52423" y="100887"/>
                    <a:pt x="93345" y="71959"/>
                  </a:cubicBezTo>
                  <a:cubicBezTo>
                    <a:pt x="134267" y="43031"/>
                    <a:pt x="216465" y="23628"/>
                    <a:pt x="247862" y="12692"/>
                  </a:cubicBezTo>
                  <a:cubicBezTo>
                    <a:pt x="279259" y="1756"/>
                    <a:pt x="315242" y="19395"/>
                    <a:pt x="305012" y="19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272FFFE2-4956-444C-89AB-62B87B4DDE61}"/>
                </a:ext>
              </a:extLst>
            </p:cNvPr>
            <p:cNvSpPr/>
            <p:nvPr/>
          </p:nvSpPr>
          <p:spPr>
            <a:xfrm>
              <a:off x="2758778" y="6608556"/>
              <a:ext cx="262290" cy="421324"/>
            </a:xfrm>
            <a:custGeom>
              <a:avLst/>
              <a:gdLst>
                <a:gd name="connsiteX0" fmla="*/ 297 w 262290"/>
                <a:gd name="connsiteY0" fmla="*/ 207 h 421324"/>
                <a:gd name="connsiteX1" fmla="*/ 100310 w 262290"/>
                <a:gd name="connsiteY1" fmla="*/ 97044 h 421324"/>
                <a:gd name="connsiteX2" fmla="*/ 101897 w 262290"/>
                <a:gd name="connsiteY2" fmla="*/ 189119 h 421324"/>
                <a:gd name="connsiteX3" fmla="*/ 136822 w 262290"/>
                <a:gd name="connsiteY3" fmla="*/ 284369 h 421324"/>
                <a:gd name="connsiteX4" fmla="*/ 260647 w 262290"/>
                <a:gd name="connsiteY4" fmla="*/ 419307 h 421324"/>
                <a:gd name="connsiteX5" fmla="*/ 203497 w 262290"/>
                <a:gd name="connsiteY5" fmla="*/ 354219 h 421324"/>
                <a:gd name="connsiteX6" fmla="*/ 139997 w 262290"/>
                <a:gd name="connsiteY6" fmla="*/ 204994 h 421324"/>
                <a:gd name="connsiteX7" fmla="*/ 136822 w 262290"/>
                <a:gd name="connsiteY7" fmla="*/ 124032 h 421324"/>
                <a:gd name="connsiteX8" fmla="*/ 297 w 262290"/>
                <a:gd name="connsiteY8" fmla="*/ 207 h 42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290" h="421324">
                  <a:moveTo>
                    <a:pt x="297" y="207"/>
                  </a:moveTo>
                  <a:cubicBezTo>
                    <a:pt x="-5788" y="-4291"/>
                    <a:pt x="83377" y="65559"/>
                    <a:pt x="100310" y="97044"/>
                  </a:cubicBezTo>
                  <a:cubicBezTo>
                    <a:pt x="117243" y="128529"/>
                    <a:pt x="95812" y="157898"/>
                    <a:pt x="101897" y="189119"/>
                  </a:cubicBezTo>
                  <a:cubicBezTo>
                    <a:pt x="107982" y="220340"/>
                    <a:pt x="110364" y="246004"/>
                    <a:pt x="136822" y="284369"/>
                  </a:cubicBezTo>
                  <a:cubicBezTo>
                    <a:pt x="163280" y="322734"/>
                    <a:pt x="249535" y="407665"/>
                    <a:pt x="260647" y="419307"/>
                  </a:cubicBezTo>
                  <a:cubicBezTo>
                    <a:pt x="271760" y="430949"/>
                    <a:pt x="223605" y="389938"/>
                    <a:pt x="203497" y="354219"/>
                  </a:cubicBezTo>
                  <a:cubicBezTo>
                    <a:pt x="183389" y="318500"/>
                    <a:pt x="151109" y="243358"/>
                    <a:pt x="139997" y="204994"/>
                  </a:cubicBezTo>
                  <a:cubicBezTo>
                    <a:pt x="128885" y="166630"/>
                    <a:pt x="162222" y="162396"/>
                    <a:pt x="136822" y="124032"/>
                  </a:cubicBezTo>
                  <a:cubicBezTo>
                    <a:pt x="111422" y="85668"/>
                    <a:pt x="6382" y="4705"/>
                    <a:pt x="297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DC13ECC0-F3F7-41C6-AA69-5EB8D271C0E8}"/>
                </a:ext>
              </a:extLst>
            </p:cNvPr>
            <p:cNvSpPr/>
            <p:nvPr/>
          </p:nvSpPr>
          <p:spPr>
            <a:xfrm>
              <a:off x="2663083" y="6618784"/>
              <a:ext cx="257919" cy="414362"/>
            </a:xfrm>
            <a:custGeom>
              <a:avLst/>
              <a:gdLst>
                <a:gd name="connsiteX0" fmla="*/ 164255 w 257919"/>
                <a:gd name="connsiteY0" fmla="*/ 9029 h 414362"/>
                <a:gd name="connsiteX1" fmla="*/ 18205 w 257919"/>
                <a:gd name="connsiteY1" fmla="*/ 9029 h 414362"/>
                <a:gd name="connsiteX2" fmla="*/ 5505 w 257919"/>
                <a:gd name="connsiteY2" fmla="*/ 109041 h 414362"/>
                <a:gd name="connsiteX3" fmla="*/ 48367 w 257919"/>
                <a:gd name="connsiteY3" fmla="*/ 191591 h 414362"/>
                <a:gd name="connsiteX4" fmla="*/ 91230 w 257919"/>
                <a:gd name="connsiteY4" fmla="*/ 285254 h 414362"/>
                <a:gd name="connsiteX5" fmla="*/ 122980 w 257919"/>
                <a:gd name="connsiteY5" fmla="*/ 393204 h 414362"/>
                <a:gd name="connsiteX6" fmla="*/ 224580 w 257919"/>
                <a:gd name="connsiteY6" fmla="*/ 413841 h 414362"/>
                <a:gd name="connsiteX7" fmla="*/ 257917 w 257919"/>
                <a:gd name="connsiteY7" fmla="*/ 383679 h 414362"/>
                <a:gd name="connsiteX8" fmla="*/ 226167 w 257919"/>
                <a:gd name="connsiteY8" fmla="*/ 304304 h 414362"/>
                <a:gd name="connsiteX9" fmla="*/ 205530 w 257919"/>
                <a:gd name="connsiteY9" fmla="*/ 228104 h 414362"/>
                <a:gd name="connsiteX10" fmla="*/ 229342 w 257919"/>
                <a:gd name="connsiteY10" fmla="*/ 345579 h 414362"/>
                <a:gd name="connsiteX11" fmla="*/ 203942 w 257919"/>
                <a:gd name="connsiteY11" fmla="*/ 380504 h 414362"/>
                <a:gd name="connsiteX12" fmla="*/ 129330 w 257919"/>
                <a:gd name="connsiteY12" fmla="*/ 347166 h 414362"/>
                <a:gd name="connsiteX13" fmla="*/ 62655 w 257919"/>
                <a:gd name="connsiteY13" fmla="*/ 215404 h 414362"/>
                <a:gd name="connsiteX14" fmla="*/ 21380 w 257919"/>
                <a:gd name="connsiteY14" fmla="*/ 161429 h 414362"/>
                <a:gd name="connsiteX15" fmla="*/ 24555 w 257919"/>
                <a:gd name="connsiteY15" fmla="*/ 93166 h 414362"/>
                <a:gd name="connsiteX16" fmla="*/ 34080 w 257919"/>
                <a:gd name="connsiteY16" fmla="*/ 47129 h 414362"/>
                <a:gd name="connsiteX17" fmla="*/ 164255 w 257919"/>
                <a:gd name="connsiteY17" fmla="*/ 9029 h 4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7919" h="414362">
                  <a:moveTo>
                    <a:pt x="164255" y="9029"/>
                  </a:moveTo>
                  <a:cubicBezTo>
                    <a:pt x="161609" y="2679"/>
                    <a:pt x="44663" y="-7640"/>
                    <a:pt x="18205" y="9029"/>
                  </a:cubicBezTo>
                  <a:cubicBezTo>
                    <a:pt x="-8253" y="25698"/>
                    <a:pt x="478" y="78614"/>
                    <a:pt x="5505" y="109041"/>
                  </a:cubicBezTo>
                  <a:cubicBezTo>
                    <a:pt x="10532" y="139468"/>
                    <a:pt x="34080" y="162222"/>
                    <a:pt x="48367" y="191591"/>
                  </a:cubicBezTo>
                  <a:cubicBezTo>
                    <a:pt x="62654" y="220960"/>
                    <a:pt x="78795" y="251652"/>
                    <a:pt x="91230" y="285254"/>
                  </a:cubicBezTo>
                  <a:cubicBezTo>
                    <a:pt x="103665" y="318856"/>
                    <a:pt x="100755" y="371773"/>
                    <a:pt x="122980" y="393204"/>
                  </a:cubicBezTo>
                  <a:cubicBezTo>
                    <a:pt x="145205" y="414635"/>
                    <a:pt x="202091" y="415428"/>
                    <a:pt x="224580" y="413841"/>
                  </a:cubicBezTo>
                  <a:cubicBezTo>
                    <a:pt x="247069" y="412254"/>
                    <a:pt x="257653" y="401935"/>
                    <a:pt x="257917" y="383679"/>
                  </a:cubicBezTo>
                  <a:cubicBezTo>
                    <a:pt x="258181" y="365423"/>
                    <a:pt x="234898" y="330233"/>
                    <a:pt x="226167" y="304304"/>
                  </a:cubicBezTo>
                  <a:cubicBezTo>
                    <a:pt x="217436" y="278375"/>
                    <a:pt x="205001" y="221225"/>
                    <a:pt x="205530" y="228104"/>
                  </a:cubicBezTo>
                  <a:cubicBezTo>
                    <a:pt x="206059" y="234983"/>
                    <a:pt x="229607" y="320179"/>
                    <a:pt x="229342" y="345579"/>
                  </a:cubicBezTo>
                  <a:cubicBezTo>
                    <a:pt x="229077" y="370979"/>
                    <a:pt x="220611" y="380240"/>
                    <a:pt x="203942" y="380504"/>
                  </a:cubicBezTo>
                  <a:cubicBezTo>
                    <a:pt x="187273" y="380769"/>
                    <a:pt x="152878" y="374683"/>
                    <a:pt x="129330" y="347166"/>
                  </a:cubicBezTo>
                  <a:cubicBezTo>
                    <a:pt x="105782" y="319649"/>
                    <a:pt x="80647" y="246360"/>
                    <a:pt x="62655" y="215404"/>
                  </a:cubicBezTo>
                  <a:cubicBezTo>
                    <a:pt x="44663" y="184448"/>
                    <a:pt x="27730" y="181802"/>
                    <a:pt x="21380" y="161429"/>
                  </a:cubicBezTo>
                  <a:cubicBezTo>
                    <a:pt x="15030" y="141056"/>
                    <a:pt x="22438" y="112216"/>
                    <a:pt x="24555" y="93166"/>
                  </a:cubicBezTo>
                  <a:cubicBezTo>
                    <a:pt x="26672" y="74116"/>
                    <a:pt x="12913" y="59829"/>
                    <a:pt x="34080" y="47129"/>
                  </a:cubicBezTo>
                  <a:cubicBezTo>
                    <a:pt x="55247" y="34429"/>
                    <a:pt x="166901" y="15379"/>
                    <a:pt x="164255" y="9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FA23E91-D798-49B7-A215-929C59592737}"/>
                </a:ext>
              </a:extLst>
            </p:cNvPr>
            <p:cNvSpPr/>
            <p:nvPr/>
          </p:nvSpPr>
          <p:spPr>
            <a:xfrm>
              <a:off x="2882423" y="6847162"/>
              <a:ext cx="97394" cy="190640"/>
            </a:xfrm>
            <a:custGeom>
              <a:avLst/>
              <a:gdLst>
                <a:gd name="connsiteX0" fmla="*/ 477 w 97394"/>
                <a:gd name="connsiteY0" fmla="*/ 1313 h 190640"/>
                <a:gd name="connsiteX1" fmla="*/ 97315 w 97394"/>
                <a:gd name="connsiteY1" fmla="*/ 168001 h 190640"/>
                <a:gd name="connsiteX2" fmla="*/ 17940 w 97394"/>
                <a:gd name="connsiteY2" fmla="*/ 187051 h 190640"/>
                <a:gd name="connsiteX3" fmla="*/ 68740 w 97394"/>
                <a:gd name="connsiteY3" fmla="*/ 148951 h 190640"/>
                <a:gd name="connsiteX4" fmla="*/ 59215 w 97394"/>
                <a:gd name="connsiteY4" fmla="*/ 91801 h 190640"/>
                <a:gd name="connsiteX5" fmla="*/ 477 w 97394"/>
                <a:gd name="connsiteY5" fmla="*/ 1313 h 19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94" h="190640">
                  <a:moveTo>
                    <a:pt x="477" y="1313"/>
                  </a:moveTo>
                  <a:cubicBezTo>
                    <a:pt x="6827" y="14013"/>
                    <a:pt x="94405" y="137045"/>
                    <a:pt x="97315" y="168001"/>
                  </a:cubicBezTo>
                  <a:cubicBezTo>
                    <a:pt x="100225" y="198957"/>
                    <a:pt x="22702" y="190226"/>
                    <a:pt x="17940" y="187051"/>
                  </a:cubicBezTo>
                  <a:cubicBezTo>
                    <a:pt x="13178" y="183876"/>
                    <a:pt x="61861" y="164826"/>
                    <a:pt x="68740" y="148951"/>
                  </a:cubicBezTo>
                  <a:cubicBezTo>
                    <a:pt x="75619" y="133076"/>
                    <a:pt x="65300" y="111909"/>
                    <a:pt x="59215" y="91801"/>
                  </a:cubicBezTo>
                  <a:cubicBezTo>
                    <a:pt x="53130" y="71693"/>
                    <a:pt x="-5873" y="-11387"/>
                    <a:pt x="477" y="1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5387FCAC-0EA5-4A31-B8BC-7F8E2F5F960D}"/>
                </a:ext>
              </a:extLst>
            </p:cNvPr>
            <p:cNvSpPr/>
            <p:nvPr/>
          </p:nvSpPr>
          <p:spPr>
            <a:xfrm>
              <a:off x="2498083" y="6623786"/>
              <a:ext cx="249374" cy="328413"/>
            </a:xfrm>
            <a:custGeom>
              <a:avLst/>
              <a:gdLst>
                <a:gd name="connsiteX0" fmla="*/ 248292 w 249374"/>
                <a:gd name="connsiteY0" fmla="*/ 852 h 328413"/>
                <a:gd name="connsiteX1" fmla="*/ 18105 w 249374"/>
                <a:gd name="connsiteY1" fmla="*/ 42127 h 328413"/>
                <a:gd name="connsiteX2" fmla="*/ 21280 w 249374"/>
                <a:gd name="connsiteY2" fmla="*/ 231039 h 328413"/>
                <a:gd name="connsiteX3" fmla="*/ 73667 w 249374"/>
                <a:gd name="connsiteY3" fmla="*/ 327877 h 328413"/>
                <a:gd name="connsiteX4" fmla="*/ 64142 w 249374"/>
                <a:gd name="connsiteY4" fmla="*/ 191352 h 328413"/>
                <a:gd name="connsiteX5" fmla="*/ 65730 w 249374"/>
                <a:gd name="connsiteY5" fmla="*/ 291364 h 328413"/>
                <a:gd name="connsiteX6" fmla="*/ 41917 w 249374"/>
                <a:gd name="connsiteY6" fmla="*/ 237389 h 328413"/>
                <a:gd name="connsiteX7" fmla="*/ 21280 w 249374"/>
                <a:gd name="connsiteY7" fmla="*/ 181827 h 328413"/>
                <a:gd name="connsiteX8" fmla="*/ 19692 w 249374"/>
                <a:gd name="connsiteY8" fmla="*/ 108802 h 328413"/>
                <a:gd name="connsiteX9" fmla="*/ 29217 w 249374"/>
                <a:gd name="connsiteY9" fmla="*/ 69114 h 328413"/>
                <a:gd name="connsiteX10" fmla="*/ 102242 w 249374"/>
                <a:gd name="connsiteY10" fmla="*/ 18314 h 328413"/>
                <a:gd name="connsiteX11" fmla="*/ 248292 w 249374"/>
                <a:gd name="connsiteY11" fmla="*/ 852 h 3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374" h="328413">
                  <a:moveTo>
                    <a:pt x="248292" y="852"/>
                  </a:moveTo>
                  <a:cubicBezTo>
                    <a:pt x="234269" y="4821"/>
                    <a:pt x="55940" y="3763"/>
                    <a:pt x="18105" y="42127"/>
                  </a:cubicBezTo>
                  <a:cubicBezTo>
                    <a:pt x="-19730" y="80492"/>
                    <a:pt x="12020" y="183414"/>
                    <a:pt x="21280" y="231039"/>
                  </a:cubicBezTo>
                  <a:cubicBezTo>
                    <a:pt x="30540" y="278664"/>
                    <a:pt x="66523" y="334492"/>
                    <a:pt x="73667" y="327877"/>
                  </a:cubicBezTo>
                  <a:cubicBezTo>
                    <a:pt x="80811" y="321262"/>
                    <a:pt x="65465" y="197438"/>
                    <a:pt x="64142" y="191352"/>
                  </a:cubicBezTo>
                  <a:cubicBezTo>
                    <a:pt x="62819" y="185266"/>
                    <a:pt x="69434" y="283691"/>
                    <a:pt x="65730" y="291364"/>
                  </a:cubicBezTo>
                  <a:cubicBezTo>
                    <a:pt x="62026" y="299037"/>
                    <a:pt x="49325" y="255645"/>
                    <a:pt x="41917" y="237389"/>
                  </a:cubicBezTo>
                  <a:cubicBezTo>
                    <a:pt x="34509" y="219133"/>
                    <a:pt x="24984" y="203258"/>
                    <a:pt x="21280" y="181827"/>
                  </a:cubicBezTo>
                  <a:cubicBezTo>
                    <a:pt x="17576" y="160396"/>
                    <a:pt x="18369" y="127588"/>
                    <a:pt x="19692" y="108802"/>
                  </a:cubicBezTo>
                  <a:cubicBezTo>
                    <a:pt x="21015" y="90016"/>
                    <a:pt x="15459" y="84195"/>
                    <a:pt x="29217" y="69114"/>
                  </a:cubicBezTo>
                  <a:cubicBezTo>
                    <a:pt x="42975" y="54033"/>
                    <a:pt x="68375" y="29162"/>
                    <a:pt x="102242" y="18314"/>
                  </a:cubicBezTo>
                  <a:cubicBezTo>
                    <a:pt x="136109" y="7466"/>
                    <a:pt x="262315" y="-3117"/>
                    <a:pt x="248292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3B2F000-BCBB-4A2F-A01A-AAF738F3F504}"/>
                </a:ext>
              </a:extLst>
            </p:cNvPr>
            <p:cNvSpPr/>
            <p:nvPr/>
          </p:nvSpPr>
          <p:spPr>
            <a:xfrm>
              <a:off x="2540463" y="6771948"/>
              <a:ext cx="174502" cy="96518"/>
            </a:xfrm>
            <a:custGeom>
              <a:avLst/>
              <a:gdLst>
                <a:gd name="connsiteX0" fmla="*/ 172575 w 174502"/>
                <a:gd name="connsiteY0" fmla="*/ 86052 h 96518"/>
                <a:gd name="connsiteX1" fmla="*/ 74150 w 174502"/>
                <a:gd name="connsiteY1" fmla="*/ 9852 h 96518"/>
                <a:gd name="connsiteX2" fmla="*/ 36050 w 174502"/>
                <a:gd name="connsiteY2" fmla="*/ 13027 h 96518"/>
                <a:gd name="connsiteX3" fmla="*/ 9062 w 174502"/>
                <a:gd name="connsiteY3" fmla="*/ 95577 h 96518"/>
                <a:gd name="connsiteX4" fmla="*/ 4300 w 174502"/>
                <a:gd name="connsiteY4" fmla="*/ 54302 h 96518"/>
                <a:gd name="connsiteX5" fmla="*/ 67800 w 174502"/>
                <a:gd name="connsiteY5" fmla="*/ 1915 h 96518"/>
                <a:gd name="connsiteX6" fmla="*/ 134475 w 174502"/>
                <a:gd name="connsiteY6" fmla="*/ 17790 h 96518"/>
                <a:gd name="connsiteX7" fmla="*/ 172575 w 174502"/>
                <a:gd name="connsiteY7" fmla="*/ 86052 h 9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502" h="96518">
                  <a:moveTo>
                    <a:pt x="172575" y="86052"/>
                  </a:moveTo>
                  <a:cubicBezTo>
                    <a:pt x="162521" y="84729"/>
                    <a:pt x="96904" y="22023"/>
                    <a:pt x="74150" y="9852"/>
                  </a:cubicBezTo>
                  <a:cubicBezTo>
                    <a:pt x="51396" y="-2319"/>
                    <a:pt x="46898" y="-1260"/>
                    <a:pt x="36050" y="13027"/>
                  </a:cubicBezTo>
                  <a:cubicBezTo>
                    <a:pt x="25202" y="27314"/>
                    <a:pt x="14354" y="88698"/>
                    <a:pt x="9062" y="95577"/>
                  </a:cubicBezTo>
                  <a:cubicBezTo>
                    <a:pt x="3770" y="102456"/>
                    <a:pt x="-5490" y="69912"/>
                    <a:pt x="4300" y="54302"/>
                  </a:cubicBezTo>
                  <a:cubicBezTo>
                    <a:pt x="14090" y="38692"/>
                    <a:pt x="46104" y="8000"/>
                    <a:pt x="67800" y="1915"/>
                  </a:cubicBezTo>
                  <a:cubicBezTo>
                    <a:pt x="89496" y="-4170"/>
                    <a:pt x="118071" y="5090"/>
                    <a:pt x="134475" y="17790"/>
                  </a:cubicBezTo>
                  <a:cubicBezTo>
                    <a:pt x="150879" y="30490"/>
                    <a:pt x="182629" y="87375"/>
                    <a:pt x="172575" y="86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E6A330CE-743C-4EC1-A213-E4332B18CC72}"/>
                </a:ext>
              </a:extLst>
            </p:cNvPr>
            <p:cNvSpPr/>
            <p:nvPr/>
          </p:nvSpPr>
          <p:spPr>
            <a:xfrm>
              <a:off x="2579649" y="6817207"/>
              <a:ext cx="188951" cy="317654"/>
            </a:xfrm>
            <a:custGeom>
              <a:avLst/>
              <a:gdLst>
                <a:gd name="connsiteX0" fmla="*/ 39 w 188951"/>
                <a:gd name="connsiteY0" fmla="*/ 2693 h 317654"/>
                <a:gd name="connsiteX1" fmla="*/ 60364 w 188951"/>
                <a:gd name="connsiteY1" fmla="*/ 56668 h 317654"/>
                <a:gd name="connsiteX2" fmla="*/ 125451 w 188951"/>
                <a:gd name="connsiteY2" fmla="*/ 170968 h 317654"/>
                <a:gd name="connsiteX3" fmla="*/ 141326 w 188951"/>
                <a:gd name="connsiteY3" fmla="*/ 296381 h 317654"/>
                <a:gd name="connsiteX4" fmla="*/ 154026 w 188951"/>
                <a:gd name="connsiteY4" fmla="*/ 313843 h 317654"/>
                <a:gd name="connsiteX5" fmla="*/ 188951 w 188951"/>
                <a:gd name="connsiteY5" fmla="*/ 313843 h 317654"/>
                <a:gd name="connsiteX6" fmla="*/ 154026 w 188951"/>
                <a:gd name="connsiteY6" fmla="*/ 272568 h 317654"/>
                <a:gd name="connsiteX7" fmla="*/ 123864 w 188951"/>
                <a:gd name="connsiteY7" fmla="*/ 137631 h 317654"/>
                <a:gd name="connsiteX8" fmla="*/ 52426 w 188951"/>
                <a:gd name="connsiteY8" fmla="*/ 23331 h 317654"/>
                <a:gd name="connsiteX9" fmla="*/ 39 w 188951"/>
                <a:gd name="connsiteY9" fmla="*/ 2693 h 31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51" h="317654">
                  <a:moveTo>
                    <a:pt x="39" y="2693"/>
                  </a:moveTo>
                  <a:cubicBezTo>
                    <a:pt x="1362" y="8249"/>
                    <a:pt x="39462" y="28622"/>
                    <a:pt x="60364" y="56668"/>
                  </a:cubicBezTo>
                  <a:cubicBezTo>
                    <a:pt x="81266" y="84714"/>
                    <a:pt x="111957" y="131016"/>
                    <a:pt x="125451" y="170968"/>
                  </a:cubicBezTo>
                  <a:cubicBezTo>
                    <a:pt x="138945" y="210920"/>
                    <a:pt x="136564" y="272569"/>
                    <a:pt x="141326" y="296381"/>
                  </a:cubicBezTo>
                  <a:cubicBezTo>
                    <a:pt x="146088" y="320193"/>
                    <a:pt x="146089" y="310933"/>
                    <a:pt x="154026" y="313843"/>
                  </a:cubicBezTo>
                  <a:cubicBezTo>
                    <a:pt x="161963" y="316753"/>
                    <a:pt x="188951" y="320722"/>
                    <a:pt x="188951" y="313843"/>
                  </a:cubicBezTo>
                  <a:cubicBezTo>
                    <a:pt x="188951" y="306964"/>
                    <a:pt x="164874" y="301937"/>
                    <a:pt x="154026" y="272568"/>
                  </a:cubicBezTo>
                  <a:cubicBezTo>
                    <a:pt x="143178" y="243199"/>
                    <a:pt x="140797" y="179171"/>
                    <a:pt x="123864" y="137631"/>
                  </a:cubicBezTo>
                  <a:cubicBezTo>
                    <a:pt x="106931" y="96091"/>
                    <a:pt x="73857" y="48202"/>
                    <a:pt x="52426" y="23331"/>
                  </a:cubicBezTo>
                  <a:cubicBezTo>
                    <a:pt x="30995" y="-1540"/>
                    <a:pt x="-1284" y="-2863"/>
                    <a:pt x="39" y="26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AFF862E-C1E9-483C-9D26-3B8C2C7063C8}"/>
                </a:ext>
              </a:extLst>
            </p:cNvPr>
            <p:cNvSpPr/>
            <p:nvPr/>
          </p:nvSpPr>
          <p:spPr>
            <a:xfrm>
              <a:off x="2620617" y="6783001"/>
              <a:ext cx="145464" cy="337084"/>
            </a:xfrm>
            <a:custGeom>
              <a:avLst/>
              <a:gdLst>
                <a:gd name="connsiteX0" fmla="*/ 1933 w 145464"/>
                <a:gd name="connsiteY0" fmla="*/ 5149 h 337084"/>
                <a:gd name="connsiteX1" fmla="*/ 52733 w 145464"/>
                <a:gd name="connsiteY1" fmla="*/ 32137 h 337084"/>
                <a:gd name="connsiteX2" fmla="*/ 136871 w 145464"/>
                <a:gd name="connsiteY2" fmla="*/ 170249 h 337084"/>
                <a:gd name="connsiteX3" fmla="*/ 143221 w 145464"/>
                <a:gd name="connsiteY3" fmla="*/ 335349 h 337084"/>
                <a:gd name="connsiteX4" fmla="*/ 141633 w 145464"/>
                <a:gd name="connsiteY4" fmla="*/ 248037 h 337084"/>
                <a:gd name="connsiteX5" fmla="*/ 119408 w 145464"/>
                <a:gd name="connsiteY5" fmla="*/ 109924 h 337084"/>
                <a:gd name="connsiteX6" fmla="*/ 1933 w 145464"/>
                <a:gd name="connsiteY6" fmla="*/ 5149 h 3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64" h="337084">
                  <a:moveTo>
                    <a:pt x="1933" y="5149"/>
                  </a:moveTo>
                  <a:cubicBezTo>
                    <a:pt x="-9179" y="-7815"/>
                    <a:pt x="30243" y="4620"/>
                    <a:pt x="52733" y="32137"/>
                  </a:cubicBezTo>
                  <a:cubicBezTo>
                    <a:pt x="75223" y="59654"/>
                    <a:pt x="121790" y="119714"/>
                    <a:pt x="136871" y="170249"/>
                  </a:cubicBezTo>
                  <a:cubicBezTo>
                    <a:pt x="151952" y="220784"/>
                    <a:pt x="142427" y="322384"/>
                    <a:pt x="143221" y="335349"/>
                  </a:cubicBezTo>
                  <a:cubicBezTo>
                    <a:pt x="144015" y="348314"/>
                    <a:pt x="145602" y="285608"/>
                    <a:pt x="141633" y="248037"/>
                  </a:cubicBezTo>
                  <a:cubicBezTo>
                    <a:pt x="137664" y="210466"/>
                    <a:pt x="141633" y="151464"/>
                    <a:pt x="119408" y="109924"/>
                  </a:cubicBezTo>
                  <a:cubicBezTo>
                    <a:pt x="97183" y="68384"/>
                    <a:pt x="13045" y="18113"/>
                    <a:pt x="1933" y="5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46165AF-D945-4106-B23E-570FF120C03B}"/>
                </a:ext>
              </a:extLst>
            </p:cNvPr>
            <p:cNvSpPr/>
            <p:nvPr/>
          </p:nvSpPr>
          <p:spPr>
            <a:xfrm>
              <a:off x="2563793" y="6878567"/>
              <a:ext cx="122792" cy="265400"/>
            </a:xfrm>
            <a:custGeom>
              <a:avLst/>
              <a:gdLst>
                <a:gd name="connsiteX0" fmla="*/ 20 w 122792"/>
                <a:gd name="connsiteY0" fmla="*/ 71 h 265400"/>
                <a:gd name="connsiteX1" fmla="*/ 106382 w 122792"/>
                <a:gd name="connsiteY1" fmla="*/ 114371 h 265400"/>
                <a:gd name="connsiteX2" fmla="*/ 106382 w 122792"/>
                <a:gd name="connsiteY2" fmla="*/ 233433 h 265400"/>
                <a:gd name="connsiteX3" fmla="*/ 98445 w 122792"/>
                <a:gd name="connsiteY3" fmla="*/ 263596 h 265400"/>
                <a:gd name="connsiteX4" fmla="*/ 117495 w 122792"/>
                <a:gd name="connsiteY4" fmla="*/ 193746 h 265400"/>
                <a:gd name="connsiteX5" fmla="*/ 115907 w 122792"/>
                <a:gd name="connsiteY5" fmla="*/ 98496 h 265400"/>
                <a:gd name="connsiteX6" fmla="*/ 20 w 122792"/>
                <a:gd name="connsiteY6" fmla="*/ 71 h 2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792" h="265400">
                  <a:moveTo>
                    <a:pt x="20" y="71"/>
                  </a:moveTo>
                  <a:cubicBezTo>
                    <a:pt x="-1568" y="2717"/>
                    <a:pt x="88655" y="75477"/>
                    <a:pt x="106382" y="114371"/>
                  </a:cubicBezTo>
                  <a:cubicBezTo>
                    <a:pt x="124109" y="153265"/>
                    <a:pt x="107705" y="208562"/>
                    <a:pt x="106382" y="233433"/>
                  </a:cubicBezTo>
                  <a:cubicBezTo>
                    <a:pt x="105059" y="258304"/>
                    <a:pt x="96593" y="270211"/>
                    <a:pt x="98445" y="263596"/>
                  </a:cubicBezTo>
                  <a:cubicBezTo>
                    <a:pt x="100297" y="256982"/>
                    <a:pt x="114585" y="221263"/>
                    <a:pt x="117495" y="193746"/>
                  </a:cubicBezTo>
                  <a:cubicBezTo>
                    <a:pt x="120405" y="166229"/>
                    <a:pt x="128607" y="128129"/>
                    <a:pt x="115907" y="98496"/>
                  </a:cubicBezTo>
                  <a:cubicBezTo>
                    <a:pt x="103207" y="68863"/>
                    <a:pt x="1608" y="-2575"/>
                    <a:pt x="20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9EE6B31A-A6ED-4505-A4DE-B8E4D48CA1B7}"/>
                </a:ext>
              </a:extLst>
            </p:cNvPr>
            <p:cNvSpPr/>
            <p:nvPr/>
          </p:nvSpPr>
          <p:spPr>
            <a:xfrm>
              <a:off x="2507087" y="6798892"/>
              <a:ext cx="150514" cy="351752"/>
            </a:xfrm>
            <a:custGeom>
              <a:avLst/>
              <a:gdLst>
                <a:gd name="connsiteX0" fmla="*/ 1163 w 150514"/>
                <a:gd name="connsiteY0" fmla="*/ 371 h 351752"/>
                <a:gd name="connsiteX1" fmla="*/ 50376 w 150514"/>
                <a:gd name="connsiteY1" fmla="*/ 186108 h 351752"/>
                <a:gd name="connsiteX2" fmla="*/ 88476 w 150514"/>
                <a:gd name="connsiteY2" fmla="*/ 275008 h 351752"/>
                <a:gd name="connsiteX3" fmla="*/ 150388 w 150514"/>
                <a:gd name="connsiteY3" fmla="*/ 351208 h 351752"/>
                <a:gd name="connsiteX4" fmla="*/ 71013 w 150514"/>
                <a:gd name="connsiteY4" fmla="*/ 235321 h 351752"/>
                <a:gd name="connsiteX5" fmla="*/ 20213 w 150514"/>
                <a:gd name="connsiteY5" fmla="*/ 140071 h 351752"/>
                <a:gd name="connsiteX6" fmla="*/ 1163 w 150514"/>
                <a:gd name="connsiteY6" fmla="*/ 371 h 3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514" h="351752">
                  <a:moveTo>
                    <a:pt x="1163" y="371"/>
                  </a:moveTo>
                  <a:cubicBezTo>
                    <a:pt x="6190" y="8044"/>
                    <a:pt x="35824" y="140335"/>
                    <a:pt x="50376" y="186108"/>
                  </a:cubicBezTo>
                  <a:cubicBezTo>
                    <a:pt x="64928" y="231881"/>
                    <a:pt x="71807" y="247491"/>
                    <a:pt x="88476" y="275008"/>
                  </a:cubicBezTo>
                  <a:cubicBezTo>
                    <a:pt x="105145" y="302525"/>
                    <a:pt x="153298" y="357822"/>
                    <a:pt x="150388" y="351208"/>
                  </a:cubicBezTo>
                  <a:cubicBezTo>
                    <a:pt x="147478" y="344594"/>
                    <a:pt x="92709" y="270510"/>
                    <a:pt x="71013" y="235321"/>
                  </a:cubicBezTo>
                  <a:cubicBezTo>
                    <a:pt x="49317" y="200132"/>
                    <a:pt x="32119" y="173938"/>
                    <a:pt x="20213" y="140071"/>
                  </a:cubicBezTo>
                  <a:cubicBezTo>
                    <a:pt x="8307" y="106204"/>
                    <a:pt x="-3864" y="-7302"/>
                    <a:pt x="1163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7F67F97-7B64-455E-9CCE-02E433D17088}"/>
                </a:ext>
              </a:extLst>
            </p:cNvPr>
            <p:cNvSpPr/>
            <p:nvPr/>
          </p:nvSpPr>
          <p:spPr>
            <a:xfrm>
              <a:off x="2643220" y="7101376"/>
              <a:ext cx="119602" cy="58706"/>
            </a:xfrm>
            <a:custGeom>
              <a:avLst/>
              <a:gdLst>
                <a:gd name="connsiteX0" fmla="*/ 119030 w 119602"/>
                <a:gd name="connsiteY0" fmla="*/ 42374 h 58706"/>
                <a:gd name="connsiteX1" fmla="*/ 46005 w 119602"/>
                <a:gd name="connsiteY1" fmla="*/ 7449 h 58706"/>
                <a:gd name="connsiteX2" fmla="*/ 36480 w 119602"/>
                <a:gd name="connsiteY2" fmla="*/ 4274 h 58706"/>
                <a:gd name="connsiteX3" fmla="*/ 1555 w 119602"/>
                <a:gd name="connsiteY3" fmla="*/ 56662 h 58706"/>
                <a:gd name="connsiteX4" fmla="*/ 119030 w 119602"/>
                <a:gd name="connsiteY4" fmla="*/ 42374 h 5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02" h="58706">
                  <a:moveTo>
                    <a:pt x="119030" y="42374"/>
                  </a:moveTo>
                  <a:cubicBezTo>
                    <a:pt x="126438" y="34172"/>
                    <a:pt x="59763" y="13799"/>
                    <a:pt x="46005" y="7449"/>
                  </a:cubicBezTo>
                  <a:cubicBezTo>
                    <a:pt x="32247" y="1099"/>
                    <a:pt x="43888" y="-3928"/>
                    <a:pt x="36480" y="4274"/>
                  </a:cubicBezTo>
                  <a:cubicBezTo>
                    <a:pt x="29072" y="12476"/>
                    <a:pt x="-7970" y="49518"/>
                    <a:pt x="1555" y="56662"/>
                  </a:cubicBezTo>
                  <a:cubicBezTo>
                    <a:pt x="11080" y="63806"/>
                    <a:pt x="111622" y="50576"/>
                    <a:pt x="119030" y="42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3E4E0703-C79B-4F3A-9711-225505EA4995}"/>
                </a:ext>
              </a:extLst>
            </p:cNvPr>
            <p:cNvSpPr/>
            <p:nvPr/>
          </p:nvSpPr>
          <p:spPr>
            <a:xfrm>
              <a:off x="2596916" y="6916736"/>
              <a:ext cx="80277" cy="167144"/>
            </a:xfrm>
            <a:custGeom>
              <a:avLst/>
              <a:gdLst>
                <a:gd name="connsiteX0" fmla="*/ 234 w 80277"/>
                <a:gd name="connsiteY0" fmla="*/ 2 h 167144"/>
                <a:gd name="connsiteX1" fmla="*/ 51034 w 80277"/>
                <a:gd name="connsiteY1" fmla="*/ 96839 h 167144"/>
                <a:gd name="connsiteX2" fmla="*/ 43097 w 80277"/>
                <a:gd name="connsiteY2" fmla="*/ 166689 h 167144"/>
                <a:gd name="connsiteX3" fmla="*/ 73259 w 80277"/>
                <a:gd name="connsiteY3" fmla="*/ 125414 h 167144"/>
                <a:gd name="connsiteX4" fmla="*/ 74847 w 80277"/>
                <a:gd name="connsiteY4" fmla="*/ 93664 h 167144"/>
                <a:gd name="connsiteX5" fmla="*/ 234 w 80277"/>
                <a:gd name="connsiteY5" fmla="*/ 2 h 16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77" h="167144">
                  <a:moveTo>
                    <a:pt x="234" y="2"/>
                  </a:moveTo>
                  <a:cubicBezTo>
                    <a:pt x="-3735" y="531"/>
                    <a:pt x="43890" y="69058"/>
                    <a:pt x="51034" y="96839"/>
                  </a:cubicBezTo>
                  <a:cubicBezTo>
                    <a:pt x="58178" y="124620"/>
                    <a:pt x="39393" y="161927"/>
                    <a:pt x="43097" y="166689"/>
                  </a:cubicBezTo>
                  <a:cubicBezTo>
                    <a:pt x="46801" y="171451"/>
                    <a:pt x="67967" y="137585"/>
                    <a:pt x="73259" y="125414"/>
                  </a:cubicBezTo>
                  <a:cubicBezTo>
                    <a:pt x="78551" y="113243"/>
                    <a:pt x="85166" y="115624"/>
                    <a:pt x="74847" y="93664"/>
                  </a:cubicBezTo>
                  <a:cubicBezTo>
                    <a:pt x="64528" y="71704"/>
                    <a:pt x="4203" y="-527"/>
                    <a:pt x="2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4BF0A3E7-97F5-4FB1-A8D4-C65A5D3227EB}"/>
                </a:ext>
              </a:extLst>
            </p:cNvPr>
            <p:cNvSpPr/>
            <p:nvPr/>
          </p:nvSpPr>
          <p:spPr>
            <a:xfrm>
              <a:off x="2581081" y="6911974"/>
              <a:ext cx="38294" cy="147749"/>
            </a:xfrm>
            <a:custGeom>
              <a:avLst/>
              <a:gdLst>
                <a:gd name="connsiteX0" fmla="*/ 14482 w 38294"/>
                <a:gd name="connsiteY0" fmla="*/ 1 h 147749"/>
                <a:gd name="connsiteX1" fmla="*/ 194 w 38294"/>
                <a:gd name="connsiteY1" fmla="*/ 61914 h 147749"/>
                <a:gd name="connsiteX2" fmla="*/ 25594 w 38294"/>
                <a:gd name="connsiteY2" fmla="*/ 80964 h 147749"/>
                <a:gd name="connsiteX3" fmla="*/ 38294 w 38294"/>
                <a:gd name="connsiteY3" fmla="*/ 147639 h 147749"/>
                <a:gd name="connsiteX4" fmla="*/ 25594 w 38294"/>
                <a:gd name="connsiteY4" fmla="*/ 63501 h 147749"/>
                <a:gd name="connsiteX5" fmla="*/ 14482 w 38294"/>
                <a:gd name="connsiteY5" fmla="*/ 1 h 1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94" h="147749">
                  <a:moveTo>
                    <a:pt x="14482" y="1"/>
                  </a:moveTo>
                  <a:cubicBezTo>
                    <a:pt x="10249" y="-263"/>
                    <a:pt x="-1658" y="48420"/>
                    <a:pt x="194" y="61914"/>
                  </a:cubicBezTo>
                  <a:cubicBezTo>
                    <a:pt x="2046" y="75408"/>
                    <a:pt x="19244" y="66676"/>
                    <a:pt x="25594" y="80964"/>
                  </a:cubicBezTo>
                  <a:cubicBezTo>
                    <a:pt x="31944" y="95252"/>
                    <a:pt x="38294" y="150549"/>
                    <a:pt x="38294" y="147639"/>
                  </a:cubicBezTo>
                  <a:cubicBezTo>
                    <a:pt x="38294" y="144729"/>
                    <a:pt x="28769" y="82551"/>
                    <a:pt x="25594" y="63501"/>
                  </a:cubicBezTo>
                  <a:cubicBezTo>
                    <a:pt x="22419" y="44451"/>
                    <a:pt x="18715" y="265"/>
                    <a:pt x="1448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F88D7C7E-6A95-4DC5-9CE7-75532D0A0265}"/>
                </a:ext>
              </a:extLst>
            </p:cNvPr>
            <p:cNvSpPr/>
            <p:nvPr/>
          </p:nvSpPr>
          <p:spPr>
            <a:xfrm>
              <a:off x="3613925" y="2687971"/>
              <a:ext cx="1846382" cy="486099"/>
            </a:xfrm>
            <a:custGeom>
              <a:avLst/>
              <a:gdLst>
                <a:gd name="connsiteX0" fmla="*/ 1836915 w 1846382"/>
                <a:gd name="connsiteY0" fmla="*/ 365109 h 486099"/>
                <a:gd name="connsiteX1" fmla="*/ 1821675 w 1846382"/>
                <a:gd name="connsiteY1" fmla="*/ 268589 h 486099"/>
                <a:gd name="connsiteX2" fmla="*/ 1643875 w 1846382"/>
                <a:gd name="connsiteY2" fmla="*/ 100949 h 486099"/>
                <a:gd name="connsiteX3" fmla="*/ 1227315 w 1846382"/>
                <a:gd name="connsiteY3" fmla="*/ 45069 h 486099"/>
                <a:gd name="connsiteX4" fmla="*/ 785355 w 1846382"/>
                <a:gd name="connsiteY4" fmla="*/ 106029 h 486099"/>
                <a:gd name="connsiteX5" fmla="*/ 23355 w 1846382"/>
                <a:gd name="connsiteY5" fmla="*/ 481949 h 486099"/>
                <a:gd name="connsiteX6" fmla="*/ 287515 w 1846382"/>
                <a:gd name="connsiteY6" fmla="*/ 288909 h 486099"/>
                <a:gd name="connsiteX7" fmla="*/ 1206995 w 1846382"/>
                <a:gd name="connsiteY7" fmla="*/ 9509 h 486099"/>
                <a:gd name="connsiteX8" fmla="*/ 1745475 w 1846382"/>
                <a:gd name="connsiteY8" fmla="*/ 90789 h 486099"/>
                <a:gd name="connsiteX9" fmla="*/ 1836915 w 1846382"/>
                <a:gd name="connsiteY9" fmla="*/ 365109 h 48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382" h="486099">
                  <a:moveTo>
                    <a:pt x="1836915" y="365109"/>
                  </a:moveTo>
                  <a:cubicBezTo>
                    <a:pt x="1849615" y="394742"/>
                    <a:pt x="1853848" y="312616"/>
                    <a:pt x="1821675" y="268589"/>
                  </a:cubicBezTo>
                  <a:cubicBezTo>
                    <a:pt x="1789502" y="224562"/>
                    <a:pt x="1742935" y="138202"/>
                    <a:pt x="1643875" y="100949"/>
                  </a:cubicBezTo>
                  <a:cubicBezTo>
                    <a:pt x="1544815" y="63696"/>
                    <a:pt x="1370402" y="44222"/>
                    <a:pt x="1227315" y="45069"/>
                  </a:cubicBezTo>
                  <a:cubicBezTo>
                    <a:pt x="1084228" y="45916"/>
                    <a:pt x="986015" y="33216"/>
                    <a:pt x="785355" y="106029"/>
                  </a:cubicBezTo>
                  <a:cubicBezTo>
                    <a:pt x="584695" y="178842"/>
                    <a:pt x="106328" y="451469"/>
                    <a:pt x="23355" y="481949"/>
                  </a:cubicBezTo>
                  <a:cubicBezTo>
                    <a:pt x="-59618" y="512429"/>
                    <a:pt x="90242" y="367649"/>
                    <a:pt x="287515" y="288909"/>
                  </a:cubicBezTo>
                  <a:cubicBezTo>
                    <a:pt x="484788" y="210169"/>
                    <a:pt x="964002" y="42529"/>
                    <a:pt x="1206995" y="9509"/>
                  </a:cubicBezTo>
                  <a:cubicBezTo>
                    <a:pt x="1449988" y="-23511"/>
                    <a:pt x="1638795" y="35756"/>
                    <a:pt x="1745475" y="90789"/>
                  </a:cubicBezTo>
                  <a:cubicBezTo>
                    <a:pt x="1852155" y="145822"/>
                    <a:pt x="1824215" y="335476"/>
                    <a:pt x="1836915" y="365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1D872C0-032D-4C01-A844-752C45A03296}"/>
                </a:ext>
              </a:extLst>
            </p:cNvPr>
            <p:cNvSpPr/>
            <p:nvPr/>
          </p:nvSpPr>
          <p:spPr>
            <a:xfrm>
              <a:off x="5475730" y="2959176"/>
              <a:ext cx="1782076" cy="1719533"/>
            </a:xfrm>
            <a:custGeom>
              <a:avLst/>
              <a:gdLst>
                <a:gd name="connsiteX0" fmla="*/ 510 w 1782076"/>
                <a:gd name="connsiteY0" fmla="*/ 27864 h 1719533"/>
                <a:gd name="connsiteX1" fmla="*/ 163070 w 1782076"/>
                <a:gd name="connsiteY1" fmla="*/ 27864 h 1719533"/>
                <a:gd name="connsiteX2" fmla="*/ 549150 w 1782076"/>
                <a:gd name="connsiteY2" fmla="*/ 73584 h 1719533"/>
                <a:gd name="connsiteX3" fmla="*/ 1382270 w 1782076"/>
                <a:gd name="connsiteY3" fmla="*/ 855904 h 1719533"/>
                <a:gd name="connsiteX4" fmla="*/ 1773430 w 1782076"/>
                <a:gd name="connsiteY4" fmla="*/ 1709344 h 1719533"/>
                <a:gd name="connsiteX5" fmla="*/ 1580390 w 1782076"/>
                <a:gd name="connsiteY5" fmla="*/ 1257224 h 1719533"/>
                <a:gd name="connsiteX6" fmla="*/ 782830 w 1782076"/>
                <a:gd name="connsiteY6" fmla="*/ 246304 h 1719533"/>
                <a:gd name="connsiteX7" fmla="*/ 208790 w 1782076"/>
                <a:gd name="connsiteY7" fmla="*/ 83744 h 1719533"/>
                <a:gd name="connsiteX8" fmla="*/ 510 w 1782076"/>
                <a:gd name="connsiteY8" fmla="*/ 27864 h 171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076" h="1719533">
                  <a:moveTo>
                    <a:pt x="510" y="27864"/>
                  </a:moveTo>
                  <a:cubicBezTo>
                    <a:pt x="-7110" y="18551"/>
                    <a:pt x="71630" y="20244"/>
                    <a:pt x="163070" y="27864"/>
                  </a:cubicBezTo>
                  <a:cubicBezTo>
                    <a:pt x="254510" y="35484"/>
                    <a:pt x="345950" y="-64423"/>
                    <a:pt x="549150" y="73584"/>
                  </a:cubicBezTo>
                  <a:cubicBezTo>
                    <a:pt x="752350" y="211591"/>
                    <a:pt x="1178223" y="583277"/>
                    <a:pt x="1382270" y="855904"/>
                  </a:cubicBezTo>
                  <a:cubicBezTo>
                    <a:pt x="1586317" y="1128531"/>
                    <a:pt x="1740410" y="1642457"/>
                    <a:pt x="1773430" y="1709344"/>
                  </a:cubicBezTo>
                  <a:cubicBezTo>
                    <a:pt x="1806450" y="1776231"/>
                    <a:pt x="1745490" y="1501064"/>
                    <a:pt x="1580390" y="1257224"/>
                  </a:cubicBezTo>
                  <a:cubicBezTo>
                    <a:pt x="1415290" y="1013384"/>
                    <a:pt x="1011430" y="441884"/>
                    <a:pt x="782830" y="246304"/>
                  </a:cubicBezTo>
                  <a:cubicBezTo>
                    <a:pt x="554230" y="50724"/>
                    <a:pt x="339177" y="119304"/>
                    <a:pt x="208790" y="83744"/>
                  </a:cubicBezTo>
                  <a:cubicBezTo>
                    <a:pt x="78403" y="48184"/>
                    <a:pt x="8130" y="37177"/>
                    <a:pt x="510" y="27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C213B35A-DF93-4EC6-9BF8-0A8424E1063A}"/>
                </a:ext>
              </a:extLst>
            </p:cNvPr>
            <p:cNvSpPr/>
            <p:nvPr/>
          </p:nvSpPr>
          <p:spPr>
            <a:xfrm>
              <a:off x="2598404" y="3071357"/>
              <a:ext cx="1201257" cy="1582350"/>
            </a:xfrm>
            <a:custGeom>
              <a:avLst/>
              <a:gdLst>
                <a:gd name="connsiteX0" fmla="*/ 1145556 w 1201257"/>
                <a:gd name="connsiteY0" fmla="*/ 68083 h 1582350"/>
                <a:gd name="connsiteX1" fmla="*/ 1059196 w 1201257"/>
                <a:gd name="connsiteY1" fmla="*/ 93483 h 1582350"/>
                <a:gd name="connsiteX2" fmla="*/ 480076 w 1201257"/>
                <a:gd name="connsiteY2" fmla="*/ 708163 h 1582350"/>
                <a:gd name="connsiteX3" fmla="*/ 139716 w 1201257"/>
                <a:gd name="connsiteY3" fmla="*/ 1363483 h 1582350"/>
                <a:gd name="connsiteX4" fmla="*/ 7636 w 1201257"/>
                <a:gd name="connsiteY4" fmla="*/ 1581923 h 1582350"/>
                <a:gd name="connsiteX5" fmla="*/ 33036 w 1201257"/>
                <a:gd name="connsiteY5" fmla="*/ 1409203 h 1582350"/>
                <a:gd name="connsiteX6" fmla="*/ 175276 w 1201257"/>
                <a:gd name="connsiteY6" fmla="*/ 1073923 h 1582350"/>
                <a:gd name="connsiteX7" fmla="*/ 337836 w 1201257"/>
                <a:gd name="connsiteY7" fmla="*/ 728483 h 1582350"/>
                <a:gd name="connsiteX8" fmla="*/ 1145556 w 1201257"/>
                <a:gd name="connsiteY8" fmla="*/ 68083 h 158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1257" h="1582350">
                  <a:moveTo>
                    <a:pt x="1145556" y="68083"/>
                  </a:moveTo>
                  <a:cubicBezTo>
                    <a:pt x="1265783" y="-37750"/>
                    <a:pt x="1170109" y="-13197"/>
                    <a:pt x="1059196" y="93483"/>
                  </a:cubicBezTo>
                  <a:cubicBezTo>
                    <a:pt x="948283" y="200163"/>
                    <a:pt x="633323" y="496496"/>
                    <a:pt x="480076" y="708163"/>
                  </a:cubicBezTo>
                  <a:cubicBezTo>
                    <a:pt x="326829" y="919830"/>
                    <a:pt x="218456" y="1217856"/>
                    <a:pt x="139716" y="1363483"/>
                  </a:cubicBezTo>
                  <a:cubicBezTo>
                    <a:pt x="60976" y="1509110"/>
                    <a:pt x="25416" y="1574303"/>
                    <a:pt x="7636" y="1581923"/>
                  </a:cubicBezTo>
                  <a:cubicBezTo>
                    <a:pt x="-10144" y="1589543"/>
                    <a:pt x="5096" y="1493870"/>
                    <a:pt x="33036" y="1409203"/>
                  </a:cubicBezTo>
                  <a:cubicBezTo>
                    <a:pt x="60976" y="1324536"/>
                    <a:pt x="124476" y="1187376"/>
                    <a:pt x="175276" y="1073923"/>
                  </a:cubicBezTo>
                  <a:cubicBezTo>
                    <a:pt x="226076" y="960470"/>
                    <a:pt x="172736" y="900356"/>
                    <a:pt x="337836" y="728483"/>
                  </a:cubicBezTo>
                  <a:cubicBezTo>
                    <a:pt x="502936" y="556610"/>
                    <a:pt x="1025329" y="173916"/>
                    <a:pt x="1145556" y="68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A44FDABC-FB81-4840-98B7-EF54E051FFDF}"/>
                </a:ext>
              </a:extLst>
            </p:cNvPr>
            <p:cNvSpPr/>
            <p:nvPr/>
          </p:nvSpPr>
          <p:spPr>
            <a:xfrm>
              <a:off x="2381880" y="4260620"/>
              <a:ext cx="326345" cy="1707368"/>
            </a:xfrm>
            <a:custGeom>
              <a:avLst/>
              <a:gdLst>
                <a:gd name="connsiteX0" fmla="*/ 325760 w 326345"/>
                <a:gd name="connsiteY0" fmla="*/ 26900 h 1707368"/>
                <a:gd name="connsiteX1" fmla="*/ 264800 w 326345"/>
                <a:gd name="connsiteY1" fmla="*/ 103100 h 1707368"/>
                <a:gd name="connsiteX2" fmla="*/ 10800 w 326345"/>
                <a:gd name="connsiteY2" fmla="*/ 941300 h 1707368"/>
                <a:gd name="connsiteX3" fmla="*/ 46360 w 326345"/>
                <a:gd name="connsiteY3" fmla="*/ 1698220 h 1707368"/>
                <a:gd name="connsiteX4" fmla="*/ 41280 w 326345"/>
                <a:gd name="connsiteY4" fmla="*/ 1342620 h 1707368"/>
                <a:gd name="connsiteX5" fmla="*/ 102240 w 326345"/>
                <a:gd name="connsiteY5" fmla="*/ 1073380 h 1707368"/>
                <a:gd name="connsiteX6" fmla="*/ 122560 w 326345"/>
                <a:gd name="connsiteY6" fmla="*/ 636500 h 1707368"/>
                <a:gd name="connsiteX7" fmla="*/ 285120 w 326345"/>
                <a:gd name="connsiteY7" fmla="*/ 225020 h 1707368"/>
                <a:gd name="connsiteX8" fmla="*/ 325760 w 326345"/>
                <a:gd name="connsiteY8" fmla="*/ 26900 h 17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6345" h="1707368">
                  <a:moveTo>
                    <a:pt x="325760" y="26900"/>
                  </a:moveTo>
                  <a:cubicBezTo>
                    <a:pt x="322373" y="6580"/>
                    <a:pt x="317293" y="-49300"/>
                    <a:pt x="264800" y="103100"/>
                  </a:cubicBezTo>
                  <a:cubicBezTo>
                    <a:pt x="212307" y="255500"/>
                    <a:pt x="47207" y="675447"/>
                    <a:pt x="10800" y="941300"/>
                  </a:cubicBezTo>
                  <a:cubicBezTo>
                    <a:pt x="-25607" y="1207153"/>
                    <a:pt x="41280" y="1631333"/>
                    <a:pt x="46360" y="1698220"/>
                  </a:cubicBezTo>
                  <a:cubicBezTo>
                    <a:pt x="51440" y="1765107"/>
                    <a:pt x="31967" y="1446760"/>
                    <a:pt x="41280" y="1342620"/>
                  </a:cubicBezTo>
                  <a:cubicBezTo>
                    <a:pt x="50593" y="1238480"/>
                    <a:pt x="88693" y="1191067"/>
                    <a:pt x="102240" y="1073380"/>
                  </a:cubicBezTo>
                  <a:cubicBezTo>
                    <a:pt x="115787" y="955693"/>
                    <a:pt x="92080" y="777893"/>
                    <a:pt x="122560" y="636500"/>
                  </a:cubicBezTo>
                  <a:cubicBezTo>
                    <a:pt x="153040" y="495107"/>
                    <a:pt x="252100" y="330853"/>
                    <a:pt x="285120" y="225020"/>
                  </a:cubicBezTo>
                  <a:cubicBezTo>
                    <a:pt x="318140" y="119187"/>
                    <a:pt x="329147" y="47220"/>
                    <a:pt x="325760" y="26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0F595984-65F4-473D-88CC-C06ADCB422AE}"/>
                </a:ext>
              </a:extLst>
            </p:cNvPr>
            <p:cNvSpPr/>
            <p:nvPr/>
          </p:nvSpPr>
          <p:spPr>
            <a:xfrm>
              <a:off x="2408728" y="5627625"/>
              <a:ext cx="162929" cy="962958"/>
            </a:xfrm>
            <a:custGeom>
              <a:avLst/>
              <a:gdLst>
                <a:gd name="connsiteX0" fmla="*/ 24592 w 162929"/>
                <a:gd name="connsiteY0" fmla="*/ 1015 h 962958"/>
                <a:gd name="connsiteX1" fmla="*/ 9352 w 162929"/>
                <a:gd name="connsiteY1" fmla="*/ 463295 h 962958"/>
                <a:gd name="connsiteX2" fmla="*/ 161752 w 162929"/>
                <a:gd name="connsiteY2" fmla="*/ 961135 h 962958"/>
                <a:gd name="connsiteX3" fmla="*/ 80472 w 162929"/>
                <a:gd name="connsiteY3" fmla="*/ 620775 h 962958"/>
                <a:gd name="connsiteX4" fmla="*/ 90632 w 162929"/>
                <a:gd name="connsiteY4" fmla="*/ 346455 h 962958"/>
                <a:gd name="connsiteX5" fmla="*/ 24592 w 162929"/>
                <a:gd name="connsiteY5" fmla="*/ 1015 h 96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9" h="962958">
                  <a:moveTo>
                    <a:pt x="24592" y="1015"/>
                  </a:moveTo>
                  <a:cubicBezTo>
                    <a:pt x="11045" y="20488"/>
                    <a:pt x="-13508" y="303275"/>
                    <a:pt x="9352" y="463295"/>
                  </a:cubicBezTo>
                  <a:cubicBezTo>
                    <a:pt x="32212" y="623315"/>
                    <a:pt x="149899" y="934888"/>
                    <a:pt x="161752" y="961135"/>
                  </a:cubicBezTo>
                  <a:cubicBezTo>
                    <a:pt x="173605" y="987382"/>
                    <a:pt x="92325" y="723222"/>
                    <a:pt x="80472" y="620775"/>
                  </a:cubicBezTo>
                  <a:cubicBezTo>
                    <a:pt x="68619" y="518328"/>
                    <a:pt x="104179" y="445515"/>
                    <a:pt x="90632" y="346455"/>
                  </a:cubicBezTo>
                  <a:cubicBezTo>
                    <a:pt x="77085" y="247395"/>
                    <a:pt x="38139" y="-18458"/>
                    <a:pt x="24592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82447BF-9750-44EB-985B-76C2C8E53D2C}"/>
                </a:ext>
              </a:extLst>
            </p:cNvPr>
            <p:cNvSpPr/>
            <p:nvPr/>
          </p:nvSpPr>
          <p:spPr>
            <a:xfrm>
              <a:off x="7172509" y="4539022"/>
              <a:ext cx="143077" cy="1079302"/>
            </a:xfrm>
            <a:custGeom>
              <a:avLst/>
              <a:gdLst>
                <a:gd name="connsiteX0" fmla="*/ 7224 w 143077"/>
                <a:gd name="connsiteY0" fmla="*/ 13928 h 1079302"/>
                <a:gd name="connsiteX1" fmla="*/ 17808 w 143077"/>
                <a:gd name="connsiteY1" fmla="*/ 100711 h 1079302"/>
                <a:gd name="connsiteX2" fmla="*/ 117291 w 143077"/>
                <a:gd name="connsiteY2" fmla="*/ 610828 h 1079302"/>
                <a:gd name="connsiteX3" fmla="*/ 127874 w 143077"/>
                <a:gd name="connsiteY3" fmla="*/ 1065911 h 1079302"/>
                <a:gd name="connsiteX4" fmla="*/ 142691 w 143077"/>
                <a:gd name="connsiteY4" fmla="*/ 947378 h 1079302"/>
                <a:gd name="connsiteX5" fmla="*/ 110941 w 143077"/>
                <a:gd name="connsiteY5" fmla="*/ 833078 h 1079302"/>
                <a:gd name="connsiteX6" fmla="*/ 121524 w 143077"/>
                <a:gd name="connsiteY6" fmla="*/ 496528 h 1079302"/>
                <a:gd name="connsiteX7" fmla="*/ 96124 w 143077"/>
                <a:gd name="connsiteY7" fmla="*/ 289095 h 1079302"/>
                <a:gd name="connsiteX8" fmla="*/ 7224 w 143077"/>
                <a:gd name="connsiteY8" fmla="*/ 13928 h 10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077" h="1079302">
                  <a:moveTo>
                    <a:pt x="7224" y="13928"/>
                  </a:moveTo>
                  <a:cubicBezTo>
                    <a:pt x="-5829" y="-17469"/>
                    <a:pt x="-537" y="1228"/>
                    <a:pt x="17808" y="100711"/>
                  </a:cubicBezTo>
                  <a:cubicBezTo>
                    <a:pt x="36153" y="200194"/>
                    <a:pt x="98947" y="449961"/>
                    <a:pt x="117291" y="610828"/>
                  </a:cubicBezTo>
                  <a:cubicBezTo>
                    <a:pt x="135635" y="771695"/>
                    <a:pt x="123641" y="1009819"/>
                    <a:pt x="127874" y="1065911"/>
                  </a:cubicBezTo>
                  <a:cubicBezTo>
                    <a:pt x="132107" y="1122003"/>
                    <a:pt x="145513" y="986183"/>
                    <a:pt x="142691" y="947378"/>
                  </a:cubicBezTo>
                  <a:cubicBezTo>
                    <a:pt x="139869" y="908573"/>
                    <a:pt x="114469" y="908220"/>
                    <a:pt x="110941" y="833078"/>
                  </a:cubicBezTo>
                  <a:cubicBezTo>
                    <a:pt x="107413" y="757936"/>
                    <a:pt x="123994" y="587192"/>
                    <a:pt x="121524" y="496528"/>
                  </a:cubicBezTo>
                  <a:cubicBezTo>
                    <a:pt x="119055" y="405864"/>
                    <a:pt x="113410" y="367765"/>
                    <a:pt x="96124" y="289095"/>
                  </a:cubicBezTo>
                  <a:cubicBezTo>
                    <a:pt x="78838" y="210426"/>
                    <a:pt x="20277" y="45325"/>
                    <a:pt x="7224" y="13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53F6117C-012B-4048-B587-904EC2680300}"/>
                </a:ext>
              </a:extLst>
            </p:cNvPr>
            <p:cNvSpPr/>
            <p:nvPr/>
          </p:nvSpPr>
          <p:spPr>
            <a:xfrm>
              <a:off x="7261897" y="5397424"/>
              <a:ext cx="63828" cy="474028"/>
            </a:xfrm>
            <a:custGeom>
              <a:avLst/>
              <a:gdLst>
                <a:gd name="connsiteX0" fmla="*/ 23670 w 63828"/>
                <a:gd name="connsiteY0" fmla="*/ 76 h 474028"/>
                <a:gd name="connsiteX1" fmla="*/ 46953 w 63828"/>
                <a:gd name="connsiteY1" fmla="*/ 72043 h 474028"/>
                <a:gd name="connsiteX2" fmla="*/ 61770 w 63828"/>
                <a:gd name="connsiteY2" fmla="*/ 332393 h 474028"/>
                <a:gd name="connsiteX3" fmla="*/ 386 w 63828"/>
                <a:gd name="connsiteY3" fmla="*/ 472093 h 474028"/>
                <a:gd name="connsiteX4" fmla="*/ 36370 w 63828"/>
                <a:gd name="connsiteY4" fmla="*/ 235026 h 474028"/>
                <a:gd name="connsiteX5" fmla="*/ 51186 w 63828"/>
                <a:gd name="connsiteY5" fmla="*/ 80509 h 474028"/>
                <a:gd name="connsiteX6" fmla="*/ 23670 w 63828"/>
                <a:gd name="connsiteY6" fmla="*/ 76 h 47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28" h="474028">
                  <a:moveTo>
                    <a:pt x="23670" y="76"/>
                  </a:moveTo>
                  <a:cubicBezTo>
                    <a:pt x="22964" y="-1335"/>
                    <a:pt x="40603" y="16657"/>
                    <a:pt x="46953" y="72043"/>
                  </a:cubicBezTo>
                  <a:cubicBezTo>
                    <a:pt x="53303" y="127429"/>
                    <a:pt x="69531" y="265718"/>
                    <a:pt x="61770" y="332393"/>
                  </a:cubicBezTo>
                  <a:cubicBezTo>
                    <a:pt x="54009" y="399068"/>
                    <a:pt x="4619" y="488321"/>
                    <a:pt x="386" y="472093"/>
                  </a:cubicBezTo>
                  <a:cubicBezTo>
                    <a:pt x="-3847" y="455865"/>
                    <a:pt x="27903" y="300290"/>
                    <a:pt x="36370" y="235026"/>
                  </a:cubicBezTo>
                  <a:cubicBezTo>
                    <a:pt x="44837" y="169762"/>
                    <a:pt x="52244" y="113670"/>
                    <a:pt x="51186" y="80509"/>
                  </a:cubicBezTo>
                  <a:cubicBezTo>
                    <a:pt x="50128" y="47348"/>
                    <a:pt x="24376" y="1487"/>
                    <a:pt x="236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CEC87525-1C8B-4213-8079-F515BE1717F7}"/>
                </a:ext>
              </a:extLst>
            </p:cNvPr>
            <p:cNvSpPr/>
            <p:nvPr/>
          </p:nvSpPr>
          <p:spPr>
            <a:xfrm>
              <a:off x="6483698" y="4812010"/>
              <a:ext cx="380809" cy="1720968"/>
            </a:xfrm>
            <a:custGeom>
              <a:avLst/>
              <a:gdLst>
                <a:gd name="connsiteX0" fmla="*/ 18702 w 380809"/>
                <a:gd name="connsiteY0" fmla="*/ 26690 h 1720968"/>
                <a:gd name="connsiteX1" fmla="*/ 44102 w 380809"/>
                <a:gd name="connsiteY1" fmla="*/ 94423 h 1720968"/>
                <a:gd name="connsiteX2" fmla="*/ 251535 w 380809"/>
                <a:gd name="connsiteY2" fmla="*/ 670157 h 1720968"/>
                <a:gd name="connsiteX3" fmla="*/ 281169 w 380809"/>
                <a:gd name="connsiteY3" fmla="*/ 1161223 h 1720968"/>
                <a:gd name="connsiteX4" fmla="*/ 293869 w 380809"/>
                <a:gd name="connsiteY4" fmla="*/ 1643823 h 1720968"/>
                <a:gd name="connsiteX5" fmla="*/ 268469 w 380809"/>
                <a:gd name="connsiteY5" fmla="*/ 1711557 h 1720968"/>
                <a:gd name="connsiteX6" fmla="*/ 310802 w 380809"/>
                <a:gd name="connsiteY6" fmla="*/ 1554923 h 1720968"/>
                <a:gd name="connsiteX7" fmla="*/ 340435 w 380809"/>
                <a:gd name="connsiteY7" fmla="*/ 1173923 h 1720968"/>
                <a:gd name="connsiteX8" fmla="*/ 378535 w 380809"/>
                <a:gd name="connsiteY8" fmla="*/ 822557 h 1720968"/>
                <a:gd name="connsiteX9" fmla="*/ 268469 w 380809"/>
                <a:gd name="connsiteY9" fmla="*/ 365357 h 1720968"/>
                <a:gd name="connsiteX10" fmla="*/ 18702 w 380809"/>
                <a:gd name="connsiteY10" fmla="*/ 26690 h 172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0809" h="1720968">
                  <a:moveTo>
                    <a:pt x="18702" y="26690"/>
                  </a:moveTo>
                  <a:cubicBezTo>
                    <a:pt x="-18693" y="-18466"/>
                    <a:pt x="5296" y="-12822"/>
                    <a:pt x="44102" y="94423"/>
                  </a:cubicBezTo>
                  <a:cubicBezTo>
                    <a:pt x="82908" y="201668"/>
                    <a:pt x="212024" y="492357"/>
                    <a:pt x="251535" y="670157"/>
                  </a:cubicBezTo>
                  <a:cubicBezTo>
                    <a:pt x="291046" y="847957"/>
                    <a:pt x="274113" y="998945"/>
                    <a:pt x="281169" y="1161223"/>
                  </a:cubicBezTo>
                  <a:cubicBezTo>
                    <a:pt x="288225" y="1323501"/>
                    <a:pt x="295986" y="1552101"/>
                    <a:pt x="293869" y="1643823"/>
                  </a:cubicBezTo>
                  <a:cubicBezTo>
                    <a:pt x="291752" y="1735545"/>
                    <a:pt x="265647" y="1726374"/>
                    <a:pt x="268469" y="1711557"/>
                  </a:cubicBezTo>
                  <a:cubicBezTo>
                    <a:pt x="271291" y="1696740"/>
                    <a:pt x="298808" y="1644529"/>
                    <a:pt x="310802" y="1554923"/>
                  </a:cubicBezTo>
                  <a:cubicBezTo>
                    <a:pt x="322796" y="1465317"/>
                    <a:pt x="329146" y="1295984"/>
                    <a:pt x="340435" y="1173923"/>
                  </a:cubicBezTo>
                  <a:cubicBezTo>
                    <a:pt x="351724" y="1051862"/>
                    <a:pt x="390529" y="957318"/>
                    <a:pt x="378535" y="822557"/>
                  </a:cubicBezTo>
                  <a:cubicBezTo>
                    <a:pt x="366541" y="687796"/>
                    <a:pt x="330558" y="502235"/>
                    <a:pt x="268469" y="365357"/>
                  </a:cubicBezTo>
                  <a:cubicBezTo>
                    <a:pt x="206380" y="228479"/>
                    <a:pt x="56097" y="71846"/>
                    <a:pt x="18702" y="26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B55857FF-533A-4344-8BAF-386BE6B51683}"/>
                </a:ext>
              </a:extLst>
            </p:cNvPr>
            <p:cNvSpPr/>
            <p:nvPr/>
          </p:nvSpPr>
          <p:spPr>
            <a:xfrm>
              <a:off x="2954168" y="4279355"/>
              <a:ext cx="886284" cy="2209003"/>
            </a:xfrm>
            <a:custGeom>
              <a:avLst/>
              <a:gdLst>
                <a:gd name="connsiteX0" fmla="*/ 872765 w 886284"/>
                <a:gd name="connsiteY0" fmla="*/ 80978 h 2209003"/>
                <a:gd name="connsiteX1" fmla="*/ 817732 w 886284"/>
                <a:gd name="connsiteY1" fmla="*/ 152945 h 2209003"/>
                <a:gd name="connsiteX2" fmla="*/ 339365 w 886284"/>
                <a:gd name="connsiteY2" fmla="*/ 1660012 h 2209003"/>
                <a:gd name="connsiteX3" fmla="*/ 9165 w 886284"/>
                <a:gd name="connsiteY3" fmla="*/ 2193412 h 2209003"/>
                <a:gd name="connsiteX4" fmla="*/ 114999 w 886284"/>
                <a:gd name="connsiteY4" fmla="*/ 2024078 h 2209003"/>
                <a:gd name="connsiteX5" fmla="*/ 356299 w 886284"/>
                <a:gd name="connsiteY5" fmla="*/ 1588045 h 2209003"/>
                <a:gd name="connsiteX6" fmla="*/ 834665 w 886284"/>
                <a:gd name="connsiteY6" fmla="*/ 419645 h 2209003"/>
                <a:gd name="connsiteX7" fmla="*/ 872765 w 886284"/>
                <a:gd name="connsiteY7" fmla="*/ 80978 h 220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284" h="2209003">
                  <a:moveTo>
                    <a:pt x="872765" y="80978"/>
                  </a:moveTo>
                  <a:cubicBezTo>
                    <a:pt x="869943" y="36528"/>
                    <a:pt x="906632" y="-110227"/>
                    <a:pt x="817732" y="152945"/>
                  </a:cubicBezTo>
                  <a:cubicBezTo>
                    <a:pt x="728832" y="416117"/>
                    <a:pt x="474126" y="1319934"/>
                    <a:pt x="339365" y="1660012"/>
                  </a:cubicBezTo>
                  <a:cubicBezTo>
                    <a:pt x="204604" y="2000090"/>
                    <a:pt x="46559" y="2132734"/>
                    <a:pt x="9165" y="2193412"/>
                  </a:cubicBezTo>
                  <a:cubicBezTo>
                    <a:pt x="-28229" y="2254090"/>
                    <a:pt x="57143" y="2124972"/>
                    <a:pt x="114999" y="2024078"/>
                  </a:cubicBezTo>
                  <a:cubicBezTo>
                    <a:pt x="172855" y="1923184"/>
                    <a:pt x="236355" y="1855451"/>
                    <a:pt x="356299" y="1588045"/>
                  </a:cubicBezTo>
                  <a:cubicBezTo>
                    <a:pt x="476243" y="1320640"/>
                    <a:pt x="750704" y="678584"/>
                    <a:pt x="834665" y="419645"/>
                  </a:cubicBezTo>
                  <a:cubicBezTo>
                    <a:pt x="918626" y="160706"/>
                    <a:pt x="875587" y="125428"/>
                    <a:pt x="872765" y="80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2342A479-4ADB-4C88-AE8B-0266EC6F2495}"/>
                </a:ext>
              </a:extLst>
            </p:cNvPr>
            <p:cNvSpPr/>
            <p:nvPr/>
          </p:nvSpPr>
          <p:spPr>
            <a:xfrm>
              <a:off x="3626678" y="4687210"/>
              <a:ext cx="915551" cy="1329321"/>
            </a:xfrm>
            <a:custGeom>
              <a:avLst/>
              <a:gdLst>
                <a:gd name="connsiteX0" fmla="*/ 898755 w 915551"/>
                <a:gd name="connsiteY0" fmla="*/ 54123 h 1329321"/>
                <a:gd name="connsiteX1" fmla="*/ 831022 w 915551"/>
                <a:gd name="connsiteY1" fmla="*/ 87990 h 1329321"/>
                <a:gd name="connsiteX2" fmla="*/ 335722 w 915551"/>
                <a:gd name="connsiteY2" fmla="*/ 1006623 h 1329321"/>
                <a:gd name="connsiteX3" fmla="*/ 128289 w 915551"/>
                <a:gd name="connsiteY3" fmla="*/ 1298723 h 1329321"/>
                <a:gd name="connsiteX4" fmla="*/ 1289 w 915551"/>
                <a:gd name="connsiteY4" fmla="*/ 1315657 h 1329321"/>
                <a:gd name="connsiteX5" fmla="*/ 204489 w 915551"/>
                <a:gd name="connsiteY5" fmla="*/ 1256390 h 1329321"/>
                <a:gd name="connsiteX6" fmla="*/ 327255 w 915551"/>
                <a:gd name="connsiteY6" fmla="*/ 1150557 h 1329321"/>
                <a:gd name="connsiteX7" fmla="*/ 454255 w 915551"/>
                <a:gd name="connsiteY7" fmla="*/ 837290 h 1329321"/>
                <a:gd name="connsiteX8" fmla="*/ 551622 w 915551"/>
                <a:gd name="connsiteY8" fmla="*/ 545190 h 1329321"/>
                <a:gd name="connsiteX9" fmla="*/ 648989 w 915551"/>
                <a:gd name="connsiteY9" fmla="*/ 240390 h 1329321"/>
                <a:gd name="connsiteX10" fmla="*/ 898755 w 915551"/>
                <a:gd name="connsiteY10" fmla="*/ 54123 h 132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5551" h="1329321">
                  <a:moveTo>
                    <a:pt x="898755" y="54123"/>
                  </a:moveTo>
                  <a:cubicBezTo>
                    <a:pt x="929094" y="28723"/>
                    <a:pt x="924861" y="-70760"/>
                    <a:pt x="831022" y="87990"/>
                  </a:cubicBezTo>
                  <a:cubicBezTo>
                    <a:pt x="737183" y="246740"/>
                    <a:pt x="452844" y="804834"/>
                    <a:pt x="335722" y="1006623"/>
                  </a:cubicBezTo>
                  <a:cubicBezTo>
                    <a:pt x="218600" y="1208412"/>
                    <a:pt x="184028" y="1247217"/>
                    <a:pt x="128289" y="1298723"/>
                  </a:cubicBezTo>
                  <a:cubicBezTo>
                    <a:pt x="72550" y="1350229"/>
                    <a:pt x="-11411" y="1322712"/>
                    <a:pt x="1289" y="1315657"/>
                  </a:cubicBezTo>
                  <a:cubicBezTo>
                    <a:pt x="13989" y="1308602"/>
                    <a:pt x="150161" y="1283907"/>
                    <a:pt x="204489" y="1256390"/>
                  </a:cubicBezTo>
                  <a:cubicBezTo>
                    <a:pt x="258817" y="1228873"/>
                    <a:pt x="285627" y="1220407"/>
                    <a:pt x="327255" y="1150557"/>
                  </a:cubicBezTo>
                  <a:cubicBezTo>
                    <a:pt x="368883" y="1080707"/>
                    <a:pt x="416860" y="938185"/>
                    <a:pt x="454255" y="837290"/>
                  </a:cubicBezTo>
                  <a:cubicBezTo>
                    <a:pt x="491650" y="736395"/>
                    <a:pt x="519166" y="644673"/>
                    <a:pt x="551622" y="545190"/>
                  </a:cubicBezTo>
                  <a:cubicBezTo>
                    <a:pt x="584078" y="445707"/>
                    <a:pt x="593250" y="325762"/>
                    <a:pt x="648989" y="240390"/>
                  </a:cubicBezTo>
                  <a:cubicBezTo>
                    <a:pt x="704728" y="155018"/>
                    <a:pt x="868416" y="79523"/>
                    <a:pt x="898755" y="54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C7BB83D-2B3D-4800-8B4F-0C289836F845}"/>
                </a:ext>
              </a:extLst>
            </p:cNvPr>
            <p:cNvSpPr/>
            <p:nvPr/>
          </p:nvSpPr>
          <p:spPr>
            <a:xfrm>
              <a:off x="4173374" y="4735599"/>
              <a:ext cx="414692" cy="1219630"/>
            </a:xfrm>
            <a:custGeom>
              <a:avLst/>
              <a:gdLst>
                <a:gd name="connsiteX0" fmla="*/ 411326 w 414692"/>
                <a:gd name="connsiteY0" fmla="*/ 18434 h 1219630"/>
                <a:gd name="connsiteX1" fmla="*/ 309726 w 414692"/>
                <a:gd name="connsiteY1" fmla="*/ 496801 h 1219630"/>
                <a:gd name="connsiteX2" fmla="*/ 9159 w 414692"/>
                <a:gd name="connsiteY2" fmla="*/ 1191068 h 1219630"/>
                <a:gd name="connsiteX3" fmla="*/ 85359 w 414692"/>
                <a:gd name="connsiteY3" fmla="*/ 1081001 h 1219630"/>
                <a:gd name="connsiteX4" fmla="*/ 165793 w 414692"/>
                <a:gd name="connsiteY4" fmla="*/ 1030201 h 1219630"/>
                <a:gd name="connsiteX5" fmla="*/ 195426 w 414692"/>
                <a:gd name="connsiteY5" fmla="*/ 788901 h 1219630"/>
                <a:gd name="connsiteX6" fmla="*/ 216593 w 414692"/>
                <a:gd name="connsiteY6" fmla="*/ 534901 h 1219630"/>
                <a:gd name="connsiteX7" fmla="*/ 373226 w 414692"/>
                <a:gd name="connsiteY7" fmla="*/ 136968 h 1219630"/>
                <a:gd name="connsiteX8" fmla="*/ 411326 w 414692"/>
                <a:gd name="connsiteY8" fmla="*/ 18434 h 1219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692" h="1219630">
                  <a:moveTo>
                    <a:pt x="411326" y="18434"/>
                  </a:moveTo>
                  <a:cubicBezTo>
                    <a:pt x="400743" y="78406"/>
                    <a:pt x="376754" y="301362"/>
                    <a:pt x="309726" y="496801"/>
                  </a:cubicBezTo>
                  <a:cubicBezTo>
                    <a:pt x="242698" y="692240"/>
                    <a:pt x="46553" y="1093701"/>
                    <a:pt x="9159" y="1191068"/>
                  </a:cubicBezTo>
                  <a:cubicBezTo>
                    <a:pt x="-28235" y="1288435"/>
                    <a:pt x="59253" y="1107812"/>
                    <a:pt x="85359" y="1081001"/>
                  </a:cubicBezTo>
                  <a:cubicBezTo>
                    <a:pt x="111465" y="1054190"/>
                    <a:pt x="147449" y="1078884"/>
                    <a:pt x="165793" y="1030201"/>
                  </a:cubicBezTo>
                  <a:cubicBezTo>
                    <a:pt x="184137" y="981518"/>
                    <a:pt x="186959" y="871451"/>
                    <a:pt x="195426" y="788901"/>
                  </a:cubicBezTo>
                  <a:cubicBezTo>
                    <a:pt x="203893" y="706351"/>
                    <a:pt x="186960" y="643556"/>
                    <a:pt x="216593" y="534901"/>
                  </a:cubicBezTo>
                  <a:cubicBezTo>
                    <a:pt x="246226" y="426246"/>
                    <a:pt x="339359" y="216696"/>
                    <a:pt x="373226" y="136968"/>
                  </a:cubicBezTo>
                  <a:cubicBezTo>
                    <a:pt x="407093" y="57240"/>
                    <a:pt x="421909" y="-41538"/>
                    <a:pt x="411326" y="18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8AD5A87A-F8BF-4B1B-9EAD-BF56A1DAEDA0}"/>
                </a:ext>
              </a:extLst>
            </p:cNvPr>
            <p:cNvSpPr/>
            <p:nvPr/>
          </p:nvSpPr>
          <p:spPr>
            <a:xfrm>
              <a:off x="4473651" y="4541657"/>
              <a:ext cx="605093" cy="1464031"/>
            </a:xfrm>
            <a:custGeom>
              <a:avLst/>
              <a:gdLst>
                <a:gd name="connsiteX0" fmla="*/ 597882 w 605093"/>
                <a:gd name="connsiteY0" fmla="*/ 30343 h 1464031"/>
                <a:gd name="connsiteX1" fmla="*/ 246516 w 605093"/>
                <a:gd name="connsiteY1" fmla="*/ 1004010 h 1464031"/>
                <a:gd name="connsiteX2" fmla="*/ 5216 w 605093"/>
                <a:gd name="connsiteY2" fmla="*/ 1444276 h 1464031"/>
                <a:gd name="connsiteX3" fmla="*/ 77182 w 605093"/>
                <a:gd name="connsiteY3" fmla="*/ 1385010 h 1464031"/>
                <a:gd name="connsiteX4" fmla="*/ 34849 w 605093"/>
                <a:gd name="connsiteY4" fmla="*/ 1359610 h 1464031"/>
                <a:gd name="connsiteX5" fmla="*/ 204182 w 605093"/>
                <a:gd name="connsiteY5" fmla="*/ 1169110 h 1464031"/>
                <a:gd name="connsiteX6" fmla="*/ 360816 w 605093"/>
                <a:gd name="connsiteY6" fmla="*/ 800810 h 1464031"/>
                <a:gd name="connsiteX7" fmla="*/ 369282 w 605093"/>
                <a:gd name="connsiteY7" fmla="*/ 567976 h 1464031"/>
                <a:gd name="connsiteX8" fmla="*/ 475116 w 605093"/>
                <a:gd name="connsiteY8" fmla="*/ 271643 h 1464031"/>
                <a:gd name="connsiteX9" fmla="*/ 597882 w 605093"/>
                <a:gd name="connsiteY9" fmla="*/ 30343 h 146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093" h="1464031">
                  <a:moveTo>
                    <a:pt x="597882" y="30343"/>
                  </a:moveTo>
                  <a:cubicBezTo>
                    <a:pt x="559782" y="152404"/>
                    <a:pt x="345294" y="768355"/>
                    <a:pt x="246516" y="1004010"/>
                  </a:cubicBezTo>
                  <a:cubicBezTo>
                    <a:pt x="147738" y="1239665"/>
                    <a:pt x="33438" y="1380776"/>
                    <a:pt x="5216" y="1444276"/>
                  </a:cubicBezTo>
                  <a:cubicBezTo>
                    <a:pt x="-23006" y="1507776"/>
                    <a:pt x="72243" y="1399121"/>
                    <a:pt x="77182" y="1385010"/>
                  </a:cubicBezTo>
                  <a:cubicBezTo>
                    <a:pt x="82121" y="1370899"/>
                    <a:pt x="13682" y="1395593"/>
                    <a:pt x="34849" y="1359610"/>
                  </a:cubicBezTo>
                  <a:cubicBezTo>
                    <a:pt x="56016" y="1323627"/>
                    <a:pt x="149854" y="1262243"/>
                    <a:pt x="204182" y="1169110"/>
                  </a:cubicBezTo>
                  <a:cubicBezTo>
                    <a:pt x="258510" y="1075977"/>
                    <a:pt x="333299" y="900999"/>
                    <a:pt x="360816" y="800810"/>
                  </a:cubicBezTo>
                  <a:cubicBezTo>
                    <a:pt x="388333" y="700621"/>
                    <a:pt x="350232" y="656170"/>
                    <a:pt x="369282" y="567976"/>
                  </a:cubicBezTo>
                  <a:cubicBezTo>
                    <a:pt x="388332" y="479782"/>
                    <a:pt x="437721" y="354899"/>
                    <a:pt x="475116" y="271643"/>
                  </a:cubicBezTo>
                  <a:cubicBezTo>
                    <a:pt x="512511" y="188387"/>
                    <a:pt x="635982" y="-91718"/>
                    <a:pt x="597882" y="30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BD2A845-E919-48FF-B6FB-12673506222B}"/>
                </a:ext>
              </a:extLst>
            </p:cNvPr>
            <p:cNvSpPr/>
            <p:nvPr/>
          </p:nvSpPr>
          <p:spPr>
            <a:xfrm>
              <a:off x="4935682" y="4429862"/>
              <a:ext cx="338720" cy="1549575"/>
            </a:xfrm>
            <a:custGeom>
              <a:avLst/>
              <a:gdLst>
                <a:gd name="connsiteX0" fmla="*/ 330585 w 338720"/>
                <a:gd name="connsiteY0" fmla="*/ 10905 h 1549575"/>
                <a:gd name="connsiteX1" fmla="*/ 148551 w 338720"/>
                <a:gd name="connsiteY1" fmla="*/ 1268205 h 1549575"/>
                <a:gd name="connsiteX2" fmla="*/ 63885 w 338720"/>
                <a:gd name="connsiteY2" fmla="*/ 1534905 h 1549575"/>
                <a:gd name="connsiteX3" fmla="*/ 385 w 338720"/>
                <a:gd name="connsiteY3" fmla="*/ 1505271 h 1549575"/>
                <a:gd name="connsiteX4" fmla="*/ 93518 w 338720"/>
                <a:gd name="connsiteY4" fmla="*/ 1424838 h 1549575"/>
                <a:gd name="connsiteX5" fmla="*/ 123151 w 338720"/>
                <a:gd name="connsiteY5" fmla="*/ 1297838 h 1549575"/>
                <a:gd name="connsiteX6" fmla="*/ 267085 w 338720"/>
                <a:gd name="connsiteY6" fmla="*/ 1001505 h 1549575"/>
                <a:gd name="connsiteX7" fmla="*/ 305185 w 338720"/>
                <a:gd name="connsiteY7" fmla="*/ 675538 h 1549575"/>
                <a:gd name="connsiteX8" fmla="*/ 330585 w 338720"/>
                <a:gd name="connsiteY8" fmla="*/ 10905 h 154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0" h="1549575">
                  <a:moveTo>
                    <a:pt x="330585" y="10905"/>
                  </a:moveTo>
                  <a:cubicBezTo>
                    <a:pt x="304479" y="109683"/>
                    <a:pt x="193001" y="1014205"/>
                    <a:pt x="148551" y="1268205"/>
                  </a:cubicBezTo>
                  <a:cubicBezTo>
                    <a:pt x="104101" y="1522205"/>
                    <a:pt x="88579" y="1495394"/>
                    <a:pt x="63885" y="1534905"/>
                  </a:cubicBezTo>
                  <a:cubicBezTo>
                    <a:pt x="39191" y="1574416"/>
                    <a:pt x="-4554" y="1523615"/>
                    <a:pt x="385" y="1505271"/>
                  </a:cubicBezTo>
                  <a:cubicBezTo>
                    <a:pt x="5324" y="1486927"/>
                    <a:pt x="73057" y="1459410"/>
                    <a:pt x="93518" y="1424838"/>
                  </a:cubicBezTo>
                  <a:cubicBezTo>
                    <a:pt x="113979" y="1390266"/>
                    <a:pt x="94223" y="1368393"/>
                    <a:pt x="123151" y="1297838"/>
                  </a:cubicBezTo>
                  <a:cubicBezTo>
                    <a:pt x="152079" y="1227283"/>
                    <a:pt x="236746" y="1105222"/>
                    <a:pt x="267085" y="1001505"/>
                  </a:cubicBezTo>
                  <a:cubicBezTo>
                    <a:pt x="297424" y="897788"/>
                    <a:pt x="298130" y="838521"/>
                    <a:pt x="305185" y="675538"/>
                  </a:cubicBezTo>
                  <a:cubicBezTo>
                    <a:pt x="312240" y="512555"/>
                    <a:pt x="356691" y="-87873"/>
                    <a:pt x="330585" y="10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FD6E193-0C19-45AC-ADC8-50C9B060DE1B}"/>
                </a:ext>
              </a:extLst>
            </p:cNvPr>
            <p:cNvSpPr/>
            <p:nvPr/>
          </p:nvSpPr>
          <p:spPr>
            <a:xfrm>
              <a:off x="5282123" y="4428762"/>
              <a:ext cx="167260" cy="1519165"/>
            </a:xfrm>
            <a:custGeom>
              <a:avLst/>
              <a:gdLst>
                <a:gd name="connsiteX0" fmla="*/ 34944 w 167260"/>
                <a:gd name="connsiteY0" fmla="*/ 20471 h 1519165"/>
                <a:gd name="connsiteX1" fmla="*/ 94210 w 167260"/>
                <a:gd name="connsiteY1" fmla="*/ 824805 h 1519165"/>
                <a:gd name="connsiteX2" fmla="*/ 51877 w 167260"/>
                <a:gd name="connsiteY2" fmla="*/ 1311638 h 1519165"/>
                <a:gd name="connsiteX3" fmla="*/ 1077 w 167260"/>
                <a:gd name="connsiteY3" fmla="*/ 1519071 h 1519165"/>
                <a:gd name="connsiteX4" fmla="*/ 102677 w 167260"/>
                <a:gd name="connsiteY4" fmla="*/ 1290471 h 1519165"/>
                <a:gd name="connsiteX5" fmla="*/ 157710 w 167260"/>
                <a:gd name="connsiteY5" fmla="*/ 972971 h 1519165"/>
                <a:gd name="connsiteX6" fmla="*/ 161944 w 167260"/>
                <a:gd name="connsiteY6" fmla="*/ 591971 h 1519165"/>
                <a:gd name="connsiteX7" fmla="*/ 102677 w 167260"/>
                <a:gd name="connsiteY7" fmla="*/ 266005 h 1519165"/>
                <a:gd name="connsiteX8" fmla="*/ 34944 w 167260"/>
                <a:gd name="connsiteY8" fmla="*/ 20471 h 15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60" h="1519165">
                  <a:moveTo>
                    <a:pt x="34944" y="20471"/>
                  </a:moveTo>
                  <a:cubicBezTo>
                    <a:pt x="33533" y="113604"/>
                    <a:pt x="91388" y="609611"/>
                    <a:pt x="94210" y="824805"/>
                  </a:cubicBezTo>
                  <a:cubicBezTo>
                    <a:pt x="97032" y="1039999"/>
                    <a:pt x="67399" y="1195927"/>
                    <a:pt x="51877" y="1311638"/>
                  </a:cubicBezTo>
                  <a:cubicBezTo>
                    <a:pt x="36355" y="1427349"/>
                    <a:pt x="-7390" y="1522599"/>
                    <a:pt x="1077" y="1519071"/>
                  </a:cubicBezTo>
                  <a:cubicBezTo>
                    <a:pt x="9544" y="1515543"/>
                    <a:pt x="76572" y="1381488"/>
                    <a:pt x="102677" y="1290471"/>
                  </a:cubicBezTo>
                  <a:cubicBezTo>
                    <a:pt x="128782" y="1199454"/>
                    <a:pt x="147832" y="1089388"/>
                    <a:pt x="157710" y="972971"/>
                  </a:cubicBezTo>
                  <a:cubicBezTo>
                    <a:pt x="167588" y="856554"/>
                    <a:pt x="171116" y="709799"/>
                    <a:pt x="161944" y="591971"/>
                  </a:cubicBezTo>
                  <a:cubicBezTo>
                    <a:pt x="152772" y="474143"/>
                    <a:pt x="126666" y="354905"/>
                    <a:pt x="102677" y="266005"/>
                  </a:cubicBezTo>
                  <a:cubicBezTo>
                    <a:pt x="78688" y="177105"/>
                    <a:pt x="36355" y="-72662"/>
                    <a:pt x="34944" y="20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88EE72E3-67C1-439C-B526-6D7177AF60B0}"/>
                </a:ext>
              </a:extLst>
            </p:cNvPr>
            <p:cNvSpPr/>
            <p:nvPr/>
          </p:nvSpPr>
          <p:spPr>
            <a:xfrm>
              <a:off x="5370042" y="3451997"/>
              <a:ext cx="425874" cy="2503934"/>
            </a:xfrm>
            <a:custGeom>
              <a:avLst/>
              <a:gdLst>
                <a:gd name="connsiteX0" fmla="*/ 137525 w 425874"/>
                <a:gd name="connsiteY0" fmla="*/ 23570 h 2503934"/>
                <a:gd name="connsiteX1" fmla="*/ 425391 w 425874"/>
                <a:gd name="connsiteY1" fmla="*/ 1141170 h 2503934"/>
                <a:gd name="connsiteX2" fmla="*/ 201025 w 425874"/>
                <a:gd name="connsiteY2" fmla="*/ 1966670 h 2503934"/>
                <a:gd name="connsiteX3" fmla="*/ 10525 w 425874"/>
                <a:gd name="connsiteY3" fmla="*/ 2487370 h 2503934"/>
                <a:gd name="connsiteX4" fmla="*/ 57091 w 425874"/>
                <a:gd name="connsiteY4" fmla="*/ 2284170 h 2503934"/>
                <a:gd name="connsiteX5" fmla="*/ 328025 w 425874"/>
                <a:gd name="connsiteY5" fmla="*/ 1403636 h 2503934"/>
                <a:gd name="connsiteX6" fmla="*/ 357658 w 425874"/>
                <a:gd name="connsiteY6" fmla="*/ 1026870 h 2503934"/>
                <a:gd name="connsiteX7" fmla="*/ 340725 w 425874"/>
                <a:gd name="connsiteY7" fmla="*/ 832136 h 2503934"/>
                <a:gd name="connsiteX8" fmla="*/ 179858 w 425874"/>
                <a:gd name="connsiteY8" fmla="*/ 413036 h 2503934"/>
                <a:gd name="connsiteX9" fmla="*/ 137525 w 425874"/>
                <a:gd name="connsiteY9" fmla="*/ 23570 h 250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5874" h="2503934">
                  <a:moveTo>
                    <a:pt x="137525" y="23570"/>
                  </a:moveTo>
                  <a:cubicBezTo>
                    <a:pt x="178447" y="144926"/>
                    <a:pt x="414808" y="817320"/>
                    <a:pt x="425391" y="1141170"/>
                  </a:cubicBezTo>
                  <a:cubicBezTo>
                    <a:pt x="435974" y="1465020"/>
                    <a:pt x="270169" y="1742303"/>
                    <a:pt x="201025" y="1966670"/>
                  </a:cubicBezTo>
                  <a:cubicBezTo>
                    <a:pt x="131881" y="2191037"/>
                    <a:pt x="34514" y="2434453"/>
                    <a:pt x="10525" y="2487370"/>
                  </a:cubicBezTo>
                  <a:cubicBezTo>
                    <a:pt x="-13464" y="2540287"/>
                    <a:pt x="4174" y="2464792"/>
                    <a:pt x="57091" y="2284170"/>
                  </a:cubicBezTo>
                  <a:cubicBezTo>
                    <a:pt x="110008" y="2103548"/>
                    <a:pt x="277930" y="1613186"/>
                    <a:pt x="328025" y="1403636"/>
                  </a:cubicBezTo>
                  <a:cubicBezTo>
                    <a:pt x="378120" y="1194086"/>
                    <a:pt x="355541" y="1122120"/>
                    <a:pt x="357658" y="1026870"/>
                  </a:cubicBezTo>
                  <a:cubicBezTo>
                    <a:pt x="359775" y="931620"/>
                    <a:pt x="370358" y="934442"/>
                    <a:pt x="340725" y="832136"/>
                  </a:cubicBezTo>
                  <a:cubicBezTo>
                    <a:pt x="311092" y="729830"/>
                    <a:pt x="213019" y="543564"/>
                    <a:pt x="179858" y="413036"/>
                  </a:cubicBezTo>
                  <a:cubicBezTo>
                    <a:pt x="146697" y="282508"/>
                    <a:pt x="96603" y="-97786"/>
                    <a:pt x="137525" y="23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927F3926-45F6-407D-9F7B-579D6DCEC12D}"/>
                </a:ext>
              </a:extLst>
            </p:cNvPr>
            <p:cNvSpPr/>
            <p:nvPr/>
          </p:nvSpPr>
          <p:spPr>
            <a:xfrm>
              <a:off x="5607233" y="3490594"/>
              <a:ext cx="324758" cy="2254584"/>
            </a:xfrm>
            <a:custGeom>
              <a:avLst/>
              <a:gdLst>
                <a:gd name="connsiteX0" fmla="*/ 10400 w 324758"/>
                <a:gd name="connsiteY0" fmla="*/ 61173 h 2254584"/>
                <a:gd name="connsiteX1" fmla="*/ 27334 w 324758"/>
                <a:gd name="connsiteY1" fmla="*/ 120439 h 2254584"/>
                <a:gd name="connsiteX2" fmla="*/ 315200 w 324758"/>
                <a:gd name="connsiteY2" fmla="*/ 1331173 h 2254584"/>
                <a:gd name="connsiteX3" fmla="*/ 183967 w 324758"/>
                <a:gd name="connsiteY3" fmla="*/ 2228639 h 2254584"/>
                <a:gd name="connsiteX4" fmla="*/ 222067 w 324758"/>
                <a:gd name="connsiteY4" fmla="*/ 1945006 h 2254584"/>
                <a:gd name="connsiteX5" fmla="*/ 323667 w 324758"/>
                <a:gd name="connsiteY5" fmla="*/ 1246506 h 2254584"/>
                <a:gd name="connsiteX6" fmla="*/ 150100 w 324758"/>
                <a:gd name="connsiteY6" fmla="*/ 645373 h 2254584"/>
                <a:gd name="connsiteX7" fmla="*/ 14634 w 324758"/>
                <a:gd name="connsiteY7" fmla="*/ 277073 h 2254584"/>
                <a:gd name="connsiteX8" fmla="*/ 10400 w 324758"/>
                <a:gd name="connsiteY8" fmla="*/ 61173 h 225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758" h="2254584">
                  <a:moveTo>
                    <a:pt x="10400" y="61173"/>
                  </a:moveTo>
                  <a:cubicBezTo>
                    <a:pt x="12517" y="35067"/>
                    <a:pt x="-23466" y="-91228"/>
                    <a:pt x="27334" y="120439"/>
                  </a:cubicBezTo>
                  <a:cubicBezTo>
                    <a:pt x="78134" y="332106"/>
                    <a:pt x="289095" y="979806"/>
                    <a:pt x="315200" y="1331173"/>
                  </a:cubicBezTo>
                  <a:cubicBezTo>
                    <a:pt x="341306" y="1682540"/>
                    <a:pt x="199489" y="2126334"/>
                    <a:pt x="183967" y="2228639"/>
                  </a:cubicBezTo>
                  <a:cubicBezTo>
                    <a:pt x="168445" y="2330944"/>
                    <a:pt x="198784" y="2108695"/>
                    <a:pt x="222067" y="1945006"/>
                  </a:cubicBezTo>
                  <a:cubicBezTo>
                    <a:pt x="245350" y="1781317"/>
                    <a:pt x="335661" y="1463111"/>
                    <a:pt x="323667" y="1246506"/>
                  </a:cubicBezTo>
                  <a:cubicBezTo>
                    <a:pt x="311673" y="1029901"/>
                    <a:pt x="201606" y="806945"/>
                    <a:pt x="150100" y="645373"/>
                  </a:cubicBezTo>
                  <a:cubicBezTo>
                    <a:pt x="98595" y="483801"/>
                    <a:pt x="35095" y="373734"/>
                    <a:pt x="14634" y="277073"/>
                  </a:cubicBezTo>
                  <a:cubicBezTo>
                    <a:pt x="-5827" y="180412"/>
                    <a:pt x="8283" y="87279"/>
                    <a:pt x="10400" y="6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E7206AEC-6508-45F9-8DF2-0C9E17FB16C1}"/>
                </a:ext>
              </a:extLst>
            </p:cNvPr>
            <p:cNvSpPr/>
            <p:nvPr/>
          </p:nvSpPr>
          <p:spPr>
            <a:xfrm>
              <a:off x="5875784" y="4041310"/>
              <a:ext cx="205045" cy="1775706"/>
            </a:xfrm>
            <a:custGeom>
              <a:avLst/>
              <a:gdLst>
                <a:gd name="connsiteX0" fmla="*/ 8549 w 205045"/>
                <a:gd name="connsiteY0" fmla="*/ 18457 h 1775706"/>
                <a:gd name="connsiteX1" fmla="*/ 42416 w 205045"/>
                <a:gd name="connsiteY1" fmla="*/ 141223 h 1775706"/>
                <a:gd name="connsiteX2" fmla="*/ 203283 w 205045"/>
                <a:gd name="connsiteY2" fmla="*/ 1110657 h 1775706"/>
                <a:gd name="connsiteX3" fmla="*/ 127083 w 205045"/>
                <a:gd name="connsiteY3" fmla="*/ 1771057 h 1775706"/>
                <a:gd name="connsiteX4" fmla="*/ 110149 w 205045"/>
                <a:gd name="connsiteY4" fmla="*/ 1368890 h 1775706"/>
                <a:gd name="connsiteX5" fmla="*/ 156716 w 205045"/>
                <a:gd name="connsiteY5" fmla="*/ 691557 h 1775706"/>
                <a:gd name="connsiteX6" fmla="*/ 173649 w 205045"/>
                <a:gd name="connsiteY6" fmla="*/ 268223 h 1775706"/>
                <a:gd name="connsiteX7" fmla="*/ 8549 w 205045"/>
                <a:gd name="connsiteY7" fmla="*/ 18457 h 177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045" h="1775706">
                  <a:moveTo>
                    <a:pt x="8549" y="18457"/>
                  </a:moveTo>
                  <a:cubicBezTo>
                    <a:pt x="-13323" y="-2710"/>
                    <a:pt x="9960" y="-40810"/>
                    <a:pt x="42416" y="141223"/>
                  </a:cubicBezTo>
                  <a:cubicBezTo>
                    <a:pt x="74872" y="323256"/>
                    <a:pt x="189172" y="839018"/>
                    <a:pt x="203283" y="1110657"/>
                  </a:cubicBezTo>
                  <a:cubicBezTo>
                    <a:pt x="217394" y="1382296"/>
                    <a:pt x="142605" y="1728018"/>
                    <a:pt x="127083" y="1771057"/>
                  </a:cubicBezTo>
                  <a:cubicBezTo>
                    <a:pt x="111561" y="1814096"/>
                    <a:pt x="105210" y="1548807"/>
                    <a:pt x="110149" y="1368890"/>
                  </a:cubicBezTo>
                  <a:cubicBezTo>
                    <a:pt x="115088" y="1188973"/>
                    <a:pt x="146133" y="875001"/>
                    <a:pt x="156716" y="691557"/>
                  </a:cubicBezTo>
                  <a:cubicBezTo>
                    <a:pt x="167299" y="508113"/>
                    <a:pt x="198344" y="381112"/>
                    <a:pt x="173649" y="268223"/>
                  </a:cubicBezTo>
                  <a:cubicBezTo>
                    <a:pt x="148955" y="155334"/>
                    <a:pt x="30421" y="39624"/>
                    <a:pt x="8549" y="18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BEAE769-2363-4899-93C4-8B4AF32137C3}"/>
                </a:ext>
              </a:extLst>
            </p:cNvPr>
            <p:cNvSpPr/>
            <p:nvPr/>
          </p:nvSpPr>
          <p:spPr>
            <a:xfrm>
              <a:off x="6091214" y="3876350"/>
              <a:ext cx="528156" cy="2185656"/>
            </a:xfrm>
            <a:custGeom>
              <a:avLst/>
              <a:gdLst>
                <a:gd name="connsiteX0" fmla="*/ 553 w 528156"/>
                <a:gd name="connsiteY0" fmla="*/ 14083 h 2185656"/>
                <a:gd name="connsiteX1" fmla="*/ 453519 w 528156"/>
                <a:gd name="connsiteY1" fmla="*/ 928483 h 2185656"/>
                <a:gd name="connsiteX2" fmla="*/ 517019 w 528156"/>
                <a:gd name="connsiteY2" fmla="*/ 1787850 h 2185656"/>
                <a:gd name="connsiteX3" fmla="*/ 525486 w 528156"/>
                <a:gd name="connsiteY3" fmla="*/ 2181550 h 2185656"/>
                <a:gd name="connsiteX4" fmla="*/ 487386 w 528156"/>
                <a:gd name="connsiteY4" fmla="*/ 1974117 h 2185656"/>
                <a:gd name="connsiteX5" fmla="*/ 478919 w 528156"/>
                <a:gd name="connsiteY5" fmla="*/ 1665083 h 2185656"/>
                <a:gd name="connsiteX6" fmla="*/ 428119 w 528156"/>
                <a:gd name="connsiteY6" fmla="*/ 1317950 h 2185656"/>
                <a:gd name="connsiteX7" fmla="*/ 347686 w 528156"/>
                <a:gd name="connsiteY7" fmla="*/ 1051250 h 2185656"/>
                <a:gd name="connsiteX8" fmla="*/ 356153 w 528156"/>
                <a:gd name="connsiteY8" fmla="*/ 763383 h 2185656"/>
                <a:gd name="connsiteX9" fmla="*/ 360386 w 528156"/>
                <a:gd name="connsiteY9" fmla="*/ 399317 h 2185656"/>
                <a:gd name="connsiteX10" fmla="*/ 553 w 528156"/>
                <a:gd name="connsiteY10" fmla="*/ 14083 h 218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8156" h="2185656">
                  <a:moveTo>
                    <a:pt x="553" y="14083"/>
                  </a:moveTo>
                  <a:cubicBezTo>
                    <a:pt x="16075" y="102277"/>
                    <a:pt x="367441" y="632855"/>
                    <a:pt x="453519" y="928483"/>
                  </a:cubicBezTo>
                  <a:cubicBezTo>
                    <a:pt x="539597" y="1224111"/>
                    <a:pt x="505025" y="1579006"/>
                    <a:pt x="517019" y="1787850"/>
                  </a:cubicBezTo>
                  <a:cubicBezTo>
                    <a:pt x="529013" y="1996694"/>
                    <a:pt x="530425" y="2150506"/>
                    <a:pt x="525486" y="2181550"/>
                  </a:cubicBezTo>
                  <a:cubicBezTo>
                    <a:pt x="520547" y="2212594"/>
                    <a:pt x="495147" y="2060195"/>
                    <a:pt x="487386" y="1974117"/>
                  </a:cubicBezTo>
                  <a:cubicBezTo>
                    <a:pt x="479625" y="1888039"/>
                    <a:pt x="488797" y="1774444"/>
                    <a:pt x="478919" y="1665083"/>
                  </a:cubicBezTo>
                  <a:cubicBezTo>
                    <a:pt x="469041" y="1555722"/>
                    <a:pt x="449991" y="1420255"/>
                    <a:pt x="428119" y="1317950"/>
                  </a:cubicBezTo>
                  <a:cubicBezTo>
                    <a:pt x="406247" y="1215645"/>
                    <a:pt x="359680" y="1143678"/>
                    <a:pt x="347686" y="1051250"/>
                  </a:cubicBezTo>
                  <a:cubicBezTo>
                    <a:pt x="335692" y="958822"/>
                    <a:pt x="354036" y="872038"/>
                    <a:pt x="356153" y="763383"/>
                  </a:cubicBezTo>
                  <a:cubicBezTo>
                    <a:pt x="358270" y="654728"/>
                    <a:pt x="420358" y="522789"/>
                    <a:pt x="360386" y="399317"/>
                  </a:cubicBezTo>
                  <a:cubicBezTo>
                    <a:pt x="300414" y="275845"/>
                    <a:pt x="-14969" y="-74111"/>
                    <a:pt x="553" y="14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CB20B10B-56BF-4512-8F7B-AB9C6AAEB9F9}"/>
                </a:ext>
              </a:extLst>
            </p:cNvPr>
            <p:cNvSpPr/>
            <p:nvPr/>
          </p:nvSpPr>
          <p:spPr>
            <a:xfrm>
              <a:off x="6055085" y="4104835"/>
              <a:ext cx="313146" cy="1903666"/>
            </a:xfrm>
            <a:custGeom>
              <a:avLst/>
              <a:gdLst>
                <a:gd name="connsiteX0" fmla="*/ 7048 w 313146"/>
                <a:gd name="connsiteY0" fmla="*/ 5732 h 1903666"/>
                <a:gd name="connsiteX1" fmla="*/ 294915 w 313146"/>
                <a:gd name="connsiteY1" fmla="*/ 1140265 h 1903666"/>
                <a:gd name="connsiteX2" fmla="*/ 273748 w 313146"/>
                <a:gd name="connsiteY2" fmla="*/ 1842998 h 1903666"/>
                <a:gd name="connsiteX3" fmla="*/ 193315 w 313146"/>
                <a:gd name="connsiteY3" fmla="*/ 1864165 h 1903666"/>
                <a:gd name="connsiteX4" fmla="*/ 167915 w 313146"/>
                <a:gd name="connsiteY4" fmla="*/ 1821832 h 1903666"/>
                <a:gd name="connsiteX5" fmla="*/ 273748 w 313146"/>
                <a:gd name="connsiteY5" fmla="*/ 1762565 h 1903666"/>
                <a:gd name="connsiteX6" fmla="*/ 265282 w 313146"/>
                <a:gd name="connsiteY6" fmla="*/ 1610165 h 1903666"/>
                <a:gd name="connsiteX7" fmla="*/ 142515 w 313146"/>
                <a:gd name="connsiteY7" fmla="*/ 1305365 h 1903666"/>
                <a:gd name="connsiteX8" fmla="*/ 91715 w 313146"/>
                <a:gd name="connsiteY8" fmla="*/ 725398 h 1903666"/>
                <a:gd name="connsiteX9" fmla="*/ 7048 w 313146"/>
                <a:gd name="connsiteY9" fmla="*/ 5732 h 190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146" h="1903666">
                  <a:moveTo>
                    <a:pt x="7048" y="5732"/>
                  </a:moveTo>
                  <a:cubicBezTo>
                    <a:pt x="40915" y="74876"/>
                    <a:pt x="250465" y="834054"/>
                    <a:pt x="294915" y="1140265"/>
                  </a:cubicBezTo>
                  <a:cubicBezTo>
                    <a:pt x="339365" y="1446476"/>
                    <a:pt x="290681" y="1722348"/>
                    <a:pt x="273748" y="1842998"/>
                  </a:cubicBezTo>
                  <a:cubicBezTo>
                    <a:pt x="256815" y="1963648"/>
                    <a:pt x="210954" y="1867693"/>
                    <a:pt x="193315" y="1864165"/>
                  </a:cubicBezTo>
                  <a:cubicBezTo>
                    <a:pt x="175676" y="1860637"/>
                    <a:pt x="154510" y="1838765"/>
                    <a:pt x="167915" y="1821832"/>
                  </a:cubicBezTo>
                  <a:cubicBezTo>
                    <a:pt x="181320" y="1804899"/>
                    <a:pt x="257520" y="1797843"/>
                    <a:pt x="273748" y="1762565"/>
                  </a:cubicBezTo>
                  <a:cubicBezTo>
                    <a:pt x="289976" y="1727287"/>
                    <a:pt x="287154" y="1686365"/>
                    <a:pt x="265282" y="1610165"/>
                  </a:cubicBezTo>
                  <a:cubicBezTo>
                    <a:pt x="243410" y="1533965"/>
                    <a:pt x="171443" y="1452826"/>
                    <a:pt x="142515" y="1305365"/>
                  </a:cubicBezTo>
                  <a:cubicBezTo>
                    <a:pt x="113587" y="1157904"/>
                    <a:pt x="112176" y="939181"/>
                    <a:pt x="91715" y="725398"/>
                  </a:cubicBezTo>
                  <a:cubicBezTo>
                    <a:pt x="71254" y="511615"/>
                    <a:pt x="-26819" y="-63412"/>
                    <a:pt x="7048" y="5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FDCB686-AC3B-4F51-9BFE-16D91330B91B}"/>
                </a:ext>
              </a:extLst>
            </p:cNvPr>
            <p:cNvSpPr/>
            <p:nvPr/>
          </p:nvSpPr>
          <p:spPr>
            <a:xfrm>
              <a:off x="4719865" y="4545431"/>
              <a:ext cx="494173" cy="1344712"/>
            </a:xfrm>
            <a:custGeom>
              <a:avLst/>
              <a:gdLst>
                <a:gd name="connsiteX0" fmla="*/ 493485 w 494173"/>
                <a:gd name="connsiteY0" fmla="*/ 7519 h 1344712"/>
                <a:gd name="connsiteX1" fmla="*/ 283935 w 494173"/>
                <a:gd name="connsiteY1" fmla="*/ 877469 h 1344712"/>
                <a:gd name="connsiteX2" fmla="*/ 17235 w 494173"/>
                <a:gd name="connsiteY2" fmla="*/ 1321969 h 1344712"/>
                <a:gd name="connsiteX3" fmla="*/ 48985 w 494173"/>
                <a:gd name="connsiteY3" fmla="*/ 1252119 h 1344712"/>
                <a:gd name="connsiteX4" fmla="*/ 233135 w 494173"/>
                <a:gd name="connsiteY4" fmla="*/ 1010819 h 1344712"/>
                <a:gd name="connsiteX5" fmla="*/ 347435 w 494173"/>
                <a:gd name="connsiteY5" fmla="*/ 483769 h 1344712"/>
                <a:gd name="connsiteX6" fmla="*/ 493485 w 494173"/>
                <a:gd name="connsiteY6" fmla="*/ 7519 h 134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173" h="1344712">
                  <a:moveTo>
                    <a:pt x="493485" y="7519"/>
                  </a:moveTo>
                  <a:cubicBezTo>
                    <a:pt x="482902" y="73136"/>
                    <a:pt x="363310" y="658394"/>
                    <a:pt x="283935" y="877469"/>
                  </a:cubicBezTo>
                  <a:cubicBezTo>
                    <a:pt x="204560" y="1096544"/>
                    <a:pt x="56393" y="1259527"/>
                    <a:pt x="17235" y="1321969"/>
                  </a:cubicBezTo>
                  <a:cubicBezTo>
                    <a:pt x="-21923" y="1384411"/>
                    <a:pt x="13002" y="1303977"/>
                    <a:pt x="48985" y="1252119"/>
                  </a:cubicBezTo>
                  <a:cubicBezTo>
                    <a:pt x="84968" y="1200261"/>
                    <a:pt x="183393" y="1138877"/>
                    <a:pt x="233135" y="1010819"/>
                  </a:cubicBezTo>
                  <a:cubicBezTo>
                    <a:pt x="282877" y="882761"/>
                    <a:pt x="305102" y="644636"/>
                    <a:pt x="347435" y="483769"/>
                  </a:cubicBezTo>
                  <a:cubicBezTo>
                    <a:pt x="389768" y="322902"/>
                    <a:pt x="504068" y="-58098"/>
                    <a:pt x="493485" y="7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FEA3CDBB-8CB5-41CC-9B47-72EB681A9B02}"/>
                </a:ext>
              </a:extLst>
            </p:cNvPr>
            <p:cNvSpPr/>
            <p:nvPr/>
          </p:nvSpPr>
          <p:spPr>
            <a:xfrm>
              <a:off x="3175977" y="4358428"/>
              <a:ext cx="1322977" cy="2009742"/>
            </a:xfrm>
            <a:custGeom>
              <a:avLst/>
              <a:gdLst>
                <a:gd name="connsiteX0" fmla="*/ 1262673 w 1322977"/>
                <a:gd name="connsiteY0" fmla="*/ 105622 h 2009742"/>
                <a:gd name="connsiteX1" fmla="*/ 1211873 w 1322977"/>
                <a:gd name="connsiteY1" fmla="*/ 162772 h 2009742"/>
                <a:gd name="connsiteX2" fmla="*/ 557823 w 1322977"/>
                <a:gd name="connsiteY2" fmla="*/ 1394672 h 2009742"/>
                <a:gd name="connsiteX3" fmla="*/ 24423 w 1322977"/>
                <a:gd name="connsiteY3" fmla="*/ 1966172 h 2009742"/>
                <a:gd name="connsiteX4" fmla="*/ 94273 w 1322977"/>
                <a:gd name="connsiteY4" fmla="*/ 1947122 h 2009742"/>
                <a:gd name="connsiteX5" fmla="*/ 132373 w 1322977"/>
                <a:gd name="connsiteY5" fmla="*/ 1762972 h 2009742"/>
                <a:gd name="connsiteX6" fmla="*/ 202223 w 1322977"/>
                <a:gd name="connsiteY6" fmla="*/ 1559772 h 2009742"/>
                <a:gd name="connsiteX7" fmla="*/ 284773 w 1322977"/>
                <a:gd name="connsiteY7" fmla="*/ 1356572 h 2009742"/>
                <a:gd name="connsiteX8" fmla="*/ 595923 w 1322977"/>
                <a:gd name="connsiteY8" fmla="*/ 1013672 h 2009742"/>
                <a:gd name="connsiteX9" fmla="*/ 1262673 w 1322977"/>
                <a:gd name="connsiteY9" fmla="*/ 105622 h 200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2977" h="2009742">
                  <a:moveTo>
                    <a:pt x="1262673" y="105622"/>
                  </a:moveTo>
                  <a:cubicBezTo>
                    <a:pt x="1365331" y="-36195"/>
                    <a:pt x="1329348" y="-52070"/>
                    <a:pt x="1211873" y="162772"/>
                  </a:cubicBezTo>
                  <a:cubicBezTo>
                    <a:pt x="1094398" y="377614"/>
                    <a:pt x="755731" y="1094105"/>
                    <a:pt x="557823" y="1394672"/>
                  </a:cubicBezTo>
                  <a:cubicBezTo>
                    <a:pt x="359915" y="1695239"/>
                    <a:pt x="101681" y="1874097"/>
                    <a:pt x="24423" y="1966172"/>
                  </a:cubicBezTo>
                  <a:cubicBezTo>
                    <a:pt x="-52835" y="2058247"/>
                    <a:pt x="76281" y="1980989"/>
                    <a:pt x="94273" y="1947122"/>
                  </a:cubicBezTo>
                  <a:cubicBezTo>
                    <a:pt x="112265" y="1913255"/>
                    <a:pt x="114381" y="1827530"/>
                    <a:pt x="132373" y="1762972"/>
                  </a:cubicBezTo>
                  <a:cubicBezTo>
                    <a:pt x="150365" y="1698414"/>
                    <a:pt x="176823" y="1627505"/>
                    <a:pt x="202223" y="1559772"/>
                  </a:cubicBezTo>
                  <a:cubicBezTo>
                    <a:pt x="227623" y="1492039"/>
                    <a:pt x="219156" y="1447588"/>
                    <a:pt x="284773" y="1356572"/>
                  </a:cubicBezTo>
                  <a:cubicBezTo>
                    <a:pt x="350390" y="1265556"/>
                    <a:pt x="439290" y="1227455"/>
                    <a:pt x="595923" y="1013672"/>
                  </a:cubicBezTo>
                  <a:lnTo>
                    <a:pt x="1262673" y="10562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B992C90B-274D-4ADB-B30A-E5AE58B76308}"/>
                </a:ext>
              </a:extLst>
            </p:cNvPr>
            <p:cNvSpPr/>
            <p:nvPr/>
          </p:nvSpPr>
          <p:spPr>
            <a:xfrm>
              <a:off x="4094246" y="2748238"/>
              <a:ext cx="1364699" cy="390428"/>
            </a:xfrm>
            <a:custGeom>
              <a:avLst/>
              <a:gdLst>
                <a:gd name="connsiteX0" fmla="*/ 1351514 w 1364699"/>
                <a:gd name="connsiteY0" fmla="*/ 381042 h 390428"/>
                <a:gd name="connsiteX1" fmla="*/ 1310874 w 1364699"/>
                <a:gd name="connsiteY1" fmla="*/ 274362 h 390428"/>
                <a:gd name="connsiteX2" fmla="*/ 1173714 w 1364699"/>
                <a:gd name="connsiteY2" fmla="*/ 81322 h 390428"/>
                <a:gd name="connsiteX3" fmla="*/ 680954 w 1364699"/>
                <a:gd name="connsiteY3" fmla="*/ 5122 h 390428"/>
                <a:gd name="connsiteX4" fmla="*/ 15474 w 1364699"/>
                <a:gd name="connsiteY4" fmla="*/ 213402 h 390428"/>
                <a:gd name="connsiteX5" fmla="*/ 284714 w 1364699"/>
                <a:gd name="connsiteY5" fmla="*/ 50842 h 390428"/>
                <a:gd name="connsiteX6" fmla="*/ 1092434 w 1364699"/>
                <a:gd name="connsiteY6" fmla="*/ 35602 h 390428"/>
                <a:gd name="connsiteX7" fmla="*/ 1351514 w 1364699"/>
                <a:gd name="connsiteY7" fmla="*/ 381042 h 39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4699" h="390428">
                  <a:moveTo>
                    <a:pt x="1351514" y="381042"/>
                  </a:moveTo>
                  <a:cubicBezTo>
                    <a:pt x="1387921" y="420835"/>
                    <a:pt x="1340507" y="324315"/>
                    <a:pt x="1310874" y="274362"/>
                  </a:cubicBezTo>
                  <a:cubicBezTo>
                    <a:pt x="1281241" y="224409"/>
                    <a:pt x="1278701" y="126195"/>
                    <a:pt x="1173714" y="81322"/>
                  </a:cubicBezTo>
                  <a:cubicBezTo>
                    <a:pt x="1068727" y="36449"/>
                    <a:pt x="873994" y="-16891"/>
                    <a:pt x="680954" y="5122"/>
                  </a:cubicBezTo>
                  <a:cubicBezTo>
                    <a:pt x="487914" y="27135"/>
                    <a:pt x="81514" y="205782"/>
                    <a:pt x="15474" y="213402"/>
                  </a:cubicBezTo>
                  <a:cubicBezTo>
                    <a:pt x="-50566" y="221022"/>
                    <a:pt x="105221" y="80475"/>
                    <a:pt x="284714" y="50842"/>
                  </a:cubicBezTo>
                  <a:cubicBezTo>
                    <a:pt x="464207" y="21209"/>
                    <a:pt x="914634" y="-14351"/>
                    <a:pt x="1092434" y="35602"/>
                  </a:cubicBezTo>
                  <a:cubicBezTo>
                    <a:pt x="1270234" y="85555"/>
                    <a:pt x="1315107" y="341249"/>
                    <a:pt x="1351514" y="381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2D552D07-7FAC-4A9C-B091-2D1560FFE308}"/>
                </a:ext>
              </a:extLst>
            </p:cNvPr>
            <p:cNvSpPr/>
            <p:nvPr/>
          </p:nvSpPr>
          <p:spPr>
            <a:xfrm>
              <a:off x="3637809" y="2890467"/>
              <a:ext cx="1850550" cy="427339"/>
            </a:xfrm>
            <a:custGeom>
              <a:avLst/>
              <a:gdLst>
                <a:gd name="connsiteX0" fmla="*/ 1787631 w 1850550"/>
                <a:gd name="connsiteY0" fmla="*/ 335333 h 427339"/>
                <a:gd name="connsiteX1" fmla="*/ 1782551 w 1850550"/>
                <a:gd name="connsiteY1" fmla="*/ 284533 h 427339"/>
                <a:gd name="connsiteX2" fmla="*/ 1625071 w 1850550"/>
                <a:gd name="connsiteY2" fmla="*/ 71173 h 427339"/>
                <a:gd name="connsiteX3" fmla="*/ 1025631 w 1850550"/>
                <a:gd name="connsiteY3" fmla="*/ 10213 h 427339"/>
                <a:gd name="connsiteX4" fmla="*/ 222991 w 1850550"/>
                <a:gd name="connsiteY4" fmla="*/ 259133 h 427339"/>
                <a:gd name="connsiteX5" fmla="*/ 14711 w 1850550"/>
                <a:gd name="connsiteY5" fmla="*/ 426773 h 427339"/>
                <a:gd name="connsiteX6" fmla="*/ 537951 w 1850550"/>
                <a:gd name="connsiteY6" fmla="*/ 203253 h 427339"/>
                <a:gd name="connsiteX7" fmla="*/ 1000231 w 1850550"/>
                <a:gd name="connsiteY7" fmla="*/ 101653 h 427339"/>
                <a:gd name="connsiteX8" fmla="*/ 1787631 w 1850550"/>
                <a:gd name="connsiteY8" fmla="*/ 335333 h 42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0550" h="427339">
                  <a:moveTo>
                    <a:pt x="1787631" y="335333"/>
                  </a:moveTo>
                  <a:cubicBezTo>
                    <a:pt x="1918018" y="365813"/>
                    <a:pt x="1809644" y="328560"/>
                    <a:pt x="1782551" y="284533"/>
                  </a:cubicBezTo>
                  <a:cubicBezTo>
                    <a:pt x="1755458" y="240506"/>
                    <a:pt x="1751224" y="116893"/>
                    <a:pt x="1625071" y="71173"/>
                  </a:cubicBezTo>
                  <a:cubicBezTo>
                    <a:pt x="1498918" y="25453"/>
                    <a:pt x="1259311" y="-21114"/>
                    <a:pt x="1025631" y="10213"/>
                  </a:cubicBezTo>
                  <a:cubicBezTo>
                    <a:pt x="791951" y="41540"/>
                    <a:pt x="391478" y="189706"/>
                    <a:pt x="222991" y="259133"/>
                  </a:cubicBezTo>
                  <a:cubicBezTo>
                    <a:pt x="54504" y="328560"/>
                    <a:pt x="-37782" y="436086"/>
                    <a:pt x="14711" y="426773"/>
                  </a:cubicBezTo>
                  <a:cubicBezTo>
                    <a:pt x="67204" y="417460"/>
                    <a:pt x="373698" y="257440"/>
                    <a:pt x="537951" y="203253"/>
                  </a:cubicBezTo>
                  <a:cubicBezTo>
                    <a:pt x="702204" y="149066"/>
                    <a:pt x="791104" y="80486"/>
                    <a:pt x="1000231" y="101653"/>
                  </a:cubicBezTo>
                  <a:cubicBezTo>
                    <a:pt x="1209358" y="122820"/>
                    <a:pt x="1657244" y="304853"/>
                    <a:pt x="1787631" y="335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69DF1E11-0849-4340-90C5-94479D748D17}"/>
                </a:ext>
              </a:extLst>
            </p:cNvPr>
            <p:cNvSpPr/>
            <p:nvPr/>
          </p:nvSpPr>
          <p:spPr>
            <a:xfrm>
              <a:off x="2778073" y="3096548"/>
              <a:ext cx="2105351" cy="1084372"/>
            </a:xfrm>
            <a:custGeom>
              <a:avLst/>
              <a:gdLst>
                <a:gd name="connsiteX0" fmla="*/ 2103807 w 2105351"/>
                <a:gd name="connsiteY0" fmla="*/ 27652 h 1084372"/>
                <a:gd name="connsiteX1" fmla="*/ 2022527 w 2105351"/>
                <a:gd name="connsiteY1" fmla="*/ 2252 h 1084372"/>
                <a:gd name="connsiteX2" fmla="*/ 1570407 w 2105351"/>
                <a:gd name="connsiteY2" fmla="*/ 78452 h 1084372"/>
                <a:gd name="connsiteX3" fmla="*/ 940487 w 2105351"/>
                <a:gd name="connsiteY3" fmla="*/ 357852 h 1084372"/>
                <a:gd name="connsiteX4" fmla="*/ 478207 w 2105351"/>
                <a:gd name="connsiteY4" fmla="*/ 825212 h 1084372"/>
                <a:gd name="connsiteX5" fmla="*/ 687 w 2105351"/>
                <a:gd name="connsiteY5" fmla="*/ 1084292 h 1084372"/>
                <a:gd name="connsiteX6" fmla="*/ 376607 w 2105351"/>
                <a:gd name="connsiteY6" fmla="*/ 850612 h 1084372"/>
                <a:gd name="connsiteX7" fmla="*/ 554407 w 2105351"/>
                <a:gd name="connsiteY7" fmla="*/ 637252 h 1084372"/>
                <a:gd name="connsiteX8" fmla="*/ 1245287 w 2105351"/>
                <a:gd name="connsiteY8" fmla="*/ 373092 h 1084372"/>
                <a:gd name="connsiteX9" fmla="*/ 2103807 w 2105351"/>
                <a:gd name="connsiteY9" fmla="*/ 27652 h 108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5351" h="1084372">
                  <a:moveTo>
                    <a:pt x="2103807" y="27652"/>
                  </a:moveTo>
                  <a:cubicBezTo>
                    <a:pt x="2107617" y="10718"/>
                    <a:pt x="2111427" y="-6215"/>
                    <a:pt x="2022527" y="2252"/>
                  </a:cubicBezTo>
                  <a:cubicBezTo>
                    <a:pt x="1933627" y="10719"/>
                    <a:pt x="1750747" y="19185"/>
                    <a:pt x="1570407" y="78452"/>
                  </a:cubicBezTo>
                  <a:cubicBezTo>
                    <a:pt x="1390067" y="137719"/>
                    <a:pt x="1122520" y="233392"/>
                    <a:pt x="940487" y="357852"/>
                  </a:cubicBezTo>
                  <a:cubicBezTo>
                    <a:pt x="758454" y="482312"/>
                    <a:pt x="634840" y="704139"/>
                    <a:pt x="478207" y="825212"/>
                  </a:cubicBezTo>
                  <a:cubicBezTo>
                    <a:pt x="321574" y="946285"/>
                    <a:pt x="17620" y="1080059"/>
                    <a:pt x="687" y="1084292"/>
                  </a:cubicBezTo>
                  <a:cubicBezTo>
                    <a:pt x="-16246" y="1088525"/>
                    <a:pt x="284320" y="925119"/>
                    <a:pt x="376607" y="850612"/>
                  </a:cubicBezTo>
                  <a:cubicBezTo>
                    <a:pt x="468894" y="776105"/>
                    <a:pt x="409627" y="716839"/>
                    <a:pt x="554407" y="637252"/>
                  </a:cubicBezTo>
                  <a:cubicBezTo>
                    <a:pt x="699187" y="557665"/>
                    <a:pt x="1245287" y="373092"/>
                    <a:pt x="1245287" y="373092"/>
                  </a:cubicBezTo>
                  <a:lnTo>
                    <a:pt x="2103807" y="276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2A8A582B-15A8-4B30-A1D9-6349C9BDF345}"/>
                </a:ext>
              </a:extLst>
            </p:cNvPr>
            <p:cNvSpPr/>
            <p:nvPr/>
          </p:nvSpPr>
          <p:spPr>
            <a:xfrm>
              <a:off x="4657246" y="3235183"/>
              <a:ext cx="927426" cy="1764667"/>
            </a:xfrm>
            <a:custGeom>
              <a:avLst/>
              <a:gdLst>
                <a:gd name="connsiteX0" fmla="*/ 925674 w 927426"/>
                <a:gd name="connsiteY0" fmla="*/ 178577 h 1764667"/>
                <a:gd name="connsiteX1" fmla="*/ 803754 w 927426"/>
                <a:gd name="connsiteY1" fmla="*/ 112537 h 1764667"/>
                <a:gd name="connsiteX2" fmla="*/ 417674 w 927426"/>
                <a:gd name="connsiteY2" fmla="*/ 777 h 1764667"/>
                <a:gd name="connsiteX3" fmla="*/ 199234 w 927426"/>
                <a:gd name="connsiteY3" fmla="*/ 173497 h 1764667"/>
                <a:gd name="connsiteX4" fmla="*/ 260194 w 927426"/>
                <a:gd name="connsiteY4" fmla="*/ 910097 h 1764667"/>
                <a:gd name="connsiteX5" fmla="*/ 31594 w 927426"/>
                <a:gd name="connsiteY5" fmla="*/ 1707657 h 1764667"/>
                <a:gd name="connsiteX6" fmla="*/ 21434 w 927426"/>
                <a:gd name="connsiteY6" fmla="*/ 1641617 h 1764667"/>
                <a:gd name="connsiteX7" fmla="*/ 214474 w 927426"/>
                <a:gd name="connsiteY7" fmla="*/ 1169177 h 1764667"/>
                <a:gd name="connsiteX8" fmla="*/ 356714 w 927426"/>
                <a:gd name="connsiteY8" fmla="*/ 503697 h 1764667"/>
                <a:gd name="connsiteX9" fmla="*/ 300834 w 927426"/>
                <a:gd name="connsiteY9" fmla="*/ 336057 h 1764667"/>
                <a:gd name="connsiteX10" fmla="*/ 732634 w 927426"/>
                <a:gd name="connsiteY10" fmla="*/ 153177 h 1764667"/>
                <a:gd name="connsiteX11" fmla="*/ 925674 w 927426"/>
                <a:gd name="connsiteY11" fmla="*/ 178577 h 176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7426" h="1764667">
                  <a:moveTo>
                    <a:pt x="925674" y="178577"/>
                  </a:moveTo>
                  <a:cubicBezTo>
                    <a:pt x="937527" y="171804"/>
                    <a:pt x="888421" y="142170"/>
                    <a:pt x="803754" y="112537"/>
                  </a:cubicBezTo>
                  <a:cubicBezTo>
                    <a:pt x="719087" y="82904"/>
                    <a:pt x="518427" y="-9383"/>
                    <a:pt x="417674" y="777"/>
                  </a:cubicBezTo>
                  <a:cubicBezTo>
                    <a:pt x="316921" y="10937"/>
                    <a:pt x="225481" y="21944"/>
                    <a:pt x="199234" y="173497"/>
                  </a:cubicBezTo>
                  <a:cubicBezTo>
                    <a:pt x="172987" y="325050"/>
                    <a:pt x="288134" y="654404"/>
                    <a:pt x="260194" y="910097"/>
                  </a:cubicBezTo>
                  <a:cubicBezTo>
                    <a:pt x="232254" y="1165790"/>
                    <a:pt x="71387" y="1585737"/>
                    <a:pt x="31594" y="1707657"/>
                  </a:cubicBezTo>
                  <a:cubicBezTo>
                    <a:pt x="-8199" y="1829577"/>
                    <a:pt x="-9046" y="1731364"/>
                    <a:pt x="21434" y="1641617"/>
                  </a:cubicBezTo>
                  <a:cubicBezTo>
                    <a:pt x="51914" y="1551870"/>
                    <a:pt x="158594" y="1358830"/>
                    <a:pt x="214474" y="1169177"/>
                  </a:cubicBezTo>
                  <a:cubicBezTo>
                    <a:pt x="270354" y="979524"/>
                    <a:pt x="342321" y="642550"/>
                    <a:pt x="356714" y="503697"/>
                  </a:cubicBezTo>
                  <a:cubicBezTo>
                    <a:pt x="371107" y="364844"/>
                    <a:pt x="238181" y="394477"/>
                    <a:pt x="300834" y="336057"/>
                  </a:cubicBezTo>
                  <a:cubicBezTo>
                    <a:pt x="363487" y="277637"/>
                    <a:pt x="631881" y="179424"/>
                    <a:pt x="732634" y="153177"/>
                  </a:cubicBezTo>
                  <a:cubicBezTo>
                    <a:pt x="833387" y="126930"/>
                    <a:pt x="913821" y="185350"/>
                    <a:pt x="925674" y="178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2A6A75CA-F7AB-44ED-B2AC-ABE0EC677972}"/>
                </a:ext>
              </a:extLst>
            </p:cNvPr>
            <p:cNvSpPr/>
            <p:nvPr/>
          </p:nvSpPr>
          <p:spPr>
            <a:xfrm>
              <a:off x="4779400" y="3484759"/>
              <a:ext cx="681949" cy="1479339"/>
            </a:xfrm>
            <a:custGeom>
              <a:avLst/>
              <a:gdLst>
                <a:gd name="connsiteX0" fmla="*/ 681600 w 681949"/>
                <a:gd name="connsiteY0" fmla="*/ 5201 h 1479339"/>
                <a:gd name="connsiteX1" fmla="*/ 407280 w 681949"/>
                <a:gd name="connsiteY1" fmla="*/ 345561 h 1479339"/>
                <a:gd name="connsiteX2" fmla="*/ 183760 w 681949"/>
                <a:gd name="connsiteY2" fmla="*/ 1168521 h 1479339"/>
                <a:gd name="connsiteX3" fmla="*/ 880 w 681949"/>
                <a:gd name="connsiteY3" fmla="*/ 1478401 h 1479339"/>
                <a:gd name="connsiteX4" fmla="*/ 259960 w 681949"/>
                <a:gd name="connsiteY4" fmla="*/ 1087241 h 1479339"/>
                <a:gd name="connsiteX5" fmla="*/ 402200 w 681949"/>
                <a:gd name="connsiteY5" fmla="*/ 645281 h 1479339"/>
                <a:gd name="connsiteX6" fmla="*/ 361560 w 681949"/>
                <a:gd name="connsiteY6" fmla="*/ 421761 h 1479339"/>
                <a:gd name="connsiteX7" fmla="*/ 463160 w 681949"/>
                <a:gd name="connsiteY7" fmla="*/ 157601 h 1479339"/>
                <a:gd name="connsiteX8" fmla="*/ 681600 w 681949"/>
                <a:gd name="connsiteY8" fmla="*/ 5201 h 147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49" h="1479339">
                  <a:moveTo>
                    <a:pt x="681600" y="5201"/>
                  </a:moveTo>
                  <a:cubicBezTo>
                    <a:pt x="672287" y="36528"/>
                    <a:pt x="490253" y="151674"/>
                    <a:pt x="407280" y="345561"/>
                  </a:cubicBezTo>
                  <a:cubicBezTo>
                    <a:pt x="324307" y="539448"/>
                    <a:pt x="251493" y="979714"/>
                    <a:pt x="183760" y="1168521"/>
                  </a:cubicBezTo>
                  <a:cubicBezTo>
                    <a:pt x="116027" y="1357328"/>
                    <a:pt x="-11820" y="1491948"/>
                    <a:pt x="880" y="1478401"/>
                  </a:cubicBezTo>
                  <a:cubicBezTo>
                    <a:pt x="13580" y="1464854"/>
                    <a:pt x="193073" y="1226094"/>
                    <a:pt x="259960" y="1087241"/>
                  </a:cubicBezTo>
                  <a:cubicBezTo>
                    <a:pt x="326847" y="948388"/>
                    <a:pt x="385267" y="756194"/>
                    <a:pt x="402200" y="645281"/>
                  </a:cubicBezTo>
                  <a:cubicBezTo>
                    <a:pt x="419133" y="534368"/>
                    <a:pt x="351400" y="503041"/>
                    <a:pt x="361560" y="421761"/>
                  </a:cubicBezTo>
                  <a:cubicBezTo>
                    <a:pt x="371720" y="340481"/>
                    <a:pt x="414900" y="223641"/>
                    <a:pt x="463160" y="157601"/>
                  </a:cubicBezTo>
                  <a:cubicBezTo>
                    <a:pt x="511420" y="91561"/>
                    <a:pt x="690913" y="-26126"/>
                    <a:pt x="681600" y="5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2742A336-1120-4415-88E4-92619E62382A}"/>
                </a:ext>
              </a:extLst>
            </p:cNvPr>
            <p:cNvSpPr/>
            <p:nvPr/>
          </p:nvSpPr>
          <p:spPr>
            <a:xfrm>
              <a:off x="3707427" y="3266723"/>
              <a:ext cx="1822788" cy="1925038"/>
            </a:xfrm>
            <a:custGeom>
              <a:avLst/>
              <a:gdLst>
                <a:gd name="connsiteX0" fmla="*/ 1819613 w 1822788"/>
                <a:gd name="connsiteY0" fmla="*/ 50517 h 1925038"/>
                <a:gd name="connsiteX1" fmla="*/ 1108413 w 1822788"/>
                <a:gd name="connsiteY1" fmla="*/ 65757 h 1925038"/>
                <a:gd name="connsiteX2" fmla="*/ 569933 w 1822788"/>
                <a:gd name="connsiteY2" fmla="*/ 629637 h 1925038"/>
                <a:gd name="connsiteX3" fmla="*/ 321013 w 1822788"/>
                <a:gd name="connsiteY3" fmla="*/ 1284957 h 1925038"/>
                <a:gd name="connsiteX4" fmla="*/ 973 w 1822788"/>
                <a:gd name="connsiteY4" fmla="*/ 1925037 h 1925038"/>
                <a:gd name="connsiteX5" fmla="*/ 229573 w 1822788"/>
                <a:gd name="connsiteY5" fmla="*/ 1290037 h 1925038"/>
                <a:gd name="connsiteX6" fmla="*/ 458173 w 1822788"/>
                <a:gd name="connsiteY6" fmla="*/ 817597 h 1925038"/>
                <a:gd name="connsiteX7" fmla="*/ 808693 w 1822788"/>
                <a:gd name="connsiteY7" fmla="*/ 416277 h 1925038"/>
                <a:gd name="connsiteX8" fmla="*/ 1819613 w 1822788"/>
                <a:gd name="connsiteY8" fmla="*/ 50517 h 192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2788" h="1925038">
                  <a:moveTo>
                    <a:pt x="1819613" y="50517"/>
                  </a:moveTo>
                  <a:cubicBezTo>
                    <a:pt x="1869566" y="-7903"/>
                    <a:pt x="1316693" y="-30763"/>
                    <a:pt x="1108413" y="65757"/>
                  </a:cubicBezTo>
                  <a:cubicBezTo>
                    <a:pt x="900133" y="162277"/>
                    <a:pt x="701166" y="426437"/>
                    <a:pt x="569933" y="629637"/>
                  </a:cubicBezTo>
                  <a:cubicBezTo>
                    <a:pt x="438700" y="832837"/>
                    <a:pt x="415840" y="1069057"/>
                    <a:pt x="321013" y="1284957"/>
                  </a:cubicBezTo>
                  <a:cubicBezTo>
                    <a:pt x="226186" y="1500857"/>
                    <a:pt x="16213" y="1924190"/>
                    <a:pt x="973" y="1925037"/>
                  </a:cubicBezTo>
                  <a:cubicBezTo>
                    <a:pt x="-14267" y="1925884"/>
                    <a:pt x="153373" y="1474610"/>
                    <a:pt x="229573" y="1290037"/>
                  </a:cubicBezTo>
                  <a:cubicBezTo>
                    <a:pt x="305773" y="1105464"/>
                    <a:pt x="361653" y="963224"/>
                    <a:pt x="458173" y="817597"/>
                  </a:cubicBezTo>
                  <a:cubicBezTo>
                    <a:pt x="554693" y="671970"/>
                    <a:pt x="579246" y="541584"/>
                    <a:pt x="808693" y="416277"/>
                  </a:cubicBezTo>
                  <a:cubicBezTo>
                    <a:pt x="1038140" y="290970"/>
                    <a:pt x="1769660" y="108937"/>
                    <a:pt x="1819613" y="5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C21FB5D-8F4C-4F9B-A0C8-D2057B8B5611}"/>
                </a:ext>
              </a:extLst>
            </p:cNvPr>
            <p:cNvSpPr/>
            <p:nvPr/>
          </p:nvSpPr>
          <p:spPr>
            <a:xfrm>
              <a:off x="3240419" y="3231724"/>
              <a:ext cx="2008112" cy="2193265"/>
            </a:xfrm>
            <a:custGeom>
              <a:avLst/>
              <a:gdLst>
                <a:gd name="connsiteX0" fmla="*/ 2007221 w 2008112"/>
                <a:gd name="connsiteY0" fmla="*/ 9316 h 2193265"/>
                <a:gd name="connsiteX1" fmla="*/ 1169021 w 2008112"/>
                <a:gd name="connsiteY1" fmla="*/ 248076 h 2193265"/>
                <a:gd name="connsiteX2" fmla="*/ 401941 w 2008112"/>
                <a:gd name="connsiteY2" fmla="*/ 1345356 h 2193265"/>
                <a:gd name="connsiteX3" fmla="*/ 66661 w 2008112"/>
                <a:gd name="connsiteY3" fmla="*/ 2163236 h 2193265"/>
                <a:gd name="connsiteX4" fmla="*/ 92061 w 2008112"/>
                <a:gd name="connsiteY4" fmla="*/ 1863516 h 2193265"/>
                <a:gd name="connsiteX5" fmla="*/ 1006461 w 2008112"/>
                <a:gd name="connsiteY5" fmla="*/ 446196 h 2193265"/>
                <a:gd name="connsiteX6" fmla="*/ 2007221 w 2008112"/>
                <a:gd name="connsiteY6" fmla="*/ 9316 h 219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112" h="2193265">
                  <a:moveTo>
                    <a:pt x="2007221" y="9316"/>
                  </a:moveTo>
                  <a:cubicBezTo>
                    <a:pt x="2034314" y="-23704"/>
                    <a:pt x="1436568" y="25403"/>
                    <a:pt x="1169021" y="248076"/>
                  </a:cubicBezTo>
                  <a:cubicBezTo>
                    <a:pt x="901474" y="470749"/>
                    <a:pt x="585668" y="1026163"/>
                    <a:pt x="401941" y="1345356"/>
                  </a:cubicBezTo>
                  <a:cubicBezTo>
                    <a:pt x="218214" y="1664549"/>
                    <a:pt x="118308" y="2076876"/>
                    <a:pt x="66661" y="2163236"/>
                  </a:cubicBezTo>
                  <a:cubicBezTo>
                    <a:pt x="15014" y="2249596"/>
                    <a:pt x="-64572" y="2149689"/>
                    <a:pt x="92061" y="1863516"/>
                  </a:cubicBezTo>
                  <a:cubicBezTo>
                    <a:pt x="248694" y="1577343"/>
                    <a:pt x="687268" y="754383"/>
                    <a:pt x="1006461" y="446196"/>
                  </a:cubicBezTo>
                  <a:cubicBezTo>
                    <a:pt x="1325654" y="138009"/>
                    <a:pt x="1980128" y="42336"/>
                    <a:pt x="2007221" y="9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AF88F5C9-B416-47AD-8736-9BD36F72D408}"/>
                </a:ext>
              </a:extLst>
            </p:cNvPr>
            <p:cNvSpPr/>
            <p:nvPr/>
          </p:nvSpPr>
          <p:spPr>
            <a:xfrm>
              <a:off x="3043660" y="3263230"/>
              <a:ext cx="1495903" cy="2656453"/>
            </a:xfrm>
            <a:custGeom>
              <a:avLst/>
              <a:gdLst>
                <a:gd name="connsiteX0" fmla="*/ 1472460 w 1495903"/>
                <a:gd name="connsiteY0" fmla="*/ 84490 h 2656453"/>
                <a:gd name="connsiteX1" fmla="*/ 1274340 w 1495903"/>
                <a:gd name="connsiteY1" fmla="*/ 120050 h 2656453"/>
                <a:gd name="connsiteX2" fmla="*/ 375180 w 1495903"/>
                <a:gd name="connsiteY2" fmla="*/ 1146210 h 2656453"/>
                <a:gd name="connsiteX3" fmla="*/ 105940 w 1495903"/>
                <a:gd name="connsiteY3" fmla="*/ 2055530 h 2656453"/>
                <a:gd name="connsiteX4" fmla="*/ 121180 w 1495903"/>
                <a:gd name="connsiteY4" fmla="*/ 2543210 h 2656453"/>
                <a:gd name="connsiteX5" fmla="*/ 177060 w 1495903"/>
                <a:gd name="connsiteY5" fmla="*/ 2654970 h 2656453"/>
                <a:gd name="connsiteX6" fmla="*/ 65300 w 1495903"/>
                <a:gd name="connsiteY6" fmla="*/ 2497490 h 2656453"/>
                <a:gd name="connsiteX7" fmla="*/ 14500 w 1495903"/>
                <a:gd name="connsiteY7" fmla="*/ 2299370 h 2656453"/>
                <a:gd name="connsiteX8" fmla="*/ 329460 w 1495903"/>
                <a:gd name="connsiteY8" fmla="*/ 1344330 h 2656453"/>
                <a:gd name="connsiteX9" fmla="*/ 867940 w 1495903"/>
                <a:gd name="connsiteY9" fmla="*/ 694090 h 2656453"/>
                <a:gd name="connsiteX10" fmla="*/ 1472460 w 1495903"/>
                <a:gd name="connsiteY10" fmla="*/ 84490 h 265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5903" h="2656453">
                  <a:moveTo>
                    <a:pt x="1472460" y="84490"/>
                  </a:moveTo>
                  <a:cubicBezTo>
                    <a:pt x="1540193" y="-11183"/>
                    <a:pt x="1457220" y="-56903"/>
                    <a:pt x="1274340" y="120050"/>
                  </a:cubicBezTo>
                  <a:cubicBezTo>
                    <a:pt x="1091460" y="297003"/>
                    <a:pt x="569913" y="823630"/>
                    <a:pt x="375180" y="1146210"/>
                  </a:cubicBezTo>
                  <a:cubicBezTo>
                    <a:pt x="180447" y="1468790"/>
                    <a:pt x="148273" y="1822697"/>
                    <a:pt x="105940" y="2055530"/>
                  </a:cubicBezTo>
                  <a:cubicBezTo>
                    <a:pt x="63607" y="2288363"/>
                    <a:pt x="109327" y="2443303"/>
                    <a:pt x="121180" y="2543210"/>
                  </a:cubicBezTo>
                  <a:cubicBezTo>
                    <a:pt x="133033" y="2643117"/>
                    <a:pt x="186373" y="2662590"/>
                    <a:pt x="177060" y="2654970"/>
                  </a:cubicBezTo>
                  <a:cubicBezTo>
                    <a:pt x="167747" y="2647350"/>
                    <a:pt x="92393" y="2556757"/>
                    <a:pt x="65300" y="2497490"/>
                  </a:cubicBezTo>
                  <a:cubicBezTo>
                    <a:pt x="38207" y="2438223"/>
                    <a:pt x="-29527" y="2491563"/>
                    <a:pt x="14500" y="2299370"/>
                  </a:cubicBezTo>
                  <a:cubicBezTo>
                    <a:pt x="58527" y="2107177"/>
                    <a:pt x="187220" y="1611877"/>
                    <a:pt x="329460" y="1344330"/>
                  </a:cubicBezTo>
                  <a:cubicBezTo>
                    <a:pt x="471700" y="1076783"/>
                    <a:pt x="681673" y="905757"/>
                    <a:pt x="867940" y="694090"/>
                  </a:cubicBezTo>
                  <a:cubicBezTo>
                    <a:pt x="1054207" y="482423"/>
                    <a:pt x="1404727" y="180163"/>
                    <a:pt x="1472460" y="84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B38F4CB5-C0B7-4A93-BC3E-A166F6D16823}"/>
                </a:ext>
              </a:extLst>
            </p:cNvPr>
            <p:cNvSpPr/>
            <p:nvPr/>
          </p:nvSpPr>
          <p:spPr>
            <a:xfrm>
              <a:off x="2861288" y="3572809"/>
              <a:ext cx="1140379" cy="2552163"/>
            </a:xfrm>
            <a:custGeom>
              <a:avLst/>
              <a:gdLst>
                <a:gd name="connsiteX0" fmla="*/ 1085872 w 1140379"/>
                <a:gd name="connsiteY0" fmla="*/ 49231 h 2552163"/>
                <a:gd name="connsiteX1" fmla="*/ 44472 w 1140379"/>
                <a:gd name="connsiteY1" fmla="*/ 1573231 h 2552163"/>
                <a:gd name="connsiteX2" fmla="*/ 196872 w 1140379"/>
                <a:gd name="connsiteY2" fmla="*/ 2497791 h 2552163"/>
                <a:gd name="connsiteX3" fmla="*/ 140992 w 1140379"/>
                <a:gd name="connsiteY3" fmla="*/ 2380951 h 2552163"/>
                <a:gd name="connsiteX4" fmla="*/ 3832 w 1140379"/>
                <a:gd name="connsiteY4" fmla="*/ 1857711 h 2552163"/>
                <a:gd name="connsiteX5" fmla="*/ 308632 w 1140379"/>
                <a:gd name="connsiteY5" fmla="*/ 1303991 h 2552163"/>
                <a:gd name="connsiteX6" fmla="*/ 923312 w 1140379"/>
                <a:gd name="connsiteY6" fmla="*/ 455631 h 2552163"/>
                <a:gd name="connsiteX7" fmla="*/ 1085872 w 1140379"/>
                <a:gd name="connsiteY7" fmla="*/ 49231 h 255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0379" h="2552163">
                  <a:moveTo>
                    <a:pt x="1085872" y="49231"/>
                  </a:moveTo>
                  <a:cubicBezTo>
                    <a:pt x="939399" y="235498"/>
                    <a:pt x="192639" y="1165138"/>
                    <a:pt x="44472" y="1573231"/>
                  </a:cubicBezTo>
                  <a:cubicBezTo>
                    <a:pt x="-103695" y="1981324"/>
                    <a:pt x="180785" y="2363171"/>
                    <a:pt x="196872" y="2497791"/>
                  </a:cubicBezTo>
                  <a:cubicBezTo>
                    <a:pt x="212959" y="2632411"/>
                    <a:pt x="173165" y="2487631"/>
                    <a:pt x="140992" y="2380951"/>
                  </a:cubicBezTo>
                  <a:cubicBezTo>
                    <a:pt x="108819" y="2274271"/>
                    <a:pt x="-24108" y="2037204"/>
                    <a:pt x="3832" y="1857711"/>
                  </a:cubicBezTo>
                  <a:cubicBezTo>
                    <a:pt x="31772" y="1678218"/>
                    <a:pt x="155385" y="1537671"/>
                    <a:pt x="308632" y="1303991"/>
                  </a:cubicBezTo>
                  <a:cubicBezTo>
                    <a:pt x="461879" y="1070311"/>
                    <a:pt x="795465" y="660524"/>
                    <a:pt x="923312" y="455631"/>
                  </a:cubicBezTo>
                  <a:cubicBezTo>
                    <a:pt x="1051159" y="250738"/>
                    <a:pt x="1232345" y="-137036"/>
                    <a:pt x="1085872" y="49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24E7A583-B089-4AA9-932C-D73ECE551787}"/>
                </a:ext>
              </a:extLst>
            </p:cNvPr>
            <p:cNvSpPr/>
            <p:nvPr/>
          </p:nvSpPr>
          <p:spPr>
            <a:xfrm>
              <a:off x="2692608" y="3727835"/>
              <a:ext cx="1068755" cy="2255782"/>
            </a:xfrm>
            <a:custGeom>
              <a:avLst/>
              <a:gdLst>
                <a:gd name="connsiteX0" fmla="*/ 1051352 w 1068755"/>
                <a:gd name="connsiteY0" fmla="*/ 41525 h 2255782"/>
                <a:gd name="connsiteX1" fmla="*/ 863392 w 1068755"/>
                <a:gd name="connsiteY1" fmla="*/ 173605 h 2255782"/>
                <a:gd name="connsiteX2" fmla="*/ 30272 w 1068755"/>
                <a:gd name="connsiteY2" fmla="*/ 1225165 h 2255782"/>
                <a:gd name="connsiteX3" fmla="*/ 167432 w 1068755"/>
                <a:gd name="connsiteY3" fmla="*/ 2236085 h 2255782"/>
                <a:gd name="connsiteX4" fmla="*/ 20112 w 1068755"/>
                <a:gd name="connsiteY4" fmla="*/ 1850005 h 2255782"/>
                <a:gd name="connsiteX5" fmla="*/ 192832 w 1068755"/>
                <a:gd name="connsiteY5" fmla="*/ 1306445 h 2255782"/>
                <a:gd name="connsiteX6" fmla="*/ 543352 w 1068755"/>
                <a:gd name="connsiteY6" fmla="*/ 600325 h 2255782"/>
                <a:gd name="connsiteX7" fmla="*/ 1051352 w 1068755"/>
                <a:gd name="connsiteY7" fmla="*/ 41525 h 22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8755" h="2255782">
                  <a:moveTo>
                    <a:pt x="1051352" y="41525"/>
                  </a:moveTo>
                  <a:cubicBezTo>
                    <a:pt x="1104692" y="-29595"/>
                    <a:pt x="1033572" y="-23668"/>
                    <a:pt x="863392" y="173605"/>
                  </a:cubicBezTo>
                  <a:cubicBezTo>
                    <a:pt x="693212" y="370878"/>
                    <a:pt x="146265" y="881418"/>
                    <a:pt x="30272" y="1225165"/>
                  </a:cubicBezTo>
                  <a:cubicBezTo>
                    <a:pt x="-85721" y="1568912"/>
                    <a:pt x="169125" y="2131945"/>
                    <a:pt x="167432" y="2236085"/>
                  </a:cubicBezTo>
                  <a:cubicBezTo>
                    <a:pt x="165739" y="2340225"/>
                    <a:pt x="15879" y="2004945"/>
                    <a:pt x="20112" y="1850005"/>
                  </a:cubicBezTo>
                  <a:cubicBezTo>
                    <a:pt x="24345" y="1695065"/>
                    <a:pt x="105625" y="1514725"/>
                    <a:pt x="192832" y="1306445"/>
                  </a:cubicBezTo>
                  <a:cubicBezTo>
                    <a:pt x="280039" y="1098165"/>
                    <a:pt x="403652" y="810298"/>
                    <a:pt x="543352" y="600325"/>
                  </a:cubicBezTo>
                  <a:cubicBezTo>
                    <a:pt x="683052" y="390352"/>
                    <a:pt x="998012" y="112645"/>
                    <a:pt x="1051352" y="41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E2EEA4EB-43D1-45D7-A806-32733CA08530}"/>
                </a:ext>
              </a:extLst>
            </p:cNvPr>
            <p:cNvSpPr/>
            <p:nvPr/>
          </p:nvSpPr>
          <p:spPr>
            <a:xfrm>
              <a:off x="4109059" y="3709671"/>
              <a:ext cx="721128" cy="1026108"/>
            </a:xfrm>
            <a:custGeom>
              <a:avLst/>
              <a:gdLst>
                <a:gd name="connsiteX0" fmla="*/ 696621 w 721128"/>
                <a:gd name="connsiteY0" fmla="*/ 29209 h 1026108"/>
                <a:gd name="connsiteX1" fmla="*/ 666141 w 721128"/>
                <a:gd name="connsiteY1" fmla="*/ 105409 h 1026108"/>
                <a:gd name="connsiteX2" fmla="*/ 335941 w 721128"/>
                <a:gd name="connsiteY2" fmla="*/ 679449 h 1026108"/>
                <a:gd name="connsiteX3" fmla="*/ 661 w 721128"/>
                <a:gd name="connsiteY3" fmla="*/ 1024889 h 1026108"/>
                <a:gd name="connsiteX4" fmla="*/ 254661 w 721128"/>
                <a:gd name="connsiteY4" fmla="*/ 781049 h 1026108"/>
                <a:gd name="connsiteX5" fmla="*/ 417221 w 721128"/>
                <a:gd name="connsiteY5" fmla="*/ 440689 h 1026108"/>
                <a:gd name="connsiteX6" fmla="*/ 696621 w 721128"/>
                <a:gd name="connsiteY6" fmla="*/ 29209 h 102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1128" h="1026108">
                  <a:moveTo>
                    <a:pt x="696621" y="29209"/>
                  </a:moveTo>
                  <a:cubicBezTo>
                    <a:pt x="738108" y="-26671"/>
                    <a:pt x="726254" y="-2964"/>
                    <a:pt x="666141" y="105409"/>
                  </a:cubicBezTo>
                  <a:cubicBezTo>
                    <a:pt x="606028" y="213782"/>
                    <a:pt x="446854" y="526202"/>
                    <a:pt x="335941" y="679449"/>
                  </a:cubicBezTo>
                  <a:cubicBezTo>
                    <a:pt x="225028" y="832696"/>
                    <a:pt x="14208" y="1007956"/>
                    <a:pt x="661" y="1024889"/>
                  </a:cubicBezTo>
                  <a:cubicBezTo>
                    <a:pt x="-12886" y="1041822"/>
                    <a:pt x="185234" y="878416"/>
                    <a:pt x="254661" y="781049"/>
                  </a:cubicBezTo>
                  <a:cubicBezTo>
                    <a:pt x="324088" y="683682"/>
                    <a:pt x="340174" y="565149"/>
                    <a:pt x="417221" y="440689"/>
                  </a:cubicBezTo>
                  <a:cubicBezTo>
                    <a:pt x="494268" y="316229"/>
                    <a:pt x="655134" y="85089"/>
                    <a:pt x="696621" y="29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E089DA4A-C6D1-4049-87B5-205B32D7A96C}"/>
                </a:ext>
              </a:extLst>
            </p:cNvPr>
            <p:cNvSpPr/>
            <p:nvPr/>
          </p:nvSpPr>
          <p:spPr>
            <a:xfrm>
              <a:off x="5658065" y="3499187"/>
              <a:ext cx="975245" cy="1211726"/>
            </a:xfrm>
            <a:custGeom>
              <a:avLst/>
              <a:gdLst>
                <a:gd name="connsiteX0" fmla="*/ 6135 w 975245"/>
                <a:gd name="connsiteY0" fmla="*/ 6013 h 1211726"/>
                <a:gd name="connsiteX1" fmla="*/ 133135 w 975245"/>
                <a:gd name="connsiteY1" fmla="*/ 92373 h 1211726"/>
                <a:gd name="connsiteX2" fmla="*/ 768135 w 975245"/>
                <a:gd name="connsiteY2" fmla="*/ 549573 h 1211726"/>
                <a:gd name="connsiteX3" fmla="*/ 966255 w 975245"/>
                <a:gd name="connsiteY3" fmla="*/ 1204893 h 1211726"/>
                <a:gd name="connsiteX4" fmla="*/ 935775 w 975245"/>
                <a:gd name="connsiteY4" fmla="*/ 874693 h 1211726"/>
                <a:gd name="connsiteX5" fmla="*/ 884975 w 975245"/>
                <a:gd name="connsiteY5" fmla="*/ 595293 h 1211726"/>
                <a:gd name="connsiteX6" fmla="*/ 371895 w 975245"/>
                <a:gd name="connsiteY6" fmla="*/ 295573 h 1211726"/>
                <a:gd name="connsiteX7" fmla="*/ 6135 w 975245"/>
                <a:gd name="connsiteY7" fmla="*/ 6013 h 121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245" h="1211726">
                  <a:moveTo>
                    <a:pt x="6135" y="6013"/>
                  </a:moveTo>
                  <a:cubicBezTo>
                    <a:pt x="-33658" y="-27854"/>
                    <a:pt x="133135" y="92373"/>
                    <a:pt x="133135" y="92373"/>
                  </a:cubicBezTo>
                  <a:cubicBezTo>
                    <a:pt x="260135" y="182966"/>
                    <a:pt x="629282" y="364153"/>
                    <a:pt x="768135" y="549573"/>
                  </a:cubicBezTo>
                  <a:cubicBezTo>
                    <a:pt x="906988" y="734993"/>
                    <a:pt x="938315" y="1150706"/>
                    <a:pt x="966255" y="1204893"/>
                  </a:cubicBezTo>
                  <a:cubicBezTo>
                    <a:pt x="994195" y="1259080"/>
                    <a:pt x="949322" y="976293"/>
                    <a:pt x="935775" y="874693"/>
                  </a:cubicBezTo>
                  <a:cubicBezTo>
                    <a:pt x="922228" y="773093"/>
                    <a:pt x="978955" y="691813"/>
                    <a:pt x="884975" y="595293"/>
                  </a:cubicBezTo>
                  <a:cubicBezTo>
                    <a:pt x="790995" y="498773"/>
                    <a:pt x="520908" y="398020"/>
                    <a:pt x="371895" y="295573"/>
                  </a:cubicBezTo>
                  <a:cubicBezTo>
                    <a:pt x="222882" y="193126"/>
                    <a:pt x="45928" y="39880"/>
                    <a:pt x="6135" y="6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A66E66A4-F35A-465D-AF59-32853CBFA2E3}"/>
                </a:ext>
              </a:extLst>
            </p:cNvPr>
            <p:cNvSpPr/>
            <p:nvPr/>
          </p:nvSpPr>
          <p:spPr>
            <a:xfrm>
              <a:off x="5623477" y="3570929"/>
              <a:ext cx="391503" cy="412793"/>
            </a:xfrm>
            <a:custGeom>
              <a:avLst/>
              <a:gdLst>
                <a:gd name="connsiteX0" fmla="*/ 83 w 391503"/>
                <a:gd name="connsiteY0" fmla="*/ 311 h 412793"/>
                <a:gd name="connsiteX1" fmla="*/ 147403 w 391503"/>
                <a:gd name="connsiteY1" fmla="*/ 91751 h 412793"/>
                <a:gd name="connsiteX2" fmla="*/ 391243 w 391503"/>
                <a:gd name="connsiteY2" fmla="*/ 411791 h 412793"/>
                <a:gd name="connsiteX3" fmla="*/ 193123 w 391503"/>
                <a:gd name="connsiteY3" fmla="*/ 188271 h 412793"/>
                <a:gd name="connsiteX4" fmla="*/ 127083 w 391503"/>
                <a:gd name="connsiteY4" fmla="*/ 66351 h 412793"/>
                <a:gd name="connsiteX5" fmla="*/ 83 w 391503"/>
                <a:gd name="connsiteY5" fmla="*/ 311 h 41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503" h="412793">
                  <a:moveTo>
                    <a:pt x="83" y="311"/>
                  </a:moveTo>
                  <a:cubicBezTo>
                    <a:pt x="3470" y="4544"/>
                    <a:pt x="82210" y="23171"/>
                    <a:pt x="147403" y="91751"/>
                  </a:cubicBezTo>
                  <a:cubicBezTo>
                    <a:pt x="212596" y="160331"/>
                    <a:pt x="383623" y="395704"/>
                    <a:pt x="391243" y="411791"/>
                  </a:cubicBezTo>
                  <a:cubicBezTo>
                    <a:pt x="398863" y="427878"/>
                    <a:pt x="237150" y="245844"/>
                    <a:pt x="193123" y="188271"/>
                  </a:cubicBezTo>
                  <a:cubicBezTo>
                    <a:pt x="149096" y="130698"/>
                    <a:pt x="156716" y="96831"/>
                    <a:pt x="127083" y="66351"/>
                  </a:cubicBezTo>
                  <a:cubicBezTo>
                    <a:pt x="97450" y="35871"/>
                    <a:pt x="-3304" y="-3922"/>
                    <a:pt x="83" y="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73054118-B013-41A2-B456-635D984BE52B}"/>
                </a:ext>
              </a:extLst>
            </p:cNvPr>
            <p:cNvSpPr/>
            <p:nvPr/>
          </p:nvSpPr>
          <p:spPr>
            <a:xfrm>
              <a:off x="5450438" y="3498186"/>
              <a:ext cx="236428" cy="1656743"/>
            </a:xfrm>
            <a:custGeom>
              <a:avLst/>
              <a:gdLst>
                <a:gd name="connsiteX0" fmla="*/ 15642 w 236428"/>
                <a:gd name="connsiteY0" fmla="*/ 42574 h 1656743"/>
                <a:gd name="connsiteX1" fmla="*/ 15642 w 236428"/>
                <a:gd name="connsiteY1" fmla="*/ 144174 h 1656743"/>
                <a:gd name="connsiteX2" fmla="*/ 178202 w 236428"/>
                <a:gd name="connsiteY2" fmla="*/ 997614 h 1656743"/>
                <a:gd name="connsiteX3" fmla="*/ 91842 w 236428"/>
                <a:gd name="connsiteY3" fmla="*/ 1586894 h 1656743"/>
                <a:gd name="connsiteX4" fmla="*/ 41042 w 236428"/>
                <a:gd name="connsiteY4" fmla="*/ 1617374 h 1656743"/>
                <a:gd name="connsiteX5" fmla="*/ 173122 w 236428"/>
                <a:gd name="connsiteY5" fmla="*/ 1332894 h 1656743"/>
                <a:gd name="connsiteX6" fmla="*/ 234082 w 236428"/>
                <a:gd name="connsiteY6" fmla="*/ 1023014 h 1656743"/>
                <a:gd name="connsiteX7" fmla="*/ 96922 w 236428"/>
                <a:gd name="connsiteY7" fmla="*/ 591214 h 1656743"/>
                <a:gd name="connsiteX8" fmla="*/ 15642 w 236428"/>
                <a:gd name="connsiteY8" fmla="*/ 42574 h 165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428" h="1656743">
                  <a:moveTo>
                    <a:pt x="15642" y="42574"/>
                  </a:moveTo>
                  <a:cubicBezTo>
                    <a:pt x="2095" y="-31933"/>
                    <a:pt x="-11451" y="-14999"/>
                    <a:pt x="15642" y="144174"/>
                  </a:cubicBezTo>
                  <a:cubicBezTo>
                    <a:pt x="42735" y="303347"/>
                    <a:pt x="165502" y="757161"/>
                    <a:pt x="178202" y="997614"/>
                  </a:cubicBezTo>
                  <a:cubicBezTo>
                    <a:pt x="190902" y="1238067"/>
                    <a:pt x="114702" y="1483601"/>
                    <a:pt x="91842" y="1586894"/>
                  </a:cubicBezTo>
                  <a:cubicBezTo>
                    <a:pt x="68982" y="1690187"/>
                    <a:pt x="27495" y="1659707"/>
                    <a:pt x="41042" y="1617374"/>
                  </a:cubicBezTo>
                  <a:cubicBezTo>
                    <a:pt x="54589" y="1575041"/>
                    <a:pt x="140949" y="1431954"/>
                    <a:pt x="173122" y="1332894"/>
                  </a:cubicBezTo>
                  <a:cubicBezTo>
                    <a:pt x="205295" y="1233834"/>
                    <a:pt x="246782" y="1146627"/>
                    <a:pt x="234082" y="1023014"/>
                  </a:cubicBezTo>
                  <a:cubicBezTo>
                    <a:pt x="221382" y="899401"/>
                    <a:pt x="129942" y="756314"/>
                    <a:pt x="96922" y="591214"/>
                  </a:cubicBezTo>
                  <a:cubicBezTo>
                    <a:pt x="63902" y="426114"/>
                    <a:pt x="29189" y="117081"/>
                    <a:pt x="15642" y="42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0FA2923B-8677-479D-B62D-A20130F91F3C}"/>
                </a:ext>
              </a:extLst>
            </p:cNvPr>
            <p:cNvSpPr/>
            <p:nvPr/>
          </p:nvSpPr>
          <p:spPr>
            <a:xfrm>
              <a:off x="5338831" y="3640716"/>
              <a:ext cx="190274" cy="1124327"/>
            </a:xfrm>
            <a:custGeom>
              <a:avLst/>
              <a:gdLst>
                <a:gd name="connsiteX0" fmla="*/ 112009 w 190274"/>
                <a:gd name="connsiteY0" fmla="*/ 21964 h 1124327"/>
                <a:gd name="connsiteX1" fmla="*/ 117089 w 190274"/>
                <a:gd name="connsiteY1" fmla="*/ 783964 h 1124327"/>
                <a:gd name="connsiteX2" fmla="*/ 188209 w 190274"/>
                <a:gd name="connsiteY2" fmla="*/ 1124324 h 1124327"/>
                <a:gd name="connsiteX3" fmla="*/ 25649 w 190274"/>
                <a:gd name="connsiteY3" fmla="*/ 778884 h 1124327"/>
                <a:gd name="connsiteX4" fmla="*/ 5329 w 190274"/>
                <a:gd name="connsiteY4" fmla="*/ 656964 h 1124327"/>
                <a:gd name="connsiteX5" fmla="*/ 76449 w 190274"/>
                <a:gd name="connsiteY5" fmla="*/ 245484 h 1124327"/>
                <a:gd name="connsiteX6" fmla="*/ 112009 w 190274"/>
                <a:gd name="connsiteY6" fmla="*/ 21964 h 112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74" h="1124327">
                  <a:moveTo>
                    <a:pt x="112009" y="21964"/>
                  </a:moveTo>
                  <a:cubicBezTo>
                    <a:pt x="118782" y="111711"/>
                    <a:pt x="104389" y="600237"/>
                    <a:pt x="117089" y="783964"/>
                  </a:cubicBezTo>
                  <a:cubicBezTo>
                    <a:pt x="129789" y="967691"/>
                    <a:pt x="203449" y="1125171"/>
                    <a:pt x="188209" y="1124324"/>
                  </a:cubicBezTo>
                  <a:cubicBezTo>
                    <a:pt x="172969" y="1123477"/>
                    <a:pt x="56129" y="856777"/>
                    <a:pt x="25649" y="778884"/>
                  </a:cubicBezTo>
                  <a:cubicBezTo>
                    <a:pt x="-4831" y="700991"/>
                    <a:pt x="-3138" y="745864"/>
                    <a:pt x="5329" y="656964"/>
                  </a:cubicBezTo>
                  <a:cubicBezTo>
                    <a:pt x="13796" y="568064"/>
                    <a:pt x="56129" y="351317"/>
                    <a:pt x="76449" y="245484"/>
                  </a:cubicBezTo>
                  <a:cubicBezTo>
                    <a:pt x="96769" y="139651"/>
                    <a:pt x="105236" y="-67783"/>
                    <a:pt x="112009" y="21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E775205-4CC7-4F04-8D0A-7175FFCCF0C2}"/>
                </a:ext>
              </a:extLst>
            </p:cNvPr>
            <p:cNvSpPr/>
            <p:nvPr/>
          </p:nvSpPr>
          <p:spPr>
            <a:xfrm>
              <a:off x="5521857" y="3098006"/>
              <a:ext cx="1347641" cy="915180"/>
            </a:xfrm>
            <a:custGeom>
              <a:avLst/>
              <a:gdLst>
                <a:gd name="connsiteX0" fmla="*/ 103 w 1347641"/>
                <a:gd name="connsiteY0" fmla="*/ 794 h 915180"/>
                <a:gd name="connsiteX1" fmla="*/ 614783 w 1347641"/>
                <a:gd name="connsiteY1" fmla="*/ 178594 h 915180"/>
                <a:gd name="connsiteX2" fmla="*/ 1249783 w 1347641"/>
                <a:gd name="connsiteY2" fmla="*/ 752634 h 915180"/>
                <a:gd name="connsiteX3" fmla="*/ 1325983 w 1347641"/>
                <a:gd name="connsiteY3" fmla="*/ 905034 h 915180"/>
                <a:gd name="connsiteX4" fmla="*/ 1051663 w 1347641"/>
                <a:gd name="connsiteY4" fmla="*/ 529114 h 915180"/>
                <a:gd name="connsiteX5" fmla="*/ 660503 w 1347641"/>
                <a:gd name="connsiteY5" fmla="*/ 132874 h 915180"/>
                <a:gd name="connsiteX6" fmla="*/ 103 w 1347641"/>
                <a:gd name="connsiteY6" fmla="*/ 794 h 91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7641" h="915180">
                  <a:moveTo>
                    <a:pt x="103" y="794"/>
                  </a:moveTo>
                  <a:cubicBezTo>
                    <a:pt x="-7517" y="8414"/>
                    <a:pt x="406503" y="53287"/>
                    <a:pt x="614783" y="178594"/>
                  </a:cubicBezTo>
                  <a:cubicBezTo>
                    <a:pt x="823063" y="303901"/>
                    <a:pt x="1131250" y="631561"/>
                    <a:pt x="1249783" y="752634"/>
                  </a:cubicBezTo>
                  <a:cubicBezTo>
                    <a:pt x="1368316" y="873707"/>
                    <a:pt x="1359003" y="942287"/>
                    <a:pt x="1325983" y="905034"/>
                  </a:cubicBezTo>
                  <a:cubicBezTo>
                    <a:pt x="1292963" y="867781"/>
                    <a:pt x="1162576" y="657807"/>
                    <a:pt x="1051663" y="529114"/>
                  </a:cubicBezTo>
                  <a:cubicBezTo>
                    <a:pt x="940750" y="400421"/>
                    <a:pt x="837456" y="225161"/>
                    <a:pt x="660503" y="132874"/>
                  </a:cubicBezTo>
                  <a:cubicBezTo>
                    <a:pt x="483550" y="40587"/>
                    <a:pt x="7723" y="-6826"/>
                    <a:pt x="103" y="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37592A6-AD9B-4FB6-9C62-4EA8CA67E8C1}"/>
                </a:ext>
              </a:extLst>
            </p:cNvPr>
            <p:cNvSpPr/>
            <p:nvPr/>
          </p:nvSpPr>
          <p:spPr>
            <a:xfrm>
              <a:off x="5547341" y="3217817"/>
              <a:ext cx="1646028" cy="1286033"/>
            </a:xfrm>
            <a:custGeom>
              <a:avLst/>
              <a:gdLst>
                <a:gd name="connsiteX0" fmla="*/ 19 w 1646028"/>
                <a:gd name="connsiteY0" fmla="*/ 2903 h 1286033"/>
                <a:gd name="connsiteX1" fmla="*/ 619779 w 1646028"/>
                <a:gd name="connsiteY1" fmla="*/ 226423 h 1286033"/>
                <a:gd name="connsiteX2" fmla="*/ 1137939 w 1646028"/>
                <a:gd name="connsiteY2" fmla="*/ 724263 h 1286033"/>
                <a:gd name="connsiteX3" fmla="*/ 1635779 w 1646028"/>
                <a:gd name="connsiteY3" fmla="*/ 1267823 h 1286033"/>
                <a:gd name="connsiteX4" fmla="*/ 1432579 w 1646028"/>
                <a:gd name="connsiteY4" fmla="*/ 1095103 h 1286033"/>
                <a:gd name="connsiteX5" fmla="*/ 944899 w 1646028"/>
                <a:gd name="connsiteY5" fmla="*/ 490583 h 1286033"/>
                <a:gd name="connsiteX6" fmla="*/ 599459 w 1646028"/>
                <a:gd name="connsiteY6" fmla="*/ 124823 h 1286033"/>
                <a:gd name="connsiteX7" fmla="*/ 19 w 1646028"/>
                <a:gd name="connsiteY7" fmla="*/ 2903 h 128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6028" h="1286033">
                  <a:moveTo>
                    <a:pt x="19" y="2903"/>
                  </a:moveTo>
                  <a:cubicBezTo>
                    <a:pt x="3406" y="19836"/>
                    <a:pt x="430126" y="106196"/>
                    <a:pt x="619779" y="226423"/>
                  </a:cubicBezTo>
                  <a:cubicBezTo>
                    <a:pt x="809432" y="346650"/>
                    <a:pt x="968606" y="550696"/>
                    <a:pt x="1137939" y="724263"/>
                  </a:cubicBezTo>
                  <a:cubicBezTo>
                    <a:pt x="1307272" y="897830"/>
                    <a:pt x="1586672" y="1206016"/>
                    <a:pt x="1635779" y="1267823"/>
                  </a:cubicBezTo>
                  <a:cubicBezTo>
                    <a:pt x="1684886" y="1329630"/>
                    <a:pt x="1547726" y="1224643"/>
                    <a:pt x="1432579" y="1095103"/>
                  </a:cubicBezTo>
                  <a:cubicBezTo>
                    <a:pt x="1317432" y="965563"/>
                    <a:pt x="1083752" y="652296"/>
                    <a:pt x="944899" y="490583"/>
                  </a:cubicBezTo>
                  <a:cubicBezTo>
                    <a:pt x="806046" y="328870"/>
                    <a:pt x="755246" y="204410"/>
                    <a:pt x="599459" y="124823"/>
                  </a:cubicBezTo>
                  <a:cubicBezTo>
                    <a:pt x="443672" y="45236"/>
                    <a:pt x="-3368" y="-14030"/>
                    <a:pt x="19" y="29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AE70A33A-9634-48B4-BE5C-121EC20FA123}"/>
                </a:ext>
              </a:extLst>
            </p:cNvPr>
            <p:cNvSpPr/>
            <p:nvPr/>
          </p:nvSpPr>
          <p:spPr>
            <a:xfrm>
              <a:off x="5631015" y="3334676"/>
              <a:ext cx="1659277" cy="1409692"/>
            </a:xfrm>
            <a:custGeom>
              <a:avLst/>
              <a:gdLst>
                <a:gd name="connsiteX0" fmla="*/ 2705 w 1659277"/>
                <a:gd name="connsiteY0" fmla="*/ 2884 h 1409692"/>
                <a:gd name="connsiteX1" fmla="*/ 109385 w 1659277"/>
                <a:gd name="connsiteY1" fmla="*/ 68924 h 1409692"/>
                <a:gd name="connsiteX2" fmla="*/ 785025 w 1659277"/>
                <a:gd name="connsiteY2" fmla="*/ 485484 h 1409692"/>
                <a:gd name="connsiteX3" fmla="*/ 1145705 w 1659277"/>
                <a:gd name="connsiteY3" fmla="*/ 947764 h 1409692"/>
                <a:gd name="connsiteX4" fmla="*/ 1658785 w 1659277"/>
                <a:gd name="connsiteY4" fmla="*/ 1404964 h 1409692"/>
                <a:gd name="connsiteX5" fmla="*/ 1232065 w 1659277"/>
                <a:gd name="connsiteY5" fmla="*/ 1145884 h 1409692"/>
                <a:gd name="connsiteX6" fmla="*/ 840905 w 1659277"/>
                <a:gd name="connsiteY6" fmla="*/ 526124 h 1409692"/>
                <a:gd name="connsiteX7" fmla="*/ 246545 w 1659277"/>
                <a:gd name="connsiteY7" fmla="*/ 185764 h 1409692"/>
                <a:gd name="connsiteX8" fmla="*/ 2705 w 1659277"/>
                <a:gd name="connsiteY8" fmla="*/ 2884 h 14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9277" h="1409692">
                  <a:moveTo>
                    <a:pt x="2705" y="2884"/>
                  </a:moveTo>
                  <a:cubicBezTo>
                    <a:pt x="-20155" y="-16589"/>
                    <a:pt x="109385" y="68924"/>
                    <a:pt x="109385" y="68924"/>
                  </a:cubicBezTo>
                  <a:cubicBezTo>
                    <a:pt x="239772" y="149357"/>
                    <a:pt x="612305" y="339011"/>
                    <a:pt x="785025" y="485484"/>
                  </a:cubicBezTo>
                  <a:cubicBezTo>
                    <a:pt x="957745" y="631957"/>
                    <a:pt x="1000078" y="794517"/>
                    <a:pt x="1145705" y="947764"/>
                  </a:cubicBezTo>
                  <a:cubicBezTo>
                    <a:pt x="1291332" y="1101011"/>
                    <a:pt x="1644392" y="1371944"/>
                    <a:pt x="1658785" y="1404964"/>
                  </a:cubicBezTo>
                  <a:cubicBezTo>
                    <a:pt x="1673178" y="1437984"/>
                    <a:pt x="1368378" y="1292357"/>
                    <a:pt x="1232065" y="1145884"/>
                  </a:cubicBezTo>
                  <a:cubicBezTo>
                    <a:pt x="1095752" y="999411"/>
                    <a:pt x="1005158" y="686144"/>
                    <a:pt x="840905" y="526124"/>
                  </a:cubicBezTo>
                  <a:cubicBezTo>
                    <a:pt x="676652" y="366104"/>
                    <a:pt x="385398" y="270431"/>
                    <a:pt x="246545" y="185764"/>
                  </a:cubicBezTo>
                  <a:cubicBezTo>
                    <a:pt x="107692" y="101097"/>
                    <a:pt x="25565" y="22357"/>
                    <a:pt x="2705" y="2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4BD81B97-E2C9-43D7-AF88-C9FFD41B4D66}"/>
                </a:ext>
              </a:extLst>
            </p:cNvPr>
            <p:cNvSpPr/>
            <p:nvPr/>
          </p:nvSpPr>
          <p:spPr>
            <a:xfrm>
              <a:off x="6755994" y="4429884"/>
              <a:ext cx="576551" cy="579192"/>
            </a:xfrm>
            <a:custGeom>
              <a:avLst/>
              <a:gdLst>
                <a:gd name="connsiteX0" fmla="*/ 10566 w 576551"/>
                <a:gd name="connsiteY0" fmla="*/ 15116 h 579192"/>
                <a:gd name="connsiteX1" fmla="*/ 51206 w 576551"/>
                <a:gd name="connsiteY1" fmla="*/ 96396 h 579192"/>
                <a:gd name="connsiteX2" fmla="*/ 406806 w 576551"/>
                <a:gd name="connsiteY2" fmla="*/ 512956 h 579192"/>
                <a:gd name="connsiteX3" fmla="*/ 574446 w 576551"/>
                <a:gd name="connsiteY3" fmla="*/ 573916 h 579192"/>
                <a:gd name="connsiteX4" fmla="*/ 300126 w 576551"/>
                <a:gd name="connsiteY4" fmla="*/ 467236 h 579192"/>
                <a:gd name="connsiteX5" fmla="*/ 132486 w 576551"/>
                <a:gd name="connsiteY5" fmla="*/ 324996 h 579192"/>
                <a:gd name="connsiteX6" fmla="*/ 10566 w 576551"/>
                <a:gd name="connsiteY6" fmla="*/ 15116 h 57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551" h="579192">
                  <a:moveTo>
                    <a:pt x="10566" y="15116"/>
                  </a:moveTo>
                  <a:cubicBezTo>
                    <a:pt x="-2981" y="-22984"/>
                    <a:pt x="-14834" y="13423"/>
                    <a:pt x="51206" y="96396"/>
                  </a:cubicBezTo>
                  <a:cubicBezTo>
                    <a:pt x="117246" y="179369"/>
                    <a:pt x="319599" y="433369"/>
                    <a:pt x="406806" y="512956"/>
                  </a:cubicBezTo>
                  <a:cubicBezTo>
                    <a:pt x="494013" y="592543"/>
                    <a:pt x="592226" y="581536"/>
                    <a:pt x="574446" y="573916"/>
                  </a:cubicBezTo>
                  <a:cubicBezTo>
                    <a:pt x="556666" y="566296"/>
                    <a:pt x="373786" y="508723"/>
                    <a:pt x="300126" y="467236"/>
                  </a:cubicBezTo>
                  <a:cubicBezTo>
                    <a:pt x="226466" y="425749"/>
                    <a:pt x="179899" y="396116"/>
                    <a:pt x="132486" y="324996"/>
                  </a:cubicBezTo>
                  <a:cubicBezTo>
                    <a:pt x="85073" y="253876"/>
                    <a:pt x="24113" y="53216"/>
                    <a:pt x="10566" y="15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C2B643E1-DA23-42D6-8168-2846F944201C}"/>
                </a:ext>
              </a:extLst>
            </p:cNvPr>
            <p:cNvSpPr/>
            <p:nvPr/>
          </p:nvSpPr>
          <p:spPr>
            <a:xfrm>
              <a:off x="6741808" y="4680013"/>
              <a:ext cx="554398" cy="1045196"/>
            </a:xfrm>
            <a:custGeom>
              <a:avLst/>
              <a:gdLst>
                <a:gd name="connsiteX0" fmla="*/ 9512 w 554398"/>
                <a:gd name="connsiteY0" fmla="*/ 3747 h 1045196"/>
                <a:gd name="connsiteX1" fmla="*/ 106032 w 554398"/>
                <a:gd name="connsiteY1" fmla="*/ 181547 h 1045196"/>
                <a:gd name="connsiteX2" fmla="*/ 517512 w 554398"/>
                <a:gd name="connsiteY2" fmla="*/ 659067 h 1045196"/>
                <a:gd name="connsiteX3" fmla="*/ 497192 w 554398"/>
                <a:gd name="connsiteY3" fmla="*/ 1045147 h 1045196"/>
                <a:gd name="connsiteX4" fmla="*/ 553072 w 554398"/>
                <a:gd name="connsiteY4" fmla="*/ 684467 h 1045196"/>
                <a:gd name="connsiteX5" fmla="*/ 431152 w 554398"/>
                <a:gd name="connsiteY5" fmla="*/ 466027 h 1045196"/>
                <a:gd name="connsiteX6" fmla="*/ 50152 w 554398"/>
                <a:gd name="connsiteY6" fmla="*/ 323787 h 1045196"/>
                <a:gd name="connsiteX7" fmla="*/ 9512 w 554398"/>
                <a:gd name="connsiteY7" fmla="*/ 3747 h 10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398" h="1045196">
                  <a:moveTo>
                    <a:pt x="9512" y="3747"/>
                  </a:moveTo>
                  <a:cubicBezTo>
                    <a:pt x="18825" y="-19960"/>
                    <a:pt x="21365" y="72327"/>
                    <a:pt x="106032" y="181547"/>
                  </a:cubicBezTo>
                  <a:cubicBezTo>
                    <a:pt x="190699" y="290767"/>
                    <a:pt x="452319" y="515134"/>
                    <a:pt x="517512" y="659067"/>
                  </a:cubicBezTo>
                  <a:cubicBezTo>
                    <a:pt x="582705" y="803000"/>
                    <a:pt x="491265" y="1040914"/>
                    <a:pt x="497192" y="1045147"/>
                  </a:cubicBezTo>
                  <a:cubicBezTo>
                    <a:pt x="503119" y="1049380"/>
                    <a:pt x="564079" y="780987"/>
                    <a:pt x="553072" y="684467"/>
                  </a:cubicBezTo>
                  <a:cubicBezTo>
                    <a:pt x="542065" y="587947"/>
                    <a:pt x="514972" y="526140"/>
                    <a:pt x="431152" y="466027"/>
                  </a:cubicBezTo>
                  <a:cubicBezTo>
                    <a:pt x="347332" y="405914"/>
                    <a:pt x="118732" y="394907"/>
                    <a:pt x="50152" y="323787"/>
                  </a:cubicBezTo>
                  <a:cubicBezTo>
                    <a:pt x="-18428" y="252667"/>
                    <a:pt x="199" y="27454"/>
                    <a:pt x="9512" y="3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39579DE4-62F1-4B14-B8A9-F13EAA2E4AAE}"/>
                </a:ext>
              </a:extLst>
            </p:cNvPr>
            <p:cNvSpPr/>
            <p:nvPr/>
          </p:nvSpPr>
          <p:spPr>
            <a:xfrm>
              <a:off x="6638568" y="4845821"/>
              <a:ext cx="605717" cy="880702"/>
            </a:xfrm>
            <a:custGeom>
              <a:avLst/>
              <a:gdLst>
                <a:gd name="connsiteX0" fmla="*/ 992 w 605717"/>
                <a:gd name="connsiteY0" fmla="*/ 499 h 880702"/>
                <a:gd name="connsiteX1" fmla="*/ 92432 w 605717"/>
                <a:gd name="connsiteY1" fmla="*/ 152899 h 880702"/>
                <a:gd name="connsiteX2" fmla="*/ 595352 w 605717"/>
                <a:gd name="connsiteY2" fmla="*/ 671059 h 880702"/>
                <a:gd name="connsiteX3" fmla="*/ 442952 w 605717"/>
                <a:gd name="connsiteY3" fmla="*/ 879339 h 880702"/>
                <a:gd name="connsiteX4" fmla="*/ 575032 w 605717"/>
                <a:gd name="connsiteY4" fmla="*/ 584699 h 880702"/>
                <a:gd name="connsiteX5" fmla="*/ 310872 w 605717"/>
                <a:gd name="connsiteY5" fmla="*/ 503419 h 880702"/>
                <a:gd name="connsiteX6" fmla="*/ 61952 w 605717"/>
                <a:gd name="connsiteY6" fmla="*/ 188459 h 880702"/>
                <a:gd name="connsiteX7" fmla="*/ 992 w 605717"/>
                <a:gd name="connsiteY7" fmla="*/ 499 h 88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717" h="880702">
                  <a:moveTo>
                    <a:pt x="992" y="499"/>
                  </a:moveTo>
                  <a:cubicBezTo>
                    <a:pt x="6072" y="-5428"/>
                    <a:pt x="-6628" y="41139"/>
                    <a:pt x="92432" y="152899"/>
                  </a:cubicBezTo>
                  <a:cubicBezTo>
                    <a:pt x="191492" y="264659"/>
                    <a:pt x="536932" y="549986"/>
                    <a:pt x="595352" y="671059"/>
                  </a:cubicBezTo>
                  <a:cubicBezTo>
                    <a:pt x="653772" y="792132"/>
                    <a:pt x="446339" y="893732"/>
                    <a:pt x="442952" y="879339"/>
                  </a:cubicBezTo>
                  <a:cubicBezTo>
                    <a:pt x="439565" y="864946"/>
                    <a:pt x="597045" y="647352"/>
                    <a:pt x="575032" y="584699"/>
                  </a:cubicBezTo>
                  <a:cubicBezTo>
                    <a:pt x="553019" y="522046"/>
                    <a:pt x="396385" y="569459"/>
                    <a:pt x="310872" y="503419"/>
                  </a:cubicBezTo>
                  <a:cubicBezTo>
                    <a:pt x="225359" y="437379"/>
                    <a:pt x="114445" y="271432"/>
                    <a:pt x="61952" y="188459"/>
                  </a:cubicBezTo>
                  <a:cubicBezTo>
                    <a:pt x="9459" y="105486"/>
                    <a:pt x="-4088" y="6426"/>
                    <a:pt x="992" y="4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6B9B7AA3-C364-4221-A81F-94C8A53B484D}"/>
                </a:ext>
              </a:extLst>
            </p:cNvPr>
            <p:cNvSpPr/>
            <p:nvPr/>
          </p:nvSpPr>
          <p:spPr>
            <a:xfrm>
              <a:off x="6866188" y="5347208"/>
              <a:ext cx="208515" cy="1261563"/>
            </a:xfrm>
            <a:custGeom>
              <a:avLst/>
              <a:gdLst>
                <a:gd name="connsiteX0" fmla="*/ 73092 w 208515"/>
                <a:gd name="connsiteY0" fmla="*/ 7112 h 1261563"/>
                <a:gd name="connsiteX1" fmla="*/ 73092 w 208515"/>
                <a:gd name="connsiteY1" fmla="*/ 93472 h 1261563"/>
                <a:gd name="connsiteX2" fmla="*/ 139132 w 208515"/>
                <a:gd name="connsiteY2" fmla="*/ 692912 h 1261563"/>
                <a:gd name="connsiteX3" fmla="*/ 1972 w 208515"/>
                <a:gd name="connsiteY3" fmla="*/ 1256792 h 1261563"/>
                <a:gd name="connsiteX4" fmla="*/ 68012 w 208515"/>
                <a:gd name="connsiteY4" fmla="*/ 936752 h 1261563"/>
                <a:gd name="connsiteX5" fmla="*/ 205172 w 208515"/>
                <a:gd name="connsiteY5" fmla="*/ 464312 h 1261563"/>
                <a:gd name="connsiteX6" fmla="*/ 159452 w 208515"/>
                <a:gd name="connsiteY6" fmla="*/ 57912 h 1261563"/>
                <a:gd name="connsiteX7" fmla="*/ 73092 w 208515"/>
                <a:gd name="connsiteY7" fmla="*/ 7112 h 126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515" h="1261563">
                  <a:moveTo>
                    <a:pt x="73092" y="7112"/>
                  </a:moveTo>
                  <a:cubicBezTo>
                    <a:pt x="58699" y="13039"/>
                    <a:pt x="62085" y="-20828"/>
                    <a:pt x="73092" y="93472"/>
                  </a:cubicBezTo>
                  <a:cubicBezTo>
                    <a:pt x="84099" y="207772"/>
                    <a:pt x="150985" y="499025"/>
                    <a:pt x="139132" y="692912"/>
                  </a:cubicBezTo>
                  <a:cubicBezTo>
                    <a:pt x="127279" y="886799"/>
                    <a:pt x="13825" y="1216152"/>
                    <a:pt x="1972" y="1256792"/>
                  </a:cubicBezTo>
                  <a:cubicBezTo>
                    <a:pt x="-9881" y="1297432"/>
                    <a:pt x="34145" y="1068832"/>
                    <a:pt x="68012" y="936752"/>
                  </a:cubicBezTo>
                  <a:cubicBezTo>
                    <a:pt x="101879" y="804672"/>
                    <a:pt x="189932" y="610785"/>
                    <a:pt x="205172" y="464312"/>
                  </a:cubicBezTo>
                  <a:cubicBezTo>
                    <a:pt x="220412" y="317839"/>
                    <a:pt x="179772" y="135805"/>
                    <a:pt x="159452" y="57912"/>
                  </a:cubicBezTo>
                  <a:cubicBezTo>
                    <a:pt x="139132" y="-19981"/>
                    <a:pt x="87485" y="1185"/>
                    <a:pt x="73092" y="7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2C1FE54D-4C73-439A-9544-A6209F4737E2}"/>
                </a:ext>
              </a:extLst>
            </p:cNvPr>
            <p:cNvSpPr/>
            <p:nvPr/>
          </p:nvSpPr>
          <p:spPr>
            <a:xfrm>
              <a:off x="7034340" y="6020972"/>
              <a:ext cx="233766" cy="162326"/>
            </a:xfrm>
            <a:custGeom>
              <a:avLst/>
              <a:gdLst>
                <a:gd name="connsiteX0" fmla="*/ 3577 w 233766"/>
                <a:gd name="connsiteY0" fmla="*/ 115245 h 162326"/>
                <a:gd name="connsiteX1" fmla="*/ 43793 w 233766"/>
                <a:gd name="connsiteY1" fmla="*/ 19995 h 162326"/>
                <a:gd name="connsiteX2" fmla="*/ 183493 w 233766"/>
                <a:gd name="connsiteY2" fmla="*/ 7295 h 162326"/>
                <a:gd name="connsiteX3" fmla="*/ 227943 w 233766"/>
                <a:gd name="connsiteY3" fmla="*/ 108895 h 162326"/>
                <a:gd name="connsiteX4" fmla="*/ 227943 w 233766"/>
                <a:gd name="connsiteY4" fmla="*/ 159695 h 162326"/>
                <a:gd name="connsiteX5" fmla="*/ 179260 w 233766"/>
                <a:gd name="connsiteY5" fmla="*/ 30578 h 162326"/>
                <a:gd name="connsiteX6" fmla="*/ 119993 w 233766"/>
                <a:gd name="connsiteY6" fmla="*/ 19995 h 162326"/>
                <a:gd name="connsiteX7" fmla="*/ 3577 w 233766"/>
                <a:gd name="connsiteY7" fmla="*/ 115245 h 16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766" h="162326">
                  <a:moveTo>
                    <a:pt x="3577" y="115245"/>
                  </a:moveTo>
                  <a:cubicBezTo>
                    <a:pt x="-9123" y="115245"/>
                    <a:pt x="13807" y="37987"/>
                    <a:pt x="43793" y="19995"/>
                  </a:cubicBezTo>
                  <a:cubicBezTo>
                    <a:pt x="73779" y="2003"/>
                    <a:pt x="152801" y="-7522"/>
                    <a:pt x="183493" y="7295"/>
                  </a:cubicBezTo>
                  <a:cubicBezTo>
                    <a:pt x="214185" y="22112"/>
                    <a:pt x="220535" y="83495"/>
                    <a:pt x="227943" y="108895"/>
                  </a:cubicBezTo>
                  <a:cubicBezTo>
                    <a:pt x="235351" y="134295"/>
                    <a:pt x="236057" y="172748"/>
                    <a:pt x="227943" y="159695"/>
                  </a:cubicBezTo>
                  <a:cubicBezTo>
                    <a:pt x="219829" y="146642"/>
                    <a:pt x="197252" y="53861"/>
                    <a:pt x="179260" y="30578"/>
                  </a:cubicBezTo>
                  <a:cubicBezTo>
                    <a:pt x="161268" y="7295"/>
                    <a:pt x="148568" y="8353"/>
                    <a:pt x="119993" y="19995"/>
                  </a:cubicBezTo>
                  <a:cubicBezTo>
                    <a:pt x="91418" y="31637"/>
                    <a:pt x="16277" y="115245"/>
                    <a:pt x="3577" y="115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EF0888A1-7563-47FC-98D9-7A409A0CE9D4}"/>
                </a:ext>
              </a:extLst>
            </p:cNvPr>
            <p:cNvSpPr/>
            <p:nvPr/>
          </p:nvSpPr>
          <p:spPr>
            <a:xfrm>
              <a:off x="6583178" y="7336237"/>
              <a:ext cx="289132" cy="460033"/>
            </a:xfrm>
            <a:custGeom>
              <a:avLst/>
              <a:gdLst>
                <a:gd name="connsiteX0" fmla="*/ 289110 w 289132"/>
                <a:gd name="connsiteY0" fmla="*/ 7538 h 460033"/>
                <a:gd name="connsiteX1" fmla="*/ 241485 w 289132"/>
                <a:gd name="connsiteY1" fmla="*/ 37701 h 460033"/>
                <a:gd name="connsiteX2" fmla="*/ 138297 w 289132"/>
                <a:gd name="connsiteY2" fmla="*/ 259951 h 460033"/>
                <a:gd name="connsiteX3" fmla="*/ 1772 w 289132"/>
                <a:gd name="connsiteY3" fmla="*/ 458388 h 460033"/>
                <a:gd name="connsiteX4" fmla="*/ 65272 w 289132"/>
                <a:gd name="connsiteY4" fmla="*/ 348851 h 460033"/>
                <a:gd name="connsiteX5" fmla="*/ 133535 w 289132"/>
                <a:gd name="connsiteY5" fmla="*/ 247251 h 460033"/>
                <a:gd name="connsiteX6" fmla="*/ 246247 w 289132"/>
                <a:gd name="connsiteY6" fmla="*/ 118663 h 460033"/>
                <a:gd name="connsiteX7" fmla="*/ 289110 w 289132"/>
                <a:gd name="connsiteY7" fmla="*/ 7538 h 46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132" h="460033">
                  <a:moveTo>
                    <a:pt x="289110" y="7538"/>
                  </a:moveTo>
                  <a:cubicBezTo>
                    <a:pt x="288316" y="-5956"/>
                    <a:pt x="266620" y="-4368"/>
                    <a:pt x="241485" y="37701"/>
                  </a:cubicBezTo>
                  <a:cubicBezTo>
                    <a:pt x="216350" y="79770"/>
                    <a:pt x="178249" y="189837"/>
                    <a:pt x="138297" y="259951"/>
                  </a:cubicBezTo>
                  <a:cubicBezTo>
                    <a:pt x="98345" y="330066"/>
                    <a:pt x="13943" y="443571"/>
                    <a:pt x="1772" y="458388"/>
                  </a:cubicBezTo>
                  <a:cubicBezTo>
                    <a:pt x="-10399" y="473205"/>
                    <a:pt x="43312" y="384040"/>
                    <a:pt x="65272" y="348851"/>
                  </a:cubicBezTo>
                  <a:cubicBezTo>
                    <a:pt x="87232" y="313662"/>
                    <a:pt x="103372" y="285616"/>
                    <a:pt x="133535" y="247251"/>
                  </a:cubicBezTo>
                  <a:cubicBezTo>
                    <a:pt x="163697" y="208886"/>
                    <a:pt x="222699" y="155969"/>
                    <a:pt x="246247" y="118663"/>
                  </a:cubicBezTo>
                  <a:cubicBezTo>
                    <a:pt x="269795" y="81357"/>
                    <a:pt x="289904" y="21032"/>
                    <a:pt x="289110" y="7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3AD7538B-5888-44FE-BEE7-BAADE5191E67}"/>
                </a:ext>
              </a:extLst>
            </p:cNvPr>
            <p:cNvSpPr/>
            <p:nvPr/>
          </p:nvSpPr>
          <p:spPr>
            <a:xfrm>
              <a:off x="2733752" y="7148556"/>
              <a:ext cx="388512" cy="668355"/>
            </a:xfrm>
            <a:custGeom>
              <a:avLst/>
              <a:gdLst>
                <a:gd name="connsiteX0" fmla="*/ 17386 w 388512"/>
                <a:gd name="connsiteY0" fmla="*/ 7894 h 668355"/>
                <a:gd name="connsiteX1" fmla="*/ 17386 w 388512"/>
                <a:gd name="connsiteY1" fmla="*/ 79332 h 668355"/>
                <a:gd name="connsiteX2" fmla="*/ 217411 w 388512"/>
                <a:gd name="connsiteY2" fmla="*/ 544469 h 668355"/>
                <a:gd name="connsiteX3" fmla="*/ 387273 w 388512"/>
                <a:gd name="connsiteY3" fmla="*/ 660357 h 668355"/>
                <a:gd name="connsiteX4" fmla="*/ 292023 w 388512"/>
                <a:gd name="connsiteY4" fmla="*/ 649244 h 668355"/>
                <a:gd name="connsiteX5" fmla="*/ 249161 w 388512"/>
                <a:gd name="connsiteY5" fmla="*/ 576219 h 668355"/>
                <a:gd name="connsiteX6" fmla="*/ 201536 w 388512"/>
                <a:gd name="connsiteY6" fmla="*/ 433344 h 668355"/>
                <a:gd name="connsiteX7" fmla="*/ 144386 w 388512"/>
                <a:gd name="connsiteY7" fmla="*/ 295232 h 668355"/>
                <a:gd name="connsiteX8" fmla="*/ 79298 w 388512"/>
                <a:gd name="connsiteY8" fmla="*/ 166644 h 668355"/>
                <a:gd name="connsiteX9" fmla="*/ 17386 w 388512"/>
                <a:gd name="connsiteY9" fmla="*/ 7894 h 66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512" h="668355">
                  <a:moveTo>
                    <a:pt x="17386" y="7894"/>
                  </a:moveTo>
                  <a:cubicBezTo>
                    <a:pt x="7067" y="-6658"/>
                    <a:pt x="-15951" y="-10097"/>
                    <a:pt x="17386" y="79332"/>
                  </a:cubicBezTo>
                  <a:cubicBezTo>
                    <a:pt x="50723" y="168761"/>
                    <a:pt x="155763" y="447632"/>
                    <a:pt x="217411" y="544469"/>
                  </a:cubicBezTo>
                  <a:cubicBezTo>
                    <a:pt x="279059" y="641306"/>
                    <a:pt x="374838" y="642895"/>
                    <a:pt x="387273" y="660357"/>
                  </a:cubicBezTo>
                  <a:cubicBezTo>
                    <a:pt x="399708" y="677820"/>
                    <a:pt x="315042" y="663267"/>
                    <a:pt x="292023" y="649244"/>
                  </a:cubicBezTo>
                  <a:cubicBezTo>
                    <a:pt x="269004" y="635221"/>
                    <a:pt x="264242" y="612202"/>
                    <a:pt x="249161" y="576219"/>
                  </a:cubicBezTo>
                  <a:cubicBezTo>
                    <a:pt x="234080" y="540236"/>
                    <a:pt x="218999" y="480175"/>
                    <a:pt x="201536" y="433344"/>
                  </a:cubicBezTo>
                  <a:cubicBezTo>
                    <a:pt x="184074" y="386513"/>
                    <a:pt x="164759" y="339682"/>
                    <a:pt x="144386" y="295232"/>
                  </a:cubicBezTo>
                  <a:cubicBezTo>
                    <a:pt x="124013" y="250782"/>
                    <a:pt x="101523" y="213211"/>
                    <a:pt x="79298" y="166644"/>
                  </a:cubicBezTo>
                  <a:cubicBezTo>
                    <a:pt x="57073" y="120077"/>
                    <a:pt x="27705" y="22446"/>
                    <a:pt x="17386" y="7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B1AF32E4-FA4D-4E46-9904-2542A4E3F5C1}"/>
                </a:ext>
              </a:extLst>
            </p:cNvPr>
            <p:cNvSpPr/>
            <p:nvPr/>
          </p:nvSpPr>
          <p:spPr>
            <a:xfrm>
              <a:off x="2757462" y="7140173"/>
              <a:ext cx="301770" cy="877125"/>
            </a:xfrm>
            <a:custGeom>
              <a:avLst/>
              <a:gdLst>
                <a:gd name="connsiteX0" fmla="*/ 26 w 301770"/>
                <a:gd name="connsiteY0" fmla="*/ 402 h 877125"/>
                <a:gd name="connsiteX1" fmla="*/ 207988 w 301770"/>
                <a:gd name="connsiteY1" fmla="*/ 429027 h 877125"/>
                <a:gd name="connsiteX2" fmla="*/ 293713 w 301770"/>
                <a:gd name="connsiteY2" fmla="*/ 598890 h 877125"/>
                <a:gd name="connsiteX3" fmla="*/ 161951 w 301770"/>
                <a:gd name="connsiteY3" fmla="*/ 867177 h 877125"/>
                <a:gd name="connsiteX4" fmla="*/ 220688 w 301770"/>
                <a:gd name="connsiteY4" fmla="*/ 814790 h 877125"/>
                <a:gd name="connsiteX5" fmla="*/ 301651 w 301770"/>
                <a:gd name="connsiteY5" fmla="*/ 768752 h 877125"/>
                <a:gd name="connsiteX6" fmla="*/ 201638 w 301770"/>
                <a:gd name="connsiteY6" fmla="*/ 737002 h 877125"/>
                <a:gd name="connsiteX7" fmla="*/ 231801 w 301770"/>
                <a:gd name="connsiteY7" fmla="*/ 452840 h 877125"/>
                <a:gd name="connsiteX8" fmla="*/ 193701 w 301770"/>
                <a:gd name="connsiteY8" fmla="*/ 352827 h 877125"/>
                <a:gd name="connsiteX9" fmla="*/ 26 w 301770"/>
                <a:gd name="connsiteY9" fmla="*/ 402 h 87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770" h="877125">
                  <a:moveTo>
                    <a:pt x="26" y="402"/>
                  </a:moveTo>
                  <a:cubicBezTo>
                    <a:pt x="2407" y="13102"/>
                    <a:pt x="159040" y="329279"/>
                    <a:pt x="207988" y="429027"/>
                  </a:cubicBezTo>
                  <a:cubicBezTo>
                    <a:pt x="256936" y="528775"/>
                    <a:pt x="301386" y="525865"/>
                    <a:pt x="293713" y="598890"/>
                  </a:cubicBezTo>
                  <a:cubicBezTo>
                    <a:pt x="286040" y="671915"/>
                    <a:pt x="174122" y="831194"/>
                    <a:pt x="161951" y="867177"/>
                  </a:cubicBezTo>
                  <a:cubicBezTo>
                    <a:pt x="149780" y="903160"/>
                    <a:pt x="197405" y="831194"/>
                    <a:pt x="220688" y="814790"/>
                  </a:cubicBezTo>
                  <a:cubicBezTo>
                    <a:pt x="243971" y="798386"/>
                    <a:pt x="304826" y="781717"/>
                    <a:pt x="301651" y="768752"/>
                  </a:cubicBezTo>
                  <a:cubicBezTo>
                    <a:pt x="298476" y="755787"/>
                    <a:pt x="213280" y="789654"/>
                    <a:pt x="201638" y="737002"/>
                  </a:cubicBezTo>
                  <a:cubicBezTo>
                    <a:pt x="189996" y="684350"/>
                    <a:pt x="233124" y="516869"/>
                    <a:pt x="231801" y="452840"/>
                  </a:cubicBezTo>
                  <a:cubicBezTo>
                    <a:pt x="230478" y="388811"/>
                    <a:pt x="229949" y="426381"/>
                    <a:pt x="193701" y="352827"/>
                  </a:cubicBezTo>
                  <a:cubicBezTo>
                    <a:pt x="157453" y="279273"/>
                    <a:pt x="-2355" y="-12298"/>
                    <a:pt x="26" y="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AB9524C4-D36F-4207-AA20-08B344F43772}"/>
                </a:ext>
              </a:extLst>
            </p:cNvPr>
            <p:cNvSpPr/>
            <p:nvPr/>
          </p:nvSpPr>
          <p:spPr>
            <a:xfrm>
              <a:off x="2956926" y="7750751"/>
              <a:ext cx="190934" cy="434404"/>
            </a:xfrm>
            <a:custGeom>
              <a:avLst/>
              <a:gdLst>
                <a:gd name="connsiteX0" fmla="*/ 129174 w 190934"/>
                <a:gd name="connsiteY0" fmla="*/ 7362 h 434404"/>
                <a:gd name="connsiteX1" fmla="*/ 154574 w 190934"/>
                <a:gd name="connsiteY1" fmla="*/ 56574 h 434404"/>
                <a:gd name="connsiteX2" fmla="*/ 183149 w 190934"/>
                <a:gd name="connsiteY2" fmla="*/ 247074 h 434404"/>
                <a:gd name="connsiteX3" fmla="*/ 587 w 190934"/>
                <a:gd name="connsiteY3" fmla="*/ 431224 h 434404"/>
                <a:gd name="connsiteX4" fmla="*/ 125999 w 190934"/>
                <a:gd name="connsiteY4" fmla="*/ 353437 h 434404"/>
                <a:gd name="connsiteX5" fmla="*/ 156162 w 190934"/>
                <a:gd name="connsiteY5" fmla="*/ 221674 h 434404"/>
                <a:gd name="connsiteX6" fmla="*/ 145049 w 190934"/>
                <a:gd name="connsiteY6" fmla="*/ 189924 h 434404"/>
                <a:gd name="connsiteX7" fmla="*/ 129174 w 190934"/>
                <a:gd name="connsiteY7" fmla="*/ 7362 h 43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934" h="434404">
                  <a:moveTo>
                    <a:pt x="129174" y="7362"/>
                  </a:moveTo>
                  <a:cubicBezTo>
                    <a:pt x="130761" y="-14863"/>
                    <a:pt x="145578" y="16622"/>
                    <a:pt x="154574" y="56574"/>
                  </a:cubicBezTo>
                  <a:cubicBezTo>
                    <a:pt x="163570" y="96526"/>
                    <a:pt x="208814" y="184632"/>
                    <a:pt x="183149" y="247074"/>
                  </a:cubicBezTo>
                  <a:cubicBezTo>
                    <a:pt x="157484" y="309516"/>
                    <a:pt x="10112" y="413497"/>
                    <a:pt x="587" y="431224"/>
                  </a:cubicBezTo>
                  <a:cubicBezTo>
                    <a:pt x="-8938" y="448951"/>
                    <a:pt x="100070" y="388362"/>
                    <a:pt x="125999" y="353437"/>
                  </a:cubicBezTo>
                  <a:cubicBezTo>
                    <a:pt x="151928" y="318512"/>
                    <a:pt x="152987" y="248926"/>
                    <a:pt x="156162" y="221674"/>
                  </a:cubicBezTo>
                  <a:cubicBezTo>
                    <a:pt x="159337" y="194422"/>
                    <a:pt x="146372" y="225113"/>
                    <a:pt x="145049" y="189924"/>
                  </a:cubicBezTo>
                  <a:cubicBezTo>
                    <a:pt x="143726" y="154735"/>
                    <a:pt x="127587" y="29587"/>
                    <a:pt x="129174" y="7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CAE1244E-AD8B-46EF-BAB9-C27748B5794E}"/>
                </a:ext>
              </a:extLst>
            </p:cNvPr>
            <p:cNvSpPr/>
            <p:nvPr/>
          </p:nvSpPr>
          <p:spPr>
            <a:xfrm>
              <a:off x="3092311" y="7912925"/>
              <a:ext cx="84304" cy="430929"/>
            </a:xfrm>
            <a:custGeom>
              <a:avLst/>
              <a:gdLst>
                <a:gd name="connsiteX0" fmla="*/ 33477 w 84304"/>
                <a:gd name="connsiteY0" fmla="*/ 11875 h 430929"/>
                <a:gd name="connsiteX1" fmla="*/ 81102 w 84304"/>
                <a:gd name="connsiteY1" fmla="*/ 34100 h 430929"/>
                <a:gd name="connsiteX2" fmla="*/ 54114 w 84304"/>
                <a:gd name="connsiteY2" fmla="*/ 308738 h 430929"/>
                <a:gd name="connsiteX3" fmla="*/ 139 w 84304"/>
                <a:gd name="connsiteY3" fmla="*/ 429388 h 430929"/>
                <a:gd name="connsiteX4" fmla="*/ 71577 w 84304"/>
                <a:gd name="connsiteY4" fmla="*/ 365888 h 430929"/>
                <a:gd name="connsiteX5" fmla="*/ 84277 w 84304"/>
                <a:gd name="connsiteY5" fmla="*/ 208725 h 430929"/>
                <a:gd name="connsiteX6" fmla="*/ 74752 w 84304"/>
                <a:gd name="connsiteY6" fmla="*/ 103950 h 430929"/>
                <a:gd name="connsiteX7" fmla="*/ 33477 w 84304"/>
                <a:gd name="connsiteY7" fmla="*/ 11875 h 430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304" h="430929">
                  <a:moveTo>
                    <a:pt x="33477" y="11875"/>
                  </a:moveTo>
                  <a:cubicBezTo>
                    <a:pt x="34535" y="233"/>
                    <a:pt x="77663" y="-15377"/>
                    <a:pt x="81102" y="34100"/>
                  </a:cubicBezTo>
                  <a:cubicBezTo>
                    <a:pt x="84541" y="83577"/>
                    <a:pt x="67608" y="242857"/>
                    <a:pt x="54114" y="308738"/>
                  </a:cubicBezTo>
                  <a:cubicBezTo>
                    <a:pt x="40620" y="374619"/>
                    <a:pt x="-2771" y="419863"/>
                    <a:pt x="139" y="429388"/>
                  </a:cubicBezTo>
                  <a:cubicBezTo>
                    <a:pt x="3049" y="438913"/>
                    <a:pt x="57554" y="402665"/>
                    <a:pt x="71577" y="365888"/>
                  </a:cubicBezTo>
                  <a:cubicBezTo>
                    <a:pt x="85600" y="329111"/>
                    <a:pt x="83748" y="252381"/>
                    <a:pt x="84277" y="208725"/>
                  </a:cubicBezTo>
                  <a:cubicBezTo>
                    <a:pt x="84806" y="165069"/>
                    <a:pt x="77662" y="140198"/>
                    <a:pt x="74752" y="103950"/>
                  </a:cubicBezTo>
                  <a:cubicBezTo>
                    <a:pt x="71842" y="67702"/>
                    <a:pt x="32419" y="23517"/>
                    <a:pt x="33477" y="11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1E4947F9-0467-4BCD-9A62-9955386C570C}"/>
                </a:ext>
              </a:extLst>
            </p:cNvPr>
            <p:cNvSpPr/>
            <p:nvPr/>
          </p:nvSpPr>
          <p:spPr>
            <a:xfrm>
              <a:off x="3243224" y="8103497"/>
              <a:ext cx="28864" cy="328853"/>
            </a:xfrm>
            <a:custGeom>
              <a:avLst/>
              <a:gdLst>
                <a:gd name="connsiteX0" fmla="*/ 39 w 28864"/>
                <a:gd name="connsiteY0" fmla="*/ 2278 h 328853"/>
                <a:gd name="connsiteX1" fmla="*/ 11151 w 28864"/>
                <a:gd name="connsiteY1" fmla="*/ 308666 h 328853"/>
                <a:gd name="connsiteX2" fmla="*/ 3214 w 28864"/>
                <a:gd name="connsiteY2" fmla="*/ 294378 h 328853"/>
                <a:gd name="connsiteX3" fmla="*/ 28614 w 28864"/>
                <a:gd name="connsiteY3" fmla="*/ 251516 h 328853"/>
                <a:gd name="connsiteX4" fmla="*/ 15914 w 28864"/>
                <a:gd name="connsiteY4" fmla="*/ 172141 h 328853"/>
                <a:gd name="connsiteX5" fmla="*/ 39 w 28864"/>
                <a:gd name="connsiteY5" fmla="*/ 2278 h 328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64" h="328853">
                  <a:moveTo>
                    <a:pt x="39" y="2278"/>
                  </a:moveTo>
                  <a:cubicBezTo>
                    <a:pt x="-755" y="25032"/>
                    <a:pt x="10622" y="259983"/>
                    <a:pt x="11151" y="308666"/>
                  </a:cubicBezTo>
                  <a:cubicBezTo>
                    <a:pt x="11680" y="357349"/>
                    <a:pt x="304" y="303903"/>
                    <a:pt x="3214" y="294378"/>
                  </a:cubicBezTo>
                  <a:cubicBezTo>
                    <a:pt x="6124" y="284853"/>
                    <a:pt x="26497" y="271889"/>
                    <a:pt x="28614" y="251516"/>
                  </a:cubicBezTo>
                  <a:cubicBezTo>
                    <a:pt x="30731" y="231143"/>
                    <a:pt x="18825" y="210506"/>
                    <a:pt x="15914" y="172141"/>
                  </a:cubicBezTo>
                  <a:cubicBezTo>
                    <a:pt x="13004" y="133776"/>
                    <a:pt x="833" y="-20476"/>
                    <a:pt x="39" y="2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3FD243BA-F4B5-4ABD-9F54-18A2FE2E2F74}"/>
                </a:ext>
              </a:extLst>
            </p:cNvPr>
            <p:cNvSpPr/>
            <p:nvPr/>
          </p:nvSpPr>
          <p:spPr>
            <a:xfrm>
              <a:off x="3119611" y="8064321"/>
              <a:ext cx="140001" cy="438844"/>
            </a:xfrm>
            <a:custGeom>
              <a:avLst/>
              <a:gdLst>
                <a:gd name="connsiteX0" fmla="*/ 139527 w 140001"/>
                <a:gd name="connsiteY0" fmla="*/ 179 h 438844"/>
                <a:gd name="connsiteX1" fmla="*/ 49039 w 140001"/>
                <a:gd name="connsiteY1" fmla="*/ 304979 h 438844"/>
                <a:gd name="connsiteX2" fmla="*/ 114127 w 140001"/>
                <a:gd name="connsiteY2" fmla="*/ 435154 h 438844"/>
                <a:gd name="connsiteX3" fmla="*/ 66502 w 140001"/>
                <a:gd name="connsiteY3" fmla="*/ 398642 h 438844"/>
                <a:gd name="connsiteX4" fmla="*/ 1414 w 140001"/>
                <a:gd name="connsiteY4" fmla="*/ 351017 h 438844"/>
                <a:gd name="connsiteX5" fmla="*/ 139527 w 140001"/>
                <a:gd name="connsiteY5" fmla="*/ 179 h 43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001" h="438844">
                  <a:moveTo>
                    <a:pt x="139527" y="179"/>
                  </a:moveTo>
                  <a:cubicBezTo>
                    <a:pt x="147465" y="-7494"/>
                    <a:pt x="53272" y="232483"/>
                    <a:pt x="49039" y="304979"/>
                  </a:cubicBezTo>
                  <a:cubicBezTo>
                    <a:pt x="44806" y="377475"/>
                    <a:pt x="111216" y="419544"/>
                    <a:pt x="114127" y="435154"/>
                  </a:cubicBezTo>
                  <a:cubicBezTo>
                    <a:pt x="117037" y="450765"/>
                    <a:pt x="85287" y="412665"/>
                    <a:pt x="66502" y="398642"/>
                  </a:cubicBezTo>
                  <a:cubicBezTo>
                    <a:pt x="47717" y="384619"/>
                    <a:pt x="-9698" y="415840"/>
                    <a:pt x="1414" y="351017"/>
                  </a:cubicBezTo>
                  <a:cubicBezTo>
                    <a:pt x="12526" y="286194"/>
                    <a:pt x="131589" y="7852"/>
                    <a:pt x="139527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6577188D-1195-49B6-9FA7-D8D7138C93DB}"/>
                </a:ext>
              </a:extLst>
            </p:cNvPr>
            <p:cNvSpPr/>
            <p:nvPr/>
          </p:nvSpPr>
          <p:spPr>
            <a:xfrm>
              <a:off x="3263996" y="8222654"/>
              <a:ext cx="126143" cy="214628"/>
            </a:xfrm>
            <a:custGeom>
              <a:avLst/>
              <a:gdLst>
                <a:gd name="connsiteX0" fmla="*/ 125317 w 126143"/>
                <a:gd name="connsiteY0" fmla="*/ 16471 h 214628"/>
                <a:gd name="connsiteX1" fmla="*/ 114204 w 126143"/>
                <a:gd name="connsiteY1" fmla="*/ 179984 h 214628"/>
                <a:gd name="connsiteX2" fmla="*/ 71342 w 126143"/>
                <a:gd name="connsiteY2" fmla="*/ 208559 h 214628"/>
                <a:gd name="connsiteX3" fmla="*/ 101504 w 126143"/>
                <a:gd name="connsiteY3" fmla="*/ 95846 h 214628"/>
                <a:gd name="connsiteX4" fmla="*/ 57054 w 126143"/>
                <a:gd name="connsiteY4" fmla="*/ 596 h 214628"/>
                <a:gd name="connsiteX5" fmla="*/ 77692 w 126143"/>
                <a:gd name="connsiteY5" fmla="*/ 141884 h 214628"/>
                <a:gd name="connsiteX6" fmla="*/ 7842 w 126143"/>
                <a:gd name="connsiteY6" fmla="*/ 176809 h 214628"/>
                <a:gd name="connsiteX7" fmla="*/ 3079 w 126143"/>
                <a:gd name="connsiteY7" fmla="*/ 108546 h 214628"/>
                <a:gd name="connsiteX8" fmla="*/ 20542 w 126143"/>
                <a:gd name="connsiteY8" fmla="*/ 99021 h 214628"/>
                <a:gd name="connsiteX9" fmla="*/ 96742 w 126143"/>
                <a:gd name="connsiteY9" fmla="*/ 79971 h 214628"/>
                <a:gd name="connsiteX10" fmla="*/ 125317 w 126143"/>
                <a:gd name="connsiteY10" fmla="*/ 16471 h 21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143" h="214628">
                  <a:moveTo>
                    <a:pt x="125317" y="16471"/>
                  </a:moveTo>
                  <a:cubicBezTo>
                    <a:pt x="128227" y="33140"/>
                    <a:pt x="123200" y="147969"/>
                    <a:pt x="114204" y="179984"/>
                  </a:cubicBezTo>
                  <a:cubicBezTo>
                    <a:pt x="105208" y="211999"/>
                    <a:pt x="73459" y="222582"/>
                    <a:pt x="71342" y="208559"/>
                  </a:cubicBezTo>
                  <a:cubicBezTo>
                    <a:pt x="69225" y="194536"/>
                    <a:pt x="103885" y="130506"/>
                    <a:pt x="101504" y="95846"/>
                  </a:cubicBezTo>
                  <a:cubicBezTo>
                    <a:pt x="99123" y="61186"/>
                    <a:pt x="61023" y="-7077"/>
                    <a:pt x="57054" y="596"/>
                  </a:cubicBezTo>
                  <a:cubicBezTo>
                    <a:pt x="53085" y="8269"/>
                    <a:pt x="85894" y="112515"/>
                    <a:pt x="77692" y="141884"/>
                  </a:cubicBezTo>
                  <a:cubicBezTo>
                    <a:pt x="69490" y="171253"/>
                    <a:pt x="20277" y="182365"/>
                    <a:pt x="7842" y="176809"/>
                  </a:cubicBezTo>
                  <a:cubicBezTo>
                    <a:pt x="-4594" y="171253"/>
                    <a:pt x="962" y="121511"/>
                    <a:pt x="3079" y="108546"/>
                  </a:cubicBezTo>
                  <a:cubicBezTo>
                    <a:pt x="5196" y="95581"/>
                    <a:pt x="4932" y="103783"/>
                    <a:pt x="20542" y="99021"/>
                  </a:cubicBezTo>
                  <a:cubicBezTo>
                    <a:pt x="36152" y="94259"/>
                    <a:pt x="76634" y="90290"/>
                    <a:pt x="96742" y="79971"/>
                  </a:cubicBezTo>
                  <a:cubicBezTo>
                    <a:pt x="116850" y="69652"/>
                    <a:pt x="122407" y="-198"/>
                    <a:pt x="125317" y="16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8741C62-F560-414A-B45A-676E5C48E627}"/>
                </a:ext>
              </a:extLst>
            </p:cNvPr>
            <p:cNvSpPr/>
            <p:nvPr/>
          </p:nvSpPr>
          <p:spPr>
            <a:xfrm>
              <a:off x="2624431" y="8490343"/>
              <a:ext cx="1013856" cy="1636105"/>
            </a:xfrm>
            <a:custGeom>
              <a:avLst/>
              <a:gdLst>
                <a:gd name="connsiteX0" fmla="*/ 944269 w 1013856"/>
                <a:gd name="connsiteY0" fmla="*/ 14424 h 1636105"/>
                <a:gd name="connsiteX1" fmla="*/ 965436 w 1013856"/>
                <a:gd name="connsiteY1" fmla="*/ 247257 h 1636105"/>
                <a:gd name="connsiteX2" fmla="*/ 923102 w 1013856"/>
                <a:gd name="connsiteY2" fmla="*/ 907657 h 1636105"/>
                <a:gd name="connsiteX3" fmla="*/ 774936 w 1013856"/>
                <a:gd name="connsiteY3" fmla="*/ 1182824 h 1636105"/>
                <a:gd name="connsiteX4" fmla="*/ 355836 w 1013856"/>
                <a:gd name="connsiteY4" fmla="*/ 1428357 h 1636105"/>
                <a:gd name="connsiteX5" fmla="*/ 236 w 1013856"/>
                <a:gd name="connsiteY5" fmla="*/ 1635790 h 1636105"/>
                <a:gd name="connsiteX6" fmla="*/ 305036 w 1013856"/>
                <a:gd name="connsiteY6" fmla="*/ 1470690 h 1636105"/>
                <a:gd name="connsiteX7" fmla="*/ 550569 w 1013856"/>
                <a:gd name="connsiteY7" fmla="*/ 1280190 h 1636105"/>
                <a:gd name="connsiteX8" fmla="*/ 842669 w 1013856"/>
                <a:gd name="connsiteY8" fmla="*/ 996557 h 1636105"/>
                <a:gd name="connsiteX9" fmla="*/ 914636 w 1013856"/>
                <a:gd name="connsiteY9" fmla="*/ 861090 h 1636105"/>
                <a:gd name="connsiteX10" fmla="*/ 1003536 w 1013856"/>
                <a:gd name="connsiteY10" fmla="*/ 619790 h 1636105"/>
                <a:gd name="connsiteX11" fmla="*/ 1007769 w 1013856"/>
                <a:gd name="connsiteY11" fmla="*/ 90624 h 1636105"/>
                <a:gd name="connsiteX12" fmla="*/ 944269 w 1013856"/>
                <a:gd name="connsiteY12" fmla="*/ 14424 h 163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3856" h="1636105">
                  <a:moveTo>
                    <a:pt x="944269" y="14424"/>
                  </a:moveTo>
                  <a:cubicBezTo>
                    <a:pt x="937214" y="40529"/>
                    <a:pt x="968964" y="98385"/>
                    <a:pt x="965436" y="247257"/>
                  </a:cubicBezTo>
                  <a:cubicBezTo>
                    <a:pt x="961908" y="396129"/>
                    <a:pt x="954852" y="751729"/>
                    <a:pt x="923102" y="907657"/>
                  </a:cubicBezTo>
                  <a:cubicBezTo>
                    <a:pt x="891352" y="1063585"/>
                    <a:pt x="869480" y="1096041"/>
                    <a:pt x="774936" y="1182824"/>
                  </a:cubicBezTo>
                  <a:cubicBezTo>
                    <a:pt x="680392" y="1269607"/>
                    <a:pt x="484953" y="1352863"/>
                    <a:pt x="355836" y="1428357"/>
                  </a:cubicBezTo>
                  <a:lnTo>
                    <a:pt x="236" y="1635790"/>
                  </a:lnTo>
                  <a:cubicBezTo>
                    <a:pt x="-8231" y="1642846"/>
                    <a:pt x="213314" y="1529957"/>
                    <a:pt x="305036" y="1470690"/>
                  </a:cubicBezTo>
                  <a:cubicBezTo>
                    <a:pt x="396758" y="1411423"/>
                    <a:pt x="460963" y="1359212"/>
                    <a:pt x="550569" y="1280190"/>
                  </a:cubicBezTo>
                  <a:cubicBezTo>
                    <a:pt x="640174" y="1201168"/>
                    <a:pt x="781991" y="1066407"/>
                    <a:pt x="842669" y="996557"/>
                  </a:cubicBezTo>
                  <a:cubicBezTo>
                    <a:pt x="903347" y="926707"/>
                    <a:pt x="887825" y="923884"/>
                    <a:pt x="914636" y="861090"/>
                  </a:cubicBezTo>
                  <a:cubicBezTo>
                    <a:pt x="941447" y="798296"/>
                    <a:pt x="988014" y="748201"/>
                    <a:pt x="1003536" y="619790"/>
                  </a:cubicBezTo>
                  <a:cubicBezTo>
                    <a:pt x="1019058" y="491379"/>
                    <a:pt x="1014119" y="192224"/>
                    <a:pt x="1007769" y="90624"/>
                  </a:cubicBezTo>
                  <a:cubicBezTo>
                    <a:pt x="1001419" y="-10976"/>
                    <a:pt x="951324" y="-11681"/>
                    <a:pt x="944269" y="14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A37A0B1E-BE6B-4A6C-B1FE-10C4FF6FCB90}"/>
                </a:ext>
              </a:extLst>
            </p:cNvPr>
            <p:cNvSpPr/>
            <p:nvPr/>
          </p:nvSpPr>
          <p:spPr>
            <a:xfrm>
              <a:off x="6080615" y="8547871"/>
              <a:ext cx="529581" cy="1558015"/>
            </a:xfrm>
            <a:custGeom>
              <a:avLst/>
              <a:gdLst>
                <a:gd name="connsiteX0" fmla="*/ 74652 w 529581"/>
                <a:gd name="connsiteY0" fmla="*/ 28862 h 1558015"/>
                <a:gd name="connsiteX1" fmla="*/ 74652 w 529581"/>
                <a:gd name="connsiteY1" fmla="*/ 92362 h 1558015"/>
                <a:gd name="connsiteX2" fmla="*/ 19618 w 529581"/>
                <a:gd name="connsiteY2" fmla="*/ 558029 h 1558015"/>
                <a:gd name="connsiteX3" fmla="*/ 176252 w 529581"/>
                <a:gd name="connsiteY3" fmla="*/ 1226896 h 1558015"/>
                <a:gd name="connsiteX4" fmla="*/ 527618 w 529581"/>
                <a:gd name="connsiteY4" fmla="*/ 1557096 h 1558015"/>
                <a:gd name="connsiteX5" fmla="*/ 307485 w 529581"/>
                <a:gd name="connsiteY5" fmla="*/ 1315796 h 1558015"/>
                <a:gd name="connsiteX6" fmla="*/ 74652 w 529581"/>
                <a:gd name="connsiteY6" fmla="*/ 1027929 h 1558015"/>
                <a:gd name="connsiteX7" fmla="*/ 15385 w 529581"/>
                <a:gd name="connsiteY7" fmla="*/ 735829 h 1558015"/>
                <a:gd name="connsiteX8" fmla="*/ 2685 w 529581"/>
                <a:gd name="connsiteY8" fmla="*/ 439496 h 1558015"/>
                <a:gd name="connsiteX9" fmla="*/ 74652 w 529581"/>
                <a:gd name="connsiteY9" fmla="*/ 28862 h 155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581" h="1558015">
                  <a:moveTo>
                    <a:pt x="74652" y="28862"/>
                  </a:moveTo>
                  <a:cubicBezTo>
                    <a:pt x="86646" y="-28994"/>
                    <a:pt x="83824" y="4168"/>
                    <a:pt x="74652" y="92362"/>
                  </a:cubicBezTo>
                  <a:cubicBezTo>
                    <a:pt x="65480" y="180556"/>
                    <a:pt x="2685" y="368940"/>
                    <a:pt x="19618" y="558029"/>
                  </a:cubicBezTo>
                  <a:cubicBezTo>
                    <a:pt x="36551" y="747118"/>
                    <a:pt x="91585" y="1060385"/>
                    <a:pt x="176252" y="1226896"/>
                  </a:cubicBezTo>
                  <a:cubicBezTo>
                    <a:pt x="260919" y="1393407"/>
                    <a:pt x="505746" y="1542279"/>
                    <a:pt x="527618" y="1557096"/>
                  </a:cubicBezTo>
                  <a:cubicBezTo>
                    <a:pt x="549490" y="1571913"/>
                    <a:pt x="382979" y="1403990"/>
                    <a:pt x="307485" y="1315796"/>
                  </a:cubicBezTo>
                  <a:cubicBezTo>
                    <a:pt x="231991" y="1227602"/>
                    <a:pt x="123335" y="1124590"/>
                    <a:pt x="74652" y="1027929"/>
                  </a:cubicBezTo>
                  <a:cubicBezTo>
                    <a:pt x="25969" y="931268"/>
                    <a:pt x="27379" y="833901"/>
                    <a:pt x="15385" y="735829"/>
                  </a:cubicBezTo>
                  <a:cubicBezTo>
                    <a:pt x="3390" y="637757"/>
                    <a:pt x="-4371" y="553796"/>
                    <a:pt x="2685" y="439496"/>
                  </a:cubicBezTo>
                  <a:cubicBezTo>
                    <a:pt x="9740" y="325196"/>
                    <a:pt x="62658" y="86718"/>
                    <a:pt x="74652" y="28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5E1DCA5B-E1CD-40F3-9C78-0F4904C0E8CB}"/>
                </a:ext>
              </a:extLst>
            </p:cNvPr>
            <p:cNvSpPr/>
            <p:nvPr/>
          </p:nvSpPr>
          <p:spPr>
            <a:xfrm>
              <a:off x="2534046" y="9982072"/>
              <a:ext cx="4120760" cy="736821"/>
            </a:xfrm>
            <a:custGeom>
              <a:avLst/>
              <a:gdLst>
                <a:gd name="connsiteX0" fmla="*/ 293821 w 4120760"/>
                <a:gd name="connsiteY0" fmla="*/ 128 h 736821"/>
                <a:gd name="connsiteX1" fmla="*/ 99087 w 4120760"/>
                <a:gd name="connsiteY1" fmla="*/ 76328 h 736821"/>
                <a:gd name="connsiteX2" fmla="*/ 116021 w 4120760"/>
                <a:gd name="connsiteY2" fmla="*/ 207561 h 736821"/>
                <a:gd name="connsiteX3" fmla="*/ 700221 w 4120760"/>
                <a:gd name="connsiteY3" fmla="*/ 554695 h 736821"/>
                <a:gd name="connsiteX4" fmla="*/ 2694121 w 4120760"/>
                <a:gd name="connsiteY4" fmla="*/ 736728 h 736821"/>
                <a:gd name="connsiteX5" fmla="*/ 3735521 w 4120760"/>
                <a:gd name="connsiteY5" fmla="*/ 533528 h 736821"/>
                <a:gd name="connsiteX6" fmla="*/ 3752454 w 4120760"/>
                <a:gd name="connsiteY6" fmla="*/ 381128 h 736821"/>
                <a:gd name="connsiteX7" fmla="*/ 3820187 w 4120760"/>
                <a:gd name="connsiteY7" fmla="*/ 271061 h 736821"/>
                <a:gd name="connsiteX8" fmla="*/ 4120754 w 4120760"/>
                <a:gd name="connsiteY8" fmla="*/ 144061 h 736821"/>
                <a:gd name="connsiteX9" fmla="*/ 3811721 w 4120760"/>
                <a:gd name="connsiteY9" fmla="*/ 296461 h 736821"/>
                <a:gd name="connsiteX10" fmla="*/ 3642387 w 4120760"/>
                <a:gd name="connsiteY10" fmla="*/ 525061 h 736821"/>
                <a:gd name="connsiteX11" fmla="*/ 2300421 w 4120760"/>
                <a:gd name="connsiteY11" fmla="*/ 694395 h 736821"/>
                <a:gd name="connsiteX12" fmla="*/ 1352154 w 4120760"/>
                <a:gd name="connsiteY12" fmla="*/ 660528 h 736821"/>
                <a:gd name="connsiteX13" fmla="*/ 154121 w 4120760"/>
                <a:gd name="connsiteY13" fmla="*/ 326095 h 736821"/>
                <a:gd name="connsiteX14" fmla="*/ 22887 w 4120760"/>
                <a:gd name="connsiteY14" fmla="*/ 118661 h 736821"/>
                <a:gd name="connsiteX15" fmla="*/ 22887 w 4120760"/>
                <a:gd name="connsiteY15" fmla="*/ 59395 h 736821"/>
                <a:gd name="connsiteX16" fmla="*/ 293821 w 4120760"/>
                <a:gd name="connsiteY16" fmla="*/ 128 h 73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0760" h="736821">
                  <a:moveTo>
                    <a:pt x="293821" y="128"/>
                  </a:moveTo>
                  <a:cubicBezTo>
                    <a:pt x="306521" y="2950"/>
                    <a:pt x="128720" y="41756"/>
                    <a:pt x="99087" y="76328"/>
                  </a:cubicBezTo>
                  <a:cubicBezTo>
                    <a:pt x="69454" y="110900"/>
                    <a:pt x="15832" y="127833"/>
                    <a:pt x="116021" y="207561"/>
                  </a:cubicBezTo>
                  <a:cubicBezTo>
                    <a:pt x="216210" y="287289"/>
                    <a:pt x="270538" y="466501"/>
                    <a:pt x="700221" y="554695"/>
                  </a:cubicBezTo>
                  <a:cubicBezTo>
                    <a:pt x="1129904" y="642889"/>
                    <a:pt x="2188238" y="740256"/>
                    <a:pt x="2694121" y="736728"/>
                  </a:cubicBezTo>
                  <a:cubicBezTo>
                    <a:pt x="3200004" y="733200"/>
                    <a:pt x="3559132" y="592795"/>
                    <a:pt x="3735521" y="533528"/>
                  </a:cubicBezTo>
                  <a:cubicBezTo>
                    <a:pt x="3911910" y="474261"/>
                    <a:pt x="3738343" y="424872"/>
                    <a:pt x="3752454" y="381128"/>
                  </a:cubicBezTo>
                  <a:cubicBezTo>
                    <a:pt x="3766565" y="337384"/>
                    <a:pt x="3758804" y="310572"/>
                    <a:pt x="3820187" y="271061"/>
                  </a:cubicBezTo>
                  <a:cubicBezTo>
                    <a:pt x="3881570" y="231550"/>
                    <a:pt x="4122165" y="139828"/>
                    <a:pt x="4120754" y="144061"/>
                  </a:cubicBezTo>
                  <a:cubicBezTo>
                    <a:pt x="4119343" y="148294"/>
                    <a:pt x="3891449" y="232961"/>
                    <a:pt x="3811721" y="296461"/>
                  </a:cubicBezTo>
                  <a:cubicBezTo>
                    <a:pt x="3731993" y="359961"/>
                    <a:pt x="3894270" y="458739"/>
                    <a:pt x="3642387" y="525061"/>
                  </a:cubicBezTo>
                  <a:cubicBezTo>
                    <a:pt x="3390504" y="591383"/>
                    <a:pt x="2682126" y="671817"/>
                    <a:pt x="2300421" y="694395"/>
                  </a:cubicBezTo>
                  <a:cubicBezTo>
                    <a:pt x="1918716" y="716973"/>
                    <a:pt x="1709871" y="721911"/>
                    <a:pt x="1352154" y="660528"/>
                  </a:cubicBezTo>
                  <a:cubicBezTo>
                    <a:pt x="994437" y="599145"/>
                    <a:pt x="375666" y="416406"/>
                    <a:pt x="154121" y="326095"/>
                  </a:cubicBezTo>
                  <a:cubicBezTo>
                    <a:pt x="-67424" y="235784"/>
                    <a:pt x="44759" y="163111"/>
                    <a:pt x="22887" y="118661"/>
                  </a:cubicBezTo>
                  <a:cubicBezTo>
                    <a:pt x="1015" y="74211"/>
                    <a:pt x="-15213" y="77034"/>
                    <a:pt x="22887" y="59395"/>
                  </a:cubicBezTo>
                  <a:cubicBezTo>
                    <a:pt x="60987" y="41756"/>
                    <a:pt x="281121" y="-2694"/>
                    <a:pt x="293821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1A1B2060-4C22-4EA5-BA95-1C1D571ECAD2}"/>
                </a:ext>
              </a:extLst>
            </p:cNvPr>
            <p:cNvSpPr/>
            <p:nvPr/>
          </p:nvSpPr>
          <p:spPr>
            <a:xfrm>
              <a:off x="2174663" y="9952673"/>
              <a:ext cx="606993" cy="233429"/>
            </a:xfrm>
            <a:custGeom>
              <a:avLst/>
              <a:gdLst>
                <a:gd name="connsiteX0" fmla="*/ 606637 w 606993"/>
                <a:gd name="connsiteY0" fmla="*/ 35877 h 233429"/>
                <a:gd name="connsiteX1" fmla="*/ 355812 w 606993"/>
                <a:gd name="connsiteY1" fmla="*/ 952 h 233429"/>
                <a:gd name="connsiteX2" fmla="*/ 273262 w 606993"/>
                <a:gd name="connsiteY2" fmla="*/ 80327 h 233429"/>
                <a:gd name="connsiteX3" fmla="*/ 193887 w 606993"/>
                <a:gd name="connsiteY3" fmla="*/ 175577 h 233429"/>
                <a:gd name="connsiteX4" fmla="*/ 212 w 606993"/>
                <a:gd name="connsiteY4" fmla="*/ 232727 h 233429"/>
                <a:gd name="connsiteX5" fmla="*/ 158962 w 606993"/>
                <a:gd name="connsiteY5" fmla="*/ 137477 h 233429"/>
                <a:gd name="connsiteX6" fmla="*/ 295487 w 606993"/>
                <a:gd name="connsiteY6" fmla="*/ 26352 h 233429"/>
                <a:gd name="connsiteX7" fmla="*/ 606637 w 606993"/>
                <a:gd name="connsiteY7" fmla="*/ 35877 h 233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6993" h="233429">
                  <a:moveTo>
                    <a:pt x="606637" y="35877"/>
                  </a:moveTo>
                  <a:cubicBezTo>
                    <a:pt x="616691" y="31644"/>
                    <a:pt x="411374" y="-6456"/>
                    <a:pt x="355812" y="952"/>
                  </a:cubicBezTo>
                  <a:cubicBezTo>
                    <a:pt x="300250" y="8360"/>
                    <a:pt x="300249" y="51223"/>
                    <a:pt x="273262" y="80327"/>
                  </a:cubicBezTo>
                  <a:cubicBezTo>
                    <a:pt x="246274" y="109431"/>
                    <a:pt x="239395" y="150177"/>
                    <a:pt x="193887" y="175577"/>
                  </a:cubicBezTo>
                  <a:cubicBezTo>
                    <a:pt x="148379" y="200977"/>
                    <a:pt x="6033" y="239077"/>
                    <a:pt x="212" y="232727"/>
                  </a:cubicBezTo>
                  <a:cubicBezTo>
                    <a:pt x="-5609" y="226377"/>
                    <a:pt x="109750" y="171873"/>
                    <a:pt x="158962" y="137477"/>
                  </a:cubicBezTo>
                  <a:cubicBezTo>
                    <a:pt x="208174" y="103081"/>
                    <a:pt x="220875" y="43814"/>
                    <a:pt x="295487" y="26352"/>
                  </a:cubicBezTo>
                  <a:cubicBezTo>
                    <a:pt x="370099" y="8890"/>
                    <a:pt x="596583" y="40110"/>
                    <a:pt x="606637" y="3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7C6B9216-182E-48C6-A280-7106D63844B4}"/>
                </a:ext>
              </a:extLst>
            </p:cNvPr>
            <p:cNvSpPr/>
            <p:nvPr/>
          </p:nvSpPr>
          <p:spPr>
            <a:xfrm>
              <a:off x="2056266" y="10172689"/>
              <a:ext cx="1766563" cy="934903"/>
            </a:xfrm>
            <a:custGeom>
              <a:avLst/>
              <a:gdLst>
                <a:gd name="connsiteX0" fmla="*/ 134484 w 1766563"/>
                <a:gd name="connsiteY0" fmla="*/ 11 h 934903"/>
                <a:gd name="connsiteX1" fmla="*/ 86859 w 1766563"/>
                <a:gd name="connsiteY1" fmla="*/ 158761 h 934903"/>
                <a:gd name="connsiteX2" fmla="*/ 512309 w 1766563"/>
                <a:gd name="connsiteY2" fmla="*/ 520711 h 934903"/>
                <a:gd name="connsiteX3" fmla="*/ 1131434 w 1766563"/>
                <a:gd name="connsiteY3" fmla="*/ 755661 h 934903"/>
                <a:gd name="connsiteX4" fmla="*/ 1766434 w 1766563"/>
                <a:gd name="connsiteY4" fmla="*/ 933461 h 934903"/>
                <a:gd name="connsiteX5" fmla="*/ 1179059 w 1766563"/>
                <a:gd name="connsiteY5" fmla="*/ 815986 h 934903"/>
                <a:gd name="connsiteX6" fmla="*/ 350384 w 1766563"/>
                <a:gd name="connsiteY6" fmla="*/ 425461 h 934903"/>
                <a:gd name="connsiteX7" fmla="*/ 26534 w 1766563"/>
                <a:gd name="connsiteY7" fmla="*/ 212736 h 934903"/>
                <a:gd name="connsiteX8" fmla="*/ 29709 w 1766563"/>
                <a:gd name="connsiteY8" fmla="*/ 165111 h 934903"/>
                <a:gd name="connsiteX9" fmla="*/ 134484 w 1766563"/>
                <a:gd name="connsiteY9" fmla="*/ 11 h 93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563" h="934903">
                  <a:moveTo>
                    <a:pt x="134484" y="11"/>
                  </a:moveTo>
                  <a:cubicBezTo>
                    <a:pt x="144009" y="-1047"/>
                    <a:pt x="23888" y="71978"/>
                    <a:pt x="86859" y="158761"/>
                  </a:cubicBezTo>
                  <a:cubicBezTo>
                    <a:pt x="149830" y="245544"/>
                    <a:pt x="338213" y="421228"/>
                    <a:pt x="512309" y="520711"/>
                  </a:cubicBezTo>
                  <a:cubicBezTo>
                    <a:pt x="686405" y="620194"/>
                    <a:pt x="922413" y="686869"/>
                    <a:pt x="1131434" y="755661"/>
                  </a:cubicBezTo>
                  <a:cubicBezTo>
                    <a:pt x="1340455" y="824453"/>
                    <a:pt x="1758497" y="923407"/>
                    <a:pt x="1766434" y="933461"/>
                  </a:cubicBezTo>
                  <a:cubicBezTo>
                    <a:pt x="1774371" y="943515"/>
                    <a:pt x="1415067" y="900653"/>
                    <a:pt x="1179059" y="815986"/>
                  </a:cubicBezTo>
                  <a:cubicBezTo>
                    <a:pt x="943051" y="731319"/>
                    <a:pt x="542471" y="526003"/>
                    <a:pt x="350384" y="425461"/>
                  </a:cubicBezTo>
                  <a:cubicBezTo>
                    <a:pt x="158297" y="324919"/>
                    <a:pt x="79980" y="256128"/>
                    <a:pt x="26534" y="212736"/>
                  </a:cubicBezTo>
                  <a:cubicBezTo>
                    <a:pt x="-26912" y="169344"/>
                    <a:pt x="14363" y="199507"/>
                    <a:pt x="29709" y="165111"/>
                  </a:cubicBezTo>
                  <a:cubicBezTo>
                    <a:pt x="45055" y="130715"/>
                    <a:pt x="124959" y="1069"/>
                    <a:pt x="13448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D6A417D-F8BC-4EB3-9B4C-D03DCC680D5D}"/>
                </a:ext>
              </a:extLst>
            </p:cNvPr>
            <p:cNvSpPr/>
            <p:nvPr/>
          </p:nvSpPr>
          <p:spPr>
            <a:xfrm>
              <a:off x="171390" y="10180682"/>
              <a:ext cx="2058853" cy="577917"/>
            </a:xfrm>
            <a:custGeom>
              <a:avLst/>
              <a:gdLst>
                <a:gd name="connsiteX0" fmla="*/ 2051110 w 2058853"/>
                <a:gd name="connsiteY0" fmla="*/ 4718 h 577917"/>
                <a:gd name="connsiteX1" fmla="*/ 1860610 w 2058853"/>
                <a:gd name="connsiteY1" fmla="*/ 55518 h 577917"/>
                <a:gd name="connsiteX2" fmla="*/ 1371660 w 2058853"/>
                <a:gd name="connsiteY2" fmla="*/ 195218 h 577917"/>
                <a:gd name="connsiteX3" fmla="*/ 584260 w 2058853"/>
                <a:gd name="connsiteY3" fmla="*/ 315868 h 577917"/>
                <a:gd name="connsiteX4" fmla="*/ 215960 w 2058853"/>
                <a:gd name="connsiteY4" fmla="*/ 461918 h 577917"/>
                <a:gd name="connsiteX5" fmla="*/ 60 w 2058853"/>
                <a:gd name="connsiteY5" fmla="*/ 576218 h 577917"/>
                <a:gd name="connsiteX6" fmla="*/ 235010 w 2058853"/>
                <a:gd name="connsiteY6" fmla="*/ 373018 h 577917"/>
                <a:gd name="connsiteX7" fmla="*/ 870010 w 2058853"/>
                <a:gd name="connsiteY7" fmla="*/ 226968 h 577917"/>
                <a:gd name="connsiteX8" fmla="*/ 1625660 w 2058853"/>
                <a:gd name="connsiteY8" fmla="*/ 163468 h 577917"/>
                <a:gd name="connsiteX9" fmla="*/ 2051110 w 2058853"/>
                <a:gd name="connsiteY9" fmla="*/ 4718 h 57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8853" h="577917">
                  <a:moveTo>
                    <a:pt x="2051110" y="4718"/>
                  </a:moveTo>
                  <a:cubicBezTo>
                    <a:pt x="2090268" y="-13274"/>
                    <a:pt x="1973852" y="23768"/>
                    <a:pt x="1860610" y="55518"/>
                  </a:cubicBezTo>
                  <a:cubicBezTo>
                    <a:pt x="1747368" y="87268"/>
                    <a:pt x="1584385" y="151826"/>
                    <a:pt x="1371660" y="195218"/>
                  </a:cubicBezTo>
                  <a:cubicBezTo>
                    <a:pt x="1158935" y="238610"/>
                    <a:pt x="776877" y="271418"/>
                    <a:pt x="584260" y="315868"/>
                  </a:cubicBezTo>
                  <a:cubicBezTo>
                    <a:pt x="391643" y="360318"/>
                    <a:pt x="313327" y="418526"/>
                    <a:pt x="215960" y="461918"/>
                  </a:cubicBezTo>
                  <a:cubicBezTo>
                    <a:pt x="118593" y="505310"/>
                    <a:pt x="-3115" y="591035"/>
                    <a:pt x="60" y="576218"/>
                  </a:cubicBezTo>
                  <a:cubicBezTo>
                    <a:pt x="3235" y="561401"/>
                    <a:pt x="90018" y="431226"/>
                    <a:pt x="235010" y="373018"/>
                  </a:cubicBezTo>
                  <a:cubicBezTo>
                    <a:pt x="380002" y="314810"/>
                    <a:pt x="638235" y="261893"/>
                    <a:pt x="870010" y="226968"/>
                  </a:cubicBezTo>
                  <a:cubicBezTo>
                    <a:pt x="1101785" y="192043"/>
                    <a:pt x="1429868" y="206860"/>
                    <a:pt x="1625660" y="163468"/>
                  </a:cubicBezTo>
                  <a:cubicBezTo>
                    <a:pt x="1821452" y="120076"/>
                    <a:pt x="2011952" y="22710"/>
                    <a:pt x="2051110" y="4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9BD01247-C363-429A-8C73-71C8D27B3D15}"/>
                </a:ext>
              </a:extLst>
            </p:cNvPr>
            <p:cNvSpPr/>
            <p:nvPr/>
          </p:nvSpPr>
          <p:spPr>
            <a:xfrm>
              <a:off x="7963887" y="10626059"/>
              <a:ext cx="1512444" cy="443210"/>
            </a:xfrm>
            <a:custGeom>
              <a:avLst/>
              <a:gdLst>
                <a:gd name="connsiteX0" fmla="*/ 81563 w 1512444"/>
                <a:gd name="connsiteY0" fmla="*/ 22891 h 443210"/>
                <a:gd name="connsiteX1" fmla="*/ 164113 w 1512444"/>
                <a:gd name="connsiteY1" fmla="*/ 22891 h 443210"/>
                <a:gd name="connsiteX2" fmla="*/ 608613 w 1512444"/>
                <a:gd name="connsiteY2" fmla="*/ 99091 h 443210"/>
                <a:gd name="connsiteX3" fmla="*/ 1249963 w 1512444"/>
                <a:gd name="connsiteY3" fmla="*/ 346741 h 443210"/>
                <a:gd name="connsiteX4" fmla="*/ 1510313 w 1512444"/>
                <a:gd name="connsiteY4" fmla="*/ 441991 h 443210"/>
                <a:gd name="connsiteX5" fmla="*/ 1288063 w 1512444"/>
                <a:gd name="connsiteY5" fmla="*/ 289591 h 443210"/>
                <a:gd name="connsiteX6" fmla="*/ 81563 w 1512444"/>
                <a:gd name="connsiteY6" fmla="*/ 22891 h 44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2444" h="443210">
                  <a:moveTo>
                    <a:pt x="81563" y="22891"/>
                  </a:moveTo>
                  <a:cubicBezTo>
                    <a:pt x="-105762" y="-21559"/>
                    <a:pt x="76271" y="10191"/>
                    <a:pt x="164113" y="22891"/>
                  </a:cubicBezTo>
                  <a:cubicBezTo>
                    <a:pt x="251955" y="35591"/>
                    <a:pt x="427638" y="45116"/>
                    <a:pt x="608613" y="99091"/>
                  </a:cubicBezTo>
                  <a:cubicBezTo>
                    <a:pt x="789588" y="153066"/>
                    <a:pt x="1099680" y="289591"/>
                    <a:pt x="1249963" y="346741"/>
                  </a:cubicBezTo>
                  <a:cubicBezTo>
                    <a:pt x="1400246" y="403891"/>
                    <a:pt x="1503963" y="451516"/>
                    <a:pt x="1510313" y="441991"/>
                  </a:cubicBezTo>
                  <a:cubicBezTo>
                    <a:pt x="1516663" y="432466"/>
                    <a:pt x="1524071" y="365791"/>
                    <a:pt x="1288063" y="289591"/>
                  </a:cubicBezTo>
                  <a:cubicBezTo>
                    <a:pt x="1052055" y="213391"/>
                    <a:pt x="268888" y="67341"/>
                    <a:pt x="81563" y="22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C016AF8-14E3-4B9F-A857-6271C1144169}"/>
                </a:ext>
              </a:extLst>
            </p:cNvPr>
            <p:cNvSpPr/>
            <p:nvPr/>
          </p:nvSpPr>
          <p:spPr>
            <a:xfrm>
              <a:off x="6103738" y="10151278"/>
              <a:ext cx="548835" cy="932162"/>
            </a:xfrm>
            <a:custGeom>
              <a:avLst/>
              <a:gdLst>
                <a:gd name="connsiteX0" fmla="*/ 546829 w 548835"/>
                <a:gd name="connsiteY0" fmla="*/ 255 h 932162"/>
                <a:gd name="connsiteX1" fmla="*/ 186995 w 548835"/>
                <a:gd name="connsiteY1" fmla="*/ 237322 h 932162"/>
                <a:gd name="connsiteX2" fmla="*/ 9195 w 548835"/>
                <a:gd name="connsiteY2" fmla="*/ 859622 h 932162"/>
                <a:gd name="connsiteX3" fmla="*/ 30362 w 548835"/>
                <a:gd name="connsiteY3" fmla="*/ 923122 h 932162"/>
                <a:gd name="connsiteX4" fmla="*/ 72695 w 548835"/>
                <a:gd name="connsiteY4" fmla="*/ 893489 h 932162"/>
                <a:gd name="connsiteX5" fmla="*/ 174295 w 548835"/>
                <a:gd name="connsiteY5" fmla="*/ 673355 h 932162"/>
                <a:gd name="connsiteX6" fmla="*/ 292829 w 548835"/>
                <a:gd name="connsiteY6" fmla="*/ 368555 h 932162"/>
                <a:gd name="connsiteX7" fmla="*/ 330929 w 548835"/>
                <a:gd name="connsiteY7" fmla="*/ 194989 h 932162"/>
                <a:gd name="connsiteX8" fmla="*/ 546829 w 548835"/>
                <a:gd name="connsiteY8" fmla="*/ 255 h 93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8835" h="932162">
                  <a:moveTo>
                    <a:pt x="546829" y="255"/>
                  </a:moveTo>
                  <a:cubicBezTo>
                    <a:pt x="522840" y="7310"/>
                    <a:pt x="276601" y="94094"/>
                    <a:pt x="186995" y="237322"/>
                  </a:cubicBezTo>
                  <a:cubicBezTo>
                    <a:pt x="97389" y="380550"/>
                    <a:pt x="35300" y="745322"/>
                    <a:pt x="9195" y="859622"/>
                  </a:cubicBezTo>
                  <a:cubicBezTo>
                    <a:pt x="-16910" y="973922"/>
                    <a:pt x="19779" y="917478"/>
                    <a:pt x="30362" y="923122"/>
                  </a:cubicBezTo>
                  <a:cubicBezTo>
                    <a:pt x="40945" y="928766"/>
                    <a:pt x="48706" y="935117"/>
                    <a:pt x="72695" y="893489"/>
                  </a:cubicBezTo>
                  <a:cubicBezTo>
                    <a:pt x="96684" y="851861"/>
                    <a:pt x="137606" y="760844"/>
                    <a:pt x="174295" y="673355"/>
                  </a:cubicBezTo>
                  <a:cubicBezTo>
                    <a:pt x="210984" y="585866"/>
                    <a:pt x="266723" y="448283"/>
                    <a:pt x="292829" y="368555"/>
                  </a:cubicBezTo>
                  <a:cubicBezTo>
                    <a:pt x="318935" y="288827"/>
                    <a:pt x="289301" y="255667"/>
                    <a:pt x="330929" y="194989"/>
                  </a:cubicBezTo>
                  <a:cubicBezTo>
                    <a:pt x="372557" y="134311"/>
                    <a:pt x="570818" y="-6800"/>
                    <a:pt x="546829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0B9A3BF-A758-4B6F-9F65-4E441F2F5BA6}"/>
                </a:ext>
              </a:extLst>
            </p:cNvPr>
            <p:cNvSpPr/>
            <p:nvPr/>
          </p:nvSpPr>
          <p:spPr>
            <a:xfrm>
              <a:off x="4442282" y="8662323"/>
              <a:ext cx="2166102" cy="1862094"/>
            </a:xfrm>
            <a:custGeom>
              <a:avLst/>
              <a:gdLst>
                <a:gd name="connsiteX0" fmla="*/ 6951 w 2166102"/>
                <a:gd name="connsiteY0" fmla="*/ 536710 h 1862094"/>
                <a:gd name="connsiteX1" fmla="*/ 197451 w 2166102"/>
                <a:gd name="connsiteY1" fmla="*/ 672177 h 1862094"/>
                <a:gd name="connsiteX2" fmla="*/ 735085 w 2166102"/>
                <a:gd name="connsiteY2" fmla="*/ 642544 h 1862094"/>
                <a:gd name="connsiteX3" fmla="*/ 1031418 w 2166102"/>
                <a:gd name="connsiteY3" fmla="*/ 507077 h 1862094"/>
                <a:gd name="connsiteX4" fmla="*/ 1691818 w 2166102"/>
                <a:gd name="connsiteY4" fmla="*/ 7544 h 1862094"/>
                <a:gd name="connsiteX5" fmla="*/ 1560585 w 2166102"/>
                <a:gd name="connsiteY5" fmla="*/ 231910 h 1862094"/>
                <a:gd name="connsiteX6" fmla="*/ 1581751 w 2166102"/>
                <a:gd name="connsiteY6" fmla="*/ 583277 h 1862094"/>
                <a:gd name="connsiteX7" fmla="*/ 2005085 w 2166102"/>
                <a:gd name="connsiteY7" fmla="*/ 1366444 h 1862094"/>
                <a:gd name="connsiteX8" fmla="*/ 2153251 w 2166102"/>
                <a:gd name="connsiteY8" fmla="*/ 1531544 h 1862094"/>
                <a:gd name="connsiteX9" fmla="*/ 1708751 w 2166102"/>
                <a:gd name="connsiteY9" fmla="*/ 1683944 h 1862094"/>
                <a:gd name="connsiteX10" fmla="*/ 1276951 w 2166102"/>
                <a:gd name="connsiteY10" fmla="*/ 1857510 h 1862094"/>
                <a:gd name="connsiteX11" fmla="*/ 1145718 w 2166102"/>
                <a:gd name="connsiteY11" fmla="*/ 1806710 h 1862094"/>
                <a:gd name="connsiteX12" fmla="*/ 1293885 w 2166102"/>
                <a:gd name="connsiteY12" fmla="*/ 1751677 h 1862094"/>
                <a:gd name="connsiteX13" fmla="*/ 959451 w 2166102"/>
                <a:gd name="connsiteY13" fmla="*/ 1628910 h 1862094"/>
                <a:gd name="connsiteX14" fmla="*/ 967918 w 2166102"/>
                <a:gd name="connsiteY14" fmla="*/ 1370677 h 1862094"/>
                <a:gd name="connsiteX15" fmla="*/ 1018718 w 2166102"/>
                <a:gd name="connsiteY15" fmla="*/ 1044710 h 1862094"/>
                <a:gd name="connsiteX16" fmla="*/ 845151 w 2166102"/>
                <a:gd name="connsiteY16" fmla="*/ 1027777 h 1862094"/>
                <a:gd name="connsiteX17" fmla="*/ 654651 w 2166102"/>
                <a:gd name="connsiteY17" fmla="*/ 1209810 h 1862094"/>
                <a:gd name="connsiteX18" fmla="*/ 125485 w 2166102"/>
                <a:gd name="connsiteY18" fmla="*/ 1510377 h 1862094"/>
                <a:gd name="connsiteX19" fmla="*/ 680051 w 2166102"/>
                <a:gd name="connsiteY19" fmla="*/ 1197110 h 1862094"/>
                <a:gd name="connsiteX20" fmla="*/ 337151 w 2166102"/>
                <a:gd name="connsiteY20" fmla="*/ 1070110 h 1862094"/>
                <a:gd name="connsiteX21" fmla="*/ 409118 w 2166102"/>
                <a:gd name="connsiteY21" fmla="*/ 875377 h 1862094"/>
                <a:gd name="connsiteX22" fmla="*/ 6951 w 2166102"/>
                <a:gd name="connsiteY22" fmla="*/ 536710 h 186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66102" h="1862094">
                  <a:moveTo>
                    <a:pt x="6951" y="536710"/>
                  </a:moveTo>
                  <a:cubicBezTo>
                    <a:pt x="-28327" y="502843"/>
                    <a:pt x="76095" y="654538"/>
                    <a:pt x="197451" y="672177"/>
                  </a:cubicBezTo>
                  <a:cubicBezTo>
                    <a:pt x="318807" y="689816"/>
                    <a:pt x="596090" y="670061"/>
                    <a:pt x="735085" y="642544"/>
                  </a:cubicBezTo>
                  <a:cubicBezTo>
                    <a:pt x="874080" y="615027"/>
                    <a:pt x="871963" y="612910"/>
                    <a:pt x="1031418" y="507077"/>
                  </a:cubicBezTo>
                  <a:cubicBezTo>
                    <a:pt x="1190874" y="401244"/>
                    <a:pt x="1603624" y="53405"/>
                    <a:pt x="1691818" y="7544"/>
                  </a:cubicBezTo>
                  <a:cubicBezTo>
                    <a:pt x="1780012" y="-38317"/>
                    <a:pt x="1578929" y="135955"/>
                    <a:pt x="1560585" y="231910"/>
                  </a:cubicBezTo>
                  <a:cubicBezTo>
                    <a:pt x="1542241" y="327865"/>
                    <a:pt x="1507668" y="394188"/>
                    <a:pt x="1581751" y="583277"/>
                  </a:cubicBezTo>
                  <a:cubicBezTo>
                    <a:pt x="1655834" y="772366"/>
                    <a:pt x="1909835" y="1208400"/>
                    <a:pt x="2005085" y="1366444"/>
                  </a:cubicBezTo>
                  <a:cubicBezTo>
                    <a:pt x="2100335" y="1524488"/>
                    <a:pt x="2202640" y="1478627"/>
                    <a:pt x="2153251" y="1531544"/>
                  </a:cubicBezTo>
                  <a:cubicBezTo>
                    <a:pt x="2103862" y="1584461"/>
                    <a:pt x="1854801" y="1629616"/>
                    <a:pt x="1708751" y="1683944"/>
                  </a:cubicBezTo>
                  <a:cubicBezTo>
                    <a:pt x="1562701" y="1738272"/>
                    <a:pt x="1370790" y="1837049"/>
                    <a:pt x="1276951" y="1857510"/>
                  </a:cubicBezTo>
                  <a:cubicBezTo>
                    <a:pt x="1183112" y="1877971"/>
                    <a:pt x="1142896" y="1824349"/>
                    <a:pt x="1145718" y="1806710"/>
                  </a:cubicBezTo>
                  <a:cubicBezTo>
                    <a:pt x="1148540" y="1789071"/>
                    <a:pt x="1324929" y="1781310"/>
                    <a:pt x="1293885" y="1751677"/>
                  </a:cubicBezTo>
                  <a:cubicBezTo>
                    <a:pt x="1262841" y="1722044"/>
                    <a:pt x="1013779" y="1692410"/>
                    <a:pt x="959451" y="1628910"/>
                  </a:cubicBezTo>
                  <a:cubicBezTo>
                    <a:pt x="905123" y="1565410"/>
                    <a:pt x="958040" y="1468044"/>
                    <a:pt x="967918" y="1370677"/>
                  </a:cubicBezTo>
                  <a:cubicBezTo>
                    <a:pt x="977796" y="1273310"/>
                    <a:pt x="1039179" y="1101860"/>
                    <a:pt x="1018718" y="1044710"/>
                  </a:cubicBezTo>
                  <a:cubicBezTo>
                    <a:pt x="998257" y="987560"/>
                    <a:pt x="905829" y="1000260"/>
                    <a:pt x="845151" y="1027777"/>
                  </a:cubicBezTo>
                  <a:cubicBezTo>
                    <a:pt x="784473" y="1055294"/>
                    <a:pt x="774595" y="1129377"/>
                    <a:pt x="654651" y="1209810"/>
                  </a:cubicBezTo>
                  <a:cubicBezTo>
                    <a:pt x="534707" y="1290243"/>
                    <a:pt x="121252" y="1512494"/>
                    <a:pt x="125485" y="1510377"/>
                  </a:cubicBezTo>
                  <a:cubicBezTo>
                    <a:pt x="129718" y="1508260"/>
                    <a:pt x="644773" y="1270488"/>
                    <a:pt x="680051" y="1197110"/>
                  </a:cubicBezTo>
                  <a:cubicBezTo>
                    <a:pt x="715329" y="1123732"/>
                    <a:pt x="382306" y="1123732"/>
                    <a:pt x="337151" y="1070110"/>
                  </a:cubicBezTo>
                  <a:cubicBezTo>
                    <a:pt x="291996" y="1016488"/>
                    <a:pt x="461329" y="960044"/>
                    <a:pt x="409118" y="875377"/>
                  </a:cubicBezTo>
                  <a:cubicBezTo>
                    <a:pt x="356907" y="790710"/>
                    <a:pt x="42229" y="570577"/>
                    <a:pt x="6951" y="536710"/>
                  </a:cubicBezTo>
                  <a:close/>
                </a:path>
              </a:pathLst>
            </a:custGeom>
            <a:solidFill>
              <a:srgbClr val="FF8AD8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5BA592C7-CDF8-4A2E-AE2E-D6804C7B7782}"/>
                </a:ext>
              </a:extLst>
            </p:cNvPr>
            <p:cNvSpPr/>
            <p:nvPr/>
          </p:nvSpPr>
          <p:spPr>
            <a:xfrm>
              <a:off x="5186568" y="6385178"/>
              <a:ext cx="1576779" cy="2878481"/>
            </a:xfrm>
            <a:custGeom>
              <a:avLst/>
              <a:gdLst>
                <a:gd name="connsiteX0" fmla="*/ 1544432 w 1576779"/>
                <a:gd name="connsiteY0" fmla="*/ 25782 h 2878481"/>
                <a:gd name="connsiteX1" fmla="*/ 1503792 w 1576779"/>
                <a:gd name="connsiteY1" fmla="*/ 137542 h 2878481"/>
                <a:gd name="connsiteX2" fmla="*/ 1122792 w 1576779"/>
                <a:gd name="connsiteY2" fmla="*/ 904622 h 2878481"/>
                <a:gd name="connsiteX3" fmla="*/ 716392 w 1576779"/>
                <a:gd name="connsiteY3" fmla="*/ 1966342 h 2878481"/>
                <a:gd name="connsiteX4" fmla="*/ 548752 w 1576779"/>
                <a:gd name="connsiteY4" fmla="*/ 2342262 h 2878481"/>
                <a:gd name="connsiteX5" fmla="*/ 112 w 1576779"/>
                <a:gd name="connsiteY5" fmla="*/ 2870582 h 2878481"/>
                <a:gd name="connsiteX6" fmla="*/ 508112 w 1576779"/>
                <a:gd name="connsiteY6" fmla="*/ 2591182 h 2878481"/>
                <a:gd name="connsiteX7" fmla="*/ 1290432 w 1576779"/>
                <a:gd name="connsiteY7" fmla="*/ 1702182 h 2878481"/>
                <a:gd name="connsiteX8" fmla="*/ 1432672 w 1576779"/>
                <a:gd name="connsiteY8" fmla="*/ 1351662 h 2878481"/>
                <a:gd name="connsiteX9" fmla="*/ 1493632 w 1576779"/>
                <a:gd name="connsiteY9" fmla="*/ 894462 h 2878481"/>
                <a:gd name="connsiteX10" fmla="*/ 1574912 w 1576779"/>
                <a:gd name="connsiteY10" fmla="*/ 437262 h 2878481"/>
                <a:gd name="connsiteX11" fmla="*/ 1544432 w 1576779"/>
                <a:gd name="connsiteY11" fmla="*/ 25782 h 287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6779" h="2878481">
                  <a:moveTo>
                    <a:pt x="1544432" y="25782"/>
                  </a:moveTo>
                  <a:cubicBezTo>
                    <a:pt x="1532579" y="-24171"/>
                    <a:pt x="1574065" y="-8931"/>
                    <a:pt x="1503792" y="137542"/>
                  </a:cubicBezTo>
                  <a:cubicBezTo>
                    <a:pt x="1433519" y="284015"/>
                    <a:pt x="1254025" y="599822"/>
                    <a:pt x="1122792" y="904622"/>
                  </a:cubicBezTo>
                  <a:cubicBezTo>
                    <a:pt x="991559" y="1209422"/>
                    <a:pt x="812065" y="1726735"/>
                    <a:pt x="716392" y="1966342"/>
                  </a:cubicBezTo>
                  <a:cubicBezTo>
                    <a:pt x="620719" y="2205949"/>
                    <a:pt x="668132" y="2191555"/>
                    <a:pt x="548752" y="2342262"/>
                  </a:cubicBezTo>
                  <a:cubicBezTo>
                    <a:pt x="429372" y="2492969"/>
                    <a:pt x="6885" y="2829095"/>
                    <a:pt x="112" y="2870582"/>
                  </a:cubicBezTo>
                  <a:cubicBezTo>
                    <a:pt x="-6661" y="2912069"/>
                    <a:pt x="293059" y="2785915"/>
                    <a:pt x="508112" y="2591182"/>
                  </a:cubicBezTo>
                  <a:cubicBezTo>
                    <a:pt x="723165" y="2396449"/>
                    <a:pt x="1136339" y="1908769"/>
                    <a:pt x="1290432" y="1702182"/>
                  </a:cubicBezTo>
                  <a:cubicBezTo>
                    <a:pt x="1444525" y="1495595"/>
                    <a:pt x="1398805" y="1486282"/>
                    <a:pt x="1432672" y="1351662"/>
                  </a:cubicBezTo>
                  <a:cubicBezTo>
                    <a:pt x="1466539" y="1217042"/>
                    <a:pt x="1469925" y="1046862"/>
                    <a:pt x="1493632" y="894462"/>
                  </a:cubicBezTo>
                  <a:cubicBezTo>
                    <a:pt x="1517339" y="742062"/>
                    <a:pt x="1565599" y="577809"/>
                    <a:pt x="1574912" y="437262"/>
                  </a:cubicBezTo>
                  <a:cubicBezTo>
                    <a:pt x="1584225" y="296715"/>
                    <a:pt x="1556285" y="75735"/>
                    <a:pt x="1544432" y="257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A977DD65-A3E2-42DC-B58F-BA8FB2097088}"/>
                </a:ext>
              </a:extLst>
            </p:cNvPr>
            <p:cNvSpPr/>
            <p:nvPr/>
          </p:nvSpPr>
          <p:spPr>
            <a:xfrm>
              <a:off x="4064762" y="5905118"/>
              <a:ext cx="480299" cy="388646"/>
            </a:xfrm>
            <a:custGeom>
              <a:avLst/>
              <a:gdLst>
                <a:gd name="connsiteX0" fmla="*/ 9821 w 480299"/>
                <a:gd name="connsiteY0" fmla="*/ 15199 h 388646"/>
                <a:gd name="connsiteX1" fmla="*/ 73321 w 480299"/>
                <a:gd name="connsiteY1" fmla="*/ 15199 h 388646"/>
                <a:gd name="connsiteX2" fmla="*/ 428921 w 480299"/>
                <a:gd name="connsiteY2" fmla="*/ 87165 h 388646"/>
                <a:gd name="connsiteX3" fmla="*/ 477605 w 480299"/>
                <a:gd name="connsiteY3" fmla="*/ 307299 h 388646"/>
                <a:gd name="connsiteX4" fmla="*/ 424688 w 480299"/>
                <a:gd name="connsiteY4" fmla="*/ 385615 h 388646"/>
                <a:gd name="connsiteX5" fmla="*/ 450088 w 480299"/>
                <a:gd name="connsiteY5" fmla="*/ 370799 h 388646"/>
                <a:gd name="connsiteX6" fmla="*/ 458555 w 480299"/>
                <a:gd name="connsiteY6" fmla="*/ 353865 h 388646"/>
                <a:gd name="connsiteX7" fmla="*/ 376005 w 480299"/>
                <a:gd name="connsiteY7" fmla="*/ 300949 h 388646"/>
                <a:gd name="connsiteX8" fmla="*/ 213021 w 480299"/>
                <a:gd name="connsiteY8" fmla="*/ 178182 h 388646"/>
                <a:gd name="connsiteX9" fmla="*/ 9821 w 480299"/>
                <a:gd name="connsiteY9" fmla="*/ 15199 h 38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299" h="388646">
                  <a:moveTo>
                    <a:pt x="9821" y="15199"/>
                  </a:moveTo>
                  <a:cubicBezTo>
                    <a:pt x="-13462" y="-11965"/>
                    <a:pt x="3471" y="3205"/>
                    <a:pt x="73321" y="15199"/>
                  </a:cubicBezTo>
                  <a:cubicBezTo>
                    <a:pt x="143171" y="27193"/>
                    <a:pt x="361540" y="38482"/>
                    <a:pt x="428921" y="87165"/>
                  </a:cubicBezTo>
                  <a:cubicBezTo>
                    <a:pt x="496302" y="135848"/>
                    <a:pt x="478311" y="257557"/>
                    <a:pt x="477605" y="307299"/>
                  </a:cubicBezTo>
                  <a:cubicBezTo>
                    <a:pt x="476900" y="357041"/>
                    <a:pt x="429274" y="375032"/>
                    <a:pt x="424688" y="385615"/>
                  </a:cubicBezTo>
                  <a:cubicBezTo>
                    <a:pt x="420102" y="396198"/>
                    <a:pt x="444444" y="376091"/>
                    <a:pt x="450088" y="370799"/>
                  </a:cubicBezTo>
                  <a:cubicBezTo>
                    <a:pt x="455732" y="365507"/>
                    <a:pt x="470902" y="365507"/>
                    <a:pt x="458555" y="353865"/>
                  </a:cubicBezTo>
                  <a:cubicBezTo>
                    <a:pt x="446208" y="342223"/>
                    <a:pt x="416927" y="330230"/>
                    <a:pt x="376005" y="300949"/>
                  </a:cubicBezTo>
                  <a:cubicBezTo>
                    <a:pt x="335083" y="271668"/>
                    <a:pt x="267702" y="226513"/>
                    <a:pt x="213021" y="178182"/>
                  </a:cubicBezTo>
                  <a:cubicBezTo>
                    <a:pt x="158340" y="129851"/>
                    <a:pt x="33104" y="42363"/>
                    <a:pt x="9821" y="1519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A0DE178-3706-42AE-8D35-00D3F2E21E76}"/>
                </a:ext>
              </a:extLst>
            </p:cNvPr>
            <p:cNvSpPr/>
            <p:nvPr/>
          </p:nvSpPr>
          <p:spPr>
            <a:xfrm>
              <a:off x="4996869" y="5790466"/>
              <a:ext cx="325114" cy="474877"/>
            </a:xfrm>
            <a:custGeom>
              <a:avLst/>
              <a:gdLst>
                <a:gd name="connsiteX0" fmla="*/ 581 w 325114"/>
                <a:gd name="connsiteY0" fmla="*/ 2851 h 474877"/>
                <a:gd name="connsiteX1" fmla="*/ 112764 w 325114"/>
                <a:gd name="connsiteY1" fmla="*/ 326701 h 474877"/>
                <a:gd name="connsiteX2" fmla="*/ 68314 w 325114"/>
                <a:gd name="connsiteY2" fmla="*/ 468517 h 474877"/>
                <a:gd name="connsiteX3" fmla="*/ 81014 w 325114"/>
                <a:gd name="connsiteY3" fmla="*/ 438884 h 474877"/>
                <a:gd name="connsiteX4" fmla="*/ 299031 w 325114"/>
                <a:gd name="connsiteY4" fmla="*/ 474867 h 474877"/>
                <a:gd name="connsiteX5" fmla="*/ 318081 w 325114"/>
                <a:gd name="connsiteY5" fmla="*/ 434651 h 474877"/>
                <a:gd name="connsiteX6" fmla="*/ 271514 w 325114"/>
                <a:gd name="connsiteY6" fmla="*/ 333051 h 474877"/>
                <a:gd name="connsiteX7" fmla="*/ 169914 w 325114"/>
                <a:gd name="connsiteY7" fmla="*/ 176417 h 474877"/>
                <a:gd name="connsiteX8" fmla="*/ 581 w 325114"/>
                <a:gd name="connsiteY8" fmla="*/ 2851 h 4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114" h="474877">
                  <a:moveTo>
                    <a:pt x="581" y="2851"/>
                  </a:moveTo>
                  <a:cubicBezTo>
                    <a:pt x="-8944" y="27898"/>
                    <a:pt x="101475" y="249090"/>
                    <a:pt x="112764" y="326701"/>
                  </a:cubicBezTo>
                  <a:cubicBezTo>
                    <a:pt x="124053" y="404312"/>
                    <a:pt x="73606" y="449820"/>
                    <a:pt x="68314" y="468517"/>
                  </a:cubicBezTo>
                  <a:cubicBezTo>
                    <a:pt x="63022" y="487214"/>
                    <a:pt x="42561" y="437826"/>
                    <a:pt x="81014" y="438884"/>
                  </a:cubicBezTo>
                  <a:cubicBezTo>
                    <a:pt x="119467" y="439942"/>
                    <a:pt x="259520" y="475573"/>
                    <a:pt x="299031" y="474867"/>
                  </a:cubicBezTo>
                  <a:cubicBezTo>
                    <a:pt x="338542" y="474162"/>
                    <a:pt x="322667" y="458287"/>
                    <a:pt x="318081" y="434651"/>
                  </a:cubicBezTo>
                  <a:cubicBezTo>
                    <a:pt x="313495" y="411015"/>
                    <a:pt x="296208" y="376090"/>
                    <a:pt x="271514" y="333051"/>
                  </a:cubicBezTo>
                  <a:cubicBezTo>
                    <a:pt x="246820" y="290012"/>
                    <a:pt x="211894" y="228275"/>
                    <a:pt x="169914" y="176417"/>
                  </a:cubicBezTo>
                  <a:cubicBezTo>
                    <a:pt x="127934" y="124559"/>
                    <a:pt x="10106" y="-22196"/>
                    <a:pt x="581" y="285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6862BE9F-CC40-4D60-A108-E8F8A28F0C2C}"/>
                </a:ext>
              </a:extLst>
            </p:cNvPr>
            <p:cNvSpPr/>
            <p:nvPr/>
          </p:nvSpPr>
          <p:spPr>
            <a:xfrm>
              <a:off x="5304846" y="4647246"/>
              <a:ext cx="1502681" cy="1665639"/>
            </a:xfrm>
            <a:custGeom>
              <a:avLst/>
              <a:gdLst>
                <a:gd name="connsiteX0" fmla="*/ 88421 w 1502681"/>
                <a:gd name="connsiteY0" fmla="*/ 64454 h 1665639"/>
                <a:gd name="connsiteX1" fmla="*/ 164621 w 1502681"/>
                <a:gd name="connsiteY1" fmla="*/ 85621 h 1665639"/>
                <a:gd name="connsiteX2" fmla="*/ 1197554 w 1502681"/>
                <a:gd name="connsiteY2" fmla="*/ 902654 h 1665639"/>
                <a:gd name="connsiteX3" fmla="*/ 1481187 w 1502681"/>
                <a:gd name="connsiteY3" fmla="*/ 1660421 h 1665639"/>
                <a:gd name="connsiteX4" fmla="*/ 1476954 w 1502681"/>
                <a:gd name="connsiteY4" fmla="*/ 1224387 h 1665639"/>
                <a:gd name="connsiteX5" fmla="*/ 1430387 w 1502681"/>
                <a:gd name="connsiteY5" fmla="*/ 970387 h 1665639"/>
                <a:gd name="connsiteX6" fmla="*/ 1023987 w 1502681"/>
                <a:gd name="connsiteY6" fmla="*/ 436987 h 1665639"/>
                <a:gd name="connsiteX7" fmla="*/ 88421 w 1502681"/>
                <a:gd name="connsiteY7" fmla="*/ 64454 h 16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81" h="1665639">
                  <a:moveTo>
                    <a:pt x="88421" y="64454"/>
                  </a:moveTo>
                  <a:cubicBezTo>
                    <a:pt x="-54807" y="5893"/>
                    <a:pt x="-20235" y="-54079"/>
                    <a:pt x="164621" y="85621"/>
                  </a:cubicBezTo>
                  <a:cubicBezTo>
                    <a:pt x="349477" y="225321"/>
                    <a:pt x="978126" y="640187"/>
                    <a:pt x="1197554" y="902654"/>
                  </a:cubicBezTo>
                  <a:cubicBezTo>
                    <a:pt x="1416982" y="1165121"/>
                    <a:pt x="1434620" y="1606799"/>
                    <a:pt x="1481187" y="1660421"/>
                  </a:cubicBezTo>
                  <a:cubicBezTo>
                    <a:pt x="1527754" y="1714043"/>
                    <a:pt x="1485421" y="1339393"/>
                    <a:pt x="1476954" y="1224387"/>
                  </a:cubicBezTo>
                  <a:cubicBezTo>
                    <a:pt x="1468487" y="1109381"/>
                    <a:pt x="1505881" y="1101620"/>
                    <a:pt x="1430387" y="970387"/>
                  </a:cubicBezTo>
                  <a:cubicBezTo>
                    <a:pt x="1354893" y="839154"/>
                    <a:pt x="1244120" y="592915"/>
                    <a:pt x="1023987" y="436987"/>
                  </a:cubicBezTo>
                  <a:cubicBezTo>
                    <a:pt x="803854" y="281059"/>
                    <a:pt x="231649" y="123015"/>
                    <a:pt x="88421" y="6445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B02A4FA6-10D7-4EB8-A84F-489A59A57001}"/>
                </a:ext>
              </a:extLst>
            </p:cNvPr>
            <p:cNvSpPr/>
            <p:nvPr/>
          </p:nvSpPr>
          <p:spPr>
            <a:xfrm>
              <a:off x="4753231" y="7955273"/>
              <a:ext cx="912870" cy="1239574"/>
            </a:xfrm>
            <a:custGeom>
              <a:avLst/>
              <a:gdLst>
                <a:gd name="connsiteX0" fmla="*/ 905889 w 912870"/>
                <a:gd name="connsiteY0" fmla="*/ 7 h 1239574"/>
                <a:gd name="connsiteX1" fmla="*/ 865249 w 912870"/>
                <a:gd name="connsiteY1" fmla="*/ 406407 h 1239574"/>
                <a:gd name="connsiteX2" fmla="*/ 596009 w 912870"/>
                <a:gd name="connsiteY2" fmla="*/ 751847 h 1239574"/>
                <a:gd name="connsiteX3" fmla="*/ 611249 w 912870"/>
                <a:gd name="connsiteY3" fmla="*/ 990607 h 1239574"/>
                <a:gd name="connsiteX4" fmla="*/ 484249 w 912870"/>
                <a:gd name="connsiteY4" fmla="*/ 1168407 h 1239574"/>
                <a:gd name="connsiteX5" fmla="*/ 138809 w 912870"/>
                <a:gd name="connsiteY5" fmla="*/ 1239527 h 1239574"/>
                <a:gd name="connsiteX6" fmla="*/ 6729 w 912870"/>
                <a:gd name="connsiteY6" fmla="*/ 1173487 h 1239574"/>
                <a:gd name="connsiteX7" fmla="*/ 326769 w 912870"/>
                <a:gd name="connsiteY7" fmla="*/ 899167 h 1239574"/>
                <a:gd name="connsiteX8" fmla="*/ 281049 w 912870"/>
                <a:gd name="connsiteY8" fmla="*/ 777247 h 1239574"/>
                <a:gd name="connsiteX9" fmla="*/ 108329 w 912870"/>
                <a:gd name="connsiteY9" fmla="*/ 706127 h 1239574"/>
                <a:gd name="connsiteX10" fmla="*/ 585849 w 912870"/>
                <a:gd name="connsiteY10" fmla="*/ 614687 h 1239574"/>
                <a:gd name="connsiteX11" fmla="*/ 783969 w 912870"/>
                <a:gd name="connsiteY11" fmla="*/ 416567 h 1239574"/>
                <a:gd name="connsiteX12" fmla="*/ 905889 w 912870"/>
                <a:gd name="connsiteY12" fmla="*/ 7 h 123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12870" h="1239574">
                  <a:moveTo>
                    <a:pt x="905889" y="7"/>
                  </a:moveTo>
                  <a:cubicBezTo>
                    <a:pt x="919436" y="-1686"/>
                    <a:pt x="916896" y="281100"/>
                    <a:pt x="865249" y="406407"/>
                  </a:cubicBezTo>
                  <a:cubicBezTo>
                    <a:pt x="813602" y="531714"/>
                    <a:pt x="638342" y="654480"/>
                    <a:pt x="596009" y="751847"/>
                  </a:cubicBezTo>
                  <a:cubicBezTo>
                    <a:pt x="553676" y="849214"/>
                    <a:pt x="629876" y="921180"/>
                    <a:pt x="611249" y="990607"/>
                  </a:cubicBezTo>
                  <a:cubicBezTo>
                    <a:pt x="592622" y="1060034"/>
                    <a:pt x="562989" y="1126920"/>
                    <a:pt x="484249" y="1168407"/>
                  </a:cubicBezTo>
                  <a:cubicBezTo>
                    <a:pt x="405509" y="1209894"/>
                    <a:pt x="218396" y="1238680"/>
                    <a:pt x="138809" y="1239527"/>
                  </a:cubicBezTo>
                  <a:cubicBezTo>
                    <a:pt x="59222" y="1240374"/>
                    <a:pt x="-24598" y="1230214"/>
                    <a:pt x="6729" y="1173487"/>
                  </a:cubicBezTo>
                  <a:cubicBezTo>
                    <a:pt x="38056" y="1116760"/>
                    <a:pt x="281049" y="965207"/>
                    <a:pt x="326769" y="899167"/>
                  </a:cubicBezTo>
                  <a:cubicBezTo>
                    <a:pt x="372489" y="833127"/>
                    <a:pt x="317456" y="809420"/>
                    <a:pt x="281049" y="777247"/>
                  </a:cubicBezTo>
                  <a:cubicBezTo>
                    <a:pt x="244642" y="745074"/>
                    <a:pt x="57529" y="733220"/>
                    <a:pt x="108329" y="706127"/>
                  </a:cubicBezTo>
                  <a:cubicBezTo>
                    <a:pt x="159129" y="679034"/>
                    <a:pt x="473242" y="662947"/>
                    <a:pt x="585849" y="614687"/>
                  </a:cubicBezTo>
                  <a:cubicBezTo>
                    <a:pt x="698456" y="566427"/>
                    <a:pt x="728936" y="518167"/>
                    <a:pt x="783969" y="416567"/>
                  </a:cubicBezTo>
                  <a:cubicBezTo>
                    <a:pt x="839002" y="314967"/>
                    <a:pt x="892342" y="1700"/>
                    <a:pt x="905889" y="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BFD8C0B7-AC89-4EBB-B8C6-D4C89DE05941}"/>
                </a:ext>
              </a:extLst>
            </p:cNvPr>
            <p:cNvSpPr/>
            <p:nvPr/>
          </p:nvSpPr>
          <p:spPr>
            <a:xfrm>
              <a:off x="3657600" y="8666480"/>
              <a:ext cx="839798" cy="569074"/>
            </a:xfrm>
            <a:custGeom>
              <a:avLst/>
              <a:gdLst>
                <a:gd name="connsiteX0" fmla="*/ 0 w 839798"/>
                <a:gd name="connsiteY0" fmla="*/ 0 h 569074"/>
                <a:gd name="connsiteX1" fmla="*/ 223520 w 839798"/>
                <a:gd name="connsiteY1" fmla="*/ 147320 h 569074"/>
                <a:gd name="connsiteX2" fmla="*/ 828040 w 839798"/>
                <a:gd name="connsiteY2" fmla="*/ 558800 h 569074"/>
                <a:gd name="connsiteX3" fmla="*/ 604520 w 839798"/>
                <a:gd name="connsiteY3" fmla="*/ 431800 h 569074"/>
                <a:gd name="connsiteX4" fmla="*/ 370840 w 839798"/>
                <a:gd name="connsiteY4" fmla="*/ 289560 h 569074"/>
                <a:gd name="connsiteX5" fmla="*/ 0 w 839798"/>
                <a:gd name="connsiteY5" fmla="*/ 0 h 5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98" h="569074">
                  <a:moveTo>
                    <a:pt x="0" y="0"/>
                  </a:moveTo>
                  <a:lnTo>
                    <a:pt x="223520" y="147320"/>
                  </a:lnTo>
                  <a:lnTo>
                    <a:pt x="828040" y="558800"/>
                  </a:lnTo>
                  <a:cubicBezTo>
                    <a:pt x="891540" y="606213"/>
                    <a:pt x="680720" y="476673"/>
                    <a:pt x="604520" y="431800"/>
                  </a:cubicBezTo>
                  <a:cubicBezTo>
                    <a:pt x="528320" y="386927"/>
                    <a:pt x="468207" y="360680"/>
                    <a:pt x="370840" y="289560"/>
                  </a:cubicBezTo>
                  <a:cubicBezTo>
                    <a:pt x="273473" y="218440"/>
                    <a:pt x="146896" y="11176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88881793-B663-4071-AC33-5828FD471A52}"/>
                </a:ext>
              </a:extLst>
            </p:cNvPr>
            <p:cNvSpPr/>
            <p:nvPr/>
          </p:nvSpPr>
          <p:spPr>
            <a:xfrm>
              <a:off x="3261274" y="6181761"/>
              <a:ext cx="363702" cy="292304"/>
            </a:xfrm>
            <a:custGeom>
              <a:avLst/>
              <a:gdLst>
                <a:gd name="connsiteX0" fmla="*/ 362459 w 363702"/>
                <a:gd name="connsiteY0" fmla="*/ 104739 h 292304"/>
                <a:gd name="connsiteX1" fmla="*/ 104226 w 363702"/>
                <a:gd name="connsiteY1" fmla="*/ 151306 h 292304"/>
                <a:gd name="connsiteX2" fmla="*/ 2626 w 363702"/>
                <a:gd name="connsiteY2" fmla="*/ 291006 h 292304"/>
                <a:gd name="connsiteX3" fmla="*/ 32259 w 363702"/>
                <a:gd name="connsiteY3" fmla="*/ 216922 h 292304"/>
                <a:gd name="connsiteX4" fmla="*/ 57659 w 363702"/>
                <a:gd name="connsiteY4" fmla="*/ 147072 h 292304"/>
                <a:gd name="connsiteX5" fmla="*/ 165609 w 363702"/>
                <a:gd name="connsiteY5" fmla="*/ 3139 h 292304"/>
                <a:gd name="connsiteX6" fmla="*/ 201593 w 363702"/>
                <a:gd name="connsiteY6" fmla="*/ 51822 h 292304"/>
                <a:gd name="connsiteX7" fmla="*/ 362459 w 363702"/>
                <a:gd name="connsiteY7" fmla="*/ 104739 h 29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702" h="292304">
                  <a:moveTo>
                    <a:pt x="362459" y="104739"/>
                  </a:moveTo>
                  <a:cubicBezTo>
                    <a:pt x="346231" y="121320"/>
                    <a:pt x="164198" y="120261"/>
                    <a:pt x="104226" y="151306"/>
                  </a:cubicBezTo>
                  <a:cubicBezTo>
                    <a:pt x="44254" y="182351"/>
                    <a:pt x="14620" y="280070"/>
                    <a:pt x="2626" y="291006"/>
                  </a:cubicBezTo>
                  <a:cubicBezTo>
                    <a:pt x="-9369" y="301942"/>
                    <a:pt x="23087" y="240911"/>
                    <a:pt x="32259" y="216922"/>
                  </a:cubicBezTo>
                  <a:cubicBezTo>
                    <a:pt x="41431" y="192933"/>
                    <a:pt x="35434" y="182703"/>
                    <a:pt x="57659" y="147072"/>
                  </a:cubicBezTo>
                  <a:cubicBezTo>
                    <a:pt x="79884" y="111442"/>
                    <a:pt x="141620" y="19014"/>
                    <a:pt x="165609" y="3139"/>
                  </a:cubicBezTo>
                  <a:cubicBezTo>
                    <a:pt x="189598" y="-12736"/>
                    <a:pt x="171960" y="35947"/>
                    <a:pt x="201593" y="51822"/>
                  </a:cubicBezTo>
                  <a:cubicBezTo>
                    <a:pt x="231226" y="67697"/>
                    <a:pt x="378687" y="88158"/>
                    <a:pt x="362459" y="1047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C6962AA3-46B2-4BEA-AF71-AB31811351D7}"/>
                </a:ext>
              </a:extLst>
            </p:cNvPr>
            <p:cNvSpPr/>
            <p:nvPr/>
          </p:nvSpPr>
          <p:spPr>
            <a:xfrm>
              <a:off x="3722959" y="8005772"/>
              <a:ext cx="615056" cy="675535"/>
            </a:xfrm>
            <a:custGeom>
              <a:avLst/>
              <a:gdLst>
                <a:gd name="connsiteX0" fmla="*/ 10841 w 615056"/>
                <a:gd name="connsiteY0" fmla="*/ 20628 h 675535"/>
                <a:gd name="connsiteX1" fmla="*/ 67991 w 615056"/>
                <a:gd name="connsiteY1" fmla="*/ 96828 h 675535"/>
                <a:gd name="connsiteX2" fmla="*/ 595041 w 615056"/>
                <a:gd name="connsiteY2" fmla="*/ 484178 h 675535"/>
                <a:gd name="connsiteX3" fmla="*/ 493441 w 615056"/>
                <a:gd name="connsiteY3" fmla="*/ 509578 h 675535"/>
                <a:gd name="connsiteX4" fmla="*/ 385491 w 615056"/>
                <a:gd name="connsiteY4" fmla="*/ 674678 h 675535"/>
                <a:gd name="connsiteX5" fmla="*/ 150541 w 615056"/>
                <a:gd name="connsiteY5" fmla="*/ 566728 h 675535"/>
                <a:gd name="connsiteX6" fmla="*/ 106091 w 615056"/>
                <a:gd name="connsiteY6" fmla="*/ 401628 h 675535"/>
                <a:gd name="connsiteX7" fmla="*/ 10841 w 615056"/>
                <a:gd name="connsiteY7" fmla="*/ 20628 h 67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56" h="675535">
                  <a:moveTo>
                    <a:pt x="10841" y="20628"/>
                  </a:moveTo>
                  <a:cubicBezTo>
                    <a:pt x="4491" y="-30172"/>
                    <a:pt x="-29376" y="19570"/>
                    <a:pt x="67991" y="96828"/>
                  </a:cubicBezTo>
                  <a:cubicBezTo>
                    <a:pt x="165358" y="174086"/>
                    <a:pt x="524133" y="415386"/>
                    <a:pt x="595041" y="484178"/>
                  </a:cubicBezTo>
                  <a:cubicBezTo>
                    <a:pt x="665949" y="552970"/>
                    <a:pt x="528366" y="477828"/>
                    <a:pt x="493441" y="509578"/>
                  </a:cubicBezTo>
                  <a:cubicBezTo>
                    <a:pt x="458516" y="541328"/>
                    <a:pt x="442641" y="665153"/>
                    <a:pt x="385491" y="674678"/>
                  </a:cubicBezTo>
                  <a:cubicBezTo>
                    <a:pt x="328341" y="684203"/>
                    <a:pt x="197108" y="612236"/>
                    <a:pt x="150541" y="566728"/>
                  </a:cubicBezTo>
                  <a:cubicBezTo>
                    <a:pt x="103974" y="521220"/>
                    <a:pt x="128316" y="488411"/>
                    <a:pt x="106091" y="401628"/>
                  </a:cubicBezTo>
                  <a:cubicBezTo>
                    <a:pt x="83866" y="314845"/>
                    <a:pt x="17191" y="71428"/>
                    <a:pt x="10841" y="206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80DB88F3-E255-46BA-8449-39C0B4C067D5}"/>
                </a:ext>
              </a:extLst>
            </p:cNvPr>
            <p:cNvSpPr/>
            <p:nvPr/>
          </p:nvSpPr>
          <p:spPr>
            <a:xfrm>
              <a:off x="5048602" y="6087508"/>
              <a:ext cx="300833" cy="966980"/>
            </a:xfrm>
            <a:custGeom>
              <a:avLst/>
              <a:gdLst>
                <a:gd name="connsiteX0" fmla="*/ 86431 w 300833"/>
                <a:gd name="connsiteY0" fmla="*/ 241325 h 966980"/>
                <a:gd name="connsiteX1" fmla="*/ 226131 w 300833"/>
                <a:gd name="connsiteY1" fmla="*/ 668892 h 966980"/>
                <a:gd name="connsiteX2" fmla="*/ 293865 w 300833"/>
                <a:gd name="connsiteY2" fmla="*/ 842459 h 966980"/>
                <a:gd name="connsiteX3" fmla="*/ 293865 w 300833"/>
                <a:gd name="connsiteY3" fmla="*/ 965225 h 966980"/>
                <a:gd name="connsiteX4" fmla="*/ 251531 w 300833"/>
                <a:gd name="connsiteY4" fmla="*/ 893259 h 966980"/>
                <a:gd name="connsiteX5" fmla="*/ 61031 w 300833"/>
                <a:gd name="connsiteY5" fmla="*/ 613859 h 966980"/>
                <a:gd name="connsiteX6" fmla="*/ 31398 w 300833"/>
                <a:gd name="connsiteY6" fmla="*/ 444525 h 966980"/>
                <a:gd name="connsiteX7" fmla="*/ 31398 w 300833"/>
                <a:gd name="connsiteY7" fmla="*/ 266725 h 966980"/>
                <a:gd name="connsiteX8" fmla="*/ 1765 w 300833"/>
                <a:gd name="connsiteY8" fmla="*/ 25 h 966980"/>
                <a:gd name="connsiteX9" fmla="*/ 86431 w 300833"/>
                <a:gd name="connsiteY9" fmla="*/ 241325 h 96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0833" h="966980">
                  <a:moveTo>
                    <a:pt x="86431" y="241325"/>
                  </a:moveTo>
                  <a:cubicBezTo>
                    <a:pt x="123825" y="352803"/>
                    <a:pt x="191559" y="568703"/>
                    <a:pt x="226131" y="668892"/>
                  </a:cubicBezTo>
                  <a:cubicBezTo>
                    <a:pt x="260703" y="769081"/>
                    <a:pt x="282576" y="793070"/>
                    <a:pt x="293865" y="842459"/>
                  </a:cubicBezTo>
                  <a:cubicBezTo>
                    <a:pt x="305154" y="891848"/>
                    <a:pt x="300921" y="956758"/>
                    <a:pt x="293865" y="965225"/>
                  </a:cubicBezTo>
                  <a:cubicBezTo>
                    <a:pt x="286809" y="973692"/>
                    <a:pt x="290337" y="951820"/>
                    <a:pt x="251531" y="893259"/>
                  </a:cubicBezTo>
                  <a:cubicBezTo>
                    <a:pt x="212725" y="834698"/>
                    <a:pt x="97720" y="688648"/>
                    <a:pt x="61031" y="613859"/>
                  </a:cubicBezTo>
                  <a:cubicBezTo>
                    <a:pt x="24342" y="539070"/>
                    <a:pt x="36337" y="502381"/>
                    <a:pt x="31398" y="444525"/>
                  </a:cubicBezTo>
                  <a:cubicBezTo>
                    <a:pt x="26459" y="386669"/>
                    <a:pt x="36337" y="340808"/>
                    <a:pt x="31398" y="266725"/>
                  </a:cubicBezTo>
                  <a:cubicBezTo>
                    <a:pt x="26459" y="192642"/>
                    <a:pt x="-8113" y="2142"/>
                    <a:pt x="1765" y="25"/>
                  </a:cubicBezTo>
                  <a:cubicBezTo>
                    <a:pt x="11643" y="-2092"/>
                    <a:pt x="49037" y="129847"/>
                    <a:pt x="86431" y="24132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A7C77C6D-F747-4E5F-BD87-F769D49F7CA6}"/>
                </a:ext>
              </a:extLst>
            </p:cNvPr>
            <p:cNvSpPr/>
            <p:nvPr/>
          </p:nvSpPr>
          <p:spPr>
            <a:xfrm>
              <a:off x="5552364" y="6486416"/>
              <a:ext cx="621083" cy="101830"/>
            </a:xfrm>
            <a:custGeom>
              <a:avLst/>
              <a:gdLst>
                <a:gd name="connsiteX0" fmla="*/ 10236 w 621083"/>
                <a:gd name="connsiteY0" fmla="*/ 57259 h 101830"/>
                <a:gd name="connsiteX1" fmla="*/ 70561 w 621083"/>
                <a:gd name="connsiteY1" fmla="*/ 66784 h 101830"/>
                <a:gd name="connsiteX2" fmla="*/ 419811 w 621083"/>
                <a:gd name="connsiteY2" fmla="*/ 76309 h 101830"/>
                <a:gd name="connsiteX3" fmla="*/ 619836 w 621083"/>
                <a:gd name="connsiteY3" fmla="*/ 109 h 101830"/>
                <a:gd name="connsiteX4" fmla="*/ 496011 w 621083"/>
                <a:gd name="connsiteY4" fmla="*/ 60434 h 101830"/>
                <a:gd name="connsiteX5" fmla="*/ 324561 w 621083"/>
                <a:gd name="connsiteY5" fmla="*/ 101709 h 101830"/>
                <a:gd name="connsiteX6" fmla="*/ 10236 w 621083"/>
                <a:gd name="connsiteY6" fmla="*/ 57259 h 101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1083" h="101830">
                  <a:moveTo>
                    <a:pt x="10236" y="57259"/>
                  </a:moveTo>
                  <a:cubicBezTo>
                    <a:pt x="-32097" y="51438"/>
                    <a:pt x="70561" y="66784"/>
                    <a:pt x="70561" y="66784"/>
                  </a:cubicBezTo>
                  <a:cubicBezTo>
                    <a:pt x="138823" y="69959"/>
                    <a:pt x="328265" y="87422"/>
                    <a:pt x="419811" y="76309"/>
                  </a:cubicBezTo>
                  <a:cubicBezTo>
                    <a:pt x="511357" y="65196"/>
                    <a:pt x="607136" y="2755"/>
                    <a:pt x="619836" y="109"/>
                  </a:cubicBezTo>
                  <a:cubicBezTo>
                    <a:pt x="632536" y="-2537"/>
                    <a:pt x="545223" y="43501"/>
                    <a:pt x="496011" y="60434"/>
                  </a:cubicBezTo>
                  <a:cubicBezTo>
                    <a:pt x="446799" y="77367"/>
                    <a:pt x="399703" y="99063"/>
                    <a:pt x="324561" y="101709"/>
                  </a:cubicBezTo>
                  <a:cubicBezTo>
                    <a:pt x="249419" y="104355"/>
                    <a:pt x="52569" y="63080"/>
                    <a:pt x="10236" y="57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3F4EBEED-AE04-4C0F-9B82-159E5E37C8AF}"/>
                </a:ext>
              </a:extLst>
            </p:cNvPr>
            <p:cNvSpPr/>
            <p:nvPr/>
          </p:nvSpPr>
          <p:spPr>
            <a:xfrm>
              <a:off x="5479848" y="6565719"/>
              <a:ext cx="532349" cy="262656"/>
            </a:xfrm>
            <a:custGeom>
              <a:avLst/>
              <a:gdLst>
                <a:gd name="connsiteX0" fmla="*/ 202 w 532349"/>
                <a:gd name="connsiteY0" fmla="*/ 181 h 262656"/>
                <a:gd name="connsiteX1" fmla="*/ 89102 w 532349"/>
                <a:gd name="connsiteY1" fmla="*/ 34048 h 262656"/>
                <a:gd name="connsiteX2" fmla="*/ 516669 w 532349"/>
                <a:gd name="connsiteY2" fmla="*/ 78498 h 262656"/>
                <a:gd name="connsiteX3" fmla="*/ 419302 w 532349"/>
                <a:gd name="connsiteY3" fmla="*/ 91198 h 262656"/>
                <a:gd name="connsiteX4" fmla="*/ 224569 w 532349"/>
                <a:gd name="connsiteY4" fmla="*/ 192798 h 262656"/>
                <a:gd name="connsiteX5" fmla="*/ 213985 w 532349"/>
                <a:gd name="connsiteY5" fmla="*/ 262648 h 262656"/>
                <a:gd name="connsiteX6" fmla="*/ 199169 w 532349"/>
                <a:gd name="connsiteY6" fmla="*/ 188564 h 262656"/>
                <a:gd name="connsiteX7" fmla="*/ 317702 w 532349"/>
                <a:gd name="connsiteY7" fmla="*/ 125064 h 262656"/>
                <a:gd name="connsiteX8" fmla="*/ 40419 w 532349"/>
                <a:gd name="connsiteY8" fmla="*/ 131414 h 262656"/>
                <a:gd name="connsiteX9" fmla="*/ 63702 w 532349"/>
                <a:gd name="connsiteY9" fmla="*/ 48864 h 262656"/>
                <a:gd name="connsiteX10" fmla="*/ 202 w 532349"/>
                <a:gd name="connsiteY10" fmla="*/ 181 h 26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2349" h="262656">
                  <a:moveTo>
                    <a:pt x="202" y="181"/>
                  </a:moveTo>
                  <a:cubicBezTo>
                    <a:pt x="4435" y="-2288"/>
                    <a:pt x="3024" y="20995"/>
                    <a:pt x="89102" y="34048"/>
                  </a:cubicBezTo>
                  <a:cubicBezTo>
                    <a:pt x="175180" y="47101"/>
                    <a:pt x="461636" y="68973"/>
                    <a:pt x="516669" y="78498"/>
                  </a:cubicBezTo>
                  <a:cubicBezTo>
                    <a:pt x="571702" y="88023"/>
                    <a:pt x="467985" y="72148"/>
                    <a:pt x="419302" y="91198"/>
                  </a:cubicBezTo>
                  <a:cubicBezTo>
                    <a:pt x="370619" y="110248"/>
                    <a:pt x="258789" y="164223"/>
                    <a:pt x="224569" y="192798"/>
                  </a:cubicBezTo>
                  <a:cubicBezTo>
                    <a:pt x="190350" y="221373"/>
                    <a:pt x="218218" y="263354"/>
                    <a:pt x="213985" y="262648"/>
                  </a:cubicBezTo>
                  <a:cubicBezTo>
                    <a:pt x="209752" y="261942"/>
                    <a:pt x="181883" y="211495"/>
                    <a:pt x="199169" y="188564"/>
                  </a:cubicBezTo>
                  <a:cubicBezTo>
                    <a:pt x="216455" y="165633"/>
                    <a:pt x="344160" y="134589"/>
                    <a:pt x="317702" y="125064"/>
                  </a:cubicBezTo>
                  <a:cubicBezTo>
                    <a:pt x="291244" y="115539"/>
                    <a:pt x="82752" y="144114"/>
                    <a:pt x="40419" y="131414"/>
                  </a:cubicBezTo>
                  <a:cubicBezTo>
                    <a:pt x="-1914" y="118714"/>
                    <a:pt x="67935" y="66150"/>
                    <a:pt x="63702" y="48864"/>
                  </a:cubicBezTo>
                  <a:cubicBezTo>
                    <a:pt x="59469" y="31578"/>
                    <a:pt x="-4031" y="2650"/>
                    <a:pt x="202" y="1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9114453C-8EB6-4A7E-9BDA-604D450898C5}"/>
                </a:ext>
              </a:extLst>
            </p:cNvPr>
            <p:cNvSpPr/>
            <p:nvPr/>
          </p:nvSpPr>
          <p:spPr>
            <a:xfrm>
              <a:off x="4161651" y="7116876"/>
              <a:ext cx="290388" cy="857114"/>
            </a:xfrm>
            <a:custGeom>
              <a:avLst/>
              <a:gdLst>
                <a:gd name="connsiteX0" fmla="*/ 283349 w 290388"/>
                <a:gd name="connsiteY0" fmla="*/ 7824 h 857114"/>
                <a:gd name="connsiteX1" fmla="*/ 54749 w 290388"/>
                <a:gd name="connsiteY1" fmla="*/ 511591 h 857114"/>
                <a:gd name="connsiteX2" fmla="*/ 58982 w 290388"/>
                <a:gd name="connsiteY2" fmla="*/ 846024 h 857114"/>
                <a:gd name="connsiteX3" fmla="*/ 16649 w 290388"/>
                <a:gd name="connsiteY3" fmla="*/ 761357 h 857114"/>
                <a:gd name="connsiteX4" fmla="*/ 8182 w 290388"/>
                <a:gd name="connsiteY4" fmla="*/ 604724 h 857114"/>
                <a:gd name="connsiteX5" fmla="*/ 130949 w 290388"/>
                <a:gd name="connsiteY5" fmla="*/ 371891 h 857114"/>
                <a:gd name="connsiteX6" fmla="*/ 224082 w 290388"/>
                <a:gd name="connsiteY6" fmla="*/ 215257 h 857114"/>
                <a:gd name="connsiteX7" fmla="*/ 283349 w 290388"/>
                <a:gd name="connsiteY7" fmla="*/ 7824 h 85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388" h="857114">
                  <a:moveTo>
                    <a:pt x="283349" y="7824"/>
                  </a:moveTo>
                  <a:cubicBezTo>
                    <a:pt x="255127" y="57213"/>
                    <a:pt x="92143" y="371891"/>
                    <a:pt x="54749" y="511591"/>
                  </a:cubicBezTo>
                  <a:cubicBezTo>
                    <a:pt x="17354" y="651291"/>
                    <a:pt x="65332" y="804396"/>
                    <a:pt x="58982" y="846024"/>
                  </a:cubicBezTo>
                  <a:cubicBezTo>
                    <a:pt x="52632" y="887652"/>
                    <a:pt x="25116" y="801573"/>
                    <a:pt x="16649" y="761357"/>
                  </a:cubicBezTo>
                  <a:cubicBezTo>
                    <a:pt x="8182" y="721141"/>
                    <a:pt x="-10868" y="669635"/>
                    <a:pt x="8182" y="604724"/>
                  </a:cubicBezTo>
                  <a:cubicBezTo>
                    <a:pt x="27232" y="539813"/>
                    <a:pt x="94966" y="436802"/>
                    <a:pt x="130949" y="371891"/>
                  </a:cubicBezTo>
                  <a:cubicBezTo>
                    <a:pt x="166932" y="306980"/>
                    <a:pt x="200799" y="273818"/>
                    <a:pt x="224082" y="215257"/>
                  </a:cubicBezTo>
                  <a:cubicBezTo>
                    <a:pt x="247365" y="156696"/>
                    <a:pt x="311571" y="-41565"/>
                    <a:pt x="283349" y="782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7D770B1D-1CFF-46E3-9A47-3F6F353B8471}"/>
                </a:ext>
              </a:extLst>
            </p:cNvPr>
            <p:cNvSpPr/>
            <p:nvPr/>
          </p:nvSpPr>
          <p:spPr>
            <a:xfrm>
              <a:off x="6589348" y="10493899"/>
              <a:ext cx="150442" cy="592694"/>
            </a:xfrm>
            <a:custGeom>
              <a:avLst/>
              <a:gdLst>
                <a:gd name="connsiteX0" fmla="*/ 149590 w 150442"/>
                <a:gd name="connsiteY0" fmla="*/ 7414 h 592694"/>
                <a:gd name="connsiteX1" fmla="*/ 81327 w 150442"/>
                <a:gd name="connsiteY1" fmla="*/ 101076 h 592694"/>
                <a:gd name="connsiteX2" fmla="*/ 30527 w 150442"/>
                <a:gd name="connsiteY2" fmla="*/ 342376 h 592694"/>
                <a:gd name="connsiteX3" fmla="*/ 27352 w 150442"/>
                <a:gd name="connsiteY3" fmla="*/ 580501 h 592694"/>
                <a:gd name="connsiteX4" fmla="*/ 14652 w 150442"/>
                <a:gd name="connsiteY4" fmla="*/ 548751 h 592694"/>
                <a:gd name="connsiteX5" fmla="*/ 365 w 150442"/>
                <a:gd name="connsiteY5" fmla="*/ 467789 h 592694"/>
                <a:gd name="connsiteX6" fmla="*/ 30527 w 150442"/>
                <a:gd name="connsiteY6" fmla="*/ 282051 h 592694"/>
                <a:gd name="connsiteX7" fmla="*/ 149590 w 150442"/>
                <a:gd name="connsiteY7" fmla="*/ 7414 h 59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42" h="592694">
                  <a:moveTo>
                    <a:pt x="149590" y="7414"/>
                  </a:moveTo>
                  <a:cubicBezTo>
                    <a:pt x="158057" y="-22749"/>
                    <a:pt x="101171" y="45249"/>
                    <a:pt x="81327" y="101076"/>
                  </a:cubicBezTo>
                  <a:cubicBezTo>
                    <a:pt x="61483" y="156903"/>
                    <a:pt x="39523" y="262472"/>
                    <a:pt x="30527" y="342376"/>
                  </a:cubicBezTo>
                  <a:cubicBezTo>
                    <a:pt x="21531" y="422280"/>
                    <a:pt x="29998" y="546105"/>
                    <a:pt x="27352" y="580501"/>
                  </a:cubicBezTo>
                  <a:cubicBezTo>
                    <a:pt x="24706" y="614897"/>
                    <a:pt x="19150" y="567536"/>
                    <a:pt x="14652" y="548751"/>
                  </a:cubicBezTo>
                  <a:cubicBezTo>
                    <a:pt x="10154" y="529966"/>
                    <a:pt x="-2281" y="512239"/>
                    <a:pt x="365" y="467789"/>
                  </a:cubicBezTo>
                  <a:cubicBezTo>
                    <a:pt x="3011" y="423339"/>
                    <a:pt x="4862" y="352430"/>
                    <a:pt x="30527" y="282051"/>
                  </a:cubicBezTo>
                  <a:cubicBezTo>
                    <a:pt x="56191" y="211672"/>
                    <a:pt x="141123" y="37577"/>
                    <a:pt x="149590" y="7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99C1252-B0B2-443F-AF2F-F0DB6E0B7EB2}"/>
                </a:ext>
              </a:extLst>
            </p:cNvPr>
            <p:cNvSpPr/>
            <p:nvPr/>
          </p:nvSpPr>
          <p:spPr>
            <a:xfrm>
              <a:off x="6645219" y="10107432"/>
              <a:ext cx="92362" cy="390901"/>
            </a:xfrm>
            <a:custGeom>
              <a:avLst/>
              <a:gdLst>
                <a:gd name="connsiteX0" fmla="*/ 56 w 92362"/>
                <a:gd name="connsiteY0" fmla="*/ 181 h 390901"/>
                <a:gd name="connsiteX1" fmla="*/ 63556 w 92362"/>
                <a:gd name="connsiteY1" fmla="*/ 162106 h 390901"/>
                <a:gd name="connsiteX2" fmla="*/ 92131 w 92362"/>
                <a:gd name="connsiteY2" fmla="*/ 325618 h 390901"/>
                <a:gd name="connsiteX3" fmla="*/ 76256 w 92362"/>
                <a:gd name="connsiteY3" fmla="*/ 390706 h 390901"/>
                <a:gd name="connsiteX4" fmla="*/ 61969 w 92362"/>
                <a:gd name="connsiteY4" fmla="*/ 308156 h 390901"/>
                <a:gd name="connsiteX5" fmla="*/ 52444 w 92362"/>
                <a:gd name="connsiteY5" fmla="*/ 133531 h 390901"/>
                <a:gd name="connsiteX6" fmla="*/ 56 w 92362"/>
                <a:gd name="connsiteY6" fmla="*/ 181 h 39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62" h="390901">
                  <a:moveTo>
                    <a:pt x="56" y="181"/>
                  </a:moveTo>
                  <a:cubicBezTo>
                    <a:pt x="1908" y="4944"/>
                    <a:pt x="48210" y="107867"/>
                    <a:pt x="63556" y="162106"/>
                  </a:cubicBezTo>
                  <a:cubicBezTo>
                    <a:pt x="78902" y="216345"/>
                    <a:pt x="90014" y="287518"/>
                    <a:pt x="92131" y="325618"/>
                  </a:cubicBezTo>
                  <a:cubicBezTo>
                    <a:pt x="94248" y="363718"/>
                    <a:pt x="81283" y="393616"/>
                    <a:pt x="76256" y="390706"/>
                  </a:cubicBezTo>
                  <a:cubicBezTo>
                    <a:pt x="71229" y="387796"/>
                    <a:pt x="65938" y="351018"/>
                    <a:pt x="61969" y="308156"/>
                  </a:cubicBezTo>
                  <a:cubicBezTo>
                    <a:pt x="58000" y="265294"/>
                    <a:pt x="62763" y="181685"/>
                    <a:pt x="52444" y="133531"/>
                  </a:cubicBezTo>
                  <a:cubicBezTo>
                    <a:pt x="42125" y="85377"/>
                    <a:pt x="-1796" y="-4582"/>
                    <a:pt x="56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03E76789-BD56-445B-B5F9-5E43076A2F74}"/>
                </a:ext>
              </a:extLst>
            </p:cNvPr>
            <p:cNvSpPr/>
            <p:nvPr/>
          </p:nvSpPr>
          <p:spPr>
            <a:xfrm>
              <a:off x="6529493" y="9369020"/>
              <a:ext cx="187273" cy="745419"/>
            </a:xfrm>
            <a:custGeom>
              <a:avLst/>
              <a:gdLst>
                <a:gd name="connsiteX0" fmla="*/ 187220 w 187273"/>
                <a:gd name="connsiteY0" fmla="*/ 405 h 745419"/>
                <a:gd name="connsiteX1" fmla="*/ 47520 w 187273"/>
                <a:gd name="connsiteY1" fmla="*/ 117880 h 745419"/>
                <a:gd name="connsiteX2" fmla="*/ 34820 w 187273"/>
                <a:gd name="connsiteY2" fmla="*/ 330605 h 745419"/>
                <a:gd name="connsiteX3" fmla="*/ 126895 w 187273"/>
                <a:gd name="connsiteY3" fmla="*/ 711605 h 745419"/>
                <a:gd name="connsiteX4" fmla="*/ 128482 w 187273"/>
                <a:gd name="connsiteY4" fmla="*/ 724305 h 745419"/>
                <a:gd name="connsiteX5" fmla="*/ 99907 w 187273"/>
                <a:gd name="connsiteY5" fmla="*/ 690968 h 745419"/>
                <a:gd name="connsiteX6" fmla="*/ 77682 w 187273"/>
                <a:gd name="connsiteY6" fmla="*/ 652868 h 745419"/>
                <a:gd name="connsiteX7" fmla="*/ 60220 w 187273"/>
                <a:gd name="connsiteY7" fmla="*/ 529043 h 745419"/>
                <a:gd name="connsiteX8" fmla="*/ 14182 w 187273"/>
                <a:gd name="connsiteY8" fmla="*/ 313143 h 745419"/>
                <a:gd name="connsiteX9" fmla="*/ 3070 w 187273"/>
                <a:gd name="connsiteY9" fmla="*/ 170268 h 745419"/>
                <a:gd name="connsiteX10" fmla="*/ 63395 w 187273"/>
                <a:gd name="connsiteY10" fmla="*/ 82955 h 745419"/>
                <a:gd name="connsiteX11" fmla="*/ 187220 w 187273"/>
                <a:gd name="connsiteY11" fmla="*/ 405 h 74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273" h="745419">
                  <a:moveTo>
                    <a:pt x="187220" y="405"/>
                  </a:moveTo>
                  <a:cubicBezTo>
                    <a:pt x="184574" y="6226"/>
                    <a:pt x="72920" y="62847"/>
                    <a:pt x="47520" y="117880"/>
                  </a:cubicBezTo>
                  <a:cubicBezTo>
                    <a:pt x="22120" y="172913"/>
                    <a:pt x="21591" y="231651"/>
                    <a:pt x="34820" y="330605"/>
                  </a:cubicBezTo>
                  <a:cubicBezTo>
                    <a:pt x="48049" y="429559"/>
                    <a:pt x="111285" y="645988"/>
                    <a:pt x="126895" y="711605"/>
                  </a:cubicBezTo>
                  <a:cubicBezTo>
                    <a:pt x="142505" y="777222"/>
                    <a:pt x="132980" y="727744"/>
                    <a:pt x="128482" y="724305"/>
                  </a:cubicBezTo>
                  <a:cubicBezTo>
                    <a:pt x="123984" y="720866"/>
                    <a:pt x="108374" y="702874"/>
                    <a:pt x="99907" y="690968"/>
                  </a:cubicBezTo>
                  <a:cubicBezTo>
                    <a:pt x="91440" y="679062"/>
                    <a:pt x="84296" y="679856"/>
                    <a:pt x="77682" y="652868"/>
                  </a:cubicBezTo>
                  <a:cubicBezTo>
                    <a:pt x="71067" y="625881"/>
                    <a:pt x="70803" y="585664"/>
                    <a:pt x="60220" y="529043"/>
                  </a:cubicBezTo>
                  <a:cubicBezTo>
                    <a:pt x="49637" y="472422"/>
                    <a:pt x="23707" y="372939"/>
                    <a:pt x="14182" y="313143"/>
                  </a:cubicBezTo>
                  <a:cubicBezTo>
                    <a:pt x="4657" y="253347"/>
                    <a:pt x="-5132" y="208633"/>
                    <a:pt x="3070" y="170268"/>
                  </a:cubicBezTo>
                  <a:cubicBezTo>
                    <a:pt x="11272" y="131903"/>
                    <a:pt x="32439" y="113117"/>
                    <a:pt x="63395" y="82955"/>
                  </a:cubicBezTo>
                  <a:cubicBezTo>
                    <a:pt x="94351" y="52793"/>
                    <a:pt x="189866" y="-5416"/>
                    <a:pt x="187220" y="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2F7CC4D8-8FE4-403A-9B2B-A614814DBAEA}"/>
                </a:ext>
              </a:extLst>
            </p:cNvPr>
            <p:cNvSpPr/>
            <p:nvPr/>
          </p:nvSpPr>
          <p:spPr>
            <a:xfrm>
              <a:off x="6706673" y="9355403"/>
              <a:ext cx="486010" cy="809617"/>
            </a:xfrm>
            <a:custGeom>
              <a:avLst/>
              <a:gdLst>
                <a:gd name="connsiteX0" fmla="*/ 3690 w 486010"/>
                <a:gd name="connsiteY0" fmla="*/ 4497 h 809617"/>
                <a:gd name="connsiteX1" fmla="*/ 60840 w 486010"/>
                <a:gd name="connsiteY1" fmla="*/ 7672 h 809617"/>
                <a:gd name="connsiteX2" fmla="*/ 251340 w 486010"/>
                <a:gd name="connsiteY2" fmla="*/ 79110 h 809617"/>
                <a:gd name="connsiteX3" fmla="*/ 460890 w 486010"/>
                <a:gd name="connsiteY3" fmla="*/ 606160 h 809617"/>
                <a:gd name="connsiteX4" fmla="*/ 478352 w 486010"/>
                <a:gd name="connsiteY4" fmla="*/ 702997 h 809617"/>
                <a:gd name="connsiteX5" fmla="*/ 425965 w 486010"/>
                <a:gd name="connsiteY5" fmla="*/ 809360 h 809617"/>
                <a:gd name="connsiteX6" fmla="*/ 473590 w 486010"/>
                <a:gd name="connsiteY6" fmla="*/ 671247 h 809617"/>
                <a:gd name="connsiteX7" fmla="*/ 452952 w 486010"/>
                <a:gd name="connsiteY7" fmla="*/ 579172 h 809617"/>
                <a:gd name="connsiteX8" fmla="*/ 338652 w 486010"/>
                <a:gd name="connsiteY8" fmla="*/ 206110 h 809617"/>
                <a:gd name="connsiteX9" fmla="*/ 148152 w 486010"/>
                <a:gd name="connsiteY9" fmla="*/ 29897 h 809617"/>
                <a:gd name="connsiteX10" fmla="*/ 3690 w 486010"/>
                <a:gd name="connsiteY10" fmla="*/ 4497 h 80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010" h="809617">
                  <a:moveTo>
                    <a:pt x="3690" y="4497"/>
                  </a:moveTo>
                  <a:cubicBezTo>
                    <a:pt x="-10862" y="793"/>
                    <a:pt x="19565" y="-4764"/>
                    <a:pt x="60840" y="7672"/>
                  </a:cubicBezTo>
                  <a:cubicBezTo>
                    <a:pt x="102115" y="20108"/>
                    <a:pt x="184665" y="-20638"/>
                    <a:pt x="251340" y="79110"/>
                  </a:cubicBezTo>
                  <a:cubicBezTo>
                    <a:pt x="318015" y="178858"/>
                    <a:pt x="423055" y="502179"/>
                    <a:pt x="460890" y="606160"/>
                  </a:cubicBezTo>
                  <a:cubicBezTo>
                    <a:pt x="498725" y="710141"/>
                    <a:pt x="484173" y="669130"/>
                    <a:pt x="478352" y="702997"/>
                  </a:cubicBezTo>
                  <a:cubicBezTo>
                    <a:pt x="472531" y="736864"/>
                    <a:pt x="426759" y="814652"/>
                    <a:pt x="425965" y="809360"/>
                  </a:cubicBezTo>
                  <a:cubicBezTo>
                    <a:pt x="425171" y="804068"/>
                    <a:pt x="469092" y="709612"/>
                    <a:pt x="473590" y="671247"/>
                  </a:cubicBezTo>
                  <a:cubicBezTo>
                    <a:pt x="478088" y="632882"/>
                    <a:pt x="475442" y="656695"/>
                    <a:pt x="452952" y="579172"/>
                  </a:cubicBezTo>
                  <a:cubicBezTo>
                    <a:pt x="430462" y="501649"/>
                    <a:pt x="389452" y="297656"/>
                    <a:pt x="338652" y="206110"/>
                  </a:cubicBezTo>
                  <a:cubicBezTo>
                    <a:pt x="287852" y="114564"/>
                    <a:pt x="200804" y="62441"/>
                    <a:pt x="148152" y="29897"/>
                  </a:cubicBezTo>
                  <a:cubicBezTo>
                    <a:pt x="95500" y="-2647"/>
                    <a:pt x="18242" y="8201"/>
                    <a:pt x="3690" y="4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C41D57C-6776-4FE5-BB20-6AFF8B6293DD}"/>
                </a:ext>
              </a:extLst>
            </p:cNvPr>
            <p:cNvSpPr/>
            <p:nvPr/>
          </p:nvSpPr>
          <p:spPr>
            <a:xfrm>
              <a:off x="7106112" y="9437961"/>
              <a:ext cx="417221" cy="753982"/>
            </a:xfrm>
            <a:custGeom>
              <a:avLst/>
              <a:gdLst>
                <a:gd name="connsiteX0" fmla="*/ 417051 w 417221"/>
                <a:gd name="connsiteY0" fmla="*/ 37827 h 753982"/>
                <a:gd name="connsiteX1" fmla="*/ 307513 w 417221"/>
                <a:gd name="connsiteY1" fmla="*/ 2902 h 753982"/>
                <a:gd name="connsiteX2" fmla="*/ 223376 w 417221"/>
                <a:gd name="connsiteY2" fmla="*/ 126727 h 753982"/>
                <a:gd name="connsiteX3" fmla="*/ 207501 w 417221"/>
                <a:gd name="connsiteY3" fmla="*/ 352152 h 753982"/>
                <a:gd name="connsiteX4" fmla="*/ 217026 w 417221"/>
                <a:gd name="connsiteY4" fmla="*/ 412477 h 753982"/>
                <a:gd name="connsiteX5" fmla="*/ 188451 w 417221"/>
                <a:gd name="connsiteY5" fmla="*/ 410889 h 753982"/>
                <a:gd name="connsiteX6" fmla="*/ 105901 w 417221"/>
                <a:gd name="connsiteY6" fmla="*/ 577577 h 753982"/>
                <a:gd name="connsiteX7" fmla="*/ 1126 w 417221"/>
                <a:gd name="connsiteY7" fmla="*/ 752202 h 753982"/>
                <a:gd name="connsiteX8" fmla="*/ 61451 w 417221"/>
                <a:gd name="connsiteY8" fmla="*/ 652189 h 753982"/>
                <a:gd name="connsiteX9" fmla="*/ 226551 w 417221"/>
                <a:gd name="connsiteY9" fmla="*/ 406127 h 753982"/>
                <a:gd name="connsiteX10" fmla="*/ 242426 w 417221"/>
                <a:gd name="connsiteY10" fmla="*/ 293414 h 753982"/>
                <a:gd name="connsiteX11" fmla="*/ 259888 w 417221"/>
                <a:gd name="connsiteY11" fmla="*/ 107677 h 753982"/>
                <a:gd name="connsiteX12" fmla="*/ 331326 w 417221"/>
                <a:gd name="connsiteY12" fmla="*/ 21952 h 753982"/>
                <a:gd name="connsiteX13" fmla="*/ 417051 w 417221"/>
                <a:gd name="connsiteY13" fmla="*/ 37827 h 75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7221" h="753982">
                  <a:moveTo>
                    <a:pt x="417051" y="37827"/>
                  </a:moveTo>
                  <a:cubicBezTo>
                    <a:pt x="413082" y="34652"/>
                    <a:pt x="339792" y="-11915"/>
                    <a:pt x="307513" y="2902"/>
                  </a:cubicBezTo>
                  <a:cubicBezTo>
                    <a:pt x="275234" y="17719"/>
                    <a:pt x="240045" y="68519"/>
                    <a:pt x="223376" y="126727"/>
                  </a:cubicBezTo>
                  <a:cubicBezTo>
                    <a:pt x="206707" y="184935"/>
                    <a:pt x="208559" y="304527"/>
                    <a:pt x="207501" y="352152"/>
                  </a:cubicBezTo>
                  <a:cubicBezTo>
                    <a:pt x="206443" y="399777"/>
                    <a:pt x="220201" y="402688"/>
                    <a:pt x="217026" y="412477"/>
                  </a:cubicBezTo>
                  <a:cubicBezTo>
                    <a:pt x="213851" y="422266"/>
                    <a:pt x="206972" y="383372"/>
                    <a:pt x="188451" y="410889"/>
                  </a:cubicBezTo>
                  <a:cubicBezTo>
                    <a:pt x="169930" y="438406"/>
                    <a:pt x="137122" y="520692"/>
                    <a:pt x="105901" y="577577"/>
                  </a:cubicBezTo>
                  <a:cubicBezTo>
                    <a:pt x="74680" y="634462"/>
                    <a:pt x="8534" y="739767"/>
                    <a:pt x="1126" y="752202"/>
                  </a:cubicBezTo>
                  <a:cubicBezTo>
                    <a:pt x="-6282" y="764637"/>
                    <a:pt x="23880" y="709868"/>
                    <a:pt x="61451" y="652189"/>
                  </a:cubicBezTo>
                  <a:cubicBezTo>
                    <a:pt x="99022" y="594510"/>
                    <a:pt x="196389" y="465923"/>
                    <a:pt x="226551" y="406127"/>
                  </a:cubicBezTo>
                  <a:cubicBezTo>
                    <a:pt x="256713" y="346331"/>
                    <a:pt x="236870" y="343156"/>
                    <a:pt x="242426" y="293414"/>
                  </a:cubicBezTo>
                  <a:cubicBezTo>
                    <a:pt x="247982" y="243672"/>
                    <a:pt x="245071" y="152921"/>
                    <a:pt x="259888" y="107677"/>
                  </a:cubicBezTo>
                  <a:cubicBezTo>
                    <a:pt x="274705" y="62433"/>
                    <a:pt x="308043" y="38356"/>
                    <a:pt x="331326" y="21952"/>
                  </a:cubicBezTo>
                  <a:cubicBezTo>
                    <a:pt x="354609" y="5548"/>
                    <a:pt x="421020" y="41002"/>
                    <a:pt x="417051" y="37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4F5446DB-A7C6-4CCB-9541-A8A6E54D2FBA}"/>
                </a:ext>
              </a:extLst>
            </p:cNvPr>
            <p:cNvSpPr/>
            <p:nvPr/>
          </p:nvSpPr>
          <p:spPr>
            <a:xfrm>
              <a:off x="7327052" y="9053659"/>
              <a:ext cx="150693" cy="422873"/>
            </a:xfrm>
            <a:custGeom>
              <a:avLst/>
              <a:gdLst>
                <a:gd name="connsiteX0" fmla="*/ 15136 w 150693"/>
                <a:gd name="connsiteY0" fmla="*/ 3029 h 422873"/>
                <a:gd name="connsiteX1" fmla="*/ 8786 w 150693"/>
                <a:gd name="connsiteY1" fmla="*/ 204641 h 422873"/>
                <a:gd name="connsiteX2" fmla="*/ 148486 w 150693"/>
                <a:gd name="connsiteY2" fmla="*/ 418954 h 422873"/>
                <a:gd name="connsiteX3" fmla="*/ 92923 w 150693"/>
                <a:gd name="connsiteY3" fmla="*/ 336404 h 422873"/>
                <a:gd name="connsiteX4" fmla="*/ 72286 w 150693"/>
                <a:gd name="connsiteY4" fmla="*/ 249091 h 422873"/>
                <a:gd name="connsiteX5" fmla="*/ 19898 w 150693"/>
                <a:gd name="connsiteY5" fmla="*/ 93516 h 422873"/>
                <a:gd name="connsiteX6" fmla="*/ 15136 w 150693"/>
                <a:gd name="connsiteY6" fmla="*/ 3029 h 42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93" h="422873">
                  <a:moveTo>
                    <a:pt x="15136" y="3029"/>
                  </a:moveTo>
                  <a:cubicBezTo>
                    <a:pt x="13284" y="21550"/>
                    <a:pt x="-13439" y="135320"/>
                    <a:pt x="8786" y="204641"/>
                  </a:cubicBezTo>
                  <a:cubicBezTo>
                    <a:pt x="31011" y="273962"/>
                    <a:pt x="134463" y="396994"/>
                    <a:pt x="148486" y="418954"/>
                  </a:cubicBezTo>
                  <a:cubicBezTo>
                    <a:pt x="162509" y="440914"/>
                    <a:pt x="105623" y="364714"/>
                    <a:pt x="92923" y="336404"/>
                  </a:cubicBezTo>
                  <a:cubicBezTo>
                    <a:pt x="80223" y="308094"/>
                    <a:pt x="84457" y="289572"/>
                    <a:pt x="72286" y="249091"/>
                  </a:cubicBezTo>
                  <a:cubicBezTo>
                    <a:pt x="60115" y="208610"/>
                    <a:pt x="31010" y="131616"/>
                    <a:pt x="19898" y="93516"/>
                  </a:cubicBezTo>
                  <a:cubicBezTo>
                    <a:pt x="8786" y="55416"/>
                    <a:pt x="16988" y="-15492"/>
                    <a:pt x="15136" y="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52F64C08-FDDB-434D-8D26-F34AE3118E97}"/>
                </a:ext>
              </a:extLst>
            </p:cNvPr>
            <p:cNvSpPr/>
            <p:nvPr/>
          </p:nvSpPr>
          <p:spPr>
            <a:xfrm>
              <a:off x="7183969" y="8747125"/>
              <a:ext cx="202683" cy="364582"/>
            </a:xfrm>
            <a:custGeom>
              <a:avLst/>
              <a:gdLst>
                <a:gd name="connsiteX0" fmla="*/ 13756 w 202683"/>
                <a:gd name="connsiteY0" fmla="*/ 0 h 364582"/>
                <a:gd name="connsiteX1" fmla="*/ 5819 w 202683"/>
                <a:gd name="connsiteY1" fmla="*/ 127000 h 364582"/>
                <a:gd name="connsiteX2" fmla="*/ 97894 w 202683"/>
                <a:gd name="connsiteY2" fmla="*/ 303213 h 364582"/>
                <a:gd name="connsiteX3" fmla="*/ 131231 w 202683"/>
                <a:gd name="connsiteY3" fmla="*/ 363538 h 364582"/>
                <a:gd name="connsiteX4" fmla="*/ 134406 w 202683"/>
                <a:gd name="connsiteY4" fmla="*/ 336550 h 364582"/>
                <a:gd name="connsiteX5" fmla="*/ 202669 w 202683"/>
                <a:gd name="connsiteY5" fmla="*/ 274638 h 364582"/>
                <a:gd name="connsiteX6" fmla="*/ 128056 w 202683"/>
                <a:gd name="connsiteY6" fmla="*/ 301625 h 364582"/>
                <a:gd name="connsiteX7" fmla="*/ 82019 w 202683"/>
                <a:gd name="connsiteY7" fmla="*/ 249238 h 364582"/>
                <a:gd name="connsiteX8" fmla="*/ 48681 w 202683"/>
                <a:gd name="connsiteY8" fmla="*/ 127000 h 364582"/>
                <a:gd name="connsiteX9" fmla="*/ 13756 w 202683"/>
                <a:gd name="connsiteY9" fmla="*/ 0 h 36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683" h="364582">
                  <a:moveTo>
                    <a:pt x="13756" y="0"/>
                  </a:moveTo>
                  <a:cubicBezTo>
                    <a:pt x="6612" y="0"/>
                    <a:pt x="-8204" y="76465"/>
                    <a:pt x="5819" y="127000"/>
                  </a:cubicBezTo>
                  <a:cubicBezTo>
                    <a:pt x="19842" y="177536"/>
                    <a:pt x="76992" y="263790"/>
                    <a:pt x="97894" y="303213"/>
                  </a:cubicBezTo>
                  <a:cubicBezTo>
                    <a:pt x="118796" y="342636"/>
                    <a:pt x="125146" y="357982"/>
                    <a:pt x="131231" y="363538"/>
                  </a:cubicBezTo>
                  <a:cubicBezTo>
                    <a:pt x="137316" y="369094"/>
                    <a:pt x="122500" y="351367"/>
                    <a:pt x="134406" y="336550"/>
                  </a:cubicBezTo>
                  <a:cubicBezTo>
                    <a:pt x="146312" y="321733"/>
                    <a:pt x="203727" y="280459"/>
                    <a:pt x="202669" y="274638"/>
                  </a:cubicBezTo>
                  <a:cubicBezTo>
                    <a:pt x="201611" y="268817"/>
                    <a:pt x="148164" y="305858"/>
                    <a:pt x="128056" y="301625"/>
                  </a:cubicBezTo>
                  <a:cubicBezTo>
                    <a:pt x="107948" y="297392"/>
                    <a:pt x="95248" y="278342"/>
                    <a:pt x="82019" y="249238"/>
                  </a:cubicBezTo>
                  <a:cubicBezTo>
                    <a:pt x="68790" y="220134"/>
                    <a:pt x="60587" y="163777"/>
                    <a:pt x="48681" y="127000"/>
                  </a:cubicBezTo>
                  <a:cubicBezTo>
                    <a:pt x="36775" y="90223"/>
                    <a:pt x="20900" y="0"/>
                    <a:pt x="137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3CF8976F-5E85-4FE1-9AA0-FBB95A89F6F9}"/>
                </a:ext>
              </a:extLst>
            </p:cNvPr>
            <p:cNvSpPr/>
            <p:nvPr/>
          </p:nvSpPr>
          <p:spPr>
            <a:xfrm>
              <a:off x="6956158" y="8302821"/>
              <a:ext cx="238225" cy="494487"/>
            </a:xfrm>
            <a:custGeom>
              <a:avLst/>
              <a:gdLst>
                <a:gd name="connsiteX0" fmla="*/ 178067 w 238225"/>
                <a:gd name="connsiteY0" fmla="*/ 4567 h 494487"/>
                <a:gd name="connsiteX1" fmla="*/ 82817 w 238225"/>
                <a:gd name="connsiteY1" fmla="*/ 7742 h 494487"/>
                <a:gd name="connsiteX2" fmla="*/ 24080 w 238225"/>
                <a:gd name="connsiteY2" fmla="*/ 82354 h 494487"/>
                <a:gd name="connsiteX3" fmla="*/ 62180 w 238225"/>
                <a:gd name="connsiteY3" fmla="*/ 318892 h 494487"/>
                <a:gd name="connsiteX4" fmla="*/ 235217 w 238225"/>
                <a:gd name="connsiteY4" fmla="*/ 488754 h 494487"/>
                <a:gd name="connsiteX5" fmla="*/ 163780 w 238225"/>
                <a:gd name="connsiteY5" fmla="*/ 442717 h 494487"/>
                <a:gd name="connsiteX6" fmla="*/ 57417 w 238225"/>
                <a:gd name="connsiteY6" fmla="*/ 326829 h 494487"/>
                <a:gd name="connsiteX7" fmla="*/ 1855 w 238225"/>
                <a:gd name="connsiteY7" fmla="*/ 172842 h 494487"/>
                <a:gd name="connsiteX8" fmla="*/ 17730 w 238225"/>
                <a:gd name="connsiteY8" fmla="*/ 56954 h 494487"/>
                <a:gd name="connsiteX9" fmla="*/ 62180 w 238225"/>
                <a:gd name="connsiteY9" fmla="*/ 6154 h 494487"/>
                <a:gd name="connsiteX10" fmla="*/ 178067 w 238225"/>
                <a:gd name="connsiteY10" fmla="*/ 4567 h 49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225" h="494487">
                  <a:moveTo>
                    <a:pt x="178067" y="4567"/>
                  </a:moveTo>
                  <a:cubicBezTo>
                    <a:pt x="181506" y="4832"/>
                    <a:pt x="108481" y="-5222"/>
                    <a:pt x="82817" y="7742"/>
                  </a:cubicBezTo>
                  <a:cubicBezTo>
                    <a:pt x="57153" y="20706"/>
                    <a:pt x="27520" y="30496"/>
                    <a:pt x="24080" y="82354"/>
                  </a:cubicBezTo>
                  <a:cubicBezTo>
                    <a:pt x="20640" y="134212"/>
                    <a:pt x="26990" y="251159"/>
                    <a:pt x="62180" y="318892"/>
                  </a:cubicBezTo>
                  <a:cubicBezTo>
                    <a:pt x="97370" y="386625"/>
                    <a:pt x="218284" y="468117"/>
                    <a:pt x="235217" y="488754"/>
                  </a:cubicBezTo>
                  <a:cubicBezTo>
                    <a:pt x="252150" y="509392"/>
                    <a:pt x="193413" y="469705"/>
                    <a:pt x="163780" y="442717"/>
                  </a:cubicBezTo>
                  <a:cubicBezTo>
                    <a:pt x="134147" y="415730"/>
                    <a:pt x="84404" y="371808"/>
                    <a:pt x="57417" y="326829"/>
                  </a:cubicBezTo>
                  <a:cubicBezTo>
                    <a:pt x="30430" y="281850"/>
                    <a:pt x="8469" y="217821"/>
                    <a:pt x="1855" y="172842"/>
                  </a:cubicBezTo>
                  <a:cubicBezTo>
                    <a:pt x="-4759" y="127863"/>
                    <a:pt x="7676" y="84735"/>
                    <a:pt x="17730" y="56954"/>
                  </a:cubicBezTo>
                  <a:cubicBezTo>
                    <a:pt x="27784" y="29173"/>
                    <a:pt x="36780" y="18854"/>
                    <a:pt x="62180" y="6154"/>
                  </a:cubicBezTo>
                  <a:cubicBezTo>
                    <a:pt x="87580" y="-6546"/>
                    <a:pt x="174628" y="4302"/>
                    <a:pt x="178067" y="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EA25814B-4B60-42A9-85A8-476B3BE875CC}"/>
                </a:ext>
              </a:extLst>
            </p:cNvPr>
            <p:cNvSpPr/>
            <p:nvPr/>
          </p:nvSpPr>
          <p:spPr>
            <a:xfrm>
              <a:off x="7102090" y="8297855"/>
              <a:ext cx="154514" cy="181150"/>
            </a:xfrm>
            <a:custGeom>
              <a:avLst/>
              <a:gdLst>
                <a:gd name="connsiteX0" fmla="*/ 17848 w 154514"/>
                <a:gd name="connsiteY0" fmla="*/ 8 h 181150"/>
                <a:gd name="connsiteX1" fmla="*/ 65473 w 154514"/>
                <a:gd name="connsiteY1" fmla="*/ 128595 h 181150"/>
                <a:gd name="connsiteX2" fmla="*/ 154373 w 154514"/>
                <a:gd name="connsiteY2" fmla="*/ 180983 h 181150"/>
                <a:gd name="connsiteX3" fmla="*/ 43248 w 154514"/>
                <a:gd name="connsiteY3" fmla="*/ 144470 h 181150"/>
                <a:gd name="connsiteX4" fmla="*/ 385 w 154514"/>
                <a:gd name="connsiteY4" fmla="*/ 122245 h 181150"/>
                <a:gd name="connsiteX5" fmla="*/ 17848 w 154514"/>
                <a:gd name="connsiteY5" fmla="*/ 8 h 1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14" h="181150">
                  <a:moveTo>
                    <a:pt x="17848" y="8"/>
                  </a:moveTo>
                  <a:cubicBezTo>
                    <a:pt x="28696" y="1066"/>
                    <a:pt x="42719" y="98433"/>
                    <a:pt x="65473" y="128595"/>
                  </a:cubicBezTo>
                  <a:cubicBezTo>
                    <a:pt x="88227" y="158757"/>
                    <a:pt x="158077" y="178337"/>
                    <a:pt x="154373" y="180983"/>
                  </a:cubicBezTo>
                  <a:cubicBezTo>
                    <a:pt x="150669" y="183629"/>
                    <a:pt x="68913" y="154260"/>
                    <a:pt x="43248" y="144470"/>
                  </a:cubicBezTo>
                  <a:cubicBezTo>
                    <a:pt x="17583" y="134680"/>
                    <a:pt x="2766" y="141824"/>
                    <a:pt x="385" y="122245"/>
                  </a:cubicBezTo>
                  <a:cubicBezTo>
                    <a:pt x="-1996" y="102666"/>
                    <a:pt x="7000" y="-1050"/>
                    <a:pt x="1784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841DEB2E-0376-4848-AAD1-9F39709729B2}"/>
                </a:ext>
              </a:extLst>
            </p:cNvPr>
            <p:cNvSpPr/>
            <p:nvPr/>
          </p:nvSpPr>
          <p:spPr>
            <a:xfrm>
              <a:off x="7059090" y="8295213"/>
              <a:ext cx="596500" cy="701680"/>
            </a:xfrm>
            <a:custGeom>
              <a:avLst/>
              <a:gdLst>
                <a:gd name="connsiteX0" fmla="*/ 5285 w 596500"/>
                <a:gd name="connsiteY0" fmla="*/ 12175 h 701680"/>
                <a:gd name="connsiteX1" fmla="*/ 83073 w 596500"/>
                <a:gd name="connsiteY1" fmla="*/ 24875 h 701680"/>
                <a:gd name="connsiteX2" fmla="*/ 178323 w 596500"/>
                <a:gd name="connsiteY2" fmla="*/ 121712 h 701680"/>
                <a:gd name="connsiteX3" fmla="*/ 248173 w 596500"/>
                <a:gd name="connsiteY3" fmla="*/ 234425 h 701680"/>
                <a:gd name="connsiteX4" fmla="*/ 356123 w 596500"/>
                <a:gd name="connsiteY4" fmla="*/ 326500 h 701680"/>
                <a:gd name="connsiteX5" fmla="*/ 411685 w 596500"/>
                <a:gd name="connsiteY5" fmla="*/ 402700 h 701680"/>
                <a:gd name="connsiteX6" fmla="*/ 454548 w 596500"/>
                <a:gd name="connsiteY6" fmla="*/ 463025 h 701680"/>
                <a:gd name="connsiteX7" fmla="*/ 552973 w 596500"/>
                <a:gd name="connsiteY7" fmla="*/ 591612 h 701680"/>
                <a:gd name="connsiteX8" fmla="*/ 595835 w 596500"/>
                <a:gd name="connsiteY8" fmla="*/ 701150 h 701680"/>
                <a:gd name="connsiteX9" fmla="*/ 522810 w 596500"/>
                <a:gd name="connsiteY9" fmla="*/ 545575 h 701680"/>
                <a:gd name="connsiteX10" fmla="*/ 318023 w 596500"/>
                <a:gd name="connsiteY10" fmla="*/ 283637 h 701680"/>
                <a:gd name="connsiteX11" fmla="*/ 237060 w 596500"/>
                <a:gd name="connsiteY11" fmla="*/ 178862 h 701680"/>
                <a:gd name="connsiteX12" fmla="*/ 5285 w 596500"/>
                <a:gd name="connsiteY12" fmla="*/ 12175 h 70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6500" h="701680">
                  <a:moveTo>
                    <a:pt x="5285" y="12175"/>
                  </a:moveTo>
                  <a:cubicBezTo>
                    <a:pt x="-20379" y="-13489"/>
                    <a:pt x="54233" y="6619"/>
                    <a:pt x="83073" y="24875"/>
                  </a:cubicBezTo>
                  <a:cubicBezTo>
                    <a:pt x="111913" y="43131"/>
                    <a:pt x="150806" y="86787"/>
                    <a:pt x="178323" y="121712"/>
                  </a:cubicBezTo>
                  <a:cubicBezTo>
                    <a:pt x="205840" y="156637"/>
                    <a:pt x="218540" y="200294"/>
                    <a:pt x="248173" y="234425"/>
                  </a:cubicBezTo>
                  <a:cubicBezTo>
                    <a:pt x="277806" y="268556"/>
                    <a:pt x="328871" y="298454"/>
                    <a:pt x="356123" y="326500"/>
                  </a:cubicBezTo>
                  <a:cubicBezTo>
                    <a:pt x="383375" y="354546"/>
                    <a:pt x="395281" y="379946"/>
                    <a:pt x="411685" y="402700"/>
                  </a:cubicBezTo>
                  <a:cubicBezTo>
                    <a:pt x="428089" y="425454"/>
                    <a:pt x="431000" y="431540"/>
                    <a:pt x="454548" y="463025"/>
                  </a:cubicBezTo>
                  <a:cubicBezTo>
                    <a:pt x="478096" y="494510"/>
                    <a:pt x="529425" y="551925"/>
                    <a:pt x="552973" y="591612"/>
                  </a:cubicBezTo>
                  <a:cubicBezTo>
                    <a:pt x="576521" y="631299"/>
                    <a:pt x="600862" y="708823"/>
                    <a:pt x="595835" y="701150"/>
                  </a:cubicBezTo>
                  <a:cubicBezTo>
                    <a:pt x="590808" y="693477"/>
                    <a:pt x="569112" y="615160"/>
                    <a:pt x="522810" y="545575"/>
                  </a:cubicBezTo>
                  <a:cubicBezTo>
                    <a:pt x="476508" y="475990"/>
                    <a:pt x="365648" y="344756"/>
                    <a:pt x="318023" y="283637"/>
                  </a:cubicBezTo>
                  <a:cubicBezTo>
                    <a:pt x="270398" y="222518"/>
                    <a:pt x="283362" y="226752"/>
                    <a:pt x="237060" y="178862"/>
                  </a:cubicBezTo>
                  <a:cubicBezTo>
                    <a:pt x="190758" y="130972"/>
                    <a:pt x="30949" y="37839"/>
                    <a:pt x="5285" y="12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981F2433-EC26-484E-8E4D-A96B409A2992}"/>
                </a:ext>
              </a:extLst>
            </p:cNvPr>
            <p:cNvSpPr/>
            <p:nvPr/>
          </p:nvSpPr>
          <p:spPr>
            <a:xfrm>
              <a:off x="7647350" y="8984314"/>
              <a:ext cx="346948" cy="738745"/>
            </a:xfrm>
            <a:custGeom>
              <a:avLst/>
              <a:gdLst>
                <a:gd name="connsiteX0" fmla="*/ 4400 w 346948"/>
                <a:gd name="connsiteY0" fmla="*/ 13636 h 738745"/>
                <a:gd name="connsiteX1" fmla="*/ 169500 w 346948"/>
                <a:gd name="connsiteY1" fmla="*/ 402574 h 738745"/>
                <a:gd name="connsiteX2" fmla="*/ 264750 w 346948"/>
                <a:gd name="connsiteY2" fmla="*/ 610536 h 738745"/>
                <a:gd name="connsiteX3" fmla="*/ 334600 w 346948"/>
                <a:gd name="connsiteY3" fmla="*/ 720074 h 738745"/>
                <a:gd name="connsiteX4" fmla="*/ 340950 w 346948"/>
                <a:gd name="connsiteY4" fmla="*/ 728011 h 738745"/>
                <a:gd name="connsiteX5" fmla="*/ 271100 w 346948"/>
                <a:gd name="connsiteY5" fmla="*/ 610536 h 738745"/>
                <a:gd name="connsiteX6" fmla="*/ 237763 w 346948"/>
                <a:gd name="connsiteY6" fmla="*/ 450199 h 738745"/>
                <a:gd name="connsiteX7" fmla="*/ 134575 w 346948"/>
                <a:gd name="connsiteY7" fmla="*/ 253349 h 738745"/>
                <a:gd name="connsiteX8" fmla="*/ 55200 w 346948"/>
                <a:gd name="connsiteY8" fmla="*/ 102536 h 738745"/>
                <a:gd name="connsiteX9" fmla="*/ 4400 w 346948"/>
                <a:gd name="connsiteY9" fmla="*/ 13636 h 73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6948" h="738745">
                  <a:moveTo>
                    <a:pt x="4400" y="13636"/>
                  </a:moveTo>
                  <a:cubicBezTo>
                    <a:pt x="23450" y="63642"/>
                    <a:pt x="126108" y="303091"/>
                    <a:pt x="169500" y="402574"/>
                  </a:cubicBezTo>
                  <a:cubicBezTo>
                    <a:pt x="212892" y="502057"/>
                    <a:pt x="237233" y="557619"/>
                    <a:pt x="264750" y="610536"/>
                  </a:cubicBezTo>
                  <a:cubicBezTo>
                    <a:pt x="292267" y="663453"/>
                    <a:pt x="321900" y="700495"/>
                    <a:pt x="334600" y="720074"/>
                  </a:cubicBezTo>
                  <a:cubicBezTo>
                    <a:pt x="347300" y="739653"/>
                    <a:pt x="351533" y="746267"/>
                    <a:pt x="340950" y="728011"/>
                  </a:cubicBezTo>
                  <a:cubicBezTo>
                    <a:pt x="330367" y="709755"/>
                    <a:pt x="288298" y="656838"/>
                    <a:pt x="271100" y="610536"/>
                  </a:cubicBezTo>
                  <a:cubicBezTo>
                    <a:pt x="253902" y="564234"/>
                    <a:pt x="260517" y="509730"/>
                    <a:pt x="237763" y="450199"/>
                  </a:cubicBezTo>
                  <a:cubicBezTo>
                    <a:pt x="215009" y="390668"/>
                    <a:pt x="165002" y="311293"/>
                    <a:pt x="134575" y="253349"/>
                  </a:cubicBezTo>
                  <a:cubicBezTo>
                    <a:pt x="104148" y="195405"/>
                    <a:pt x="77425" y="140636"/>
                    <a:pt x="55200" y="102536"/>
                  </a:cubicBezTo>
                  <a:cubicBezTo>
                    <a:pt x="32975" y="64436"/>
                    <a:pt x="-14650" y="-36370"/>
                    <a:pt x="4400" y="13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0BFC532E-E0F0-4230-9994-EB985B2BC5EB}"/>
                </a:ext>
              </a:extLst>
            </p:cNvPr>
            <p:cNvSpPr/>
            <p:nvPr/>
          </p:nvSpPr>
          <p:spPr>
            <a:xfrm>
              <a:off x="7986269" y="9710585"/>
              <a:ext cx="38544" cy="154195"/>
            </a:xfrm>
            <a:custGeom>
              <a:avLst/>
              <a:gdLst>
                <a:gd name="connsiteX0" fmla="*/ 5206 w 38544"/>
                <a:gd name="connsiteY0" fmla="*/ 1740 h 154195"/>
                <a:gd name="connsiteX1" fmla="*/ 38544 w 38544"/>
                <a:gd name="connsiteY1" fmla="*/ 152553 h 154195"/>
                <a:gd name="connsiteX2" fmla="*/ 5206 w 38544"/>
                <a:gd name="connsiteY2" fmla="*/ 76353 h 154195"/>
                <a:gd name="connsiteX3" fmla="*/ 5206 w 38544"/>
                <a:gd name="connsiteY3" fmla="*/ 1740 h 15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44" h="154195">
                  <a:moveTo>
                    <a:pt x="5206" y="1740"/>
                  </a:moveTo>
                  <a:cubicBezTo>
                    <a:pt x="10762" y="14440"/>
                    <a:pt x="38544" y="140118"/>
                    <a:pt x="38544" y="152553"/>
                  </a:cubicBezTo>
                  <a:cubicBezTo>
                    <a:pt x="38544" y="164988"/>
                    <a:pt x="13408" y="103605"/>
                    <a:pt x="5206" y="76353"/>
                  </a:cubicBezTo>
                  <a:cubicBezTo>
                    <a:pt x="-2996" y="49101"/>
                    <a:pt x="-350" y="-10960"/>
                    <a:pt x="5206" y="1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389D0D72-091B-46F8-954C-2B8ED577C19C}"/>
                </a:ext>
              </a:extLst>
            </p:cNvPr>
            <p:cNvSpPr/>
            <p:nvPr/>
          </p:nvSpPr>
          <p:spPr>
            <a:xfrm>
              <a:off x="7891150" y="9718479"/>
              <a:ext cx="81866" cy="265361"/>
            </a:xfrm>
            <a:custGeom>
              <a:avLst/>
              <a:gdLst>
                <a:gd name="connsiteX0" fmla="*/ 81275 w 81866"/>
                <a:gd name="connsiteY0" fmla="*/ 1784 h 265361"/>
                <a:gd name="connsiteX1" fmla="*/ 17775 w 81866"/>
                <a:gd name="connsiteY1" fmla="*/ 219271 h 265361"/>
                <a:gd name="connsiteX2" fmla="*/ 25713 w 81866"/>
                <a:gd name="connsiteY2" fmla="*/ 265309 h 265361"/>
                <a:gd name="connsiteX3" fmla="*/ 313 w 81866"/>
                <a:gd name="connsiteY3" fmla="*/ 216096 h 265361"/>
                <a:gd name="connsiteX4" fmla="*/ 46350 w 81866"/>
                <a:gd name="connsiteY4" fmla="*/ 122434 h 265361"/>
                <a:gd name="connsiteX5" fmla="*/ 81275 w 81866"/>
                <a:gd name="connsiteY5" fmla="*/ 1784 h 2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866" h="265361">
                  <a:moveTo>
                    <a:pt x="81275" y="1784"/>
                  </a:moveTo>
                  <a:cubicBezTo>
                    <a:pt x="76512" y="17924"/>
                    <a:pt x="27035" y="175350"/>
                    <a:pt x="17775" y="219271"/>
                  </a:cubicBezTo>
                  <a:cubicBezTo>
                    <a:pt x="8515" y="263192"/>
                    <a:pt x="28623" y="265838"/>
                    <a:pt x="25713" y="265309"/>
                  </a:cubicBezTo>
                  <a:cubicBezTo>
                    <a:pt x="22803" y="264780"/>
                    <a:pt x="-3126" y="239908"/>
                    <a:pt x="313" y="216096"/>
                  </a:cubicBezTo>
                  <a:cubicBezTo>
                    <a:pt x="3752" y="192284"/>
                    <a:pt x="31798" y="161592"/>
                    <a:pt x="46350" y="122434"/>
                  </a:cubicBezTo>
                  <a:cubicBezTo>
                    <a:pt x="60902" y="83276"/>
                    <a:pt x="86038" y="-14356"/>
                    <a:pt x="81275" y="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DAD4FA6F-955F-4B83-9ADB-228F938CB610}"/>
                </a:ext>
              </a:extLst>
            </p:cNvPr>
            <p:cNvSpPr/>
            <p:nvPr/>
          </p:nvSpPr>
          <p:spPr>
            <a:xfrm>
              <a:off x="7005436" y="7821507"/>
              <a:ext cx="312670" cy="703455"/>
            </a:xfrm>
            <a:custGeom>
              <a:avLst/>
              <a:gdLst>
                <a:gd name="connsiteX0" fmla="*/ 200227 w 312670"/>
                <a:gd name="connsiteY0" fmla="*/ 106 h 703455"/>
                <a:gd name="connsiteX1" fmla="*/ 36714 w 312670"/>
                <a:gd name="connsiteY1" fmla="*/ 33443 h 703455"/>
                <a:gd name="connsiteX2" fmla="*/ 202 w 312670"/>
                <a:gd name="connsiteY2" fmla="*/ 152506 h 703455"/>
                <a:gd name="connsiteX3" fmla="*/ 30364 w 312670"/>
                <a:gd name="connsiteY3" fmla="*/ 284268 h 703455"/>
                <a:gd name="connsiteX4" fmla="*/ 174827 w 312670"/>
                <a:gd name="connsiteY4" fmla="*/ 449368 h 703455"/>
                <a:gd name="connsiteX5" fmla="*/ 305002 w 312670"/>
                <a:gd name="connsiteY5" fmla="*/ 571606 h 703455"/>
                <a:gd name="connsiteX6" fmla="*/ 297064 w 312670"/>
                <a:gd name="connsiteY6" fmla="*/ 703368 h 703455"/>
                <a:gd name="connsiteX7" fmla="*/ 293889 w 312670"/>
                <a:gd name="connsiteY7" fmla="*/ 590656 h 703455"/>
                <a:gd name="connsiteX8" fmla="*/ 206577 w 312670"/>
                <a:gd name="connsiteY8" fmla="*/ 514456 h 703455"/>
                <a:gd name="connsiteX9" fmla="*/ 74814 w 312670"/>
                <a:gd name="connsiteY9" fmla="*/ 343006 h 703455"/>
                <a:gd name="connsiteX10" fmla="*/ 12902 w 312670"/>
                <a:gd name="connsiteY10" fmla="*/ 185843 h 703455"/>
                <a:gd name="connsiteX11" fmla="*/ 16077 w 312670"/>
                <a:gd name="connsiteY11" fmla="*/ 89006 h 703455"/>
                <a:gd name="connsiteX12" fmla="*/ 117677 w 312670"/>
                <a:gd name="connsiteY12" fmla="*/ 25506 h 703455"/>
                <a:gd name="connsiteX13" fmla="*/ 200227 w 312670"/>
                <a:gd name="connsiteY13" fmla="*/ 106 h 70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2670" h="703455">
                  <a:moveTo>
                    <a:pt x="200227" y="106"/>
                  </a:moveTo>
                  <a:cubicBezTo>
                    <a:pt x="186733" y="1429"/>
                    <a:pt x="70051" y="8043"/>
                    <a:pt x="36714" y="33443"/>
                  </a:cubicBezTo>
                  <a:cubicBezTo>
                    <a:pt x="3377" y="58843"/>
                    <a:pt x="1260" y="110702"/>
                    <a:pt x="202" y="152506"/>
                  </a:cubicBezTo>
                  <a:cubicBezTo>
                    <a:pt x="-856" y="194310"/>
                    <a:pt x="1260" y="234791"/>
                    <a:pt x="30364" y="284268"/>
                  </a:cubicBezTo>
                  <a:cubicBezTo>
                    <a:pt x="59468" y="333745"/>
                    <a:pt x="129054" y="401478"/>
                    <a:pt x="174827" y="449368"/>
                  </a:cubicBezTo>
                  <a:cubicBezTo>
                    <a:pt x="220600" y="497258"/>
                    <a:pt x="284629" y="529273"/>
                    <a:pt x="305002" y="571606"/>
                  </a:cubicBezTo>
                  <a:cubicBezTo>
                    <a:pt x="325375" y="613939"/>
                    <a:pt x="298916" y="700193"/>
                    <a:pt x="297064" y="703368"/>
                  </a:cubicBezTo>
                  <a:cubicBezTo>
                    <a:pt x="295212" y="706543"/>
                    <a:pt x="308970" y="622141"/>
                    <a:pt x="293889" y="590656"/>
                  </a:cubicBezTo>
                  <a:cubicBezTo>
                    <a:pt x="278808" y="559171"/>
                    <a:pt x="243089" y="555731"/>
                    <a:pt x="206577" y="514456"/>
                  </a:cubicBezTo>
                  <a:cubicBezTo>
                    <a:pt x="170065" y="473181"/>
                    <a:pt x="107093" y="397775"/>
                    <a:pt x="74814" y="343006"/>
                  </a:cubicBezTo>
                  <a:cubicBezTo>
                    <a:pt x="42535" y="288237"/>
                    <a:pt x="22691" y="228176"/>
                    <a:pt x="12902" y="185843"/>
                  </a:cubicBezTo>
                  <a:cubicBezTo>
                    <a:pt x="3113" y="143510"/>
                    <a:pt x="-1386" y="115729"/>
                    <a:pt x="16077" y="89006"/>
                  </a:cubicBezTo>
                  <a:cubicBezTo>
                    <a:pt x="33539" y="62283"/>
                    <a:pt x="86721" y="41117"/>
                    <a:pt x="117677" y="25506"/>
                  </a:cubicBezTo>
                  <a:cubicBezTo>
                    <a:pt x="148633" y="9896"/>
                    <a:pt x="213721" y="-1217"/>
                    <a:pt x="200227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009D34E0-884C-43F1-A795-508F0DA65F2F}"/>
                </a:ext>
              </a:extLst>
            </p:cNvPr>
            <p:cNvSpPr/>
            <p:nvPr/>
          </p:nvSpPr>
          <p:spPr>
            <a:xfrm>
              <a:off x="7278779" y="8298868"/>
              <a:ext cx="103439" cy="114637"/>
            </a:xfrm>
            <a:custGeom>
              <a:avLst/>
              <a:gdLst>
                <a:gd name="connsiteX0" fmla="*/ 1496 w 103439"/>
                <a:gd name="connsiteY0" fmla="*/ 111707 h 114637"/>
                <a:gd name="connsiteX1" fmla="*/ 103096 w 103439"/>
                <a:gd name="connsiteY1" fmla="*/ 2170 h 114637"/>
                <a:gd name="connsiteX2" fmla="*/ 34834 w 103439"/>
                <a:gd name="connsiteY2" fmla="*/ 41857 h 114637"/>
                <a:gd name="connsiteX3" fmla="*/ 41184 w 103439"/>
                <a:gd name="connsiteY3" fmla="*/ 79957 h 114637"/>
                <a:gd name="connsiteX4" fmla="*/ 1496 w 103439"/>
                <a:gd name="connsiteY4" fmla="*/ 111707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39" h="114637">
                  <a:moveTo>
                    <a:pt x="1496" y="111707"/>
                  </a:moveTo>
                  <a:cubicBezTo>
                    <a:pt x="11815" y="98742"/>
                    <a:pt x="97540" y="13812"/>
                    <a:pt x="103096" y="2170"/>
                  </a:cubicBezTo>
                  <a:cubicBezTo>
                    <a:pt x="108652" y="-9472"/>
                    <a:pt x="45153" y="28892"/>
                    <a:pt x="34834" y="41857"/>
                  </a:cubicBezTo>
                  <a:cubicBezTo>
                    <a:pt x="24515" y="54822"/>
                    <a:pt x="44888" y="68845"/>
                    <a:pt x="41184" y="79957"/>
                  </a:cubicBezTo>
                  <a:cubicBezTo>
                    <a:pt x="37480" y="91069"/>
                    <a:pt x="-8823" y="124672"/>
                    <a:pt x="1496" y="111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9112BB75-70BA-47D3-A273-35FAE0ACCFA4}"/>
                </a:ext>
              </a:extLst>
            </p:cNvPr>
            <p:cNvSpPr/>
            <p:nvPr/>
          </p:nvSpPr>
          <p:spPr>
            <a:xfrm>
              <a:off x="7553140" y="8728465"/>
              <a:ext cx="124197" cy="51999"/>
            </a:xfrm>
            <a:custGeom>
              <a:avLst/>
              <a:gdLst>
                <a:gd name="connsiteX0" fmla="*/ 4948 w 124197"/>
                <a:gd name="connsiteY0" fmla="*/ 51998 h 51999"/>
                <a:gd name="connsiteX1" fmla="*/ 124010 w 124197"/>
                <a:gd name="connsiteY1" fmla="*/ 5960 h 51999"/>
                <a:gd name="connsiteX2" fmla="*/ 31935 w 124197"/>
                <a:gd name="connsiteY2" fmla="*/ 4373 h 51999"/>
                <a:gd name="connsiteX3" fmla="*/ 4948 w 124197"/>
                <a:gd name="connsiteY3" fmla="*/ 51998 h 5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197" h="51999">
                  <a:moveTo>
                    <a:pt x="4948" y="51998"/>
                  </a:moveTo>
                  <a:cubicBezTo>
                    <a:pt x="20294" y="52262"/>
                    <a:pt x="119512" y="13897"/>
                    <a:pt x="124010" y="5960"/>
                  </a:cubicBezTo>
                  <a:cubicBezTo>
                    <a:pt x="128508" y="-1977"/>
                    <a:pt x="50720" y="-1448"/>
                    <a:pt x="31935" y="4373"/>
                  </a:cubicBezTo>
                  <a:cubicBezTo>
                    <a:pt x="13150" y="10194"/>
                    <a:pt x="-10398" y="51734"/>
                    <a:pt x="4948" y="51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9662D978-8E09-4AAB-8CF0-044455286DD7}"/>
                </a:ext>
              </a:extLst>
            </p:cNvPr>
            <p:cNvSpPr/>
            <p:nvPr/>
          </p:nvSpPr>
          <p:spPr>
            <a:xfrm>
              <a:off x="7301707" y="8487803"/>
              <a:ext cx="373940" cy="494300"/>
            </a:xfrm>
            <a:custGeom>
              <a:avLst/>
              <a:gdLst>
                <a:gd name="connsiteX0" fmla="*/ 2381 w 373940"/>
                <a:gd name="connsiteY0" fmla="*/ 11672 h 494300"/>
                <a:gd name="connsiteX1" fmla="*/ 254793 w 373940"/>
                <a:gd name="connsiteY1" fmla="*/ 300597 h 494300"/>
                <a:gd name="connsiteX2" fmla="*/ 373856 w 373940"/>
                <a:gd name="connsiteY2" fmla="*/ 494272 h 494300"/>
                <a:gd name="connsiteX3" fmla="*/ 238918 w 373940"/>
                <a:gd name="connsiteY3" fmla="*/ 313297 h 494300"/>
                <a:gd name="connsiteX4" fmla="*/ 134143 w 373940"/>
                <a:gd name="connsiteY4" fmla="*/ 81522 h 494300"/>
                <a:gd name="connsiteX5" fmla="*/ 2381 w 373940"/>
                <a:gd name="connsiteY5" fmla="*/ 11672 h 49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940" h="494300">
                  <a:moveTo>
                    <a:pt x="2381" y="11672"/>
                  </a:moveTo>
                  <a:cubicBezTo>
                    <a:pt x="22489" y="48185"/>
                    <a:pt x="192881" y="220164"/>
                    <a:pt x="254793" y="300597"/>
                  </a:cubicBezTo>
                  <a:cubicBezTo>
                    <a:pt x="316705" y="381030"/>
                    <a:pt x="376502" y="492155"/>
                    <a:pt x="373856" y="494272"/>
                  </a:cubicBezTo>
                  <a:cubicBezTo>
                    <a:pt x="371210" y="496389"/>
                    <a:pt x="278870" y="382089"/>
                    <a:pt x="238918" y="313297"/>
                  </a:cubicBezTo>
                  <a:cubicBezTo>
                    <a:pt x="198966" y="244505"/>
                    <a:pt x="173301" y="131528"/>
                    <a:pt x="134143" y="81522"/>
                  </a:cubicBezTo>
                  <a:cubicBezTo>
                    <a:pt x="94985" y="31516"/>
                    <a:pt x="-17727" y="-24841"/>
                    <a:pt x="2381" y="116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BB1EB529-0FD5-4624-A790-75E9CF5516F1}"/>
                </a:ext>
              </a:extLst>
            </p:cNvPr>
            <p:cNvSpPr/>
            <p:nvPr/>
          </p:nvSpPr>
          <p:spPr>
            <a:xfrm>
              <a:off x="7233406" y="7835595"/>
              <a:ext cx="286426" cy="375277"/>
            </a:xfrm>
            <a:custGeom>
              <a:avLst/>
              <a:gdLst>
                <a:gd name="connsiteX0" fmla="*/ 2419 w 286426"/>
                <a:gd name="connsiteY0" fmla="*/ 3480 h 375277"/>
                <a:gd name="connsiteX1" fmla="*/ 116719 w 286426"/>
                <a:gd name="connsiteY1" fmla="*/ 206680 h 375277"/>
                <a:gd name="connsiteX2" fmla="*/ 284994 w 286426"/>
                <a:gd name="connsiteY2" fmla="*/ 374955 h 375277"/>
                <a:gd name="connsiteX3" fmla="*/ 189744 w 286426"/>
                <a:gd name="connsiteY3" fmla="*/ 244780 h 375277"/>
                <a:gd name="connsiteX4" fmla="*/ 50044 w 286426"/>
                <a:gd name="connsiteY4" fmla="*/ 89205 h 375277"/>
                <a:gd name="connsiteX5" fmla="*/ 2419 w 286426"/>
                <a:gd name="connsiteY5" fmla="*/ 3480 h 37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26" h="375277">
                  <a:moveTo>
                    <a:pt x="2419" y="3480"/>
                  </a:moveTo>
                  <a:cubicBezTo>
                    <a:pt x="13531" y="23059"/>
                    <a:pt x="69623" y="144768"/>
                    <a:pt x="116719" y="206680"/>
                  </a:cubicBezTo>
                  <a:cubicBezTo>
                    <a:pt x="163815" y="268592"/>
                    <a:pt x="272823" y="368605"/>
                    <a:pt x="284994" y="374955"/>
                  </a:cubicBezTo>
                  <a:cubicBezTo>
                    <a:pt x="297165" y="381305"/>
                    <a:pt x="228902" y="292405"/>
                    <a:pt x="189744" y="244780"/>
                  </a:cubicBezTo>
                  <a:cubicBezTo>
                    <a:pt x="150586" y="197155"/>
                    <a:pt x="79677" y="126776"/>
                    <a:pt x="50044" y="89205"/>
                  </a:cubicBezTo>
                  <a:cubicBezTo>
                    <a:pt x="20411" y="51634"/>
                    <a:pt x="-8693" y="-16099"/>
                    <a:pt x="2419" y="3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EAEF0948-7E1B-4F9E-B985-58B6D1F5F2B7}"/>
                </a:ext>
              </a:extLst>
            </p:cNvPr>
            <p:cNvSpPr/>
            <p:nvPr/>
          </p:nvSpPr>
          <p:spPr>
            <a:xfrm>
              <a:off x="7132250" y="7826356"/>
              <a:ext cx="208702" cy="220072"/>
            </a:xfrm>
            <a:custGeom>
              <a:avLst/>
              <a:gdLst>
                <a:gd name="connsiteX0" fmla="*/ 81350 w 208702"/>
                <a:gd name="connsiteY0" fmla="*/ 19 h 220072"/>
                <a:gd name="connsiteX1" fmla="*/ 1975 w 208702"/>
                <a:gd name="connsiteY1" fmla="*/ 76219 h 220072"/>
                <a:gd name="connsiteX2" fmla="*/ 179775 w 208702"/>
                <a:gd name="connsiteY2" fmla="*/ 209569 h 220072"/>
                <a:gd name="connsiteX3" fmla="*/ 205175 w 208702"/>
                <a:gd name="connsiteY3" fmla="*/ 206394 h 220072"/>
                <a:gd name="connsiteX4" fmla="*/ 144850 w 208702"/>
                <a:gd name="connsiteY4" fmla="*/ 165119 h 220072"/>
                <a:gd name="connsiteX5" fmla="*/ 43250 w 208702"/>
                <a:gd name="connsiteY5" fmla="*/ 104794 h 220072"/>
                <a:gd name="connsiteX6" fmla="*/ 30550 w 208702"/>
                <a:gd name="connsiteY6" fmla="*/ 82569 h 220072"/>
                <a:gd name="connsiteX7" fmla="*/ 81350 w 208702"/>
                <a:gd name="connsiteY7" fmla="*/ 19 h 22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02" h="220072">
                  <a:moveTo>
                    <a:pt x="81350" y="19"/>
                  </a:moveTo>
                  <a:cubicBezTo>
                    <a:pt x="76588" y="-1039"/>
                    <a:pt x="-14429" y="41294"/>
                    <a:pt x="1975" y="76219"/>
                  </a:cubicBezTo>
                  <a:cubicBezTo>
                    <a:pt x="18379" y="111144"/>
                    <a:pt x="145908" y="187873"/>
                    <a:pt x="179775" y="209569"/>
                  </a:cubicBezTo>
                  <a:cubicBezTo>
                    <a:pt x="213642" y="231265"/>
                    <a:pt x="210996" y="213802"/>
                    <a:pt x="205175" y="206394"/>
                  </a:cubicBezTo>
                  <a:cubicBezTo>
                    <a:pt x="199354" y="198986"/>
                    <a:pt x="171838" y="182052"/>
                    <a:pt x="144850" y="165119"/>
                  </a:cubicBezTo>
                  <a:cubicBezTo>
                    <a:pt x="117863" y="148186"/>
                    <a:pt x="62300" y="118552"/>
                    <a:pt x="43250" y="104794"/>
                  </a:cubicBezTo>
                  <a:cubicBezTo>
                    <a:pt x="24200" y="91036"/>
                    <a:pt x="27904" y="95269"/>
                    <a:pt x="30550" y="82569"/>
                  </a:cubicBezTo>
                  <a:cubicBezTo>
                    <a:pt x="33196" y="69869"/>
                    <a:pt x="86112" y="1077"/>
                    <a:pt x="81350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61ABC5F3-134E-4B25-ACDF-EA420BA22387}"/>
                </a:ext>
              </a:extLst>
            </p:cNvPr>
            <p:cNvSpPr/>
            <p:nvPr/>
          </p:nvSpPr>
          <p:spPr>
            <a:xfrm>
              <a:off x="7501713" y="8197021"/>
              <a:ext cx="400273" cy="511968"/>
            </a:xfrm>
            <a:custGeom>
              <a:avLst/>
              <a:gdLst>
                <a:gd name="connsiteX0" fmla="*/ 3987 w 400273"/>
                <a:gd name="connsiteY0" fmla="*/ 16704 h 511968"/>
                <a:gd name="connsiteX1" fmla="*/ 296087 w 400273"/>
                <a:gd name="connsiteY1" fmla="*/ 365954 h 511968"/>
                <a:gd name="connsiteX2" fmla="*/ 388162 w 400273"/>
                <a:gd name="connsiteY2" fmla="*/ 492954 h 511968"/>
                <a:gd name="connsiteX3" fmla="*/ 388162 w 400273"/>
                <a:gd name="connsiteY3" fmla="*/ 496129 h 511968"/>
                <a:gd name="connsiteX4" fmla="*/ 286562 w 400273"/>
                <a:gd name="connsiteY4" fmla="*/ 346904 h 511968"/>
                <a:gd name="connsiteX5" fmla="*/ 184962 w 400273"/>
                <a:gd name="connsiteY5" fmla="*/ 140529 h 511968"/>
                <a:gd name="connsiteX6" fmla="*/ 130987 w 400273"/>
                <a:gd name="connsiteY6" fmla="*/ 64329 h 511968"/>
                <a:gd name="connsiteX7" fmla="*/ 3987 w 400273"/>
                <a:gd name="connsiteY7" fmla="*/ 16704 h 51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273" h="511968">
                  <a:moveTo>
                    <a:pt x="3987" y="16704"/>
                  </a:moveTo>
                  <a:cubicBezTo>
                    <a:pt x="31504" y="66975"/>
                    <a:pt x="232058" y="286579"/>
                    <a:pt x="296087" y="365954"/>
                  </a:cubicBezTo>
                  <a:cubicBezTo>
                    <a:pt x="360116" y="445329"/>
                    <a:pt x="372816" y="471258"/>
                    <a:pt x="388162" y="492954"/>
                  </a:cubicBezTo>
                  <a:cubicBezTo>
                    <a:pt x="403508" y="514650"/>
                    <a:pt x="405095" y="520471"/>
                    <a:pt x="388162" y="496129"/>
                  </a:cubicBezTo>
                  <a:cubicBezTo>
                    <a:pt x="371229" y="471787"/>
                    <a:pt x="320429" y="406171"/>
                    <a:pt x="286562" y="346904"/>
                  </a:cubicBezTo>
                  <a:cubicBezTo>
                    <a:pt x="252695" y="287637"/>
                    <a:pt x="210891" y="187625"/>
                    <a:pt x="184962" y="140529"/>
                  </a:cubicBezTo>
                  <a:cubicBezTo>
                    <a:pt x="159033" y="93433"/>
                    <a:pt x="162737" y="84966"/>
                    <a:pt x="130987" y="64329"/>
                  </a:cubicBezTo>
                  <a:cubicBezTo>
                    <a:pt x="99237" y="43692"/>
                    <a:pt x="-23530" y="-33567"/>
                    <a:pt x="3987" y="16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0A4740CC-2E53-4F23-8924-AE0674E47252}"/>
                </a:ext>
              </a:extLst>
            </p:cNvPr>
            <p:cNvSpPr/>
            <p:nvPr/>
          </p:nvSpPr>
          <p:spPr>
            <a:xfrm>
              <a:off x="7775015" y="8553904"/>
              <a:ext cx="353095" cy="1297709"/>
            </a:xfrm>
            <a:custGeom>
              <a:avLst/>
              <a:gdLst>
                <a:gd name="connsiteX0" fmla="*/ 560 w 353095"/>
                <a:gd name="connsiteY0" fmla="*/ 2721 h 1297709"/>
                <a:gd name="connsiteX1" fmla="*/ 156135 w 353095"/>
                <a:gd name="connsiteY1" fmla="*/ 304346 h 1297709"/>
                <a:gd name="connsiteX2" fmla="*/ 248210 w 353095"/>
                <a:gd name="connsiteY2" fmla="*/ 796471 h 1297709"/>
                <a:gd name="connsiteX3" fmla="*/ 292660 w 353095"/>
                <a:gd name="connsiteY3" fmla="*/ 996496 h 1297709"/>
                <a:gd name="connsiteX4" fmla="*/ 352985 w 353095"/>
                <a:gd name="connsiteY4" fmla="*/ 1155246 h 1297709"/>
                <a:gd name="connsiteX5" fmla="*/ 276785 w 353095"/>
                <a:gd name="connsiteY5" fmla="*/ 1294946 h 1297709"/>
                <a:gd name="connsiteX6" fmla="*/ 337110 w 353095"/>
                <a:gd name="connsiteY6" fmla="*/ 1025071 h 1297709"/>
                <a:gd name="connsiteX7" fmla="*/ 267260 w 353095"/>
                <a:gd name="connsiteY7" fmla="*/ 691696 h 1297709"/>
                <a:gd name="connsiteX8" fmla="*/ 232335 w 353095"/>
                <a:gd name="connsiteY8" fmla="*/ 488496 h 1297709"/>
                <a:gd name="connsiteX9" fmla="*/ 108510 w 353095"/>
                <a:gd name="connsiteY9" fmla="*/ 174171 h 1297709"/>
                <a:gd name="connsiteX10" fmla="*/ 560 w 353095"/>
                <a:gd name="connsiteY10" fmla="*/ 2721 h 129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095" h="1297709">
                  <a:moveTo>
                    <a:pt x="560" y="2721"/>
                  </a:moveTo>
                  <a:cubicBezTo>
                    <a:pt x="8497" y="24417"/>
                    <a:pt x="114860" y="172054"/>
                    <a:pt x="156135" y="304346"/>
                  </a:cubicBezTo>
                  <a:cubicBezTo>
                    <a:pt x="197410" y="436638"/>
                    <a:pt x="225456" y="681113"/>
                    <a:pt x="248210" y="796471"/>
                  </a:cubicBezTo>
                  <a:cubicBezTo>
                    <a:pt x="270964" y="911829"/>
                    <a:pt x="275198" y="936700"/>
                    <a:pt x="292660" y="996496"/>
                  </a:cubicBezTo>
                  <a:cubicBezTo>
                    <a:pt x="310122" y="1056292"/>
                    <a:pt x="355631" y="1105504"/>
                    <a:pt x="352985" y="1155246"/>
                  </a:cubicBezTo>
                  <a:cubicBezTo>
                    <a:pt x="350339" y="1204988"/>
                    <a:pt x="279431" y="1316642"/>
                    <a:pt x="276785" y="1294946"/>
                  </a:cubicBezTo>
                  <a:cubicBezTo>
                    <a:pt x="274139" y="1273250"/>
                    <a:pt x="338697" y="1125613"/>
                    <a:pt x="337110" y="1025071"/>
                  </a:cubicBezTo>
                  <a:cubicBezTo>
                    <a:pt x="335523" y="924529"/>
                    <a:pt x="284722" y="781125"/>
                    <a:pt x="267260" y="691696"/>
                  </a:cubicBezTo>
                  <a:cubicBezTo>
                    <a:pt x="249798" y="602267"/>
                    <a:pt x="258793" y="574750"/>
                    <a:pt x="232335" y="488496"/>
                  </a:cubicBezTo>
                  <a:cubicBezTo>
                    <a:pt x="205877" y="402242"/>
                    <a:pt x="146081" y="254604"/>
                    <a:pt x="108510" y="174171"/>
                  </a:cubicBezTo>
                  <a:cubicBezTo>
                    <a:pt x="70939" y="93738"/>
                    <a:pt x="-7377" y="-18975"/>
                    <a:pt x="560" y="2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AC811C88-2754-486F-B3F9-F1444A2691DB}"/>
                </a:ext>
              </a:extLst>
            </p:cNvPr>
            <p:cNvSpPr/>
            <p:nvPr/>
          </p:nvSpPr>
          <p:spPr>
            <a:xfrm>
              <a:off x="7651749" y="7507975"/>
              <a:ext cx="312061" cy="618166"/>
            </a:xfrm>
            <a:custGeom>
              <a:avLst/>
              <a:gdLst>
                <a:gd name="connsiteX0" fmla="*/ 311151 w 312061"/>
                <a:gd name="connsiteY0" fmla="*/ 5663 h 618166"/>
                <a:gd name="connsiteX1" fmla="*/ 100014 w 312061"/>
                <a:gd name="connsiteY1" fmla="*/ 18363 h 618166"/>
                <a:gd name="connsiteX2" fmla="*/ 1 w 312061"/>
                <a:gd name="connsiteY2" fmla="*/ 202513 h 618166"/>
                <a:gd name="connsiteX3" fmla="*/ 101601 w 312061"/>
                <a:gd name="connsiteY3" fmla="*/ 562875 h 618166"/>
                <a:gd name="connsiteX4" fmla="*/ 101601 w 312061"/>
                <a:gd name="connsiteY4" fmla="*/ 612088 h 618166"/>
                <a:gd name="connsiteX5" fmla="*/ 60326 w 312061"/>
                <a:gd name="connsiteY5" fmla="*/ 513663 h 618166"/>
                <a:gd name="connsiteX6" fmla="*/ 46039 w 312061"/>
                <a:gd name="connsiteY6" fmla="*/ 377138 h 618166"/>
                <a:gd name="connsiteX7" fmla="*/ 41276 w 312061"/>
                <a:gd name="connsiteY7" fmla="*/ 156475 h 618166"/>
                <a:gd name="connsiteX8" fmla="*/ 49214 w 312061"/>
                <a:gd name="connsiteY8" fmla="*/ 86625 h 618166"/>
                <a:gd name="connsiteX9" fmla="*/ 171451 w 312061"/>
                <a:gd name="connsiteY9" fmla="*/ 10425 h 618166"/>
                <a:gd name="connsiteX10" fmla="*/ 311151 w 312061"/>
                <a:gd name="connsiteY10" fmla="*/ 5663 h 61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61" h="618166">
                  <a:moveTo>
                    <a:pt x="311151" y="5663"/>
                  </a:moveTo>
                  <a:cubicBezTo>
                    <a:pt x="299245" y="6986"/>
                    <a:pt x="151872" y="-14445"/>
                    <a:pt x="100014" y="18363"/>
                  </a:cubicBezTo>
                  <a:cubicBezTo>
                    <a:pt x="48156" y="51171"/>
                    <a:pt x="-264" y="111761"/>
                    <a:pt x="1" y="202513"/>
                  </a:cubicBezTo>
                  <a:cubicBezTo>
                    <a:pt x="265" y="293265"/>
                    <a:pt x="84668" y="494613"/>
                    <a:pt x="101601" y="562875"/>
                  </a:cubicBezTo>
                  <a:cubicBezTo>
                    <a:pt x="118534" y="631137"/>
                    <a:pt x="108480" y="620290"/>
                    <a:pt x="101601" y="612088"/>
                  </a:cubicBezTo>
                  <a:cubicBezTo>
                    <a:pt x="94722" y="603886"/>
                    <a:pt x="69586" y="552821"/>
                    <a:pt x="60326" y="513663"/>
                  </a:cubicBezTo>
                  <a:cubicBezTo>
                    <a:pt x="51066" y="474505"/>
                    <a:pt x="49214" y="436669"/>
                    <a:pt x="46039" y="377138"/>
                  </a:cubicBezTo>
                  <a:cubicBezTo>
                    <a:pt x="42864" y="317607"/>
                    <a:pt x="40747" y="204894"/>
                    <a:pt x="41276" y="156475"/>
                  </a:cubicBezTo>
                  <a:cubicBezTo>
                    <a:pt x="41805" y="108056"/>
                    <a:pt x="27518" y="110966"/>
                    <a:pt x="49214" y="86625"/>
                  </a:cubicBezTo>
                  <a:cubicBezTo>
                    <a:pt x="70910" y="62284"/>
                    <a:pt x="127795" y="25771"/>
                    <a:pt x="171451" y="10425"/>
                  </a:cubicBezTo>
                  <a:cubicBezTo>
                    <a:pt x="215107" y="-4921"/>
                    <a:pt x="323057" y="4340"/>
                    <a:pt x="311151" y="5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38D1C45A-8177-422B-8017-54275F13A20B}"/>
                </a:ext>
              </a:extLst>
            </p:cNvPr>
            <p:cNvSpPr/>
            <p:nvPr/>
          </p:nvSpPr>
          <p:spPr>
            <a:xfrm>
              <a:off x="7745082" y="8102600"/>
              <a:ext cx="183081" cy="691860"/>
            </a:xfrm>
            <a:custGeom>
              <a:avLst/>
              <a:gdLst>
                <a:gd name="connsiteX0" fmla="*/ 3506 w 183081"/>
                <a:gd name="connsiteY0" fmla="*/ 3175 h 691860"/>
                <a:gd name="connsiteX1" fmla="*/ 19381 w 183081"/>
                <a:gd name="connsiteY1" fmla="*/ 65088 h 691860"/>
                <a:gd name="connsiteX2" fmla="*/ 47956 w 183081"/>
                <a:gd name="connsiteY2" fmla="*/ 407988 h 691860"/>
                <a:gd name="connsiteX3" fmla="*/ 176543 w 183081"/>
                <a:gd name="connsiteY3" fmla="*/ 647700 h 691860"/>
                <a:gd name="connsiteX4" fmla="*/ 163843 w 183081"/>
                <a:gd name="connsiteY4" fmla="*/ 690563 h 691860"/>
                <a:gd name="connsiteX5" fmla="*/ 160668 w 183081"/>
                <a:gd name="connsiteY5" fmla="*/ 628650 h 691860"/>
                <a:gd name="connsiteX6" fmla="*/ 113043 w 183081"/>
                <a:gd name="connsiteY6" fmla="*/ 509588 h 691860"/>
                <a:gd name="connsiteX7" fmla="*/ 49543 w 183081"/>
                <a:gd name="connsiteY7" fmla="*/ 396875 h 691860"/>
                <a:gd name="connsiteX8" fmla="*/ 44781 w 183081"/>
                <a:gd name="connsiteY8" fmla="*/ 255588 h 691860"/>
                <a:gd name="connsiteX9" fmla="*/ 3506 w 183081"/>
                <a:gd name="connsiteY9" fmla="*/ 112713 h 691860"/>
                <a:gd name="connsiteX10" fmla="*/ 3506 w 183081"/>
                <a:gd name="connsiteY10" fmla="*/ 3175 h 69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081" h="691860">
                  <a:moveTo>
                    <a:pt x="3506" y="3175"/>
                  </a:moveTo>
                  <a:cubicBezTo>
                    <a:pt x="6152" y="-4762"/>
                    <a:pt x="11973" y="-2381"/>
                    <a:pt x="19381" y="65088"/>
                  </a:cubicBezTo>
                  <a:cubicBezTo>
                    <a:pt x="26789" y="132557"/>
                    <a:pt x="21762" y="310886"/>
                    <a:pt x="47956" y="407988"/>
                  </a:cubicBezTo>
                  <a:cubicBezTo>
                    <a:pt x="74150" y="505090"/>
                    <a:pt x="157229" y="600604"/>
                    <a:pt x="176543" y="647700"/>
                  </a:cubicBezTo>
                  <a:cubicBezTo>
                    <a:pt x="195857" y="694796"/>
                    <a:pt x="166489" y="693738"/>
                    <a:pt x="163843" y="690563"/>
                  </a:cubicBezTo>
                  <a:cubicBezTo>
                    <a:pt x="161197" y="687388"/>
                    <a:pt x="169135" y="658813"/>
                    <a:pt x="160668" y="628650"/>
                  </a:cubicBezTo>
                  <a:cubicBezTo>
                    <a:pt x="152201" y="598488"/>
                    <a:pt x="131564" y="548217"/>
                    <a:pt x="113043" y="509588"/>
                  </a:cubicBezTo>
                  <a:cubicBezTo>
                    <a:pt x="94522" y="470959"/>
                    <a:pt x="60920" y="439208"/>
                    <a:pt x="49543" y="396875"/>
                  </a:cubicBezTo>
                  <a:cubicBezTo>
                    <a:pt x="38166" y="354542"/>
                    <a:pt x="52454" y="302948"/>
                    <a:pt x="44781" y="255588"/>
                  </a:cubicBezTo>
                  <a:cubicBezTo>
                    <a:pt x="37108" y="208228"/>
                    <a:pt x="9856" y="152400"/>
                    <a:pt x="3506" y="112713"/>
                  </a:cubicBezTo>
                  <a:cubicBezTo>
                    <a:pt x="-2844" y="73026"/>
                    <a:pt x="860" y="11112"/>
                    <a:pt x="3506" y="3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9405AF1E-DBD5-465F-8B40-0BCF5ACEA2A8}"/>
                </a:ext>
              </a:extLst>
            </p:cNvPr>
            <p:cNvSpPr/>
            <p:nvPr/>
          </p:nvSpPr>
          <p:spPr>
            <a:xfrm>
              <a:off x="8073710" y="9652106"/>
              <a:ext cx="66592" cy="384018"/>
            </a:xfrm>
            <a:custGeom>
              <a:avLst/>
              <a:gdLst>
                <a:gd name="connsiteX0" fmla="*/ 54290 w 66592"/>
                <a:gd name="connsiteY0" fmla="*/ 4657 h 384018"/>
                <a:gd name="connsiteX1" fmla="*/ 40003 w 66592"/>
                <a:gd name="connsiteY1" fmla="*/ 295169 h 384018"/>
                <a:gd name="connsiteX2" fmla="*/ 315 w 66592"/>
                <a:gd name="connsiteY2" fmla="*/ 376132 h 384018"/>
                <a:gd name="connsiteX3" fmla="*/ 63815 w 66592"/>
                <a:gd name="connsiteY3" fmla="*/ 133244 h 384018"/>
                <a:gd name="connsiteX4" fmla="*/ 54290 w 66592"/>
                <a:gd name="connsiteY4" fmla="*/ 4657 h 38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92" h="384018">
                  <a:moveTo>
                    <a:pt x="54290" y="4657"/>
                  </a:moveTo>
                  <a:cubicBezTo>
                    <a:pt x="50321" y="31645"/>
                    <a:pt x="48999" y="233257"/>
                    <a:pt x="40003" y="295169"/>
                  </a:cubicBezTo>
                  <a:cubicBezTo>
                    <a:pt x="31007" y="357081"/>
                    <a:pt x="-3654" y="403120"/>
                    <a:pt x="315" y="376132"/>
                  </a:cubicBezTo>
                  <a:cubicBezTo>
                    <a:pt x="4284" y="349145"/>
                    <a:pt x="55084" y="192246"/>
                    <a:pt x="63815" y="133244"/>
                  </a:cubicBezTo>
                  <a:cubicBezTo>
                    <a:pt x="72546" y="74242"/>
                    <a:pt x="58259" y="-22331"/>
                    <a:pt x="54290" y="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E6793F08-1512-44F1-B70D-B750F0E479CD}"/>
                </a:ext>
              </a:extLst>
            </p:cNvPr>
            <p:cNvSpPr/>
            <p:nvPr/>
          </p:nvSpPr>
          <p:spPr>
            <a:xfrm>
              <a:off x="8013667" y="9794215"/>
              <a:ext cx="33387" cy="340370"/>
            </a:xfrm>
            <a:custGeom>
              <a:avLst/>
              <a:gdLst>
                <a:gd name="connsiteX0" fmla="*/ 33 w 33387"/>
                <a:gd name="connsiteY0" fmla="*/ 3835 h 340370"/>
                <a:gd name="connsiteX1" fmla="*/ 33371 w 33387"/>
                <a:gd name="connsiteY1" fmla="*/ 226085 h 340370"/>
                <a:gd name="connsiteX2" fmla="*/ 4796 w 33387"/>
                <a:gd name="connsiteY2" fmla="*/ 338798 h 340370"/>
                <a:gd name="connsiteX3" fmla="*/ 27021 w 33387"/>
                <a:gd name="connsiteY3" fmla="*/ 148298 h 340370"/>
                <a:gd name="connsiteX4" fmla="*/ 27021 w 33387"/>
                <a:gd name="connsiteY4" fmla="*/ 89560 h 340370"/>
                <a:gd name="connsiteX5" fmla="*/ 33 w 33387"/>
                <a:gd name="connsiteY5" fmla="*/ 3835 h 34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87" h="340370">
                  <a:moveTo>
                    <a:pt x="33" y="3835"/>
                  </a:moveTo>
                  <a:cubicBezTo>
                    <a:pt x="1091" y="26589"/>
                    <a:pt x="32577" y="170258"/>
                    <a:pt x="33371" y="226085"/>
                  </a:cubicBezTo>
                  <a:cubicBezTo>
                    <a:pt x="34165" y="281912"/>
                    <a:pt x="5854" y="351762"/>
                    <a:pt x="4796" y="338798"/>
                  </a:cubicBezTo>
                  <a:cubicBezTo>
                    <a:pt x="3738" y="325834"/>
                    <a:pt x="23317" y="189838"/>
                    <a:pt x="27021" y="148298"/>
                  </a:cubicBezTo>
                  <a:cubicBezTo>
                    <a:pt x="30725" y="106758"/>
                    <a:pt x="30725" y="113108"/>
                    <a:pt x="27021" y="89560"/>
                  </a:cubicBezTo>
                  <a:cubicBezTo>
                    <a:pt x="23317" y="66012"/>
                    <a:pt x="-1025" y="-18919"/>
                    <a:pt x="33" y="3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D9DBB02F-27BA-4112-85B0-9589A8EAC35D}"/>
                </a:ext>
              </a:extLst>
            </p:cNvPr>
            <p:cNvSpPr/>
            <p:nvPr/>
          </p:nvSpPr>
          <p:spPr>
            <a:xfrm>
              <a:off x="7847268" y="7497061"/>
              <a:ext cx="168825" cy="315567"/>
            </a:xfrm>
            <a:custGeom>
              <a:avLst/>
              <a:gdLst>
                <a:gd name="connsiteX0" fmla="*/ 3449 w 168825"/>
                <a:gd name="connsiteY0" fmla="*/ 172 h 315567"/>
                <a:gd name="connsiteX1" fmla="*/ 138915 w 168825"/>
                <a:gd name="connsiteY1" fmla="*/ 48856 h 315567"/>
                <a:gd name="connsiteX2" fmla="*/ 147382 w 168825"/>
                <a:gd name="connsiteY2" fmla="*/ 199139 h 315567"/>
                <a:gd name="connsiteX3" fmla="*/ 168549 w 168825"/>
                <a:gd name="connsiteY3" fmla="*/ 315556 h 315567"/>
                <a:gd name="connsiteX4" fmla="*/ 157965 w 168825"/>
                <a:gd name="connsiteY4" fmla="*/ 192789 h 315567"/>
                <a:gd name="connsiteX5" fmla="*/ 136799 w 168825"/>
                <a:gd name="connsiteY5" fmla="*/ 84839 h 315567"/>
                <a:gd name="connsiteX6" fmla="*/ 45782 w 168825"/>
                <a:gd name="connsiteY6" fmla="*/ 34039 h 315567"/>
                <a:gd name="connsiteX7" fmla="*/ 3449 w 168825"/>
                <a:gd name="connsiteY7" fmla="*/ 172 h 3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25" h="315567">
                  <a:moveTo>
                    <a:pt x="3449" y="172"/>
                  </a:moveTo>
                  <a:cubicBezTo>
                    <a:pt x="18971" y="2642"/>
                    <a:pt x="114926" y="15695"/>
                    <a:pt x="138915" y="48856"/>
                  </a:cubicBezTo>
                  <a:cubicBezTo>
                    <a:pt x="162904" y="82017"/>
                    <a:pt x="142443" y="154689"/>
                    <a:pt x="147382" y="199139"/>
                  </a:cubicBezTo>
                  <a:cubicBezTo>
                    <a:pt x="152321" y="243589"/>
                    <a:pt x="166785" y="316614"/>
                    <a:pt x="168549" y="315556"/>
                  </a:cubicBezTo>
                  <a:cubicBezTo>
                    <a:pt x="170313" y="314498"/>
                    <a:pt x="163257" y="231242"/>
                    <a:pt x="157965" y="192789"/>
                  </a:cubicBezTo>
                  <a:cubicBezTo>
                    <a:pt x="152673" y="154336"/>
                    <a:pt x="155496" y="111297"/>
                    <a:pt x="136799" y="84839"/>
                  </a:cubicBezTo>
                  <a:cubicBezTo>
                    <a:pt x="118102" y="58381"/>
                    <a:pt x="62715" y="45681"/>
                    <a:pt x="45782" y="34039"/>
                  </a:cubicBezTo>
                  <a:cubicBezTo>
                    <a:pt x="28849" y="22397"/>
                    <a:pt x="-12073" y="-2298"/>
                    <a:pt x="3449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8E0CDCF9-B052-4AF3-8A43-0CB6EFA559A4}"/>
                </a:ext>
              </a:extLst>
            </p:cNvPr>
            <p:cNvSpPr/>
            <p:nvPr/>
          </p:nvSpPr>
          <p:spPr>
            <a:xfrm>
              <a:off x="7890471" y="7518434"/>
              <a:ext cx="76720" cy="293724"/>
            </a:xfrm>
            <a:custGeom>
              <a:avLst/>
              <a:gdLst>
                <a:gd name="connsiteX0" fmla="*/ 462 w 76720"/>
                <a:gd name="connsiteY0" fmla="*/ 2083 h 293724"/>
                <a:gd name="connsiteX1" fmla="*/ 23746 w 76720"/>
                <a:gd name="connsiteY1" fmla="*/ 177766 h 293724"/>
                <a:gd name="connsiteX2" fmla="*/ 76662 w 76720"/>
                <a:gd name="connsiteY2" fmla="*/ 292066 h 293724"/>
                <a:gd name="connsiteX3" fmla="*/ 34329 w 76720"/>
                <a:gd name="connsiteY3" fmla="*/ 234916 h 293724"/>
                <a:gd name="connsiteX4" fmla="*/ 42796 w 76720"/>
                <a:gd name="connsiteY4" fmla="*/ 90983 h 293724"/>
                <a:gd name="connsiteX5" fmla="*/ 462 w 76720"/>
                <a:gd name="connsiteY5" fmla="*/ 2083 h 2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20" h="293724">
                  <a:moveTo>
                    <a:pt x="462" y="2083"/>
                  </a:moveTo>
                  <a:cubicBezTo>
                    <a:pt x="-2713" y="16547"/>
                    <a:pt x="11046" y="129436"/>
                    <a:pt x="23746" y="177766"/>
                  </a:cubicBezTo>
                  <a:cubicBezTo>
                    <a:pt x="36446" y="226096"/>
                    <a:pt x="74898" y="282541"/>
                    <a:pt x="76662" y="292066"/>
                  </a:cubicBezTo>
                  <a:cubicBezTo>
                    <a:pt x="78426" y="301591"/>
                    <a:pt x="39973" y="268430"/>
                    <a:pt x="34329" y="234916"/>
                  </a:cubicBezTo>
                  <a:cubicBezTo>
                    <a:pt x="28685" y="201402"/>
                    <a:pt x="48441" y="130141"/>
                    <a:pt x="42796" y="90983"/>
                  </a:cubicBezTo>
                  <a:cubicBezTo>
                    <a:pt x="37152" y="51825"/>
                    <a:pt x="3637" y="-12381"/>
                    <a:pt x="462" y="2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2C2D8FA3-41E2-42E6-BAA5-898C68C3B18B}"/>
                </a:ext>
              </a:extLst>
            </p:cNvPr>
            <p:cNvSpPr/>
            <p:nvPr/>
          </p:nvSpPr>
          <p:spPr>
            <a:xfrm>
              <a:off x="7915774" y="7702503"/>
              <a:ext cx="81177" cy="96111"/>
            </a:xfrm>
            <a:custGeom>
              <a:avLst/>
              <a:gdLst>
                <a:gd name="connsiteX0" fmla="*/ 2676 w 81177"/>
                <a:gd name="connsiteY0" fmla="*/ 47 h 96111"/>
                <a:gd name="connsiteX1" fmla="*/ 80993 w 81177"/>
                <a:gd name="connsiteY1" fmla="*/ 91064 h 96111"/>
                <a:gd name="connsiteX2" fmla="*/ 23843 w 81177"/>
                <a:gd name="connsiteY2" fmla="*/ 78364 h 96111"/>
                <a:gd name="connsiteX3" fmla="*/ 2676 w 81177"/>
                <a:gd name="connsiteY3" fmla="*/ 47 h 9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77" h="96111">
                  <a:moveTo>
                    <a:pt x="2676" y="47"/>
                  </a:moveTo>
                  <a:cubicBezTo>
                    <a:pt x="12201" y="2164"/>
                    <a:pt x="77465" y="78011"/>
                    <a:pt x="80993" y="91064"/>
                  </a:cubicBezTo>
                  <a:cubicBezTo>
                    <a:pt x="84521" y="104117"/>
                    <a:pt x="36543" y="88947"/>
                    <a:pt x="23843" y="78364"/>
                  </a:cubicBezTo>
                  <a:cubicBezTo>
                    <a:pt x="11143" y="67781"/>
                    <a:pt x="-6849" y="-2070"/>
                    <a:pt x="2676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933CE9A3-28B1-4B3C-A27B-FD511A95B583}"/>
                </a:ext>
              </a:extLst>
            </p:cNvPr>
            <p:cNvSpPr/>
            <p:nvPr/>
          </p:nvSpPr>
          <p:spPr>
            <a:xfrm>
              <a:off x="8017871" y="7796958"/>
              <a:ext cx="97455" cy="411961"/>
            </a:xfrm>
            <a:custGeom>
              <a:avLst/>
              <a:gdLst>
                <a:gd name="connsiteX0" fmla="*/ 62 w 97455"/>
                <a:gd name="connsiteY0" fmla="*/ 842 h 411961"/>
                <a:gd name="connsiteX1" fmla="*/ 44512 w 97455"/>
                <a:gd name="connsiteY1" fmla="*/ 210392 h 411961"/>
                <a:gd name="connsiteX2" fmla="*/ 59329 w 97455"/>
                <a:gd name="connsiteY2" fmla="*/ 320459 h 411961"/>
                <a:gd name="connsiteX3" fmla="*/ 97429 w 97455"/>
                <a:gd name="connsiteY3" fmla="*/ 411475 h 411961"/>
                <a:gd name="connsiteX4" fmla="*/ 52979 w 97455"/>
                <a:gd name="connsiteY4" fmla="*/ 280242 h 411961"/>
                <a:gd name="connsiteX5" fmla="*/ 52979 w 97455"/>
                <a:gd name="connsiteY5" fmla="*/ 189225 h 411961"/>
                <a:gd name="connsiteX6" fmla="*/ 55096 w 97455"/>
                <a:gd name="connsiteY6" fmla="*/ 138425 h 411961"/>
                <a:gd name="connsiteX7" fmla="*/ 62 w 97455"/>
                <a:gd name="connsiteY7" fmla="*/ 842 h 41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55" h="411961">
                  <a:moveTo>
                    <a:pt x="62" y="842"/>
                  </a:moveTo>
                  <a:cubicBezTo>
                    <a:pt x="-1702" y="12837"/>
                    <a:pt x="34634" y="157123"/>
                    <a:pt x="44512" y="210392"/>
                  </a:cubicBezTo>
                  <a:cubicBezTo>
                    <a:pt x="54390" y="263661"/>
                    <a:pt x="50509" y="286945"/>
                    <a:pt x="59329" y="320459"/>
                  </a:cubicBezTo>
                  <a:cubicBezTo>
                    <a:pt x="68149" y="353973"/>
                    <a:pt x="98487" y="418178"/>
                    <a:pt x="97429" y="411475"/>
                  </a:cubicBezTo>
                  <a:cubicBezTo>
                    <a:pt x="96371" y="404772"/>
                    <a:pt x="60387" y="317284"/>
                    <a:pt x="52979" y="280242"/>
                  </a:cubicBezTo>
                  <a:cubicBezTo>
                    <a:pt x="45571" y="243200"/>
                    <a:pt x="52626" y="212861"/>
                    <a:pt x="52979" y="189225"/>
                  </a:cubicBezTo>
                  <a:cubicBezTo>
                    <a:pt x="53332" y="165589"/>
                    <a:pt x="61093" y="168411"/>
                    <a:pt x="55096" y="138425"/>
                  </a:cubicBezTo>
                  <a:cubicBezTo>
                    <a:pt x="49099" y="108439"/>
                    <a:pt x="1826" y="-11153"/>
                    <a:pt x="62" y="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35122CE2-3F92-4475-8969-AA7C5211376F}"/>
                </a:ext>
              </a:extLst>
            </p:cNvPr>
            <p:cNvSpPr/>
            <p:nvPr/>
          </p:nvSpPr>
          <p:spPr>
            <a:xfrm>
              <a:off x="8100803" y="8176451"/>
              <a:ext cx="103172" cy="321984"/>
            </a:xfrm>
            <a:custGeom>
              <a:avLst/>
              <a:gdLst>
                <a:gd name="connsiteX0" fmla="*/ 1797 w 103172"/>
                <a:gd name="connsiteY0" fmla="*/ 2349 h 321984"/>
                <a:gd name="connsiteX1" fmla="*/ 99164 w 103172"/>
                <a:gd name="connsiteY1" fmla="*/ 199199 h 321984"/>
                <a:gd name="connsiteX2" fmla="*/ 82230 w 103172"/>
                <a:gd name="connsiteY2" fmla="*/ 321966 h 321984"/>
                <a:gd name="connsiteX3" fmla="*/ 61064 w 103172"/>
                <a:gd name="connsiteY3" fmla="*/ 207666 h 321984"/>
                <a:gd name="connsiteX4" fmla="*/ 37780 w 103172"/>
                <a:gd name="connsiteY4" fmla="*/ 97599 h 321984"/>
                <a:gd name="connsiteX5" fmla="*/ 1797 w 103172"/>
                <a:gd name="connsiteY5" fmla="*/ 2349 h 32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172" h="321984">
                  <a:moveTo>
                    <a:pt x="1797" y="2349"/>
                  </a:moveTo>
                  <a:cubicBezTo>
                    <a:pt x="12028" y="19282"/>
                    <a:pt x="85759" y="145930"/>
                    <a:pt x="99164" y="199199"/>
                  </a:cubicBezTo>
                  <a:cubicBezTo>
                    <a:pt x="112570" y="252469"/>
                    <a:pt x="88580" y="320555"/>
                    <a:pt x="82230" y="321966"/>
                  </a:cubicBezTo>
                  <a:cubicBezTo>
                    <a:pt x="75880" y="323377"/>
                    <a:pt x="68472" y="245061"/>
                    <a:pt x="61064" y="207666"/>
                  </a:cubicBezTo>
                  <a:cubicBezTo>
                    <a:pt x="53656" y="170272"/>
                    <a:pt x="47658" y="130760"/>
                    <a:pt x="37780" y="97599"/>
                  </a:cubicBezTo>
                  <a:cubicBezTo>
                    <a:pt x="27902" y="64438"/>
                    <a:pt x="-8434" y="-14584"/>
                    <a:pt x="1797" y="2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7BE7E69-624E-4D59-8FD0-0D68DE616707}"/>
                </a:ext>
              </a:extLst>
            </p:cNvPr>
            <p:cNvSpPr/>
            <p:nvPr/>
          </p:nvSpPr>
          <p:spPr>
            <a:xfrm>
              <a:off x="8186434" y="8485104"/>
              <a:ext cx="74923" cy="398188"/>
            </a:xfrm>
            <a:custGeom>
              <a:avLst/>
              <a:gdLst>
                <a:gd name="connsiteX0" fmla="*/ 833 w 74923"/>
                <a:gd name="connsiteY0" fmla="*/ 613 h 398188"/>
                <a:gd name="connsiteX1" fmla="*/ 43166 w 74923"/>
                <a:gd name="connsiteY1" fmla="*/ 138196 h 398188"/>
                <a:gd name="connsiteX2" fmla="*/ 24116 w 74923"/>
                <a:gd name="connsiteY2" fmla="*/ 396429 h 398188"/>
                <a:gd name="connsiteX3" fmla="*/ 74916 w 74923"/>
                <a:gd name="connsiteY3" fmla="*/ 244029 h 398188"/>
                <a:gd name="connsiteX4" fmla="*/ 19883 w 74923"/>
                <a:gd name="connsiteY4" fmla="*/ 93746 h 398188"/>
                <a:gd name="connsiteX5" fmla="*/ 833 w 74923"/>
                <a:gd name="connsiteY5" fmla="*/ 613 h 39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23" h="398188">
                  <a:moveTo>
                    <a:pt x="833" y="613"/>
                  </a:moveTo>
                  <a:cubicBezTo>
                    <a:pt x="4714" y="8021"/>
                    <a:pt x="39286" y="72227"/>
                    <a:pt x="43166" y="138196"/>
                  </a:cubicBezTo>
                  <a:cubicBezTo>
                    <a:pt x="47046" y="204165"/>
                    <a:pt x="18824" y="378790"/>
                    <a:pt x="24116" y="396429"/>
                  </a:cubicBezTo>
                  <a:cubicBezTo>
                    <a:pt x="29408" y="414068"/>
                    <a:pt x="75621" y="294476"/>
                    <a:pt x="74916" y="244029"/>
                  </a:cubicBezTo>
                  <a:cubicBezTo>
                    <a:pt x="74211" y="193582"/>
                    <a:pt x="32583" y="132904"/>
                    <a:pt x="19883" y="93746"/>
                  </a:cubicBezTo>
                  <a:cubicBezTo>
                    <a:pt x="7183" y="54588"/>
                    <a:pt x="-3048" y="-6795"/>
                    <a:pt x="833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57FE2E0-0C17-4BF8-815D-9A529CF56222}"/>
                </a:ext>
              </a:extLst>
            </p:cNvPr>
            <p:cNvSpPr/>
            <p:nvPr/>
          </p:nvSpPr>
          <p:spPr>
            <a:xfrm>
              <a:off x="8185989" y="8819063"/>
              <a:ext cx="63339" cy="832756"/>
            </a:xfrm>
            <a:custGeom>
              <a:avLst/>
              <a:gdLst>
                <a:gd name="connsiteX0" fmla="*/ 39378 w 63339"/>
                <a:gd name="connsiteY0" fmla="*/ 24370 h 832756"/>
                <a:gd name="connsiteX1" fmla="*/ 22444 w 63339"/>
                <a:gd name="connsiteY1" fmla="*/ 441354 h 832756"/>
                <a:gd name="connsiteX2" fmla="*/ 1278 w 63339"/>
                <a:gd name="connsiteY2" fmla="*/ 642437 h 832756"/>
                <a:gd name="connsiteX3" fmla="*/ 62661 w 63339"/>
                <a:gd name="connsiteY3" fmla="*/ 830820 h 832756"/>
                <a:gd name="connsiteX4" fmla="*/ 35144 w 63339"/>
                <a:gd name="connsiteY4" fmla="*/ 724987 h 832756"/>
                <a:gd name="connsiteX5" fmla="*/ 52078 w 63339"/>
                <a:gd name="connsiteY5" fmla="*/ 485804 h 832756"/>
                <a:gd name="connsiteX6" fmla="*/ 58428 w 63339"/>
                <a:gd name="connsiteY6" fmla="*/ 94220 h 832756"/>
                <a:gd name="connsiteX7" fmla="*/ 39378 w 63339"/>
                <a:gd name="connsiteY7" fmla="*/ 24370 h 8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39" h="832756">
                  <a:moveTo>
                    <a:pt x="39378" y="24370"/>
                  </a:moveTo>
                  <a:cubicBezTo>
                    <a:pt x="33381" y="82226"/>
                    <a:pt x="28794" y="338343"/>
                    <a:pt x="22444" y="441354"/>
                  </a:cubicBezTo>
                  <a:cubicBezTo>
                    <a:pt x="16094" y="544365"/>
                    <a:pt x="-5425" y="577526"/>
                    <a:pt x="1278" y="642437"/>
                  </a:cubicBezTo>
                  <a:cubicBezTo>
                    <a:pt x="7981" y="707348"/>
                    <a:pt x="57017" y="817062"/>
                    <a:pt x="62661" y="830820"/>
                  </a:cubicBezTo>
                  <a:cubicBezTo>
                    <a:pt x="68305" y="844578"/>
                    <a:pt x="36908" y="782490"/>
                    <a:pt x="35144" y="724987"/>
                  </a:cubicBezTo>
                  <a:cubicBezTo>
                    <a:pt x="33380" y="667484"/>
                    <a:pt x="48197" y="590932"/>
                    <a:pt x="52078" y="485804"/>
                  </a:cubicBezTo>
                  <a:cubicBezTo>
                    <a:pt x="55959" y="380676"/>
                    <a:pt x="60192" y="167951"/>
                    <a:pt x="58428" y="94220"/>
                  </a:cubicBezTo>
                  <a:cubicBezTo>
                    <a:pt x="56664" y="20489"/>
                    <a:pt x="45375" y="-33486"/>
                    <a:pt x="39378" y="24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9DFF819A-D6D9-495E-B004-3694CDCF8FEA}"/>
                </a:ext>
              </a:extLst>
            </p:cNvPr>
            <p:cNvSpPr/>
            <p:nvPr/>
          </p:nvSpPr>
          <p:spPr>
            <a:xfrm>
              <a:off x="8032824" y="9585010"/>
              <a:ext cx="232459" cy="1077643"/>
            </a:xfrm>
            <a:custGeom>
              <a:avLst/>
              <a:gdLst>
                <a:gd name="connsiteX0" fmla="*/ 205243 w 232459"/>
                <a:gd name="connsiteY0" fmla="*/ 1373 h 1077643"/>
                <a:gd name="connsiteX1" fmla="*/ 230643 w 232459"/>
                <a:gd name="connsiteY1" fmla="*/ 191873 h 1077643"/>
                <a:gd name="connsiteX2" fmla="*/ 150209 w 232459"/>
                <a:gd name="connsiteY2" fmla="*/ 458573 h 1077643"/>
                <a:gd name="connsiteX3" fmla="*/ 44376 w 232459"/>
                <a:gd name="connsiteY3" fmla="*/ 860740 h 1077643"/>
                <a:gd name="connsiteX4" fmla="*/ 23209 w 232459"/>
                <a:gd name="connsiteY4" fmla="*/ 1074523 h 1077643"/>
                <a:gd name="connsiteX5" fmla="*/ 10509 w 232459"/>
                <a:gd name="connsiteY5" fmla="*/ 943290 h 1077643"/>
                <a:gd name="connsiteX6" fmla="*/ 188309 w 232459"/>
                <a:gd name="connsiteY6" fmla="*/ 382373 h 1077643"/>
                <a:gd name="connsiteX7" fmla="*/ 203126 w 232459"/>
                <a:gd name="connsiteY7" fmla="*/ 191873 h 1077643"/>
                <a:gd name="connsiteX8" fmla="*/ 192543 w 232459"/>
                <a:gd name="connsiteY8" fmla="*/ 109323 h 1077643"/>
                <a:gd name="connsiteX9" fmla="*/ 205243 w 232459"/>
                <a:gd name="connsiteY9" fmla="*/ 1373 h 10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459" h="1077643">
                  <a:moveTo>
                    <a:pt x="205243" y="1373"/>
                  </a:moveTo>
                  <a:cubicBezTo>
                    <a:pt x="211593" y="15131"/>
                    <a:pt x="239815" y="115673"/>
                    <a:pt x="230643" y="191873"/>
                  </a:cubicBezTo>
                  <a:cubicBezTo>
                    <a:pt x="221471" y="268073"/>
                    <a:pt x="181254" y="347095"/>
                    <a:pt x="150209" y="458573"/>
                  </a:cubicBezTo>
                  <a:cubicBezTo>
                    <a:pt x="119164" y="570051"/>
                    <a:pt x="65543" y="758082"/>
                    <a:pt x="44376" y="860740"/>
                  </a:cubicBezTo>
                  <a:cubicBezTo>
                    <a:pt x="23209" y="963398"/>
                    <a:pt x="28853" y="1060765"/>
                    <a:pt x="23209" y="1074523"/>
                  </a:cubicBezTo>
                  <a:cubicBezTo>
                    <a:pt x="17565" y="1088281"/>
                    <a:pt x="-17008" y="1058648"/>
                    <a:pt x="10509" y="943290"/>
                  </a:cubicBezTo>
                  <a:cubicBezTo>
                    <a:pt x="38026" y="827932"/>
                    <a:pt x="156206" y="507609"/>
                    <a:pt x="188309" y="382373"/>
                  </a:cubicBezTo>
                  <a:cubicBezTo>
                    <a:pt x="220412" y="257137"/>
                    <a:pt x="202420" y="237381"/>
                    <a:pt x="203126" y="191873"/>
                  </a:cubicBezTo>
                  <a:cubicBezTo>
                    <a:pt x="203832" y="146365"/>
                    <a:pt x="191838" y="137545"/>
                    <a:pt x="192543" y="109323"/>
                  </a:cubicBezTo>
                  <a:cubicBezTo>
                    <a:pt x="193248" y="81101"/>
                    <a:pt x="198893" y="-12385"/>
                    <a:pt x="205243" y="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E28AAA3-3713-4380-AA54-7A34CB05564B}"/>
                </a:ext>
              </a:extLst>
            </p:cNvPr>
            <p:cNvSpPr/>
            <p:nvPr/>
          </p:nvSpPr>
          <p:spPr>
            <a:xfrm>
              <a:off x="8077193" y="7983498"/>
              <a:ext cx="116487" cy="358943"/>
            </a:xfrm>
            <a:custGeom>
              <a:avLst/>
              <a:gdLst>
                <a:gd name="connsiteX0" fmla="*/ 7 w 116487"/>
                <a:gd name="connsiteY0" fmla="*/ 40 h 358943"/>
                <a:gd name="connsiteX1" fmla="*/ 80970 w 116487"/>
                <a:gd name="connsiteY1" fmla="*/ 31790 h 358943"/>
                <a:gd name="connsiteX2" fmla="*/ 88907 w 116487"/>
                <a:gd name="connsiteY2" fmla="*/ 95290 h 358943"/>
                <a:gd name="connsiteX3" fmla="*/ 98432 w 116487"/>
                <a:gd name="connsiteY3" fmla="*/ 242927 h 358943"/>
                <a:gd name="connsiteX4" fmla="*/ 98432 w 116487"/>
                <a:gd name="connsiteY4" fmla="*/ 358815 h 358943"/>
                <a:gd name="connsiteX5" fmla="*/ 112720 w 116487"/>
                <a:gd name="connsiteY5" fmla="*/ 261977 h 358943"/>
                <a:gd name="connsiteX6" fmla="*/ 114307 w 116487"/>
                <a:gd name="connsiteY6" fmla="*/ 96877 h 358943"/>
                <a:gd name="connsiteX7" fmla="*/ 85732 w 116487"/>
                <a:gd name="connsiteY7" fmla="*/ 27027 h 358943"/>
                <a:gd name="connsiteX8" fmla="*/ 7 w 116487"/>
                <a:gd name="connsiteY8" fmla="*/ 40 h 35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487" h="358943">
                  <a:moveTo>
                    <a:pt x="7" y="40"/>
                  </a:moveTo>
                  <a:cubicBezTo>
                    <a:pt x="-787" y="834"/>
                    <a:pt x="66153" y="15915"/>
                    <a:pt x="80970" y="31790"/>
                  </a:cubicBezTo>
                  <a:cubicBezTo>
                    <a:pt x="95787" y="47665"/>
                    <a:pt x="85997" y="60101"/>
                    <a:pt x="88907" y="95290"/>
                  </a:cubicBezTo>
                  <a:cubicBezTo>
                    <a:pt x="91817" y="130479"/>
                    <a:pt x="96845" y="199006"/>
                    <a:pt x="98432" y="242927"/>
                  </a:cubicBezTo>
                  <a:cubicBezTo>
                    <a:pt x="100019" y="286848"/>
                    <a:pt x="96051" y="355640"/>
                    <a:pt x="98432" y="358815"/>
                  </a:cubicBezTo>
                  <a:cubicBezTo>
                    <a:pt x="100813" y="361990"/>
                    <a:pt x="110074" y="305633"/>
                    <a:pt x="112720" y="261977"/>
                  </a:cubicBezTo>
                  <a:cubicBezTo>
                    <a:pt x="115366" y="218321"/>
                    <a:pt x="118805" y="136035"/>
                    <a:pt x="114307" y="96877"/>
                  </a:cubicBezTo>
                  <a:cubicBezTo>
                    <a:pt x="109809" y="57719"/>
                    <a:pt x="102136" y="43960"/>
                    <a:pt x="85732" y="27027"/>
                  </a:cubicBezTo>
                  <a:cubicBezTo>
                    <a:pt x="69328" y="10094"/>
                    <a:pt x="801" y="-754"/>
                    <a:pt x="7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258251F5-8216-40A4-ABD5-955E4268DC03}"/>
                </a:ext>
              </a:extLst>
            </p:cNvPr>
            <p:cNvSpPr/>
            <p:nvPr/>
          </p:nvSpPr>
          <p:spPr>
            <a:xfrm>
              <a:off x="8088373" y="7992901"/>
              <a:ext cx="19137" cy="152209"/>
            </a:xfrm>
            <a:custGeom>
              <a:avLst/>
              <a:gdLst>
                <a:gd name="connsiteX0" fmla="*/ 18990 w 19137"/>
                <a:gd name="connsiteY0" fmla="*/ 162 h 152209"/>
                <a:gd name="connsiteX1" fmla="*/ 9465 w 19137"/>
                <a:gd name="connsiteY1" fmla="*/ 123987 h 152209"/>
                <a:gd name="connsiteX2" fmla="*/ 1527 w 19137"/>
                <a:gd name="connsiteY2" fmla="*/ 150974 h 152209"/>
                <a:gd name="connsiteX3" fmla="*/ 1527 w 19137"/>
                <a:gd name="connsiteY3" fmla="*/ 98587 h 152209"/>
                <a:gd name="connsiteX4" fmla="*/ 18990 w 19137"/>
                <a:gd name="connsiteY4" fmla="*/ 162 h 15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37" h="152209">
                  <a:moveTo>
                    <a:pt x="18990" y="162"/>
                  </a:moveTo>
                  <a:cubicBezTo>
                    <a:pt x="20313" y="4395"/>
                    <a:pt x="12375" y="98852"/>
                    <a:pt x="9465" y="123987"/>
                  </a:cubicBezTo>
                  <a:cubicBezTo>
                    <a:pt x="6554" y="149122"/>
                    <a:pt x="2850" y="155207"/>
                    <a:pt x="1527" y="150974"/>
                  </a:cubicBezTo>
                  <a:cubicBezTo>
                    <a:pt x="204" y="146741"/>
                    <a:pt x="-1119" y="121341"/>
                    <a:pt x="1527" y="98587"/>
                  </a:cubicBezTo>
                  <a:cubicBezTo>
                    <a:pt x="4173" y="75833"/>
                    <a:pt x="17667" y="-4071"/>
                    <a:pt x="18990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680F40BA-21A8-45E9-B9F3-0F51257779C8}"/>
                </a:ext>
              </a:extLst>
            </p:cNvPr>
            <p:cNvSpPr/>
            <p:nvPr/>
          </p:nvSpPr>
          <p:spPr>
            <a:xfrm>
              <a:off x="6762739" y="9938942"/>
              <a:ext cx="406101" cy="119466"/>
            </a:xfrm>
            <a:custGeom>
              <a:avLst/>
              <a:gdLst>
                <a:gd name="connsiteX0" fmla="*/ 400061 w 406101"/>
                <a:gd name="connsiteY0" fmla="*/ 77125 h 119466"/>
                <a:gd name="connsiteX1" fmla="*/ 192628 w 406101"/>
                <a:gd name="connsiteY1" fmla="*/ 70775 h 119466"/>
                <a:gd name="connsiteX2" fmla="*/ 11 w 406101"/>
                <a:gd name="connsiteY2" fmla="*/ 119458 h 119466"/>
                <a:gd name="connsiteX3" fmla="*/ 201094 w 406101"/>
                <a:gd name="connsiteY3" fmla="*/ 66541 h 119466"/>
                <a:gd name="connsiteX4" fmla="*/ 328094 w 406101"/>
                <a:gd name="connsiteY4" fmla="*/ 30558 h 119466"/>
                <a:gd name="connsiteX5" fmla="*/ 349261 w 406101"/>
                <a:gd name="connsiteY5" fmla="*/ 925 h 119466"/>
                <a:gd name="connsiteX6" fmla="*/ 400061 w 406101"/>
                <a:gd name="connsiteY6" fmla="*/ 77125 h 11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101" h="119466">
                  <a:moveTo>
                    <a:pt x="400061" y="77125"/>
                  </a:moveTo>
                  <a:cubicBezTo>
                    <a:pt x="373955" y="88767"/>
                    <a:pt x="259303" y="63719"/>
                    <a:pt x="192628" y="70775"/>
                  </a:cubicBezTo>
                  <a:cubicBezTo>
                    <a:pt x="125953" y="77831"/>
                    <a:pt x="-1400" y="120164"/>
                    <a:pt x="11" y="119458"/>
                  </a:cubicBezTo>
                  <a:cubicBezTo>
                    <a:pt x="1422" y="118752"/>
                    <a:pt x="146413" y="81358"/>
                    <a:pt x="201094" y="66541"/>
                  </a:cubicBezTo>
                  <a:cubicBezTo>
                    <a:pt x="255774" y="51724"/>
                    <a:pt x="303400" y="41494"/>
                    <a:pt x="328094" y="30558"/>
                  </a:cubicBezTo>
                  <a:cubicBezTo>
                    <a:pt x="352788" y="19622"/>
                    <a:pt x="338678" y="-5072"/>
                    <a:pt x="349261" y="925"/>
                  </a:cubicBezTo>
                  <a:cubicBezTo>
                    <a:pt x="359844" y="6922"/>
                    <a:pt x="426167" y="65483"/>
                    <a:pt x="400061" y="77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5B747E71-ABB4-49F2-9D44-5E14C22DB7EF}"/>
                </a:ext>
              </a:extLst>
            </p:cNvPr>
            <p:cNvSpPr/>
            <p:nvPr/>
          </p:nvSpPr>
          <p:spPr>
            <a:xfrm>
              <a:off x="6986992" y="10079504"/>
              <a:ext cx="193143" cy="190788"/>
            </a:xfrm>
            <a:custGeom>
              <a:avLst/>
              <a:gdLst>
                <a:gd name="connsiteX0" fmla="*/ 125 w 193143"/>
                <a:gd name="connsiteY0" fmla="*/ 190563 h 190788"/>
                <a:gd name="connsiteX1" fmla="*/ 139825 w 193143"/>
                <a:gd name="connsiteY1" fmla="*/ 137646 h 190788"/>
                <a:gd name="connsiteX2" fmla="*/ 192741 w 193143"/>
                <a:gd name="connsiteY2" fmla="*/ 63 h 190788"/>
                <a:gd name="connsiteX3" fmla="*/ 116541 w 193143"/>
                <a:gd name="connsiteY3" fmla="*/ 120713 h 190788"/>
                <a:gd name="connsiteX4" fmla="*/ 125 w 193143"/>
                <a:gd name="connsiteY4" fmla="*/ 190563 h 19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143" h="190788">
                  <a:moveTo>
                    <a:pt x="125" y="190563"/>
                  </a:moveTo>
                  <a:cubicBezTo>
                    <a:pt x="4006" y="193385"/>
                    <a:pt x="107722" y="169396"/>
                    <a:pt x="139825" y="137646"/>
                  </a:cubicBezTo>
                  <a:cubicBezTo>
                    <a:pt x="171928" y="105896"/>
                    <a:pt x="196622" y="2885"/>
                    <a:pt x="192741" y="63"/>
                  </a:cubicBezTo>
                  <a:cubicBezTo>
                    <a:pt x="188860" y="-2759"/>
                    <a:pt x="149349" y="88963"/>
                    <a:pt x="116541" y="120713"/>
                  </a:cubicBezTo>
                  <a:cubicBezTo>
                    <a:pt x="83733" y="152463"/>
                    <a:pt x="-3756" y="187741"/>
                    <a:pt x="125" y="190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0D0E8225-A846-40DC-8427-303816FF63B4}"/>
                </a:ext>
              </a:extLst>
            </p:cNvPr>
            <p:cNvSpPr/>
            <p:nvPr/>
          </p:nvSpPr>
          <p:spPr>
            <a:xfrm>
              <a:off x="6849843" y="10215861"/>
              <a:ext cx="296227" cy="987786"/>
            </a:xfrm>
            <a:custGeom>
              <a:avLst/>
              <a:gdLst>
                <a:gd name="connsiteX0" fmla="*/ 289674 w 296227"/>
                <a:gd name="connsiteY0" fmla="*/ 9756 h 987786"/>
                <a:gd name="connsiteX1" fmla="*/ 97057 w 296227"/>
                <a:gd name="connsiteY1" fmla="*/ 469072 h 987786"/>
                <a:gd name="connsiteX2" fmla="*/ 1807 w 296227"/>
                <a:gd name="connsiteY2" fmla="*/ 725189 h 987786"/>
                <a:gd name="connsiteX3" fmla="*/ 175374 w 296227"/>
                <a:gd name="connsiteY3" fmla="*/ 983422 h 987786"/>
                <a:gd name="connsiteX4" fmla="*/ 67424 w 296227"/>
                <a:gd name="connsiteY4" fmla="*/ 877589 h 987786"/>
                <a:gd name="connsiteX5" fmla="*/ 1807 w 296227"/>
                <a:gd name="connsiteY5" fmla="*/ 748472 h 987786"/>
                <a:gd name="connsiteX6" fmla="*/ 46257 w 296227"/>
                <a:gd name="connsiteY6" fmla="*/ 570672 h 987786"/>
                <a:gd name="connsiteX7" fmla="*/ 232524 w 296227"/>
                <a:gd name="connsiteY7" fmla="*/ 187556 h 987786"/>
                <a:gd name="connsiteX8" fmla="*/ 289674 w 296227"/>
                <a:gd name="connsiteY8" fmla="*/ 9756 h 9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7" h="987786">
                  <a:moveTo>
                    <a:pt x="289674" y="9756"/>
                  </a:moveTo>
                  <a:cubicBezTo>
                    <a:pt x="267096" y="56675"/>
                    <a:pt x="145035" y="349833"/>
                    <a:pt x="97057" y="469072"/>
                  </a:cubicBezTo>
                  <a:cubicBezTo>
                    <a:pt x="49079" y="588311"/>
                    <a:pt x="-11246" y="639464"/>
                    <a:pt x="1807" y="725189"/>
                  </a:cubicBezTo>
                  <a:cubicBezTo>
                    <a:pt x="14860" y="810914"/>
                    <a:pt x="164438" y="958022"/>
                    <a:pt x="175374" y="983422"/>
                  </a:cubicBezTo>
                  <a:cubicBezTo>
                    <a:pt x="186310" y="1008822"/>
                    <a:pt x="96352" y="916747"/>
                    <a:pt x="67424" y="877589"/>
                  </a:cubicBezTo>
                  <a:cubicBezTo>
                    <a:pt x="38496" y="838431"/>
                    <a:pt x="5335" y="799625"/>
                    <a:pt x="1807" y="748472"/>
                  </a:cubicBezTo>
                  <a:cubicBezTo>
                    <a:pt x="-1721" y="697319"/>
                    <a:pt x="7804" y="664158"/>
                    <a:pt x="46257" y="570672"/>
                  </a:cubicBezTo>
                  <a:cubicBezTo>
                    <a:pt x="84710" y="477186"/>
                    <a:pt x="192660" y="279631"/>
                    <a:pt x="232524" y="187556"/>
                  </a:cubicBezTo>
                  <a:cubicBezTo>
                    <a:pt x="272388" y="95481"/>
                    <a:pt x="312252" y="-37163"/>
                    <a:pt x="289674" y="9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4EFB63C8-BE56-4D66-BA86-13F8B355476B}"/>
                </a:ext>
              </a:extLst>
            </p:cNvPr>
            <p:cNvSpPr/>
            <p:nvPr/>
          </p:nvSpPr>
          <p:spPr>
            <a:xfrm>
              <a:off x="7811020" y="9771563"/>
              <a:ext cx="445419" cy="1354678"/>
            </a:xfrm>
            <a:custGeom>
              <a:avLst/>
              <a:gdLst>
                <a:gd name="connsiteX0" fmla="*/ 443980 w 445419"/>
                <a:gd name="connsiteY0" fmla="*/ 4262 h 1354678"/>
                <a:gd name="connsiteX1" fmla="*/ 253480 w 445419"/>
                <a:gd name="connsiteY1" fmla="*/ 594812 h 1354678"/>
                <a:gd name="connsiteX2" fmla="*/ 126480 w 445419"/>
                <a:gd name="connsiteY2" fmla="*/ 1252037 h 1354678"/>
                <a:gd name="connsiteX3" fmla="*/ 132830 w 445419"/>
                <a:gd name="connsiteY3" fmla="*/ 1334587 h 1354678"/>
                <a:gd name="connsiteX4" fmla="*/ 110605 w 445419"/>
                <a:gd name="connsiteY4" fmla="*/ 1163137 h 1354678"/>
                <a:gd name="connsiteX5" fmla="*/ 151880 w 445419"/>
                <a:gd name="connsiteY5" fmla="*/ 842462 h 1354678"/>
                <a:gd name="connsiteX6" fmla="*/ 234430 w 445419"/>
                <a:gd name="connsiteY6" fmla="*/ 636087 h 1354678"/>
                <a:gd name="connsiteX7" fmla="*/ 256655 w 445419"/>
                <a:gd name="connsiteY7" fmla="*/ 474162 h 1354678"/>
                <a:gd name="connsiteX8" fmla="*/ 310630 w 445419"/>
                <a:gd name="connsiteY8" fmla="*/ 201112 h 1354678"/>
                <a:gd name="connsiteX9" fmla="*/ 186805 w 445419"/>
                <a:gd name="connsiteY9" fmla="*/ 302712 h 1354678"/>
                <a:gd name="connsiteX10" fmla="*/ 177280 w 445419"/>
                <a:gd name="connsiteY10" fmla="*/ 194762 h 1354678"/>
                <a:gd name="connsiteX11" fmla="*/ 97905 w 445419"/>
                <a:gd name="connsiteY11" fmla="*/ 261437 h 1354678"/>
                <a:gd name="connsiteX12" fmla="*/ 78855 w 445419"/>
                <a:gd name="connsiteY12" fmla="*/ 115387 h 1354678"/>
                <a:gd name="connsiteX13" fmla="*/ 101080 w 445419"/>
                <a:gd name="connsiteY13" fmla="*/ 16962 h 1354678"/>
                <a:gd name="connsiteX14" fmla="*/ 91555 w 445419"/>
                <a:gd name="connsiteY14" fmla="*/ 255087 h 1354678"/>
                <a:gd name="connsiteX15" fmla="*/ 202680 w 445419"/>
                <a:gd name="connsiteY15" fmla="*/ 363037 h 1354678"/>
                <a:gd name="connsiteX16" fmla="*/ 2655 w 445419"/>
                <a:gd name="connsiteY16" fmla="*/ 1258387 h 1354678"/>
                <a:gd name="connsiteX17" fmla="*/ 91555 w 445419"/>
                <a:gd name="connsiteY17" fmla="*/ 1290137 h 1354678"/>
                <a:gd name="connsiteX18" fmla="*/ 145530 w 445419"/>
                <a:gd name="connsiteY18" fmla="*/ 905962 h 1354678"/>
                <a:gd name="connsiteX19" fmla="*/ 443980 w 445419"/>
                <a:gd name="connsiteY19" fmla="*/ 4262 h 135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5419" h="1354678">
                  <a:moveTo>
                    <a:pt x="443980" y="4262"/>
                  </a:moveTo>
                  <a:cubicBezTo>
                    <a:pt x="461972" y="-47596"/>
                    <a:pt x="306397" y="386849"/>
                    <a:pt x="253480" y="594812"/>
                  </a:cubicBezTo>
                  <a:cubicBezTo>
                    <a:pt x="200563" y="802775"/>
                    <a:pt x="146588" y="1128741"/>
                    <a:pt x="126480" y="1252037"/>
                  </a:cubicBezTo>
                  <a:cubicBezTo>
                    <a:pt x="106372" y="1375333"/>
                    <a:pt x="135476" y="1349404"/>
                    <a:pt x="132830" y="1334587"/>
                  </a:cubicBezTo>
                  <a:cubicBezTo>
                    <a:pt x="130184" y="1319770"/>
                    <a:pt x="107430" y="1245158"/>
                    <a:pt x="110605" y="1163137"/>
                  </a:cubicBezTo>
                  <a:cubicBezTo>
                    <a:pt x="113780" y="1081116"/>
                    <a:pt x="131242" y="930304"/>
                    <a:pt x="151880" y="842462"/>
                  </a:cubicBezTo>
                  <a:cubicBezTo>
                    <a:pt x="172517" y="754620"/>
                    <a:pt x="216968" y="697470"/>
                    <a:pt x="234430" y="636087"/>
                  </a:cubicBezTo>
                  <a:cubicBezTo>
                    <a:pt x="251892" y="574704"/>
                    <a:pt x="243955" y="546658"/>
                    <a:pt x="256655" y="474162"/>
                  </a:cubicBezTo>
                  <a:cubicBezTo>
                    <a:pt x="269355" y="401666"/>
                    <a:pt x="322272" y="229687"/>
                    <a:pt x="310630" y="201112"/>
                  </a:cubicBezTo>
                  <a:cubicBezTo>
                    <a:pt x="298988" y="172537"/>
                    <a:pt x="209030" y="303770"/>
                    <a:pt x="186805" y="302712"/>
                  </a:cubicBezTo>
                  <a:cubicBezTo>
                    <a:pt x="164580" y="301654"/>
                    <a:pt x="192097" y="201641"/>
                    <a:pt x="177280" y="194762"/>
                  </a:cubicBezTo>
                  <a:cubicBezTo>
                    <a:pt x="162463" y="187883"/>
                    <a:pt x="114309" y="274666"/>
                    <a:pt x="97905" y="261437"/>
                  </a:cubicBezTo>
                  <a:cubicBezTo>
                    <a:pt x="81501" y="248208"/>
                    <a:pt x="78326" y="156133"/>
                    <a:pt x="78855" y="115387"/>
                  </a:cubicBezTo>
                  <a:cubicBezTo>
                    <a:pt x="79384" y="74641"/>
                    <a:pt x="98963" y="-6321"/>
                    <a:pt x="101080" y="16962"/>
                  </a:cubicBezTo>
                  <a:cubicBezTo>
                    <a:pt x="103197" y="40245"/>
                    <a:pt x="74622" y="197408"/>
                    <a:pt x="91555" y="255087"/>
                  </a:cubicBezTo>
                  <a:cubicBezTo>
                    <a:pt x="108488" y="312766"/>
                    <a:pt x="217497" y="195820"/>
                    <a:pt x="202680" y="363037"/>
                  </a:cubicBezTo>
                  <a:cubicBezTo>
                    <a:pt x="187863" y="530254"/>
                    <a:pt x="21176" y="1103870"/>
                    <a:pt x="2655" y="1258387"/>
                  </a:cubicBezTo>
                  <a:cubicBezTo>
                    <a:pt x="-15866" y="1412904"/>
                    <a:pt x="67743" y="1348874"/>
                    <a:pt x="91555" y="1290137"/>
                  </a:cubicBezTo>
                  <a:cubicBezTo>
                    <a:pt x="115367" y="1231400"/>
                    <a:pt x="86793" y="1117099"/>
                    <a:pt x="145530" y="905962"/>
                  </a:cubicBezTo>
                  <a:cubicBezTo>
                    <a:pt x="204267" y="694825"/>
                    <a:pt x="425988" y="56120"/>
                    <a:pt x="443980" y="42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8C262CF1-964C-4A1A-92E9-F3FFEF74FE96}"/>
                </a:ext>
              </a:extLst>
            </p:cNvPr>
            <p:cNvSpPr/>
            <p:nvPr/>
          </p:nvSpPr>
          <p:spPr>
            <a:xfrm>
              <a:off x="7583205" y="9919589"/>
              <a:ext cx="408422" cy="1167580"/>
            </a:xfrm>
            <a:custGeom>
              <a:avLst/>
              <a:gdLst>
                <a:gd name="connsiteX0" fmla="*/ 408270 w 408422"/>
                <a:gd name="connsiteY0" fmla="*/ 14986 h 1167580"/>
                <a:gd name="connsiteX1" fmla="*/ 265395 w 408422"/>
                <a:gd name="connsiteY1" fmla="*/ 576961 h 1167580"/>
                <a:gd name="connsiteX2" fmla="*/ 11395 w 408422"/>
                <a:gd name="connsiteY2" fmla="*/ 1164336 h 1167580"/>
                <a:gd name="connsiteX3" fmla="*/ 68545 w 408422"/>
                <a:gd name="connsiteY3" fmla="*/ 786511 h 1167580"/>
                <a:gd name="connsiteX4" fmla="*/ 287620 w 408422"/>
                <a:gd name="connsiteY4" fmla="*/ 218186 h 1167580"/>
                <a:gd name="connsiteX5" fmla="*/ 408270 w 408422"/>
                <a:gd name="connsiteY5" fmla="*/ 14986 h 116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422" h="1167580">
                  <a:moveTo>
                    <a:pt x="408270" y="14986"/>
                  </a:moveTo>
                  <a:cubicBezTo>
                    <a:pt x="404566" y="74782"/>
                    <a:pt x="331541" y="385403"/>
                    <a:pt x="265395" y="576961"/>
                  </a:cubicBezTo>
                  <a:cubicBezTo>
                    <a:pt x="199249" y="768519"/>
                    <a:pt x="44203" y="1129411"/>
                    <a:pt x="11395" y="1164336"/>
                  </a:cubicBezTo>
                  <a:cubicBezTo>
                    <a:pt x="-21413" y="1199261"/>
                    <a:pt x="22508" y="944203"/>
                    <a:pt x="68545" y="786511"/>
                  </a:cubicBezTo>
                  <a:cubicBezTo>
                    <a:pt x="114582" y="628819"/>
                    <a:pt x="227824" y="351536"/>
                    <a:pt x="287620" y="218186"/>
                  </a:cubicBezTo>
                  <a:cubicBezTo>
                    <a:pt x="347416" y="84836"/>
                    <a:pt x="411974" y="-44810"/>
                    <a:pt x="408270" y="149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314B77F8-BBD0-4078-92FF-CB97BCA4A0EB}"/>
                </a:ext>
              </a:extLst>
            </p:cNvPr>
            <p:cNvSpPr/>
            <p:nvPr/>
          </p:nvSpPr>
          <p:spPr>
            <a:xfrm>
              <a:off x="2552593" y="4727690"/>
              <a:ext cx="363311" cy="1879513"/>
            </a:xfrm>
            <a:custGeom>
              <a:avLst/>
              <a:gdLst>
                <a:gd name="connsiteX0" fmla="*/ 190607 w 363311"/>
                <a:gd name="connsiteY0" fmla="*/ 3060 h 1879513"/>
                <a:gd name="connsiteX1" fmla="*/ 44557 w 363311"/>
                <a:gd name="connsiteY1" fmla="*/ 676160 h 1879513"/>
                <a:gd name="connsiteX2" fmla="*/ 279507 w 363311"/>
                <a:gd name="connsiteY2" fmla="*/ 1234960 h 1879513"/>
                <a:gd name="connsiteX3" fmla="*/ 362057 w 363311"/>
                <a:gd name="connsiteY3" fmla="*/ 1565160 h 1879513"/>
                <a:gd name="connsiteX4" fmla="*/ 330307 w 363311"/>
                <a:gd name="connsiteY4" fmla="*/ 1869960 h 1879513"/>
                <a:gd name="connsiteX5" fmla="*/ 343007 w 363311"/>
                <a:gd name="connsiteY5" fmla="*/ 1755660 h 1879513"/>
                <a:gd name="connsiteX6" fmla="*/ 235057 w 363311"/>
                <a:gd name="connsiteY6" fmla="*/ 1292110 h 1879513"/>
                <a:gd name="connsiteX7" fmla="*/ 63607 w 363311"/>
                <a:gd name="connsiteY7" fmla="*/ 1133360 h 1879513"/>
                <a:gd name="connsiteX8" fmla="*/ 38207 w 363311"/>
                <a:gd name="connsiteY8" fmla="*/ 1063510 h 1879513"/>
                <a:gd name="connsiteX9" fmla="*/ 107 w 363311"/>
                <a:gd name="connsiteY9" fmla="*/ 809510 h 1879513"/>
                <a:gd name="connsiteX10" fmla="*/ 50907 w 363311"/>
                <a:gd name="connsiteY10" fmla="*/ 441210 h 1879513"/>
                <a:gd name="connsiteX11" fmla="*/ 190607 w 363311"/>
                <a:gd name="connsiteY11" fmla="*/ 3060 h 187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311" h="1879513">
                  <a:moveTo>
                    <a:pt x="190607" y="3060"/>
                  </a:moveTo>
                  <a:cubicBezTo>
                    <a:pt x="189549" y="42218"/>
                    <a:pt x="29740" y="470844"/>
                    <a:pt x="44557" y="676160"/>
                  </a:cubicBezTo>
                  <a:cubicBezTo>
                    <a:pt x="59374" y="881476"/>
                    <a:pt x="226590" y="1086793"/>
                    <a:pt x="279507" y="1234960"/>
                  </a:cubicBezTo>
                  <a:cubicBezTo>
                    <a:pt x="332424" y="1383127"/>
                    <a:pt x="353590" y="1459327"/>
                    <a:pt x="362057" y="1565160"/>
                  </a:cubicBezTo>
                  <a:cubicBezTo>
                    <a:pt x="370524" y="1670993"/>
                    <a:pt x="333482" y="1838210"/>
                    <a:pt x="330307" y="1869960"/>
                  </a:cubicBezTo>
                  <a:cubicBezTo>
                    <a:pt x="327132" y="1901710"/>
                    <a:pt x="358882" y="1851968"/>
                    <a:pt x="343007" y="1755660"/>
                  </a:cubicBezTo>
                  <a:cubicBezTo>
                    <a:pt x="327132" y="1659352"/>
                    <a:pt x="281624" y="1395827"/>
                    <a:pt x="235057" y="1292110"/>
                  </a:cubicBezTo>
                  <a:cubicBezTo>
                    <a:pt x="188490" y="1188393"/>
                    <a:pt x="96415" y="1171460"/>
                    <a:pt x="63607" y="1133360"/>
                  </a:cubicBezTo>
                  <a:cubicBezTo>
                    <a:pt x="30799" y="1095260"/>
                    <a:pt x="48790" y="1117485"/>
                    <a:pt x="38207" y="1063510"/>
                  </a:cubicBezTo>
                  <a:cubicBezTo>
                    <a:pt x="27624" y="1009535"/>
                    <a:pt x="-2010" y="913227"/>
                    <a:pt x="107" y="809510"/>
                  </a:cubicBezTo>
                  <a:cubicBezTo>
                    <a:pt x="2224" y="705793"/>
                    <a:pt x="21274" y="571385"/>
                    <a:pt x="50907" y="441210"/>
                  </a:cubicBezTo>
                  <a:cubicBezTo>
                    <a:pt x="80540" y="311035"/>
                    <a:pt x="191665" y="-36098"/>
                    <a:pt x="190607" y="3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11309E58-0447-4A15-9233-7826C6B5B1B9}"/>
                </a:ext>
              </a:extLst>
            </p:cNvPr>
            <p:cNvSpPr/>
            <p:nvPr/>
          </p:nvSpPr>
          <p:spPr>
            <a:xfrm>
              <a:off x="2620784" y="6189264"/>
              <a:ext cx="113574" cy="155687"/>
            </a:xfrm>
            <a:custGeom>
              <a:avLst/>
              <a:gdLst>
                <a:gd name="connsiteX0" fmla="*/ 112891 w 113574"/>
                <a:gd name="connsiteY0" fmla="*/ 399 h 155687"/>
                <a:gd name="connsiteX1" fmla="*/ 52566 w 113574"/>
                <a:gd name="connsiteY1" fmla="*/ 94061 h 155687"/>
                <a:gd name="connsiteX2" fmla="*/ 60504 w 113574"/>
                <a:gd name="connsiteY2" fmla="*/ 154386 h 155687"/>
                <a:gd name="connsiteX3" fmla="*/ 55741 w 113574"/>
                <a:gd name="connsiteY3" fmla="*/ 136924 h 155687"/>
                <a:gd name="connsiteX4" fmla="*/ 50979 w 113574"/>
                <a:gd name="connsiteY4" fmla="*/ 119461 h 155687"/>
                <a:gd name="connsiteX5" fmla="*/ 9704 w 113574"/>
                <a:gd name="connsiteY5" fmla="*/ 105174 h 155687"/>
                <a:gd name="connsiteX6" fmla="*/ 6529 w 113574"/>
                <a:gd name="connsiteY6" fmla="*/ 62311 h 155687"/>
                <a:gd name="connsiteX7" fmla="*/ 112891 w 113574"/>
                <a:gd name="connsiteY7" fmla="*/ 399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574" h="155687">
                  <a:moveTo>
                    <a:pt x="112891" y="399"/>
                  </a:moveTo>
                  <a:cubicBezTo>
                    <a:pt x="120564" y="5691"/>
                    <a:pt x="61297" y="68397"/>
                    <a:pt x="52566" y="94061"/>
                  </a:cubicBezTo>
                  <a:cubicBezTo>
                    <a:pt x="43835" y="119725"/>
                    <a:pt x="59975" y="147242"/>
                    <a:pt x="60504" y="154386"/>
                  </a:cubicBezTo>
                  <a:cubicBezTo>
                    <a:pt x="61033" y="161530"/>
                    <a:pt x="55741" y="136924"/>
                    <a:pt x="55741" y="136924"/>
                  </a:cubicBezTo>
                  <a:cubicBezTo>
                    <a:pt x="54153" y="131103"/>
                    <a:pt x="58652" y="124753"/>
                    <a:pt x="50979" y="119461"/>
                  </a:cubicBezTo>
                  <a:cubicBezTo>
                    <a:pt x="43306" y="114169"/>
                    <a:pt x="17112" y="114699"/>
                    <a:pt x="9704" y="105174"/>
                  </a:cubicBezTo>
                  <a:cubicBezTo>
                    <a:pt x="2296" y="95649"/>
                    <a:pt x="-6171" y="80832"/>
                    <a:pt x="6529" y="62311"/>
                  </a:cubicBezTo>
                  <a:cubicBezTo>
                    <a:pt x="19229" y="43790"/>
                    <a:pt x="105218" y="-4893"/>
                    <a:pt x="112891" y="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209CE372-40EC-40AD-97DF-FD05B00342DC}"/>
                </a:ext>
              </a:extLst>
            </p:cNvPr>
            <p:cNvSpPr/>
            <p:nvPr/>
          </p:nvSpPr>
          <p:spPr>
            <a:xfrm>
              <a:off x="2639839" y="6025321"/>
              <a:ext cx="145719" cy="380267"/>
            </a:xfrm>
            <a:custGeom>
              <a:avLst/>
              <a:gdLst>
                <a:gd name="connsiteX0" fmla="*/ 3349 w 145719"/>
                <a:gd name="connsiteY0" fmla="*/ 2417 h 380267"/>
                <a:gd name="connsiteX1" fmla="*/ 136699 w 145719"/>
                <a:gd name="connsiteY1" fmla="*/ 199267 h 380267"/>
                <a:gd name="connsiteX2" fmla="*/ 128761 w 145719"/>
                <a:gd name="connsiteY2" fmla="*/ 272292 h 380267"/>
                <a:gd name="connsiteX3" fmla="*/ 89074 w 145719"/>
                <a:gd name="connsiteY3" fmla="*/ 380242 h 380267"/>
                <a:gd name="connsiteX4" fmla="*/ 131936 w 145719"/>
                <a:gd name="connsiteY4" fmla="*/ 281817 h 380267"/>
                <a:gd name="connsiteX5" fmla="*/ 123999 w 145719"/>
                <a:gd name="connsiteY5" fmla="*/ 218317 h 380267"/>
                <a:gd name="connsiteX6" fmla="*/ 46211 w 145719"/>
                <a:gd name="connsiteY6" fmla="*/ 96079 h 380267"/>
                <a:gd name="connsiteX7" fmla="*/ 3349 w 145719"/>
                <a:gd name="connsiteY7" fmla="*/ 2417 h 38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719" h="380267">
                  <a:moveTo>
                    <a:pt x="3349" y="2417"/>
                  </a:moveTo>
                  <a:cubicBezTo>
                    <a:pt x="18430" y="19615"/>
                    <a:pt x="115797" y="154288"/>
                    <a:pt x="136699" y="199267"/>
                  </a:cubicBezTo>
                  <a:cubicBezTo>
                    <a:pt x="157601" y="244246"/>
                    <a:pt x="136699" y="242129"/>
                    <a:pt x="128761" y="272292"/>
                  </a:cubicBezTo>
                  <a:cubicBezTo>
                    <a:pt x="120823" y="302455"/>
                    <a:pt x="88545" y="378655"/>
                    <a:pt x="89074" y="380242"/>
                  </a:cubicBezTo>
                  <a:cubicBezTo>
                    <a:pt x="89603" y="381829"/>
                    <a:pt x="126115" y="308805"/>
                    <a:pt x="131936" y="281817"/>
                  </a:cubicBezTo>
                  <a:cubicBezTo>
                    <a:pt x="137757" y="254829"/>
                    <a:pt x="138287" y="249273"/>
                    <a:pt x="123999" y="218317"/>
                  </a:cubicBezTo>
                  <a:cubicBezTo>
                    <a:pt x="109712" y="187361"/>
                    <a:pt x="64467" y="127829"/>
                    <a:pt x="46211" y="96079"/>
                  </a:cubicBezTo>
                  <a:cubicBezTo>
                    <a:pt x="27955" y="64329"/>
                    <a:pt x="-11732" y="-14781"/>
                    <a:pt x="3349" y="2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9A022C8B-50A5-4A71-BDE9-718BFFF4A99B}"/>
                </a:ext>
              </a:extLst>
            </p:cNvPr>
            <p:cNvSpPr/>
            <p:nvPr/>
          </p:nvSpPr>
          <p:spPr>
            <a:xfrm>
              <a:off x="2762999" y="6245033"/>
              <a:ext cx="113613" cy="364034"/>
            </a:xfrm>
            <a:custGeom>
              <a:avLst/>
              <a:gdLst>
                <a:gd name="connsiteX0" fmla="*/ 45289 w 113613"/>
                <a:gd name="connsiteY0" fmla="*/ 3367 h 364034"/>
                <a:gd name="connsiteX1" fmla="*/ 57989 w 113613"/>
                <a:gd name="connsiteY1" fmla="*/ 254192 h 364034"/>
                <a:gd name="connsiteX2" fmla="*/ 839 w 113613"/>
                <a:gd name="connsiteY2" fmla="*/ 324042 h 364034"/>
                <a:gd name="connsiteX3" fmla="*/ 108789 w 113613"/>
                <a:gd name="connsiteY3" fmla="*/ 204980 h 364034"/>
                <a:gd name="connsiteX4" fmla="*/ 57989 w 113613"/>
                <a:gd name="connsiteY4" fmla="*/ 336742 h 364034"/>
                <a:gd name="connsiteX5" fmla="*/ 91326 w 113613"/>
                <a:gd name="connsiteY5" fmla="*/ 358967 h 364034"/>
                <a:gd name="connsiteX6" fmla="*/ 113551 w 113613"/>
                <a:gd name="connsiteY6" fmla="*/ 268480 h 364034"/>
                <a:gd name="connsiteX7" fmla="*/ 97676 w 113613"/>
                <a:gd name="connsiteY7" fmla="*/ 197042 h 364034"/>
                <a:gd name="connsiteX8" fmla="*/ 88151 w 113613"/>
                <a:gd name="connsiteY8" fmla="*/ 114492 h 364034"/>
                <a:gd name="connsiteX9" fmla="*/ 45289 w 113613"/>
                <a:gd name="connsiteY9" fmla="*/ 3367 h 36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613" h="364034">
                  <a:moveTo>
                    <a:pt x="45289" y="3367"/>
                  </a:moveTo>
                  <a:cubicBezTo>
                    <a:pt x="40262" y="26650"/>
                    <a:pt x="65397" y="200746"/>
                    <a:pt x="57989" y="254192"/>
                  </a:cubicBezTo>
                  <a:cubicBezTo>
                    <a:pt x="50581" y="307638"/>
                    <a:pt x="-7628" y="332244"/>
                    <a:pt x="839" y="324042"/>
                  </a:cubicBezTo>
                  <a:cubicBezTo>
                    <a:pt x="9306" y="315840"/>
                    <a:pt x="99264" y="202863"/>
                    <a:pt x="108789" y="204980"/>
                  </a:cubicBezTo>
                  <a:cubicBezTo>
                    <a:pt x="118314" y="207097"/>
                    <a:pt x="60900" y="311078"/>
                    <a:pt x="57989" y="336742"/>
                  </a:cubicBezTo>
                  <a:cubicBezTo>
                    <a:pt x="55079" y="362407"/>
                    <a:pt x="82066" y="370344"/>
                    <a:pt x="91326" y="358967"/>
                  </a:cubicBezTo>
                  <a:cubicBezTo>
                    <a:pt x="100586" y="347590"/>
                    <a:pt x="112493" y="295467"/>
                    <a:pt x="113551" y="268480"/>
                  </a:cubicBezTo>
                  <a:cubicBezTo>
                    <a:pt x="114609" y="241493"/>
                    <a:pt x="101909" y="222707"/>
                    <a:pt x="97676" y="197042"/>
                  </a:cubicBezTo>
                  <a:cubicBezTo>
                    <a:pt x="93443" y="171377"/>
                    <a:pt x="93972" y="144919"/>
                    <a:pt x="88151" y="114492"/>
                  </a:cubicBezTo>
                  <a:cubicBezTo>
                    <a:pt x="82330" y="84065"/>
                    <a:pt x="50316" y="-19916"/>
                    <a:pt x="45289" y="3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E15E977A-340A-4664-985F-4AC7CF74235D}"/>
                </a:ext>
              </a:extLst>
            </p:cNvPr>
            <p:cNvSpPr/>
            <p:nvPr/>
          </p:nvSpPr>
          <p:spPr>
            <a:xfrm>
              <a:off x="2900202" y="6587554"/>
              <a:ext cx="265273" cy="765420"/>
            </a:xfrm>
            <a:custGeom>
              <a:avLst/>
              <a:gdLst>
                <a:gd name="connsiteX0" fmla="*/ 43023 w 265273"/>
                <a:gd name="connsiteY0" fmla="*/ 6921 h 765420"/>
                <a:gd name="connsiteX1" fmla="*/ 125573 w 265273"/>
                <a:gd name="connsiteY1" fmla="*/ 335534 h 765420"/>
                <a:gd name="connsiteX2" fmla="*/ 179548 w 265273"/>
                <a:gd name="connsiteY2" fmla="*/ 618109 h 765420"/>
                <a:gd name="connsiteX3" fmla="*/ 265273 w 265273"/>
                <a:gd name="connsiteY3" fmla="*/ 764159 h 765420"/>
                <a:gd name="connsiteX4" fmla="*/ 179548 w 265273"/>
                <a:gd name="connsiteY4" fmla="*/ 673671 h 765420"/>
                <a:gd name="connsiteX5" fmla="*/ 125573 w 265273"/>
                <a:gd name="connsiteY5" fmla="*/ 422846 h 765420"/>
                <a:gd name="connsiteX6" fmla="*/ 41436 w 265273"/>
                <a:gd name="connsiteY6" fmla="*/ 216471 h 765420"/>
                <a:gd name="connsiteX7" fmla="*/ 161 w 265273"/>
                <a:gd name="connsiteY7" fmla="*/ 118046 h 765420"/>
                <a:gd name="connsiteX8" fmla="*/ 43023 w 265273"/>
                <a:gd name="connsiteY8" fmla="*/ 6921 h 76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273" h="765420">
                  <a:moveTo>
                    <a:pt x="43023" y="6921"/>
                  </a:moveTo>
                  <a:cubicBezTo>
                    <a:pt x="63925" y="43169"/>
                    <a:pt x="102819" y="233669"/>
                    <a:pt x="125573" y="335534"/>
                  </a:cubicBezTo>
                  <a:cubicBezTo>
                    <a:pt x="148327" y="437399"/>
                    <a:pt x="156265" y="546671"/>
                    <a:pt x="179548" y="618109"/>
                  </a:cubicBezTo>
                  <a:cubicBezTo>
                    <a:pt x="202831" y="689547"/>
                    <a:pt x="265273" y="754899"/>
                    <a:pt x="265273" y="764159"/>
                  </a:cubicBezTo>
                  <a:cubicBezTo>
                    <a:pt x="265273" y="773419"/>
                    <a:pt x="202831" y="730556"/>
                    <a:pt x="179548" y="673671"/>
                  </a:cubicBezTo>
                  <a:cubicBezTo>
                    <a:pt x="156265" y="616786"/>
                    <a:pt x="148592" y="499046"/>
                    <a:pt x="125573" y="422846"/>
                  </a:cubicBezTo>
                  <a:cubicBezTo>
                    <a:pt x="102554" y="346646"/>
                    <a:pt x="62338" y="267271"/>
                    <a:pt x="41436" y="216471"/>
                  </a:cubicBezTo>
                  <a:cubicBezTo>
                    <a:pt x="20534" y="165671"/>
                    <a:pt x="2542" y="149002"/>
                    <a:pt x="161" y="118046"/>
                  </a:cubicBezTo>
                  <a:cubicBezTo>
                    <a:pt x="-2220" y="87090"/>
                    <a:pt x="22121" y="-29327"/>
                    <a:pt x="43023" y="69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FF33525D-CA46-4A44-B583-7753F16F1246}"/>
                </a:ext>
              </a:extLst>
            </p:cNvPr>
            <p:cNvSpPr/>
            <p:nvPr/>
          </p:nvSpPr>
          <p:spPr>
            <a:xfrm>
              <a:off x="3158033" y="6894699"/>
              <a:ext cx="648558" cy="1100706"/>
            </a:xfrm>
            <a:custGeom>
              <a:avLst/>
              <a:gdLst>
                <a:gd name="connsiteX0" fmla="*/ 29667 w 648558"/>
                <a:gd name="connsiteY0" fmla="*/ 20451 h 1100706"/>
                <a:gd name="connsiteX1" fmla="*/ 563067 w 648558"/>
                <a:gd name="connsiteY1" fmla="*/ 699901 h 1100706"/>
                <a:gd name="connsiteX2" fmla="*/ 594817 w 648558"/>
                <a:gd name="connsiteY2" fmla="*/ 947551 h 1100706"/>
                <a:gd name="connsiteX3" fmla="*/ 645617 w 648558"/>
                <a:gd name="connsiteY3" fmla="*/ 1099951 h 1100706"/>
                <a:gd name="connsiteX4" fmla="*/ 499567 w 648558"/>
                <a:gd name="connsiteY4" fmla="*/ 998351 h 1100706"/>
                <a:gd name="connsiteX5" fmla="*/ 251917 w 648558"/>
                <a:gd name="connsiteY5" fmla="*/ 826901 h 1100706"/>
                <a:gd name="connsiteX6" fmla="*/ 156667 w 648558"/>
                <a:gd name="connsiteY6" fmla="*/ 553851 h 1100706"/>
                <a:gd name="connsiteX7" fmla="*/ 74117 w 648558"/>
                <a:gd name="connsiteY7" fmla="*/ 357001 h 1100706"/>
                <a:gd name="connsiteX8" fmla="*/ 67767 w 648558"/>
                <a:gd name="connsiteY8" fmla="*/ 191901 h 1100706"/>
                <a:gd name="connsiteX9" fmla="*/ 29667 w 648558"/>
                <a:gd name="connsiteY9" fmla="*/ 20451 h 110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558" h="1100706">
                  <a:moveTo>
                    <a:pt x="29667" y="20451"/>
                  </a:moveTo>
                  <a:cubicBezTo>
                    <a:pt x="112217" y="105118"/>
                    <a:pt x="468875" y="545384"/>
                    <a:pt x="563067" y="699901"/>
                  </a:cubicBezTo>
                  <a:cubicBezTo>
                    <a:pt x="657259" y="854418"/>
                    <a:pt x="581059" y="880876"/>
                    <a:pt x="594817" y="947551"/>
                  </a:cubicBezTo>
                  <a:cubicBezTo>
                    <a:pt x="608575" y="1014226"/>
                    <a:pt x="661492" y="1091484"/>
                    <a:pt x="645617" y="1099951"/>
                  </a:cubicBezTo>
                  <a:cubicBezTo>
                    <a:pt x="629742" y="1108418"/>
                    <a:pt x="565184" y="1043859"/>
                    <a:pt x="499567" y="998351"/>
                  </a:cubicBezTo>
                  <a:cubicBezTo>
                    <a:pt x="433950" y="952843"/>
                    <a:pt x="309067" y="900984"/>
                    <a:pt x="251917" y="826901"/>
                  </a:cubicBezTo>
                  <a:cubicBezTo>
                    <a:pt x="194767" y="752818"/>
                    <a:pt x="186300" y="632168"/>
                    <a:pt x="156667" y="553851"/>
                  </a:cubicBezTo>
                  <a:cubicBezTo>
                    <a:pt x="127034" y="475534"/>
                    <a:pt x="88934" y="417326"/>
                    <a:pt x="74117" y="357001"/>
                  </a:cubicBezTo>
                  <a:cubicBezTo>
                    <a:pt x="59300" y="296676"/>
                    <a:pt x="73059" y="245876"/>
                    <a:pt x="67767" y="191901"/>
                  </a:cubicBezTo>
                  <a:cubicBezTo>
                    <a:pt x="62475" y="137926"/>
                    <a:pt x="-52883" y="-64216"/>
                    <a:pt x="29667" y="2045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3BF16B6-5E75-83FB-6768-1688AC6B8081}"/>
              </a:ext>
            </a:extLst>
          </p:cNvPr>
          <p:cNvSpPr/>
          <p:nvPr/>
        </p:nvSpPr>
        <p:spPr>
          <a:xfrm>
            <a:off x="4726240" y="6102939"/>
            <a:ext cx="134615" cy="1005706"/>
          </a:xfrm>
          <a:custGeom>
            <a:avLst/>
            <a:gdLst>
              <a:gd name="connsiteX0" fmla="*/ 248 w 134615"/>
              <a:gd name="connsiteY0" fmla="*/ 5587 h 1005706"/>
              <a:gd name="connsiteX1" fmla="*/ 104631 w 134615"/>
              <a:gd name="connsiteY1" fmla="*/ 627713 h 1005706"/>
              <a:gd name="connsiteX2" fmla="*/ 112982 w 134615"/>
              <a:gd name="connsiteY2" fmla="*/ 573434 h 1005706"/>
              <a:gd name="connsiteX3" fmla="*/ 33650 w 134615"/>
              <a:gd name="connsiteY3" fmla="*/ 1003494 h 1005706"/>
              <a:gd name="connsiteX4" fmla="*/ 96281 w 134615"/>
              <a:gd name="connsiteY4" fmla="*/ 736272 h 1005706"/>
              <a:gd name="connsiteX5" fmla="*/ 133859 w 134615"/>
              <a:gd name="connsiteY5" fmla="*/ 619362 h 1005706"/>
              <a:gd name="connsiteX6" fmla="*/ 62878 w 134615"/>
              <a:gd name="connsiteY6" fmla="*/ 443998 h 1005706"/>
              <a:gd name="connsiteX7" fmla="*/ 71228 w 134615"/>
              <a:gd name="connsiteY7" fmla="*/ 502453 h 1005706"/>
              <a:gd name="connsiteX8" fmla="*/ 75404 w 134615"/>
              <a:gd name="connsiteY8" fmla="*/ 331264 h 1005706"/>
              <a:gd name="connsiteX9" fmla="*/ 248 w 134615"/>
              <a:gd name="connsiteY9" fmla="*/ 5587 h 100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615" h="1005706">
                <a:moveTo>
                  <a:pt x="248" y="5587"/>
                </a:moveTo>
                <a:cubicBezTo>
                  <a:pt x="5119" y="54995"/>
                  <a:pt x="85842" y="533072"/>
                  <a:pt x="104631" y="627713"/>
                </a:cubicBezTo>
                <a:cubicBezTo>
                  <a:pt x="123420" y="722354"/>
                  <a:pt x="124812" y="510804"/>
                  <a:pt x="112982" y="573434"/>
                </a:cubicBezTo>
                <a:cubicBezTo>
                  <a:pt x="101152" y="636064"/>
                  <a:pt x="36434" y="976354"/>
                  <a:pt x="33650" y="1003494"/>
                </a:cubicBezTo>
                <a:cubicBezTo>
                  <a:pt x="30867" y="1030634"/>
                  <a:pt x="79580" y="800294"/>
                  <a:pt x="96281" y="736272"/>
                </a:cubicBezTo>
                <a:cubicBezTo>
                  <a:pt x="112982" y="672250"/>
                  <a:pt x="139426" y="668074"/>
                  <a:pt x="133859" y="619362"/>
                </a:cubicBezTo>
                <a:cubicBezTo>
                  <a:pt x="128292" y="570650"/>
                  <a:pt x="73316" y="463483"/>
                  <a:pt x="62878" y="443998"/>
                </a:cubicBezTo>
                <a:cubicBezTo>
                  <a:pt x="52440" y="424513"/>
                  <a:pt x="69140" y="521242"/>
                  <a:pt x="71228" y="502453"/>
                </a:cubicBezTo>
                <a:cubicBezTo>
                  <a:pt x="73316" y="483664"/>
                  <a:pt x="87234" y="414075"/>
                  <a:pt x="75404" y="331264"/>
                </a:cubicBezTo>
                <a:cubicBezTo>
                  <a:pt x="63574" y="248453"/>
                  <a:pt x="-4623" y="-43821"/>
                  <a:pt x="248" y="55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B0DAAD0-69D5-23BA-3ECC-AA0F0F704649}"/>
              </a:ext>
            </a:extLst>
          </p:cNvPr>
          <p:cNvSpPr/>
          <p:nvPr/>
        </p:nvSpPr>
        <p:spPr>
          <a:xfrm>
            <a:off x="4943576" y="6713873"/>
            <a:ext cx="134970" cy="609882"/>
          </a:xfrm>
          <a:custGeom>
            <a:avLst/>
            <a:gdLst>
              <a:gd name="connsiteX0" fmla="*/ 37608 w 134970"/>
              <a:gd name="connsiteY0" fmla="*/ 78 h 609882"/>
              <a:gd name="connsiteX1" fmla="*/ 66835 w 134970"/>
              <a:gd name="connsiteY1" fmla="*/ 296527 h 609882"/>
              <a:gd name="connsiteX2" fmla="*/ 133640 w 134970"/>
              <a:gd name="connsiteY2" fmla="*/ 471891 h 609882"/>
              <a:gd name="connsiteX3" fmla="*/ 29 w 134970"/>
              <a:gd name="connsiteY3" fmla="*/ 609678 h 609882"/>
              <a:gd name="connsiteX4" fmla="*/ 121114 w 134970"/>
              <a:gd name="connsiteY4" fmla="*/ 501119 h 609882"/>
              <a:gd name="connsiteX5" fmla="*/ 91887 w 134970"/>
              <a:gd name="connsiteY5" fmla="*/ 430138 h 609882"/>
              <a:gd name="connsiteX6" fmla="*/ 87712 w 134970"/>
              <a:gd name="connsiteY6" fmla="*/ 325754 h 609882"/>
              <a:gd name="connsiteX7" fmla="*/ 37608 w 134970"/>
              <a:gd name="connsiteY7" fmla="*/ 78 h 60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970" h="609882">
                <a:moveTo>
                  <a:pt x="37608" y="78"/>
                </a:moveTo>
                <a:cubicBezTo>
                  <a:pt x="34128" y="-4793"/>
                  <a:pt x="50830" y="217892"/>
                  <a:pt x="66835" y="296527"/>
                </a:cubicBezTo>
                <a:cubicBezTo>
                  <a:pt x="82840" y="375162"/>
                  <a:pt x="144774" y="419699"/>
                  <a:pt x="133640" y="471891"/>
                </a:cubicBezTo>
                <a:cubicBezTo>
                  <a:pt x="122506" y="524083"/>
                  <a:pt x="2117" y="604807"/>
                  <a:pt x="29" y="609678"/>
                </a:cubicBezTo>
                <a:cubicBezTo>
                  <a:pt x="-2059" y="614549"/>
                  <a:pt x="105804" y="531042"/>
                  <a:pt x="121114" y="501119"/>
                </a:cubicBezTo>
                <a:cubicBezTo>
                  <a:pt x="136424" y="471196"/>
                  <a:pt x="97454" y="459365"/>
                  <a:pt x="91887" y="430138"/>
                </a:cubicBezTo>
                <a:cubicBezTo>
                  <a:pt x="86320" y="400911"/>
                  <a:pt x="97454" y="393255"/>
                  <a:pt x="87712" y="325754"/>
                </a:cubicBezTo>
                <a:cubicBezTo>
                  <a:pt x="77970" y="258253"/>
                  <a:pt x="41088" y="4949"/>
                  <a:pt x="3760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F21208C-5F25-D4AD-FA54-C48143FA810C}"/>
              </a:ext>
            </a:extLst>
          </p:cNvPr>
          <p:cNvSpPr/>
          <p:nvPr/>
        </p:nvSpPr>
        <p:spPr>
          <a:xfrm>
            <a:off x="4730000" y="7149497"/>
            <a:ext cx="131838" cy="163439"/>
          </a:xfrm>
          <a:custGeom>
            <a:avLst/>
            <a:gdLst>
              <a:gd name="connsiteX0" fmla="*/ 750 w 131838"/>
              <a:gd name="connsiteY0" fmla="*/ 603 h 163439"/>
              <a:gd name="connsiteX1" fmla="*/ 32500 w 131838"/>
              <a:gd name="connsiteY1" fmla="*/ 92678 h 163439"/>
              <a:gd name="connsiteX2" fmla="*/ 130925 w 131838"/>
              <a:gd name="connsiteY2" fmla="*/ 162528 h 163439"/>
              <a:gd name="connsiteX3" fmla="*/ 80125 w 131838"/>
              <a:gd name="connsiteY3" fmla="*/ 130778 h 163439"/>
              <a:gd name="connsiteX4" fmla="*/ 54725 w 131838"/>
              <a:gd name="connsiteY4" fmla="*/ 105378 h 163439"/>
              <a:gd name="connsiteX5" fmla="*/ 13450 w 131838"/>
              <a:gd name="connsiteY5" fmla="*/ 54578 h 163439"/>
              <a:gd name="connsiteX6" fmla="*/ 750 w 131838"/>
              <a:gd name="connsiteY6" fmla="*/ 603 h 16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838" h="163439">
                <a:moveTo>
                  <a:pt x="750" y="603"/>
                </a:moveTo>
                <a:cubicBezTo>
                  <a:pt x="3925" y="6953"/>
                  <a:pt x="10804" y="65691"/>
                  <a:pt x="32500" y="92678"/>
                </a:cubicBezTo>
                <a:cubicBezTo>
                  <a:pt x="54196" y="119665"/>
                  <a:pt x="122988" y="156178"/>
                  <a:pt x="130925" y="162528"/>
                </a:cubicBezTo>
                <a:cubicBezTo>
                  <a:pt x="138862" y="168878"/>
                  <a:pt x="92825" y="140303"/>
                  <a:pt x="80125" y="130778"/>
                </a:cubicBezTo>
                <a:cubicBezTo>
                  <a:pt x="67425" y="121253"/>
                  <a:pt x="65837" y="118078"/>
                  <a:pt x="54725" y="105378"/>
                </a:cubicBezTo>
                <a:cubicBezTo>
                  <a:pt x="43613" y="92678"/>
                  <a:pt x="21917" y="69395"/>
                  <a:pt x="13450" y="54578"/>
                </a:cubicBezTo>
                <a:cubicBezTo>
                  <a:pt x="4983" y="39761"/>
                  <a:pt x="-2425" y="-5747"/>
                  <a:pt x="750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4B51A424-D0F1-EBAB-D883-8C82A7FD816E}"/>
              </a:ext>
            </a:extLst>
          </p:cNvPr>
          <p:cNvSpPr/>
          <p:nvPr/>
        </p:nvSpPr>
        <p:spPr>
          <a:xfrm>
            <a:off x="5089284" y="6984977"/>
            <a:ext cx="108203" cy="273088"/>
          </a:xfrm>
          <a:custGeom>
            <a:avLst/>
            <a:gdLst>
              <a:gd name="connsiteX0" fmla="*/ 241 w 108203"/>
              <a:gd name="connsiteY0" fmla="*/ 23 h 273088"/>
              <a:gd name="connsiteX1" fmla="*/ 35166 w 108203"/>
              <a:gd name="connsiteY1" fmla="*/ 111148 h 273088"/>
              <a:gd name="connsiteX2" fmla="*/ 108191 w 108203"/>
              <a:gd name="connsiteY2" fmla="*/ 200048 h 273088"/>
              <a:gd name="connsiteX3" fmla="*/ 41516 w 108203"/>
              <a:gd name="connsiteY3" fmla="*/ 273073 h 273088"/>
              <a:gd name="connsiteX4" fmla="*/ 89141 w 108203"/>
              <a:gd name="connsiteY4" fmla="*/ 206398 h 273088"/>
              <a:gd name="connsiteX5" fmla="*/ 89141 w 108203"/>
              <a:gd name="connsiteY5" fmla="*/ 177823 h 273088"/>
              <a:gd name="connsiteX6" fmla="*/ 51041 w 108203"/>
              <a:gd name="connsiteY6" fmla="*/ 120673 h 273088"/>
              <a:gd name="connsiteX7" fmla="*/ 241 w 108203"/>
              <a:gd name="connsiteY7" fmla="*/ 23 h 2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03" h="273088">
                <a:moveTo>
                  <a:pt x="241" y="23"/>
                </a:moveTo>
                <a:cubicBezTo>
                  <a:pt x="-2405" y="-1565"/>
                  <a:pt x="17174" y="77811"/>
                  <a:pt x="35166" y="111148"/>
                </a:cubicBezTo>
                <a:cubicBezTo>
                  <a:pt x="53158" y="144485"/>
                  <a:pt x="107133" y="173061"/>
                  <a:pt x="108191" y="200048"/>
                </a:cubicBezTo>
                <a:cubicBezTo>
                  <a:pt x="109249" y="227035"/>
                  <a:pt x="44691" y="272015"/>
                  <a:pt x="41516" y="273073"/>
                </a:cubicBezTo>
                <a:cubicBezTo>
                  <a:pt x="38341" y="274131"/>
                  <a:pt x="81204" y="222273"/>
                  <a:pt x="89141" y="206398"/>
                </a:cubicBezTo>
                <a:cubicBezTo>
                  <a:pt x="97078" y="190523"/>
                  <a:pt x="95491" y="192111"/>
                  <a:pt x="89141" y="177823"/>
                </a:cubicBezTo>
                <a:cubicBezTo>
                  <a:pt x="82791" y="163535"/>
                  <a:pt x="66916" y="147661"/>
                  <a:pt x="51041" y="120673"/>
                </a:cubicBezTo>
                <a:cubicBezTo>
                  <a:pt x="35166" y="93686"/>
                  <a:pt x="2887" y="1611"/>
                  <a:pt x="24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E4A2F3E-245A-404D-E313-713531DABCE7}"/>
              </a:ext>
            </a:extLst>
          </p:cNvPr>
          <p:cNvSpPr/>
          <p:nvPr/>
        </p:nvSpPr>
        <p:spPr>
          <a:xfrm>
            <a:off x="5984802" y="6615564"/>
            <a:ext cx="484488" cy="509548"/>
          </a:xfrm>
          <a:custGeom>
            <a:avLst/>
            <a:gdLst>
              <a:gd name="connsiteX0" fmla="*/ 484456 w 484488"/>
              <a:gd name="connsiteY0" fmla="*/ 389 h 509548"/>
              <a:gd name="connsiteX1" fmla="*/ 288862 w 484488"/>
              <a:gd name="connsiteY1" fmla="*/ 127525 h 509548"/>
              <a:gd name="connsiteX2" fmla="*/ 103048 w 484488"/>
              <a:gd name="connsiteY2" fmla="*/ 342678 h 509548"/>
              <a:gd name="connsiteX3" fmla="*/ 161726 w 484488"/>
              <a:gd name="connsiteY3" fmla="*/ 244881 h 509548"/>
              <a:gd name="connsiteX4" fmla="*/ 362 w 484488"/>
              <a:gd name="connsiteY4" fmla="*/ 508932 h 509548"/>
              <a:gd name="connsiteX5" fmla="*/ 122608 w 484488"/>
              <a:gd name="connsiteY5" fmla="*/ 313339 h 509548"/>
              <a:gd name="connsiteX6" fmla="*/ 274193 w 484488"/>
              <a:gd name="connsiteY6" fmla="*/ 166643 h 509548"/>
              <a:gd name="connsiteX7" fmla="*/ 484456 w 484488"/>
              <a:gd name="connsiteY7" fmla="*/ 389 h 50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88" h="509548">
                <a:moveTo>
                  <a:pt x="484456" y="389"/>
                </a:moveTo>
                <a:cubicBezTo>
                  <a:pt x="486901" y="-6131"/>
                  <a:pt x="352430" y="70477"/>
                  <a:pt x="288862" y="127525"/>
                </a:cubicBezTo>
                <a:cubicBezTo>
                  <a:pt x="225294" y="184573"/>
                  <a:pt x="124237" y="323119"/>
                  <a:pt x="103048" y="342678"/>
                </a:cubicBezTo>
                <a:cubicBezTo>
                  <a:pt x="81859" y="362237"/>
                  <a:pt x="178840" y="217172"/>
                  <a:pt x="161726" y="244881"/>
                </a:cubicBezTo>
                <a:cubicBezTo>
                  <a:pt x="144612" y="272590"/>
                  <a:pt x="6882" y="497522"/>
                  <a:pt x="362" y="508932"/>
                </a:cubicBezTo>
                <a:cubicBezTo>
                  <a:pt x="-6158" y="520342"/>
                  <a:pt x="76970" y="370387"/>
                  <a:pt x="122608" y="313339"/>
                </a:cubicBezTo>
                <a:cubicBezTo>
                  <a:pt x="168246" y="256291"/>
                  <a:pt x="217960" y="216356"/>
                  <a:pt x="274193" y="166643"/>
                </a:cubicBezTo>
                <a:cubicBezTo>
                  <a:pt x="330426" y="116930"/>
                  <a:pt x="482011" y="6909"/>
                  <a:pt x="484456" y="3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B47ADC8-F773-0372-374D-3D685DCBDFEC}"/>
              </a:ext>
            </a:extLst>
          </p:cNvPr>
          <p:cNvSpPr/>
          <p:nvPr/>
        </p:nvSpPr>
        <p:spPr>
          <a:xfrm>
            <a:off x="3408218" y="6659961"/>
            <a:ext cx="593358" cy="430415"/>
          </a:xfrm>
          <a:custGeom>
            <a:avLst/>
            <a:gdLst>
              <a:gd name="connsiteX0" fmla="*/ 0 w 593358"/>
              <a:gd name="connsiteY0" fmla="*/ 0 h 430415"/>
              <a:gd name="connsiteX1" fmla="*/ 288501 w 593358"/>
              <a:gd name="connsiteY1" fmla="*/ 141806 h 430415"/>
              <a:gd name="connsiteX2" fmla="*/ 552552 w 593358"/>
              <a:gd name="connsiteY2" fmla="*/ 264052 h 430415"/>
              <a:gd name="connsiteX3" fmla="*/ 523213 w 593358"/>
              <a:gd name="connsiteY3" fmla="*/ 430306 h 430415"/>
              <a:gd name="connsiteX4" fmla="*/ 591671 w 593358"/>
              <a:gd name="connsiteY4" fmla="*/ 288501 h 430415"/>
              <a:gd name="connsiteX5" fmla="*/ 440086 w 593358"/>
              <a:gd name="connsiteY5" fmla="*/ 220043 h 430415"/>
              <a:gd name="connsiteX6" fmla="*/ 0 w 593358"/>
              <a:gd name="connsiteY6" fmla="*/ 0 h 43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358" h="430415">
                <a:moveTo>
                  <a:pt x="0" y="0"/>
                </a:moveTo>
                <a:lnTo>
                  <a:pt x="288501" y="141806"/>
                </a:lnTo>
                <a:cubicBezTo>
                  <a:pt x="380593" y="185815"/>
                  <a:pt x="513433" y="215969"/>
                  <a:pt x="552552" y="264052"/>
                </a:cubicBezTo>
                <a:cubicBezTo>
                  <a:pt x="591671" y="312135"/>
                  <a:pt x="516693" y="426231"/>
                  <a:pt x="523213" y="430306"/>
                </a:cubicBezTo>
                <a:cubicBezTo>
                  <a:pt x="529733" y="434381"/>
                  <a:pt x="605525" y="323545"/>
                  <a:pt x="591671" y="288501"/>
                </a:cubicBezTo>
                <a:cubicBezTo>
                  <a:pt x="577817" y="253457"/>
                  <a:pt x="440086" y="220043"/>
                  <a:pt x="440086" y="2200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A3FB1AE0-406B-4484-E5AC-B83C6D651E80}"/>
              </a:ext>
            </a:extLst>
          </p:cNvPr>
          <p:cNvSpPr/>
          <p:nvPr/>
        </p:nvSpPr>
        <p:spPr>
          <a:xfrm>
            <a:off x="4997271" y="7626299"/>
            <a:ext cx="41503" cy="245070"/>
          </a:xfrm>
          <a:custGeom>
            <a:avLst/>
            <a:gdLst>
              <a:gd name="connsiteX0" fmla="*/ 3354 w 41503"/>
              <a:gd name="connsiteY0" fmla="*/ 51 h 245070"/>
              <a:gd name="connsiteX1" fmla="*/ 25579 w 41503"/>
              <a:gd name="connsiteY1" fmla="*/ 196901 h 245070"/>
              <a:gd name="connsiteX2" fmla="*/ 179 w 41503"/>
              <a:gd name="connsiteY2" fmla="*/ 244526 h 245070"/>
              <a:gd name="connsiteX3" fmla="*/ 41454 w 41503"/>
              <a:gd name="connsiteY3" fmla="*/ 177851 h 245070"/>
              <a:gd name="connsiteX4" fmla="*/ 3354 w 41503"/>
              <a:gd name="connsiteY4" fmla="*/ 51 h 24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03" h="245070">
                <a:moveTo>
                  <a:pt x="3354" y="51"/>
                </a:moveTo>
                <a:cubicBezTo>
                  <a:pt x="708" y="3226"/>
                  <a:pt x="26108" y="156155"/>
                  <a:pt x="25579" y="196901"/>
                </a:cubicBezTo>
                <a:cubicBezTo>
                  <a:pt x="25050" y="237647"/>
                  <a:pt x="-2467" y="247701"/>
                  <a:pt x="179" y="244526"/>
                </a:cubicBezTo>
                <a:cubicBezTo>
                  <a:pt x="2825" y="241351"/>
                  <a:pt x="39867" y="213834"/>
                  <a:pt x="41454" y="177851"/>
                </a:cubicBezTo>
                <a:cubicBezTo>
                  <a:pt x="43042" y="141868"/>
                  <a:pt x="6000" y="-3124"/>
                  <a:pt x="335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E03A354-6B11-5DEA-BB6D-9D3E67852AD8}"/>
              </a:ext>
            </a:extLst>
          </p:cNvPr>
          <p:cNvSpPr/>
          <p:nvPr/>
        </p:nvSpPr>
        <p:spPr>
          <a:xfrm>
            <a:off x="4816317" y="7635518"/>
            <a:ext cx="95495" cy="241808"/>
          </a:xfrm>
          <a:custGeom>
            <a:avLst/>
            <a:gdLst>
              <a:gd name="connsiteX0" fmla="*/ 54133 w 95495"/>
              <a:gd name="connsiteY0" fmla="*/ 357 h 241808"/>
              <a:gd name="connsiteX1" fmla="*/ 19208 w 95495"/>
              <a:gd name="connsiteY1" fmla="*/ 152757 h 241808"/>
              <a:gd name="connsiteX2" fmla="*/ 31908 w 95495"/>
              <a:gd name="connsiteY2" fmla="*/ 203557 h 241808"/>
              <a:gd name="connsiteX3" fmla="*/ 95408 w 95495"/>
              <a:gd name="connsiteY3" fmla="*/ 241657 h 241808"/>
              <a:gd name="connsiteX4" fmla="*/ 44608 w 95495"/>
              <a:gd name="connsiteY4" fmla="*/ 216257 h 241808"/>
              <a:gd name="connsiteX5" fmla="*/ 158 w 95495"/>
              <a:gd name="connsiteY5" fmla="*/ 200382 h 241808"/>
              <a:gd name="connsiteX6" fmla="*/ 54133 w 95495"/>
              <a:gd name="connsiteY6" fmla="*/ 357 h 24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95" h="241808">
                <a:moveTo>
                  <a:pt x="54133" y="357"/>
                </a:moveTo>
                <a:cubicBezTo>
                  <a:pt x="57308" y="-7581"/>
                  <a:pt x="22912" y="118890"/>
                  <a:pt x="19208" y="152757"/>
                </a:cubicBezTo>
                <a:cubicBezTo>
                  <a:pt x="15504" y="186624"/>
                  <a:pt x="19208" y="188740"/>
                  <a:pt x="31908" y="203557"/>
                </a:cubicBezTo>
                <a:cubicBezTo>
                  <a:pt x="44608" y="218374"/>
                  <a:pt x="93291" y="239540"/>
                  <a:pt x="95408" y="241657"/>
                </a:cubicBezTo>
                <a:cubicBezTo>
                  <a:pt x="97525" y="243774"/>
                  <a:pt x="60483" y="223136"/>
                  <a:pt x="44608" y="216257"/>
                </a:cubicBezTo>
                <a:cubicBezTo>
                  <a:pt x="28733" y="209378"/>
                  <a:pt x="-2488" y="234778"/>
                  <a:pt x="158" y="200382"/>
                </a:cubicBezTo>
                <a:cubicBezTo>
                  <a:pt x="2804" y="165986"/>
                  <a:pt x="50958" y="8295"/>
                  <a:pt x="54133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991CD6F-A4BC-60E5-48D8-57B2294D9CF4}"/>
              </a:ext>
            </a:extLst>
          </p:cNvPr>
          <p:cNvSpPr/>
          <p:nvPr/>
        </p:nvSpPr>
        <p:spPr>
          <a:xfrm>
            <a:off x="4653951" y="8803254"/>
            <a:ext cx="211347" cy="330911"/>
          </a:xfrm>
          <a:custGeom>
            <a:avLst/>
            <a:gdLst>
              <a:gd name="connsiteX0" fmla="*/ 211347 w 211347"/>
              <a:gd name="connsiteY0" fmla="*/ 3 h 330911"/>
              <a:gd name="connsiteX1" fmla="*/ 86264 w 211347"/>
              <a:gd name="connsiteY1" fmla="*/ 146652 h 330911"/>
              <a:gd name="connsiteX2" fmla="*/ 30192 w 211347"/>
              <a:gd name="connsiteY2" fmla="*/ 202723 h 330911"/>
              <a:gd name="connsiteX3" fmla="*/ 47445 w 211347"/>
              <a:gd name="connsiteY3" fmla="*/ 327806 h 330911"/>
              <a:gd name="connsiteX4" fmla="*/ 21566 w 211347"/>
              <a:gd name="connsiteY4" fmla="*/ 284674 h 330911"/>
              <a:gd name="connsiteX5" fmla="*/ 0 w 211347"/>
              <a:gd name="connsiteY5" fmla="*/ 194097 h 330911"/>
              <a:gd name="connsiteX6" fmla="*/ 21566 w 211347"/>
              <a:gd name="connsiteY6" fmla="*/ 276048 h 330911"/>
              <a:gd name="connsiteX7" fmla="*/ 34506 w 211347"/>
              <a:gd name="connsiteY7" fmla="*/ 176844 h 330911"/>
              <a:gd name="connsiteX8" fmla="*/ 86264 w 211347"/>
              <a:gd name="connsiteY8" fmla="*/ 142338 h 330911"/>
              <a:gd name="connsiteX9" fmla="*/ 211347 w 211347"/>
              <a:gd name="connsiteY9" fmla="*/ 3 h 33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347" h="330911">
                <a:moveTo>
                  <a:pt x="211347" y="3"/>
                </a:moveTo>
                <a:cubicBezTo>
                  <a:pt x="211347" y="722"/>
                  <a:pt x="116456" y="112865"/>
                  <a:pt x="86264" y="146652"/>
                </a:cubicBezTo>
                <a:cubicBezTo>
                  <a:pt x="56072" y="180439"/>
                  <a:pt x="36662" y="172531"/>
                  <a:pt x="30192" y="202723"/>
                </a:cubicBezTo>
                <a:cubicBezTo>
                  <a:pt x="23722" y="232915"/>
                  <a:pt x="48883" y="314148"/>
                  <a:pt x="47445" y="327806"/>
                </a:cubicBezTo>
                <a:cubicBezTo>
                  <a:pt x="46007" y="341464"/>
                  <a:pt x="29473" y="306959"/>
                  <a:pt x="21566" y="284674"/>
                </a:cubicBezTo>
                <a:cubicBezTo>
                  <a:pt x="13659" y="262389"/>
                  <a:pt x="0" y="195535"/>
                  <a:pt x="0" y="194097"/>
                </a:cubicBezTo>
                <a:cubicBezTo>
                  <a:pt x="0" y="192659"/>
                  <a:pt x="15815" y="278923"/>
                  <a:pt x="21566" y="276048"/>
                </a:cubicBezTo>
                <a:cubicBezTo>
                  <a:pt x="27317" y="273173"/>
                  <a:pt x="23723" y="199129"/>
                  <a:pt x="34506" y="176844"/>
                </a:cubicBezTo>
                <a:cubicBezTo>
                  <a:pt x="45289" y="154559"/>
                  <a:pt x="58947" y="169655"/>
                  <a:pt x="86264" y="142338"/>
                </a:cubicBezTo>
                <a:cubicBezTo>
                  <a:pt x="113581" y="115021"/>
                  <a:pt x="211347" y="-716"/>
                  <a:pt x="21134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32BE007-875E-DA09-71D1-3FA67DCC039C}"/>
              </a:ext>
            </a:extLst>
          </p:cNvPr>
          <p:cNvSpPr/>
          <p:nvPr/>
        </p:nvSpPr>
        <p:spPr>
          <a:xfrm>
            <a:off x="5937058" y="7344303"/>
            <a:ext cx="282909" cy="710221"/>
          </a:xfrm>
          <a:custGeom>
            <a:avLst/>
            <a:gdLst>
              <a:gd name="connsiteX0" fmla="*/ 282587 w 282909"/>
              <a:gd name="connsiteY0" fmla="*/ 1089 h 710221"/>
              <a:gd name="connsiteX1" fmla="*/ 200636 w 282909"/>
              <a:gd name="connsiteY1" fmla="*/ 277135 h 710221"/>
              <a:gd name="connsiteX2" fmla="*/ 2229 w 282909"/>
              <a:gd name="connsiteY2" fmla="*/ 704142 h 710221"/>
              <a:gd name="connsiteX3" fmla="*/ 88493 w 282909"/>
              <a:gd name="connsiteY3" fmla="*/ 540240 h 710221"/>
              <a:gd name="connsiteX4" fmla="*/ 174757 w 282909"/>
              <a:gd name="connsiteY4" fmla="*/ 376339 h 710221"/>
              <a:gd name="connsiteX5" fmla="*/ 282587 w 282909"/>
              <a:gd name="connsiteY5" fmla="*/ 1089 h 7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09" h="710221">
                <a:moveTo>
                  <a:pt x="282587" y="1089"/>
                </a:moveTo>
                <a:cubicBezTo>
                  <a:pt x="286900" y="-15445"/>
                  <a:pt x="247362" y="159960"/>
                  <a:pt x="200636" y="277135"/>
                </a:cubicBezTo>
                <a:cubicBezTo>
                  <a:pt x="153910" y="394311"/>
                  <a:pt x="20919" y="660291"/>
                  <a:pt x="2229" y="704142"/>
                </a:cubicBezTo>
                <a:cubicBezTo>
                  <a:pt x="-16461" y="747993"/>
                  <a:pt x="88493" y="540240"/>
                  <a:pt x="88493" y="540240"/>
                </a:cubicBezTo>
                <a:cubicBezTo>
                  <a:pt x="117248" y="485606"/>
                  <a:pt x="140251" y="462603"/>
                  <a:pt x="174757" y="376339"/>
                </a:cubicBezTo>
                <a:cubicBezTo>
                  <a:pt x="209263" y="290075"/>
                  <a:pt x="278274" y="17623"/>
                  <a:pt x="282587" y="10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4F03E320-3025-4F4F-D584-25EB464055FF}"/>
              </a:ext>
            </a:extLst>
          </p:cNvPr>
          <p:cNvSpPr/>
          <p:nvPr/>
        </p:nvSpPr>
        <p:spPr>
          <a:xfrm>
            <a:off x="4002313" y="7548079"/>
            <a:ext cx="73842" cy="402568"/>
          </a:xfrm>
          <a:custGeom>
            <a:avLst/>
            <a:gdLst>
              <a:gd name="connsiteX0" fmla="*/ 73668 w 73842"/>
              <a:gd name="connsiteY0" fmla="*/ 34 h 402568"/>
              <a:gd name="connsiteX1" fmla="*/ 21910 w 73842"/>
              <a:gd name="connsiteY1" fmla="*/ 163936 h 402568"/>
              <a:gd name="connsiteX2" fmla="*/ 60729 w 73842"/>
              <a:gd name="connsiteY2" fmla="*/ 392536 h 402568"/>
              <a:gd name="connsiteX3" fmla="*/ 43476 w 73842"/>
              <a:gd name="connsiteY3" fmla="*/ 340778 h 402568"/>
              <a:gd name="connsiteX4" fmla="*/ 344 w 73842"/>
              <a:gd name="connsiteY4" fmla="*/ 150996 h 402568"/>
              <a:gd name="connsiteX5" fmla="*/ 73668 w 73842"/>
              <a:gd name="connsiteY5" fmla="*/ 34 h 40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42" h="402568">
                <a:moveTo>
                  <a:pt x="73668" y="34"/>
                </a:moveTo>
                <a:cubicBezTo>
                  <a:pt x="77262" y="2191"/>
                  <a:pt x="24066" y="98519"/>
                  <a:pt x="21910" y="163936"/>
                </a:cubicBezTo>
                <a:cubicBezTo>
                  <a:pt x="19754" y="229353"/>
                  <a:pt x="57135" y="363062"/>
                  <a:pt x="60729" y="392536"/>
                </a:cubicBezTo>
                <a:cubicBezTo>
                  <a:pt x="64323" y="422010"/>
                  <a:pt x="53540" y="381035"/>
                  <a:pt x="43476" y="340778"/>
                </a:cubicBezTo>
                <a:cubicBezTo>
                  <a:pt x="33412" y="300521"/>
                  <a:pt x="-3969" y="204192"/>
                  <a:pt x="344" y="150996"/>
                </a:cubicBezTo>
                <a:cubicBezTo>
                  <a:pt x="4657" y="97800"/>
                  <a:pt x="70074" y="-2123"/>
                  <a:pt x="73668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3881BCF0-63D0-EC74-8CD6-A5A8309400F7}"/>
              </a:ext>
            </a:extLst>
          </p:cNvPr>
          <p:cNvSpPr/>
          <p:nvPr/>
        </p:nvSpPr>
        <p:spPr>
          <a:xfrm>
            <a:off x="5550721" y="7729035"/>
            <a:ext cx="226796" cy="377191"/>
          </a:xfrm>
          <a:custGeom>
            <a:avLst/>
            <a:gdLst>
              <a:gd name="connsiteX0" fmla="*/ 377 w 226796"/>
              <a:gd name="connsiteY0" fmla="*/ 233 h 377191"/>
              <a:gd name="connsiteX1" fmla="*/ 164279 w 226796"/>
              <a:gd name="connsiteY1" fmla="*/ 185701 h 377191"/>
              <a:gd name="connsiteX2" fmla="*/ 185845 w 226796"/>
              <a:gd name="connsiteY2" fmla="*/ 375482 h 377191"/>
              <a:gd name="connsiteX3" fmla="*/ 198785 w 226796"/>
              <a:gd name="connsiteY3" fmla="*/ 276278 h 377191"/>
              <a:gd name="connsiteX4" fmla="*/ 216037 w 226796"/>
              <a:gd name="connsiteY4" fmla="*/ 224520 h 377191"/>
              <a:gd name="connsiteX5" fmla="*/ 377 w 226796"/>
              <a:gd name="connsiteY5" fmla="*/ 233 h 37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96" h="377191">
                <a:moveTo>
                  <a:pt x="377" y="233"/>
                </a:moveTo>
                <a:cubicBezTo>
                  <a:pt x="-8249" y="-6237"/>
                  <a:pt x="133368" y="123160"/>
                  <a:pt x="164279" y="185701"/>
                </a:cubicBezTo>
                <a:cubicBezTo>
                  <a:pt x="195190" y="248242"/>
                  <a:pt x="180094" y="360386"/>
                  <a:pt x="185845" y="375482"/>
                </a:cubicBezTo>
                <a:cubicBezTo>
                  <a:pt x="191596" y="390578"/>
                  <a:pt x="193753" y="301438"/>
                  <a:pt x="198785" y="276278"/>
                </a:cubicBezTo>
                <a:cubicBezTo>
                  <a:pt x="203817" y="251118"/>
                  <a:pt x="246229" y="266933"/>
                  <a:pt x="216037" y="224520"/>
                </a:cubicBezTo>
                <a:cubicBezTo>
                  <a:pt x="185845" y="182107"/>
                  <a:pt x="9003" y="6703"/>
                  <a:pt x="377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54945819-8581-4828-DCDD-D252873D551F}"/>
              </a:ext>
            </a:extLst>
          </p:cNvPr>
          <p:cNvSpPr/>
          <p:nvPr/>
        </p:nvSpPr>
        <p:spPr>
          <a:xfrm>
            <a:off x="4174379" y="8073811"/>
            <a:ext cx="98136" cy="198612"/>
          </a:xfrm>
          <a:custGeom>
            <a:avLst/>
            <a:gdLst>
              <a:gd name="connsiteX0" fmla="*/ 30998 w 98136"/>
              <a:gd name="connsiteY0" fmla="*/ 514 h 198612"/>
              <a:gd name="connsiteX1" fmla="*/ 13746 w 98136"/>
              <a:gd name="connsiteY1" fmla="*/ 82464 h 198612"/>
              <a:gd name="connsiteX2" fmla="*/ 95696 w 98136"/>
              <a:gd name="connsiteY2" fmla="*/ 194608 h 198612"/>
              <a:gd name="connsiteX3" fmla="*/ 69817 w 98136"/>
              <a:gd name="connsiteY3" fmla="*/ 168729 h 198612"/>
              <a:gd name="connsiteX4" fmla="*/ 806 w 98136"/>
              <a:gd name="connsiteY4" fmla="*/ 121283 h 198612"/>
              <a:gd name="connsiteX5" fmla="*/ 30998 w 98136"/>
              <a:gd name="connsiteY5" fmla="*/ 514 h 1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36" h="198612">
                <a:moveTo>
                  <a:pt x="30998" y="514"/>
                </a:moveTo>
                <a:cubicBezTo>
                  <a:pt x="33155" y="-5956"/>
                  <a:pt x="2963" y="50115"/>
                  <a:pt x="13746" y="82464"/>
                </a:cubicBezTo>
                <a:cubicBezTo>
                  <a:pt x="24529" y="114813"/>
                  <a:pt x="95696" y="194608"/>
                  <a:pt x="95696" y="194608"/>
                </a:cubicBezTo>
                <a:cubicBezTo>
                  <a:pt x="105041" y="208986"/>
                  <a:pt x="85632" y="180950"/>
                  <a:pt x="69817" y="168729"/>
                </a:cubicBezTo>
                <a:cubicBezTo>
                  <a:pt x="54002" y="156508"/>
                  <a:pt x="7276" y="146443"/>
                  <a:pt x="806" y="121283"/>
                </a:cubicBezTo>
                <a:cubicBezTo>
                  <a:pt x="-5664" y="96123"/>
                  <a:pt x="28841" y="6984"/>
                  <a:pt x="30998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77E6254-B569-3A87-B1A2-48C29FB8E910}"/>
              </a:ext>
            </a:extLst>
          </p:cNvPr>
          <p:cNvSpPr/>
          <p:nvPr/>
        </p:nvSpPr>
        <p:spPr>
          <a:xfrm>
            <a:off x="4532801" y="8031808"/>
            <a:ext cx="328396" cy="90193"/>
          </a:xfrm>
          <a:custGeom>
            <a:avLst/>
            <a:gdLst>
              <a:gd name="connsiteX0" fmla="*/ 1099 w 328396"/>
              <a:gd name="connsiteY0" fmla="*/ 89842 h 90193"/>
              <a:gd name="connsiteX1" fmla="*/ 188424 w 328396"/>
              <a:gd name="connsiteY1" fmla="*/ 7292 h 90193"/>
              <a:gd name="connsiteX2" fmla="*/ 143974 w 328396"/>
              <a:gd name="connsiteY2" fmla="*/ 4117 h 90193"/>
              <a:gd name="connsiteX3" fmla="*/ 324949 w 328396"/>
              <a:gd name="connsiteY3" fmla="*/ 7292 h 90193"/>
              <a:gd name="connsiteX4" fmla="*/ 255099 w 328396"/>
              <a:gd name="connsiteY4" fmla="*/ 4117 h 90193"/>
              <a:gd name="connsiteX5" fmla="*/ 159849 w 328396"/>
              <a:gd name="connsiteY5" fmla="*/ 4117 h 90193"/>
              <a:gd name="connsiteX6" fmla="*/ 112224 w 328396"/>
              <a:gd name="connsiteY6" fmla="*/ 35867 h 90193"/>
              <a:gd name="connsiteX7" fmla="*/ 1099 w 328396"/>
              <a:gd name="connsiteY7" fmla="*/ 89842 h 9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396" h="90193">
                <a:moveTo>
                  <a:pt x="1099" y="89842"/>
                </a:moveTo>
                <a:cubicBezTo>
                  <a:pt x="13799" y="85079"/>
                  <a:pt x="164612" y="21579"/>
                  <a:pt x="188424" y="7292"/>
                </a:cubicBezTo>
                <a:cubicBezTo>
                  <a:pt x="212236" y="-6995"/>
                  <a:pt x="121220" y="4117"/>
                  <a:pt x="143974" y="4117"/>
                </a:cubicBezTo>
                <a:cubicBezTo>
                  <a:pt x="166728" y="4117"/>
                  <a:pt x="306428" y="7292"/>
                  <a:pt x="324949" y="7292"/>
                </a:cubicBezTo>
                <a:cubicBezTo>
                  <a:pt x="343470" y="7292"/>
                  <a:pt x="282616" y="4646"/>
                  <a:pt x="255099" y="4117"/>
                </a:cubicBezTo>
                <a:cubicBezTo>
                  <a:pt x="227582" y="3588"/>
                  <a:pt x="183662" y="-1175"/>
                  <a:pt x="159849" y="4117"/>
                </a:cubicBezTo>
                <a:cubicBezTo>
                  <a:pt x="136036" y="9409"/>
                  <a:pt x="134978" y="22109"/>
                  <a:pt x="112224" y="35867"/>
                </a:cubicBezTo>
                <a:cubicBezTo>
                  <a:pt x="89470" y="49625"/>
                  <a:pt x="-11601" y="94605"/>
                  <a:pt x="1099" y="89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0E3CC59-3EC5-84C4-B15C-D99E328873A2}"/>
              </a:ext>
            </a:extLst>
          </p:cNvPr>
          <p:cNvSpPr/>
          <p:nvPr/>
        </p:nvSpPr>
        <p:spPr>
          <a:xfrm>
            <a:off x="4566862" y="8311989"/>
            <a:ext cx="282763" cy="61775"/>
          </a:xfrm>
          <a:custGeom>
            <a:avLst/>
            <a:gdLst>
              <a:gd name="connsiteX0" fmla="*/ 1963 w 282763"/>
              <a:gd name="connsiteY0" fmla="*/ 161 h 61775"/>
              <a:gd name="connsiteX1" fmla="*/ 275013 w 282763"/>
              <a:gd name="connsiteY1" fmla="*/ 50961 h 61775"/>
              <a:gd name="connsiteX2" fmla="*/ 201988 w 282763"/>
              <a:gd name="connsiteY2" fmla="*/ 50961 h 61775"/>
              <a:gd name="connsiteX3" fmla="*/ 138488 w 282763"/>
              <a:gd name="connsiteY3" fmla="*/ 57311 h 61775"/>
              <a:gd name="connsiteX4" fmla="*/ 211513 w 282763"/>
              <a:gd name="connsiteY4" fmla="*/ 60486 h 61775"/>
              <a:gd name="connsiteX5" fmla="*/ 154363 w 282763"/>
              <a:gd name="connsiteY5" fmla="*/ 35086 h 61775"/>
              <a:gd name="connsiteX6" fmla="*/ 1963 w 282763"/>
              <a:gd name="connsiteY6" fmla="*/ 161 h 6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763" h="61775">
                <a:moveTo>
                  <a:pt x="1963" y="161"/>
                </a:moveTo>
                <a:cubicBezTo>
                  <a:pt x="22071" y="2807"/>
                  <a:pt x="241676" y="42494"/>
                  <a:pt x="275013" y="50961"/>
                </a:cubicBezTo>
                <a:cubicBezTo>
                  <a:pt x="308350" y="59428"/>
                  <a:pt x="224742" y="49903"/>
                  <a:pt x="201988" y="50961"/>
                </a:cubicBezTo>
                <a:cubicBezTo>
                  <a:pt x="179234" y="52019"/>
                  <a:pt x="136901" y="55724"/>
                  <a:pt x="138488" y="57311"/>
                </a:cubicBezTo>
                <a:cubicBezTo>
                  <a:pt x="140075" y="58898"/>
                  <a:pt x="208867" y="64190"/>
                  <a:pt x="211513" y="60486"/>
                </a:cubicBezTo>
                <a:cubicBezTo>
                  <a:pt x="214159" y="56782"/>
                  <a:pt x="186642" y="41965"/>
                  <a:pt x="154363" y="35086"/>
                </a:cubicBezTo>
                <a:cubicBezTo>
                  <a:pt x="122084" y="28207"/>
                  <a:pt x="-18145" y="-2485"/>
                  <a:pt x="196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6E175D5-EB0B-3CD8-4D2E-738A296DE592}"/>
              </a:ext>
            </a:extLst>
          </p:cNvPr>
          <p:cNvSpPr/>
          <p:nvPr/>
        </p:nvSpPr>
        <p:spPr>
          <a:xfrm>
            <a:off x="5026017" y="8197841"/>
            <a:ext cx="523915" cy="212739"/>
          </a:xfrm>
          <a:custGeom>
            <a:avLst/>
            <a:gdLst>
              <a:gd name="connsiteX0" fmla="*/ 8 w 523915"/>
              <a:gd name="connsiteY0" fmla="*/ 212734 h 212739"/>
              <a:gd name="connsiteX1" fmla="*/ 288933 w 523915"/>
              <a:gd name="connsiteY1" fmla="*/ 152409 h 212739"/>
              <a:gd name="connsiteX2" fmla="*/ 466733 w 523915"/>
              <a:gd name="connsiteY2" fmla="*/ 50809 h 212739"/>
              <a:gd name="connsiteX3" fmla="*/ 374658 w 523915"/>
              <a:gd name="connsiteY3" fmla="*/ 92084 h 212739"/>
              <a:gd name="connsiteX4" fmla="*/ 523883 w 523915"/>
              <a:gd name="connsiteY4" fmla="*/ 9 h 212739"/>
              <a:gd name="connsiteX5" fmla="*/ 387358 w 523915"/>
              <a:gd name="connsiteY5" fmla="*/ 98434 h 212739"/>
              <a:gd name="connsiteX6" fmla="*/ 298458 w 523915"/>
              <a:gd name="connsiteY6" fmla="*/ 155584 h 212739"/>
              <a:gd name="connsiteX7" fmla="*/ 8 w 523915"/>
              <a:gd name="connsiteY7" fmla="*/ 212734 h 21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915" h="212739">
                <a:moveTo>
                  <a:pt x="8" y="212734"/>
                </a:moveTo>
                <a:cubicBezTo>
                  <a:pt x="-1579" y="212205"/>
                  <a:pt x="211146" y="179396"/>
                  <a:pt x="288933" y="152409"/>
                </a:cubicBezTo>
                <a:cubicBezTo>
                  <a:pt x="366720" y="125422"/>
                  <a:pt x="452446" y="60863"/>
                  <a:pt x="466733" y="50809"/>
                </a:cubicBezTo>
                <a:cubicBezTo>
                  <a:pt x="481020" y="40755"/>
                  <a:pt x="365133" y="100551"/>
                  <a:pt x="374658" y="92084"/>
                </a:cubicBezTo>
                <a:cubicBezTo>
                  <a:pt x="384183" y="83617"/>
                  <a:pt x="521766" y="-1049"/>
                  <a:pt x="523883" y="9"/>
                </a:cubicBezTo>
                <a:cubicBezTo>
                  <a:pt x="526000" y="1067"/>
                  <a:pt x="424929" y="72505"/>
                  <a:pt x="387358" y="98434"/>
                </a:cubicBezTo>
                <a:cubicBezTo>
                  <a:pt x="349787" y="124363"/>
                  <a:pt x="363545" y="136005"/>
                  <a:pt x="298458" y="155584"/>
                </a:cubicBezTo>
                <a:cubicBezTo>
                  <a:pt x="233371" y="175163"/>
                  <a:pt x="1595" y="213263"/>
                  <a:pt x="8" y="212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8128145D-136B-1F13-C8B7-4F82A7AECF32}"/>
              </a:ext>
            </a:extLst>
          </p:cNvPr>
          <p:cNvSpPr/>
          <p:nvPr/>
        </p:nvSpPr>
        <p:spPr>
          <a:xfrm>
            <a:off x="6529507" y="5977743"/>
            <a:ext cx="82731" cy="622024"/>
          </a:xfrm>
          <a:custGeom>
            <a:avLst/>
            <a:gdLst>
              <a:gd name="connsiteX0" fmla="*/ 48135 w 82731"/>
              <a:gd name="connsiteY0" fmla="*/ 363 h 622024"/>
              <a:gd name="connsiteX1" fmla="*/ 9316 w 82731"/>
              <a:gd name="connsiteY1" fmla="*/ 194457 h 622024"/>
              <a:gd name="connsiteX2" fmla="*/ 78327 w 82731"/>
              <a:gd name="connsiteY2" fmla="*/ 474815 h 622024"/>
              <a:gd name="connsiteX3" fmla="*/ 48135 w 82731"/>
              <a:gd name="connsiteY3" fmla="*/ 410117 h 622024"/>
              <a:gd name="connsiteX4" fmla="*/ 82640 w 82731"/>
              <a:gd name="connsiteY4" fmla="*/ 621465 h 622024"/>
              <a:gd name="connsiteX5" fmla="*/ 56761 w 82731"/>
              <a:gd name="connsiteY5" fmla="*/ 466189 h 622024"/>
              <a:gd name="connsiteX6" fmla="*/ 13629 w 82731"/>
              <a:gd name="connsiteY6" fmla="*/ 293661 h 622024"/>
              <a:gd name="connsiteX7" fmla="*/ 689 w 82731"/>
              <a:gd name="connsiteY7" fmla="*/ 241902 h 622024"/>
              <a:gd name="connsiteX8" fmla="*/ 48135 w 82731"/>
              <a:gd name="connsiteY8" fmla="*/ 363 h 62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31" h="622024">
                <a:moveTo>
                  <a:pt x="48135" y="363"/>
                </a:moveTo>
                <a:cubicBezTo>
                  <a:pt x="49573" y="-7544"/>
                  <a:pt x="4284" y="115382"/>
                  <a:pt x="9316" y="194457"/>
                </a:cubicBezTo>
                <a:cubicBezTo>
                  <a:pt x="14348" y="273532"/>
                  <a:pt x="71857" y="438872"/>
                  <a:pt x="78327" y="474815"/>
                </a:cubicBezTo>
                <a:cubicBezTo>
                  <a:pt x="84797" y="510758"/>
                  <a:pt x="47416" y="385675"/>
                  <a:pt x="48135" y="410117"/>
                </a:cubicBezTo>
                <a:cubicBezTo>
                  <a:pt x="48854" y="434559"/>
                  <a:pt x="81202" y="612120"/>
                  <a:pt x="82640" y="621465"/>
                </a:cubicBezTo>
                <a:cubicBezTo>
                  <a:pt x="84078" y="630810"/>
                  <a:pt x="68263" y="520823"/>
                  <a:pt x="56761" y="466189"/>
                </a:cubicBezTo>
                <a:cubicBezTo>
                  <a:pt x="45259" y="411555"/>
                  <a:pt x="13629" y="293661"/>
                  <a:pt x="13629" y="293661"/>
                </a:cubicBezTo>
                <a:cubicBezTo>
                  <a:pt x="4284" y="256280"/>
                  <a:pt x="-2186" y="285753"/>
                  <a:pt x="689" y="241902"/>
                </a:cubicBezTo>
                <a:cubicBezTo>
                  <a:pt x="3564" y="198051"/>
                  <a:pt x="46697" y="8270"/>
                  <a:pt x="48135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04AC73F0-2EBC-7601-36E7-0A4A3E2BA930}"/>
              </a:ext>
            </a:extLst>
          </p:cNvPr>
          <p:cNvSpPr/>
          <p:nvPr/>
        </p:nvSpPr>
        <p:spPr>
          <a:xfrm>
            <a:off x="4485715" y="5922032"/>
            <a:ext cx="92436" cy="267430"/>
          </a:xfrm>
          <a:custGeom>
            <a:avLst/>
            <a:gdLst>
              <a:gd name="connsiteX0" fmla="*/ 21 w 92436"/>
              <a:gd name="connsiteY0" fmla="*/ 2 h 267430"/>
              <a:gd name="connsiteX1" fmla="*/ 81972 w 92436"/>
              <a:gd name="connsiteY1" fmla="*/ 181157 h 267430"/>
              <a:gd name="connsiteX2" fmla="*/ 73345 w 92436"/>
              <a:gd name="connsiteY2" fmla="*/ 267421 h 267430"/>
              <a:gd name="connsiteX3" fmla="*/ 90598 w 92436"/>
              <a:gd name="connsiteY3" fmla="*/ 176843 h 267430"/>
              <a:gd name="connsiteX4" fmla="*/ 21 w 92436"/>
              <a:gd name="connsiteY4" fmla="*/ 2 h 26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36" h="267430">
                <a:moveTo>
                  <a:pt x="21" y="2"/>
                </a:moveTo>
                <a:cubicBezTo>
                  <a:pt x="-1417" y="721"/>
                  <a:pt x="69751" y="136587"/>
                  <a:pt x="81972" y="181157"/>
                </a:cubicBezTo>
                <a:cubicBezTo>
                  <a:pt x="94193" y="225727"/>
                  <a:pt x="71907" y="268140"/>
                  <a:pt x="73345" y="267421"/>
                </a:cubicBezTo>
                <a:cubicBezTo>
                  <a:pt x="74783" y="266702"/>
                  <a:pt x="99224" y="220694"/>
                  <a:pt x="90598" y="176843"/>
                </a:cubicBezTo>
                <a:cubicBezTo>
                  <a:pt x="81972" y="132992"/>
                  <a:pt x="1459" y="-717"/>
                  <a:pt x="2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94FCBAA9-59BA-F4C7-FA8A-F9A999C38533}"/>
              </a:ext>
            </a:extLst>
          </p:cNvPr>
          <p:cNvSpPr/>
          <p:nvPr/>
        </p:nvSpPr>
        <p:spPr>
          <a:xfrm>
            <a:off x="4117368" y="5902886"/>
            <a:ext cx="370630" cy="381489"/>
          </a:xfrm>
          <a:custGeom>
            <a:avLst/>
            <a:gdLst>
              <a:gd name="connsiteX0" fmla="*/ 1745 w 370630"/>
              <a:gd name="connsiteY0" fmla="*/ 1895 h 381489"/>
              <a:gd name="connsiteX1" fmla="*/ 157021 w 370630"/>
              <a:gd name="connsiteY1" fmla="*/ 144231 h 381489"/>
              <a:gd name="connsiteX2" fmla="*/ 290730 w 370630"/>
              <a:gd name="connsiteY2" fmla="*/ 265001 h 381489"/>
              <a:gd name="connsiteX3" fmla="*/ 359741 w 370630"/>
              <a:gd name="connsiteY3" fmla="*/ 316759 h 381489"/>
              <a:gd name="connsiteX4" fmla="*/ 368368 w 370630"/>
              <a:gd name="connsiteY4" fmla="*/ 381457 h 381489"/>
              <a:gd name="connsiteX5" fmla="*/ 338175 w 370630"/>
              <a:gd name="connsiteY5" fmla="*/ 308133 h 381489"/>
              <a:gd name="connsiteX6" fmla="*/ 260538 w 370630"/>
              <a:gd name="connsiteY6" fmla="*/ 234808 h 381489"/>
              <a:gd name="connsiteX7" fmla="*/ 79383 w 370630"/>
              <a:gd name="connsiteY7" fmla="*/ 105412 h 381489"/>
              <a:gd name="connsiteX8" fmla="*/ 131141 w 370630"/>
              <a:gd name="connsiteY8" fmla="*/ 139918 h 381489"/>
              <a:gd name="connsiteX9" fmla="*/ 75070 w 370630"/>
              <a:gd name="connsiteY9" fmla="*/ 66593 h 381489"/>
              <a:gd name="connsiteX10" fmla="*/ 1745 w 370630"/>
              <a:gd name="connsiteY10" fmla="*/ 1895 h 3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630" h="381489">
                <a:moveTo>
                  <a:pt x="1745" y="1895"/>
                </a:moveTo>
                <a:cubicBezTo>
                  <a:pt x="15403" y="14835"/>
                  <a:pt x="157021" y="144231"/>
                  <a:pt x="157021" y="144231"/>
                </a:cubicBezTo>
                <a:cubicBezTo>
                  <a:pt x="205185" y="188082"/>
                  <a:pt x="256943" y="236246"/>
                  <a:pt x="290730" y="265001"/>
                </a:cubicBezTo>
                <a:cubicBezTo>
                  <a:pt x="324517" y="293756"/>
                  <a:pt x="346801" y="297350"/>
                  <a:pt x="359741" y="316759"/>
                </a:cubicBezTo>
                <a:cubicBezTo>
                  <a:pt x="372681" y="336168"/>
                  <a:pt x="371962" y="382895"/>
                  <a:pt x="368368" y="381457"/>
                </a:cubicBezTo>
                <a:cubicBezTo>
                  <a:pt x="364774" y="380019"/>
                  <a:pt x="356147" y="332574"/>
                  <a:pt x="338175" y="308133"/>
                </a:cubicBezTo>
                <a:cubicBezTo>
                  <a:pt x="320203" y="283692"/>
                  <a:pt x="303670" y="268595"/>
                  <a:pt x="260538" y="234808"/>
                </a:cubicBezTo>
                <a:cubicBezTo>
                  <a:pt x="217406" y="201021"/>
                  <a:pt x="100949" y="121227"/>
                  <a:pt x="79383" y="105412"/>
                </a:cubicBezTo>
                <a:cubicBezTo>
                  <a:pt x="57817" y="89597"/>
                  <a:pt x="131860" y="146388"/>
                  <a:pt x="131141" y="139918"/>
                </a:cubicBezTo>
                <a:cubicBezTo>
                  <a:pt x="130422" y="133448"/>
                  <a:pt x="91604" y="87440"/>
                  <a:pt x="75070" y="66593"/>
                </a:cubicBezTo>
                <a:cubicBezTo>
                  <a:pt x="58536" y="45746"/>
                  <a:pt x="-11913" y="-11045"/>
                  <a:pt x="1745" y="1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51C5E98-7057-AFEC-FF96-4DD0DD22DA47}"/>
              </a:ext>
            </a:extLst>
          </p:cNvPr>
          <p:cNvSpPr/>
          <p:nvPr/>
        </p:nvSpPr>
        <p:spPr>
          <a:xfrm>
            <a:off x="4101501" y="6356353"/>
            <a:ext cx="315228" cy="87589"/>
          </a:xfrm>
          <a:custGeom>
            <a:avLst/>
            <a:gdLst>
              <a:gd name="connsiteX0" fmla="*/ 315224 w 315228"/>
              <a:gd name="connsiteY0" fmla="*/ 1315 h 87589"/>
              <a:gd name="connsiteX1" fmla="*/ 168574 w 315228"/>
              <a:gd name="connsiteY1" fmla="*/ 35821 h 87589"/>
              <a:gd name="connsiteX2" fmla="*/ 47805 w 315228"/>
              <a:gd name="connsiteY2" fmla="*/ 87579 h 87589"/>
              <a:gd name="connsiteX3" fmla="*/ 125442 w 315228"/>
              <a:gd name="connsiteY3" fmla="*/ 31507 h 87589"/>
              <a:gd name="connsiteX4" fmla="*/ 359 w 315228"/>
              <a:gd name="connsiteY4" fmla="*/ 66013 h 87589"/>
              <a:gd name="connsiteX5" fmla="*/ 172888 w 315228"/>
              <a:gd name="connsiteY5" fmla="*/ 14255 h 87589"/>
              <a:gd name="connsiteX6" fmla="*/ 315224 w 315228"/>
              <a:gd name="connsiteY6" fmla="*/ 1315 h 8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28" h="87589">
                <a:moveTo>
                  <a:pt x="315224" y="1315"/>
                </a:moveTo>
                <a:cubicBezTo>
                  <a:pt x="314505" y="4909"/>
                  <a:pt x="213144" y="21444"/>
                  <a:pt x="168574" y="35821"/>
                </a:cubicBezTo>
                <a:cubicBezTo>
                  <a:pt x="124004" y="50198"/>
                  <a:pt x="54994" y="88298"/>
                  <a:pt x="47805" y="87579"/>
                </a:cubicBezTo>
                <a:cubicBezTo>
                  <a:pt x="40616" y="86860"/>
                  <a:pt x="133350" y="35101"/>
                  <a:pt x="125442" y="31507"/>
                </a:cubicBezTo>
                <a:cubicBezTo>
                  <a:pt x="117534" y="27913"/>
                  <a:pt x="-7549" y="68888"/>
                  <a:pt x="359" y="66013"/>
                </a:cubicBezTo>
                <a:cubicBezTo>
                  <a:pt x="8267" y="63138"/>
                  <a:pt x="122567" y="27195"/>
                  <a:pt x="172888" y="14255"/>
                </a:cubicBezTo>
                <a:cubicBezTo>
                  <a:pt x="223209" y="1315"/>
                  <a:pt x="315943" y="-2279"/>
                  <a:pt x="315224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8950AC69-F1E7-7F5E-95EB-808966DF6DB7}"/>
              </a:ext>
            </a:extLst>
          </p:cNvPr>
          <p:cNvSpPr/>
          <p:nvPr/>
        </p:nvSpPr>
        <p:spPr>
          <a:xfrm>
            <a:off x="4515269" y="7918709"/>
            <a:ext cx="404619" cy="61073"/>
          </a:xfrm>
          <a:custGeom>
            <a:avLst/>
            <a:gdLst>
              <a:gd name="connsiteX0" fmla="*/ 659 w 404619"/>
              <a:gd name="connsiteY0" fmla="*/ 60725 h 61073"/>
              <a:gd name="connsiteX1" fmla="*/ 237886 w 404619"/>
              <a:gd name="connsiteY1" fmla="*/ 8966 h 61073"/>
              <a:gd name="connsiteX2" fmla="*/ 151622 w 404619"/>
              <a:gd name="connsiteY2" fmla="*/ 340 h 61073"/>
              <a:gd name="connsiteX3" fmla="*/ 362969 w 404619"/>
              <a:gd name="connsiteY3" fmla="*/ 4653 h 61073"/>
              <a:gd name="connsiteX4" fmla="*/ 401788 w 404619"/>
              <a:gd name="connsiteY4" fmla="*/ 30533 h 61073"/>
              <a:gd name="connsiteX5" fmla="*/ 319837 w 404619"/>
              <a:gd name="connsiteY5" fmla="*/ 8966 h 61073"/>
              <a:gd name="connsiteX6" fmla="*/ 199067 w 404619"/>
              <a:gd name="connsiteY6" fmla="*/ 21906 h 61073"/>
              <a:gd name="connsiteX7" fmla="*/ 117116 w 404619"/>
              <a:gd name="connsiteY7" fmla="*/ 39159 h 61073"/>
              <a:gd name="connsiteX8" fmla="*/ 229259 w 404619"/>
              <a:gd name="connsiteY8" fmla="*/ 13280 h 61073"/>
              <a:gd name="connsiteX9" fmla="*/ 168874 w 404619"/>
              <a:gd name="connsiteY9" fmla="*/ 30533 h 61073"/>
              <a:gd name="connsiteX10" fmla="*/ 659 w 404619"/>
              <a:gd name="connsiteY10" fmla="*/ 60725 h 6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619" h="61073">
                <a:moveTo>
                  <a:pt x="659" y="60725"/>
                </a:moveTo>
                <a:cubicBezTo>
                  <a:pt x="12161" y="57131"/>
                  <a:pt x="212726" y="19030"/>
                  <a:pt x="237886" y="8966"/>
                </a:cubicBezTo>
                <a:cubicBezTo>
                  <a:pt x="263046" y="-1098"/>
                  <a:pt x="130775" y="1059"/>
                  <a:pt x="151622" y="340"/>
                </a:cubicBezTo>
                <a:cubicBezTo>
                  <a:pt x="172469" y="-379"/>
                  <a:pt x="321275" y="-379"/>
                  <a:pt x="362969" y="4653"/>
                </a:cubicBezTo>
                <a:cubicBezTo>
                  <a:pt x="404663" y="9685"/>
                  <a:pt x="408977" y="29814"/>
                  <a:pt x="401788" y="30533"/>
                </a:cubicBezTo>
                <a:cubicBezTo>
                  <a:pt x="394599" y="31252"/>
                  <a:pt x="353624" y="10404"/>
                  <a:pt x="319837" y="8966"/>
                </a:cubicBezTo>
                <a:cubicBezTo>
                  <a:pt x="286050" y="7528"/>
                  <a:pt x="232854" y="16874"/>
                  <a:pt x="199067" y="21906"/>
                </a:cubicBezTo>
                <a:cubicBezTo>
                  <a:pt x="165280" y="26938"/>
                  <a:pt x="112084" y="40597"/>
                  <a:pt x="117116" y="39159"/>
                </a:cubicBezTo>
                <a:cubicBezTo>
                  <a:pt x="122148" y="37721"/>
                  <a:pt x="220633" y="14718"/>
                  <a:pt x="229259" y="13280"/>
                </a:cubicBezTo>
                <a:cubicBezTo>
                  <a:pt x="237885" y="11842"/>
                  <a:pt x="206255" y="21907"/>
                  <a:pt x="168874" y="30533"/>
                </a:cubicBezTo>
                <a:cubicBezTo>
                  <a:pt x="131493" y="39159"/>
                  <a:pt x="-10843" y="64319"/>
                  <a:pt x="659" y="60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A0320B6E-BD40-741D-17FD-3EC716EB6664}"/>
              </a:ext>
            </a:extLst>
          </p:cNvPr>
          <p:cNvSpPr/>
          <p:nvPr/>
        </p:nvSpPr>
        <p:spPr>
          <a:xfrm>
            <a:off x="3450061" y="7922747"/>
            <a:ext cx="383125" cy="597528"/>
          </a:xfrm>
          <a:custGeom>
            <a:avLst/>
            <a:gdLst>
              <a:gd name="connsiteX0" fmla="*/ 505 w 383125"/>
              <a:gd name="connsiteY0" fmla="*/ 615 h 597528"/>
              <a:gd name="connsiteX1" fmla="*/ 173033 w 383125"/>
              <a:gd name="connsiteY1" fmla="*/ 367238 h 597528"/>
              <a:gd name="connsiteX2" fmla="*/ 125588 w 383125"/>
              <a:gd name="connsiteY2" fmla="*/ 306853 h 597528"/>
              <a:gd name="connsiteX3" fmla="*/ 375754 w 383125"/>
              <a:gd name="connsiteY3" fmla="*/ 587211 h 597528"/>
              <a:gd name="connsiteX4" fmla="*/ 306743 w 383125"/>
              <a:gd name="connsiteY4" fmla="*/ 522513 h 597528"/>
              <a:gd name="connsiteX5" fmla="*/ 203226 w 383125"/>
              <a:gd name="connsiteY5" fmla="*/ 384491 h 597528"/>
              <a:gd name="connsiteX6" fmla="*/ 138528 w 383125"/>
              <a:gd name="connsiteY6" fmla="*/ 311166 h 597528"/>
              <a:gd name="connsiteX7" fmla="*/ 121275 w 383125"/>
              <a:gd name="connsiteY7" fmla="*/ 280974 h 597528"/>
              <a:gd name="connsiteX8" fmla="*/ 505 w 383125"/>
              <a:gd name="connsiteY8" fmla="*/ 615 h 59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125" h="597528">
                <a:moveTo>
                  <a:pt x="505" y="615"/>
                </a:moveTo>
                <a:cubicBezTo>
                  <a:pt x="9131" y="14992"/>
                  <a:pt x="152186" y="316198"/>
                  <a:pt x="173033" y="367238"/>
                </a:cubicBezTo>
                <a:cubicBezTo>
                  <a:pt x="193880" y="418278"/>
                  <a:pt x="91801" y="270191"/>
                  <a:pt x="125588" y="306853"/>
                </a:cubicBezTo>
                <a:cubicBezTo>
                  <a:pt x="159375" y="343515"/>
                  <a:pt x="345562" y="551268"/>
                  <a:pt x="375754" y="587211"/>
                </a:cubicBezTo>
                <a:cubicBezTo>
                  <a:pt x="405946" y="623154"/>
                  <a:pt x="335498" y="556300"/>
                  <a:pt x="306743" y="522513"/>
                </a:cubicBezTo>
                <a:cubicBezTo>
                  <a:pt x="277988" y="488726"/>
                  <a:pt x="231262" y="419716"/>
                  <a:pt x="203226" y="384491"/>
                </a:cubicBezTo>
                <a:cubicBezTo>
                  <a:pt x="175190" y="349266"/>
                  <a:pt x="152186" y="328419"/>
                  <a:pt x="138528" y="311166"/>
                </a:cubicBezTo>
                <a:cubicBezTo>
                  <a:pt x="124870" y="293913"/>
                  <a:pt x="146435" y="334170"/>
                  <a:pt x="121275" y="280974"/>
                </a:cubicBezTo>
                <a:cubicBezTo>
                  <a:pt x="96115" y="227778"/>
                  <a:pt x="-8121" y="-13762"/>
                  <a:pt x="505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5E8FF3E-A897-664D-446E-5B51284E828F}"/>
              </a:ext>
            </a:extLst>
          </p:cNvPr>
          <p:cNvSpPr/>
          <p:nvPr/>
        </p:nvSpPr>
        <p:spPr>
          <a:xfrm>
            <a:off x="5531499" y="8134289"/>
            <a:ext cx="508159" cy="673177"/>
          </a:xfrm>
          <a:custGeom>
            <a:avLst/>
            <a:gdLst>
              <a:gd name="connsiteX0" fmla="*/ 506992 w 508159"/>
              <a:gd name="connsiteY0" fmla="*/ 420 h 673177"/>
              <a:gd name="connsiteX1" fmla="*/ 200754 w 508159"/>
              <a:gd name="connsiteY1" fmla="*/ 336851 h 673177"/>
              <a:gd name="connsiteX2" fmla="*/ 278392 w 508159"/>
              <a:gd name="connsiteY2" fmla="*/ 302345 h 673177"/>
              <a:gd name="connsiteX3" fmla="*/ 2346 w 508159"/>
              <a:gd name="connsiteY3" fmla="*/ 668968 h 673177"/>
              <a:gd name="connsiteX4" fmla="*/ 153309 w 508159"/>
              <a:gd name="connsiteY4" fmla="*/ 492126 h 673177"/>
              <a:gd name="connsiteX5" fmla="*/ 291331 w 508159"/>
              <a:gd name="connsiteY5" fmla="*/ 349790 h 673177"/>
              <a:gd name="connsiteX6" fmla="*/ 256826 w 508159"/>
              <a:gd name="connsiteY6" fmla="*/ 332537 h 673177"/>
              <a:gd name="connsiteX7" fmla="*/ 304271 w 508159"/>
              <a:gd name="connsiteY7" fmla="*/ 267839 h 673177"/>
              <a:gd name="connsiteX8" fmla="*/ 506992 w 508159"/>
              <a:gd name="connsiteY8" fmla="*/ 420 h 67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159" h="673177">
                <a:moveTo>
                  <a:pt x="506992" y="420"/>
                </a:moveTo>
                <a:cubicBezTo>
                  <a:pt x="489739" y="11922"/>
                  <a:pt x="238854" y="286530"/>
                  <a:pt x="200754" y="336851"/>
                </a:cubicBezTo>
                <a:cubicBezTo>
                  <a:pt x="162654" y="387172"/>
                  <a:pt x="311460" y="246992"/>
                  <a:pt x="278392" y="302345"/>
                </a:cubicBezTo>
                <a:cubicBezTo>
                  <a:pt x="245324" y="357698"/>
                  <a:pt x="23193" y="637338"/>
                  <a:pt x="2346" y="668968"/>
                </a:cubicBezTo>
                <a:cubicBezTo>
                  <a:pt x="-18501" y="700598"/>
                  <a:pt x="105145" y="545322"/>
                  <a:pt x="153309" y="492126"/>
                </a:cubicBezTo>
                <a:cubicBezTo>
                  <a:pt x="201473" y="438930"/>
                  <a:pt x="274078" y="376388"/>
                  <a:pt x="291331" y="349790"/>
                </a:cubicBezTo>
                <a:cubicBezTo>
                  <a:pt x="308584" y="323192"/>
                  <a:pt x="254669" y="346196"/>
                  <a:pt x="256826" y="332537"/>
                </a:cubicBezTo>
                <a:cubicBezTo>
                  <a:pt x="258983" y="318879"/>
                  <a:pt x="263296" y="318878"/>
                  <a:pt x="304271" y="267839"/>
                </a:cubicBezTo>
                <a:cubicBezTo>
                  <a:pt x="345246" y="216800"/>
                  <a:pt x="524245" y="-11082"/>
                  <a:pt x="506992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EE182876-3B1B-50B2-9121-F6DE2BAC9830}"/>
              </a:ext>
            </a:extLst>
          </p:cNvPr>
          <p:cNvSpPr/>
          <p:nvPr/>
        </p:nvSpPr>
        <p:spPr>
          <a:xfrm>
            <a:off x="5048709" y="5822810"/>
            <a:ext cx="122974" cy="560737"/>
          </a:xfrm>
          <a:custGeom>
            <a:avLst/>
            <a:gdLst>
              <a:gd name="connsiteX0" fmla="*/ 122827 w 122974"/>
              <a:gd name="connsiteY0" fmla="*/ 20 h 560737"/>
              <a:gd name="connsiteX1" fmla="*/ 45189 w 122974"/>
              <a:gd name="connsiteY1" fmla="*/ 237247 h 560737"/>
              <a:gd name="connsiteX2" fmla="*/ 14997 w 122974"/>
              <a:gd name="connsiteY2" fmla="*/ 444281 h 560737"/>
              <a:gd name="connsiteX3" fmla="*/ 6370 w 122974"/>
              <a:gd name="connsiteY3" fmla="*/ 560737 h 560737"/>
              <a:gd name="connsiteX4" fmla="*/ 2057 w 122974"/>
              <a:gd name="connsiteY4" fmla="*/ 444281 h 560737"/>
              <a:gd name="connsiteX5" fmla="*/ 40876 w 122974"/>
              <a:gd name="connsiteY5" fmla="*/ 232933 h 560737"/>
              <a:gd name="connsiteX6" fmla="*/ 23623 w 122974"/>
              <a:gd name="connsiteY6" fmla="*/ 250186 h 560737"/>
              <a:gd name="connsiteX7" fmla="*/ 122827 w 122974"/>
              <a:gd name="connsiteY7" fmla="*/ 20 h 5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74" h="560737">
                <a:moveTo>
                  <a:pt x="122827" y="20"/>
                </a:moveTo>
                <a:cubicBezTo>
                  <a:pt x="126421" y="-2136"/>
                  <a:pt x="63161" y="163204"/>
                  <a:pt x="45189" y="237247"/>
                </a:cubicBezTo>
                <a:cubicBezTo>
                  <a:pt x="27217" y="311290"/>
                  <a:pt x="21467" y="390366"/>
                  <a:pt x="14997" y="444281"/>
                </a:cubicBezTo>
                <a:cubicBezTo>
                  <a:pt x="8527" y="498196"/>
                  <a:pt x="8527" y="560737"/>
                  <a:pt x="6370" y="560737"/>
                </a:cubicBezTo>
                <a:cubicBezTo>
                  <a:pt x="4213" y="560737"/>
                  <a:pt x="-3694" y="498915"/>
                  <a:pt x="2057" y="444281"/>
                </a:cubicBezTo>
                <a:cubicBezTo>
                  <a:pt x="7808" y="389647"/>
                  <a:pt x="40876" y="232933"/>
                  <a:pt x="40876" y="232933"/>
                </a:cubicBezTo>
                <a:cubicBezTo>
                  <a:pt x="44470" y="200584"/>
                  <a:pt x="12840" y="282535"/>
                  <a:pt x="23623" y="250186"/>
                </a:cubicBezTo>
                <a:cubicBezTo>
                  <a:pt x="34406" y="217837"/>
                  <a:pt x="119233" y="2176"/>
                  <a:pt x="12282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8607C15-E374-8204-8DE0-7EEBC0221D20}"/>
              </a:ext>
            </a:extLst>
          </p:cNvPr>
          <p:cNvSpPr/>
          <p:nvPr/>
        </p:nvSpPr>
        <p:spPr>
          <a:xfrm>
            <a:off x="5166366" y="5872110"/>
            <a:ext cx="122378" cy="338810"/>
          </a:xfrm>
          <a:custGeom>
            <a:avLst/>
            <a:gdLst>
              <a:gd name="connsiteX0" fmla="*/ 825 w 122378"/>
              <a:gd name="connsiteY0" fmla="*/ 1 h 338810"/>
              <a:gd name="connsiteX1" fmla="*/ 14126 w 122378"/>
              <a:gd name="connsiteY1" fmla="*/ 179555 h 338810"/>
              <a:gd name="connsiteX2" fmla="*/ 120529 w 122378"/>
              <a:gd name="connsiteY2" fmla="*/ 335835 h 338810"/>
              <a:gd name="connsiteX3" fmla="*/ 77302 w 122378"/>
              <a:gd name="connsiteY3" fmla="*/ 275983 h 338810"/>
              <a:gd name="connsiteX4" fmla="*/ 20776 w 122378"/>
              <a:gd name="connsiteY4" fmla="*/ 199506 h 338810"/>
              <a:gd name="connsiteX5" fmla="*/ 10801 w 122378"/>
              <a:gd name="connsiteY5" fmla="*/ 182881 h 338810"/>
              <a:gd name="connsiteX6" fmla="*/ 825 w 122378"/>
              <a:gd name="connsiteY6" fmla="*/ 1 h 338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78" h="338810">
                <a:moveTo>
                  <a:pt x="825" y="1"/>
                </a:moveTo>
                <a:cubicBezTo>
                  <a:pt x="1379" y="-553"/>
                  <a:pt x="-5825" y="123583"/>
                  <a:pt x="14126" y="179555"/>
                </a:cubicBezTo>
                <a:cubicBezTo>
                  <a:pt x="34077" y="235527"/>
                  <a:pt x="110000" y="319764"/>
                  <a:pt x="120529" y="335835"/>
                </a:cubicBezTo>
                <a:cubicBezTo>
                  <a:pt x="131058" y="351906"/>
                  <a:pt x="93927" y="298704"/>
                  <a:pt x="77302" y="275983"/>
                </a:cubicBezTo>
                <a:cubicBezTo>
                  <a:pt x="60677" y="253262"/>
                  <a:pt x="20776" y="199506"/>
                  <a:pt x="20776" y="199506"/>
                </a:cubicBezTo>
                <a:cubicBezTo>
                  <a:pt x="9693" y="183989"/>
                  <a:pt x="13572" y="210036"/>
                  <a:pt x="10801" y="182881"/>
                </a:cubicBezTo>
                <a:cubicBezTo>
                  <a:pt x="8030" y="155726"/>
                  <a:pt x="271" y="555"/>
                  <a:pt x="82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F45658D-147B-4170-AB6A-DBB99242B836}"/>
              </a:ext>
            </a:extLst>
          </p:cNvPr>
          <p:cNvSpPr/>
          <p:nvPr/>
        </p:nvSpPr>
        <p:spPr>
          <a:xfrm>
            <a:off x="5279385" y="5872792"/>
            <a:ext cx="679341" cy="360707"/>
          </a:xfrm>
          <a:custGeom>
            <a:avLst/>
            <a:gdLst>
              <a:gd name="connsiteX0" fmla="*/ 60711 w 679341"/>
              <a:gd name="connsiteY0" fmla="*/ 258676 h 360707"/>
              <a:gd name="connsiteX1" fmla="*/ 313418 w 679341"/>
              <a:gd name="connsiteY1" fmla="*/ 69145 h 360707"/>
              <a:gd name="connsiteX2" fmla="*/ 263542 w 679341"/>
              <a:gd name="connsiteY2" fmla="*/ 79121 h 360707"/>
              <a:gd name="connsiteX3" fmla="*/ 526224 w 679341"/>
              <a:gd name="connsiteY3" fmla="*/ 2644 h 360707"/>
              <a:gd name="connsiteX4" fmla="*/ 446422 w 679341"/>
              <a:gd name="connsiteY4" fmla="*/ 19269 h 360707"/>
              <a:gd name="connsiteX5" fmla="*/ 679178 w 679341"/>
              <a:gd name="connsiteY5" fmla="*/ 35895 h 360707"/>
              <a:gd name="connsiteX6" fmla="*/ 479672 w 679341"/>
              <a:gd name="connsiteY6" fmla="*/ 39220 h 360707"/>
              <a:gd name="connsiteX7" fmla="*/ 266867 w 679341"/>
              <a:gd name="connsiteY7" fmla="*/ 65820 h 360707"/>
              <a:gd name="connsiteX8" fmla="*/ 359969 w 679341"/>
              <a:gd name="connsiteY8" fmla="*/ 42545 h 360707"/>
              <a:gd name="connsiteX9" fmla="*/ 200365 w 679341"/>
              <a:gd name="connsiteY9" fmla="*/ 125672 h 360707"/>
              <a:gd name="connsiteX10" fmla="*/ 143838 w 679341"/>
              <a:gd name="connsiteY10" fmla="*/ 185524 h 360707"/>
              <a:gd name="connsiteX11" fmla="*/ 4184 w 679341"/>
              <a:gd name="connsiteY11" fmla="*/ 358428 h 360707"/>
              <a:gd name="connsiteX12" fmla="*/ 60711 w 679341"/>
              <a:gd name="connsiteY12" fmla="*/ 258676 h 36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341" h="360707">
                <a:moveTo>
                  <a:pt x="60711" y="258676"/>
                </a:moveTo>
                <a:cubicBezTo>
                  <a:pt x="112250" y="210462"/>
                  <a:pt x="279613" y="99071"/>
                  <a:pt x="313418" y="69145"/>
                </a:cubicBezTo>
                <a:cubicBezTo>
                  <a:pt x="347223" y="39219"/>
                  <a:pt x="228074" y="90205"/>
                  <a:pt x="263542" y="79121"/>
                </a:cubicBezTo>
                <a:cubicBezTo>
                  <a:pt x="299010" y="68037"/>
                  <a:pt x="495744" y="12619"/>
                  <a:pt x="526224" y="2644"/>
                </a:cubicBezTo>
                <a:cubicBezTo>
                  <a:pt x="556704" y="-7331"/>
                  <a:pt x="420930" y="13727"/>
                  <a:pt x="446422" y="19269"/>
                </a:cubicBezTo>
                <a:cubicBezTo>
                  <a:pt x="471914" y="24811"/>
                  <a:pt x="673636" y="32570"/>
                  <a:pt x="679178" y="35895"/>
                </a:cubicBezTo>
                <a:cubicBezTo>
                  <a:pt x="684720" y="39220"/>
                  <a:pt x="548390" y="34233"/>
                  <a:pt x="479672" y="39220"/>
                </a:cubicBezTo>
                <a:cubicBezTo>
                  <a:pt x="410954" y="44207"/>
                  <a:pt x="286817" y="65266"/>
                  <a:pt x="266867" y="65820"/>
                </a:cubicBezTo>
                <a:cubicBezTo>
                  <a:pt x="246917" y="66374"/>
                  <a:pt x="371053" y="32570"/>
                  <a:pt x="359969" y="42545"/>
                </a:cubicBezTo>
                <a:cubicBezTo>
                  <a:pt x="348885" y="52520"/>
                  <a:pt x="236387" y="101842"/>
                  <a:pt x="200365" y="125672"/>
                </a:cubicBezTo>
                <a:cubicBezTo>
                  <a:pt x="164343" y="149502"/>
                  <a:pt x="176535" y="146731"/>
                  <a:pt x="143838" y="185524"/>
                </a:cubicBezTo>
                <a:cubicBezTo>
                  <a:pt x="111141" y="224317"/>
                  <a:pt x="17484" y="342911"/>
                  <a:pt x="4184" y="358428"/>
                </a:cubicBezTo>
                <a:cubicBezTo>
                  <a:pt x="-9116" y="373945"/>
                  <a:pt x="9172" y="306890"/>
                  <a:pt x="60711" y="258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B157A226-2BE1-A222-B8C1-EBEE01D7ADBF}"/>
              </a:ext>
            </a:extLst>
          </p:cNvPr>
          <p:cNvSpPr/>
          <p:nvPr/>
        </p:nvSpPr>
        <p:spPr>
          <a:xfrm>
            <a:off x="7804072" y="7549945"/>
            <a:ext cx="111515" cy="261907"/>
          </a:xfrm>
          <a:custGeom>
            <a:avLst/>
            <a:gdLst>
              <a:gd name="connsiteX0" fmla="*/ 78 w 111515"/>
              <a:gd name="connsiteY0" fmla="*/ 205 h 261907"/>
              <a:gd name="connsiteX1" fmla="*/ 60403 w 111515"/>
              <a:gd name="connsiteY1" fmla="*/ 31955 h 261907"/>
              <a:gd name="connsiteX2" fmla="*/ 76278 w 111515"/>
              <a:gd name="connsiteY2" fmla="*/ 114505 h 261907"/>
              <a:gd name="connsiteX3" fmla="*/ 76278 w 111515"/>
              <a:gd name="connsiteY3" fmla="*/ 200230 h 261907"/>
              <a:gd name="connsiteX4" fmla="*/ 111203 w 111515"/>
              <a:gd name="connsiteY4" fmla="*/ 260555 h 261907"/>
              <a:gd name="connsiteX5" fmla="*/ 92153 w 111515"/>
              <a:gd name="connsiteY5" fmla="*/ 238330 h 261907"/>
              <a:gd name="connsiteX6" fmla="*/ 69928 w 111515"/>
              <a:gd name="connsiteY6" fmla="*/ 193880 h 261907"/>
              <a:gd name="connsiteX7" fmla="*/ 69928 w 111515"/>
              <a:gd name="connsiteY7" fmla="*/ 114505 h 261907"/>
              <a:gd name="connsiteX8" fmla="*/ 54053 w 111515"/>
              <a:gd name="connsiteY8" fmla="*/ 82755 h 261907"/>
              <a:gd name="connsiteX9" fmla="*/ 54053 w 111515"/>
              <a:gd name="connsiteY9" fmla="*/ 44655 h 261907"/>
              <a:gd name="connsiteX10" fmla="*/ 47703 w 111515"/>
              <a:gd name="connsiteY10" fmla="*/ 19255 h 261907"/>
              <a:gd name="connsiteX11" fmla="*/ 78 w 111515"/>
              <a:gd name="connsiteY11" fmla="*/ 205 h 26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515" h="261907">
                <a:moveTo>
                  <a:pt x="78" y="205"/>
                </a:moveTo>
                <a:cubicBezTo>
                  <a:pt x="2195" y="2322"/>
                  <a:pt x="47703" y="12905"/>
                  <a:pt x="60403" y="31955"/>
                </a:cubicBezTo>
                <a:cubicBezTo>
                  <a:pt x="73103" y="51005"/>
                  <a:pt x="73632" y="86459"/>
                  <a:pt x="76278" y="114505"/>
                </a:cubicBezTo>
                <a:cubicBezTo>
                  <a:pt x="78924" y="142551"/>
                  <a:pt x="70457" y="175888"/>
                  <a:pt x="76278" y="200230"/>
                </a:cubicBezTo>
                <a:cubicBezTo>
                  <a:pt x="82099" y="224572"/>
                  <a:pt x="111203" y="260555"/>
                  <a:pt x="111203" y="260555"/>
                </a:cubicBezTo>
                <a:cubicBezTo>
                  <a:pt x="113849" y="266905"/>
                  <a:pt x="99032" y="249442"/>
                  <a:pt x="92153" y="238330"/>
                </a:cubicBezTo>
                <a:cubicBezTo>
                  <a:pt x="85274" y="227218"/>
                  <a:pt x="73632" y="214518"/>
                  <a:pt x="69928" y="193880"/>
                </a:cubicBezTo>
                <a:cubicBezTo>
                  <a:pt x="66224" y="173242"/>
                  <a:pt x="72574" y="133026"/>
                  <a:pt x="69928" y="114505"/>
                </a:cubicBezTo>
                <a:cubicBezTo>
                  <a:pt x="67282" y="95984"/>
                  <a:pt x="56699" y="94397"/>
                  <a:pt x="54053" y="82755"/>
                </a:cubicBezTo>
                <a:cubicBezTo>
                  <a:pt x="51407" y="71113"/>
                  <a:pt x="55111" y="55238"/>
                  <a:pt x="54053" y="44655"/>
                </a:cubicBezTo>
                <a:cubicBezTo>
                  <a:pt x="52995" y="34072"/>
                  <a:pt x="56170" y="25605"/>
                  <a:pt x="47703" y="19255"/>
                </a:cubicBezTo>
                <a:cubicBezTo>
                  <a:pt x="39236" y="12905"/>
                  <a:pt x="-2039" y="-1912"/>
                  <a:pt x="78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185F959-4E02-A040-AD10-08E51BFAD5FA}"/>
              </a:ext>
            </a:extLst>
          </p:cNvPr>
          <p:cNvSpPr/>
          <p:nvPr/>
        </p:nvSpPr>
        <p:spPr>
          <a:xfrm>
            <a:off x="7804150" y="7994650"/>
            <a:ext cx="98425" cy="88906"/>
          </a:xfrm>
          <a:custGeom>
            <a:avLst/>
            <a:gdLst>
              <a:gd name="connsiteX0" fmla="*/ 98425 w 98425"/>
              <a:gd name="connsiteY0" fmla="*/ 0 h 88906"/>
              <a:gd name="connsiteX1" fmla="*/ 38100 w 98425"/>
              <a:gd name="connsiteY1" fmla="*/ 47625 h 88906"/>
              <a:gd name="connsiteX2" fmla="*/ 3175 w 98425"/>
              <a:gd name="connsiteY2" fmla="*/ 88900 h 88906"/>
              <a:gd name="connsiteX3" fmla="*/ 22225 w 98425"/>
              <a:gd name="connsiteY3" fmla="*/ 50800 h 88906"/>
              <a:gd name="connsiteX4" fmla="*/ 0 w 98425"/>
              <a:gd name="connsiteY4" fmla="*/ 63500 h 88906"/>
              <a:gd name="connsiteX5" fmla="*/ 98425 w 98425"/>
              <a:gd name="connsiteY5" fmla="*/ 0 h 8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25" h="88906">
                <a:moveTo>
                  <a:pt x="98425" y="0"/>
                </a:moveTo>
                <a:cubicBezTo>
                  <a:pt x="76200" y="16404"/>
                  <a:pt x="53975" y="32808"/>
                  <a:pt x="38100" y="47625"/>
                </a:cubicBezTo>
                <a:cubicBezTo>
                  <a:pt x="22225" y="62442"/>
                  <a:pt x="5821" y="88371"/>
                  <a:pt x="3175" y="88900"/>
                </a:cubicBezTo>
                <a:cubicBezTo>
                  <a:pt x="529" y="89429"/>
                  <a:pt x="22754" y="55033"/>
                  <a:pt x="22225" y="50800"/>
                </a:cubicBezTo>
                <a:cubicBezTo>
                  <a:pt x="21696" y="46567"/>
                  <a:pt x="0" y="63500"/>
                  <a:pt x="0" y="63500"/>
                </a:cubicBezTo>
                <a:lnTo>
                  <a:pt x="984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27E40D8-5BAC-B69D-1AA1-C82BA14446D3}"/>
              </a:ext>
            </a:extLst>
          </p:cNvPr>
          <p:cNvSpPr/>
          <p:nvPr/>
        </p:nvSpPr>
        <p:spPr>
          <a:xfrm>
            <a:off x="7721543" y="7642159"/>
            <a:ext cx="24073" cy="247770"/>
          </a:xfrm>
          <a:custGeom>
            <a:avLst/>
            <a:gdLst>
              <a:gd name="connsiteX0" fmla="*/ 22282 w 24073"/>
              <a:gd name="connsiteY0" fmla="*/ 66 h 247770"/>
              <a:gd name="connsiteX1" fmla="*/ 22282 w 24073"/>
              <a:gd name="connsiteY1" fmla="*/ 104841 h 247770"/>
              <a:gd name="connsiteX2" fmla="*/ 6407 w 24073"/>
              <a:gd name="connsiteY2" fmla="*/ 181041 h 247770"/>
              <a:gd name="connsiteX3" fmla="*/ 57 w 24073"/>
              <a:gd name="connsiteY3" fmla="*/ 247716 h 247770"/>
              <a:gd name="connsiteX4" fmla="*/ 9582 w 24073"/>
              <a:gd name="connsiteY4" fmla="*/ 190566 h 247770"/>
              <a:gd name="connsiteX5" fmla="*/ 12757 w 24073"/>
              <a:gd name="connsiteY5" fmla="*/ 95316 h 247770"/>
              <a:gd name="connsiteX6" fmla="*/ 9582 w 24073"/>
              <a:gd name="connsiteY6" fmla="*/ 120716 h 247770"/>
              <a:gd name="connsiteX7" fmla="*/ 22282 w 24073"/>
              <a:gd name="connsiteY7" fmla="*/ 66 h 24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3" h="247770">
                <a:moveTo>
                  <a:pt x="22282" y="66"/>
                </a:moveTo>
                <a:cubicBezTo>
                  <a:pt x="24399" y="-2580"/>
                  <a:pt x="24928" y="74679"/>
                  <a:pt x="22282" y="104841"/>
                </a:cubicBezTo>
                <a:cubicBezTo>
                  <a:pt x="19636" y="135003"/>
                  <a:pt x="10111" y="157229"/>
                  <a:pt x="6407" y="181041"/>
                </a:cubicBezTo>
                <a:cubicBezTo>
                  <a:pt x="2703" y="204854"/>
                  <a:pt x="-472" y="246129"/>
                  <a:pt x="57" y="247716"/>
                </a:cubicBezTo>
                <a:cubicBezTo>
                  <a:pt x="586" y="249303"/>
                  <a:pt x="7465" y="215966"/>
                  <a:pt x="9582" y="190566"/>
                </a:cubicBezTo>
                <a:cubicBezTo>
                  <a:pt x="11699" y="165166"/>
                  <a:pt x="12757" y="106958"/>
                  <a:pt x="12757" y="95316"/>
                </a:cubicBezTo>
                <a:cubicBezTo>
                  <a:pt x="12757" y="83674"/>
                  <a:pt x="9582" y="133945"/>
                  <a:pt x="9582" y="120716"/>
                </a:cubicBezTo>
                <a:cubicBezTo>
                  <a:pt x="9582" y="107487"/>
                  <a:pt x="20165" y="2712"/>
                  <a:pt x="22282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4000856-F103-43D2-1ED4-D33A7A6944B1}"/>
              </a:ext>
            </a:extLst>
          </p:cNvPr>
          <p:cNvSpPr/>
          <p:nvPr/>
        </p:nvSpPr>
        <p:spPr>
          <a:xfrm>
            <a:off x="8077184" y="8200973"/>
            <a:ext cx="108003" cy="524750"/>
          </a:xfrm>
          <a:custGeom>
            <a:avLst/>
            <a:gdLst>
              <a:gd name="connsiteX0" fmla="*/ 16 w 108003"/>
              <a:gd name="connsiteY0" fmla="*/ 52 h 524750"/>
              <a:gd name="connsiteX1" fmla="*/ 60341 w 108003"/>
              <a:gd name="connsiteY1" fmla="*/ 187377 h 524750"/>
              <a:gd name="connsiteX2" fmla="*/ 47641 w 108003"/>
              <a:gd name="connsiteY2" fmla="*/ 352477 h 524750"/>
              <a:gd name="connsiteX3" fmla="*/ 57166 w 108003"/>
              <a:gd name="connsiteY3" fmla="*/ 298502 h 524750"/>
              <a:gd name="connsiteX4" fmla="*/ 73041 w 108003"/>
              <a:gd name="connsiteY4" fmla="*/ 374702 h 524750"/>
              <a:gd name="connsiteX5" fmla="*/ 107966 w 108003"/>
              <a:gd name="connsiteY5" fmla="*/ 523927 h 524750"/>
              <a:gd name="connsiteX6" fmla="*/ 79391 w 108003"/>
              <a:gd name="connsiteY6" fmla="*/ 431852 h 524750"/>
              <a:gd name="connsiteX7" fmla="*/ 60341 w 108003"/>
              <a:gd name="connsiteY7" fmla="*/ 368352 h 524750"/>
              <a:gd name="connsiteX8" fmla="*/ 44466 w 108003"/>
              <a:gd name="connsiteY8" fmla="*/ 254052 h 524750"/>
              <a:gd name="connsiteX9" fmla="*/ 41291 w 108003"/>
              <a:gd name="connsiteY9" fmla="*/ 206427 h 524750"/>
              <a:gd name="connsiteX10" fmla="*/ 53991 w 108003"/>
              <a:gd name="connsiteY10" fmla="*/ 215952 h 524750"/>
              <a:gd name="connsiteX11" fmla="*/ 53991 w 108003"/>
              <a:gd name="connsiteY11" fmla="*/ 168327 h 524750"/>
              <a:gd name="connsiteX12" fmla="*/ 16 w 108003"/>
              <a:gd name="connsiteY12" fmla="*/ 52 h 5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03" h="524750">
                <a:moveTo>
                  <a:pt x="16" y="52"/>
                </a:moveTo>
                <a:cubicBezTo>
                  <a:pt x="1074" y="3227"/>
                  <a:pt x="52404" y="128640"/>
                  <a:pt x="60341" y="187377"/>
                </a:cubicBezTo>
                <a:cubicBezTo>
                  <a:pt x="68279" y="246115"/>
                  <a:pt x="48170" y="333956"/>
                  <a:pt x="47641" y="352477"/>
                </a:cubicBezTo>
                <a:cubicBezTo>
                  <a:pt x="47112" y="370998"/>
                  <a:pt x="52933" y="294798"/>
                  <a:pt x="57166" y="298502"/>
                </a:cubicBezTo>
                <a:cubicBezTo>
                  <a:pt x="61399" y="302206"/>
                  <a:pt x="64574" y="337131"/>
                  <a:pt x="73041" y="374702"/>
                </a:cubicBezTo>
                <a:cubicBezTo>
                  <a:pt x="81508" y="412273"/>
                  <a:pt x="106908" y="514402"/>
                  <a:pt x="107966" y="523927"/>
                </a:cubicBezTo>
                <a:cubicBezTo>
                  <a:pt x="109024" y="533452"/>
                  <a:pt x="87328" y="457781"/>
                  <a:pt x="79391" y="431852"/>
                </a:cubicBezTo>
                <a:cubicBezTo>
                  <a:pt x="71454" y="405923"/>
                  <a:pt x="66162" y="397985"/>
                  <a:pt x="60341" y="368352"/>
                </a:cubicBezTo>
                <a:cubicBezTo>
                  <a:pt x="54520" y="338719"/>
                  <a:pt x="47641" y="281040"/>
                  <a:pt x="44466" y="254052"/>
                </a:cubicBezTo>
                <a:cubicBezTo>
                  <a:pt x="41291" y="227064"/>
                  <a:pt x="39704" y="212777"/>
                  <a:pt x="41291" y="206427"/>
                </a:cubicBezTo>
                <a:cubicBezTo>
                  <a:pt x="42879" y="200077"/>
                  <a:pt x="51874" y="222302"/>
                  <a:pt x="53991" y="215952"/>
                </a:cubicBezTo>
                <a:cubicBezTo>
                  <a:pt x="56108" y="209602"/>
                  <a:pt x="58753" y="199018"/>
                  <a:pt x="53991" y="168327"/>
                </a:cubicBezTo>
                <a:cubicBezTo>
                  <a:pt x="49229" y="137636"/>
                  <a:pt x="-1042" y="-3123"/>
                  <a:pt x="1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F716D6F6-B1B2-B860-28A1-D52BCA781802}"/>
              </a:ext>
            </a:extLst>
          </p:cNvPr>
          <p:cNvSpPr/>
          <p:nvPr/>
        </p:nvSpPr>
        <p:spPr>
          <a:xfrm>
            <a:off x="7822993" y="8369300"/>
            <a:ext cx="125281" cy="289864"/>
          </a:xfrm>
          <a:custGeom>
            <a:avLst/>
            <a:gdLst>
              <a:gd name="connsiteX0" fmla="*/ 207 w 125281"/>
              <a:gd name="connsiteY0" fmla="*/ 0 h 289864"/>
              <a:gd name="connsiteX1" fmla="*/ 25607 w 125281"/>
              <a:gd name="connsiteY1" fmla="*/ 123825 h 289864"/>
              <a:gd name="connsiteX2" fmla="*/ 117682 w 125281"/>
              <a:gd name="connsiteY2" fmla="*/ 250825 h 289864"/>
              <a:gd name="connsiteX3" fmla="*/ 114507 w 125281"/>
              <a:gd name="connsiteY3" fmla="*/ 225425 h 289864"/>
              <a:gd name="connsiteX4" fmla="*/ 70057 w 125281"/>
              <a:gd name="connsiteY4" fmla="*/ 257175 h 289864"/>
              <a:gd name="connsiteX5" fmla="*/ 85932 w 125281"/>
              <a:gd name="connsiteY5" fmla="*/ 288925 h 289864"/>
              <a:gd name="connsiteX6" fmla="*/ 92282 w 125281"/>
              <a:gd name="connsiteY6" fmla="*/ 219075 h 289864"/>
              <a:gd name="connsiteX7" fmla="*/ 79582 w 125281"/>
              <a:gd name="connsiteY7" fmla="*/ 184150 h 289864"/>
              <a:gd name="connsiteX8" fmla="*/ 35132 w 125281"/>
              <a:gd name="connsiteY8" fmla="*/ 123825 h 289864"/>
              <a:gd name="connsiteX9" fmla="*/ 207 w 125281"/>
              <a:gd name="connsiteY9" fmla="*/ 0 h 28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281" h="289864">
                <a:moveTo>
                  <a:pt x="207" y="0"/>
                </a:moveTo>
                <a:cubicBezTo>
                  <a:pt x="-1380" y="0"/>
                  <a:pt x="6028" y="82021"/>
                  <a:pt x="25607" y="123825"/>
                </a:cubicBezTo>
                <a:cubicBezTo>
                  <a:pt x="45186" y="165629"/>
                  <a:pt x="102865" y="233892"/>
                  <a:pt x="117682" y="250825"/>
                </a:cubicBezTo>
                <a:cubicBezTo>
                  <a:pt x="132499" y="267758"/>
                  <a:pt x="122444" y="224367"/>
                  <a:pt x="114507" y="225425"/>
                </a:cubicBezTo>
                <a:cubicBezTo>
                  <a:pt x="106570" y="226483"/>
                  <a:pt x="74820" y="246592"/>
                  <a:pt x="70057" y="257175"/>
                </a:cubicBezTo>
                <a:cubicBezTo>
                  <a:pt x="65295" y="267758"/>
                  <a:pt x="82228" y="295275"/>
                  <a:pt x="85932" y="288925"/>
                </a:cubicBezTo>
                <a:cubicBezTo>
                  <a:pt x="89636" y="282575"/>
                  <a:pt x="93340" y="236537"/>
                  <a:pt x="92282" y="219075"/>
                </a:cubicBezTo>
                <a:cubicBezTo>
                  <a:pt x="91224" y="201613"/>
                  <a:pt x="89107" y="200025"/>
                  <a:pt x="79582" y="184150"/>
                </a:cubicBezTo>
                <a:cubicBezTo>
                  <a:pt x="70057" y="168275"/>
                  <a:pt x="48361" y="149225"/>
                  <a:pt x="35132" y="123825"/>
                </a:cubicBezTo>
                <a:cubicBezTo>
                  <a:pt x="21903" y="98425"/>
                  <a:pt x="1794" y="0"/>
                  <a:pt x="2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E722E089-3514-A733-9407-C6C632581943}"/>
              </a:ext>
            </a:extLst>
          </p:cNvPr>
          <p:cNvSpPr/>
          <p:nvPr/>
        </p:nvSpPr>
        <p:spPr>
          <a:xfrm>
            <a:off x="7086429" y="7937416"/>
            <a:ext cx="150109" cy="86478"/>
          </a:xfrm>
          <a:custGeom>
            <a:avLst/>
            <a:gdLst>
              <a:gd name="connsiteX0" fmla="*/ 171 w 150109"/>
              <a:gd name="connsiteY0" fmla="*/ 84 h 86478"/>
              <a:gd name="connsiteX1" fmla="*/ 73196 w 150109"/>
              <a:gd name="connsiteY1" fmla="*/ 22309 h 86478"/>
              <a:gd name="connsiteX2" fmla="*/ 149396 w 150109"/>
              <a:gd name="connsiteY2" fmla="*/ 85809 h 86478"/>
              <a:gd name="connsiteX3" fmla="*/ 108121 w 150109"/>
              <a:gd name="connsiteY3" fmla="*/ 54059 h 86478"/>
              <a:gd name="connsiteX4" fmla="*/ 54146 w 150109"/>
              <a:gd name="connsiteY4" fmla="*/ 28659 h 86478"/>
              <a:gd name="connsiteX5" fmla="*/ 171 w 150109"/>
              <a:gd name="connsiteY5" fmla="*/ 84 h 8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09" h="86478">
                <a:moveTo>
                  <a:pt x="171" y="84"/>
                </a:moveTo>
                <a:cubicBezTo>
                  <a:pt x="3346" y="-974"/>
                  <a:pt x="48325" y="8022"/>
                  <a:pt x="73196" y="22309"/>
                </a:cubicBezTo>
                <a:cubicBezTo>
                  <a:pt x="98067" y="36597"/>
                  <a:pt x="143575" y="80517"/>
                  <a:pt x="149396" y="85809"/>
                </a:cubicBezTo>
                <a:cubicBezTo>
                  <a:pt x="155217" y="91101"/>
                  <a:pt x="123996" y="63584"/>
                  <a:pt x="108121" y="54059"/>
                </a:cubicBezTo>
                <a:cubicBezTo>
                  <a:pt x="92246" y="44534"/>
                  <a:pt x="69492" y="37126"/>
                  <a:pt x="54146" y="28659"/>
                </a:cubicBezTo>
                <a:cubicBezTo>
                  <a:pt x="38800" y="20192"/>
                  <a:pt x="-3004" y="1142"/>
                  <a:pt x="171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D3AD1F1-C485-26A1-9946-CEACCBAAD584}"/>
              </a:ext>
            </a:extLst>
          </p:cNvPr>
          <p:cNvSpPr/>
          <p:nvPr/>
        </p:nvSpPr>
        <p:spPr>
          <a:xfrm>
            <a:off x="7083132" y="8102267"/>
            <a:ext cx="205226" cy="194862"/>
          </a:xfrm>
          <a:custGeom>
            <a:avLst/>
            <a:gdLst>
              <a:gd name="connsiteX0" fmla="*/ 293 w 205226"/>
              <a:gd name="connsiteY0" fmla="*/ 333 h 194862"/>
              <a:gd name="connsiteX1" fmla="*/ 111418 w 205226"/>
              <a:gd name="connsiteY1" fmla="*/ 101933 h 194862"/>
              <a:gd name="connsiteX2" fmla="*/ 203493 w 205226"/>
              <a:gd name="connsiteY2" fmla="*/ 194008 h 194862"/>
              <a:gd name="connsiteX3" fmla="*/ 168568 w 205226"/>
              <a:gd name="connsiteY3" fmla="*/ 146383 h 194862"/>
              <a:gd name="connsiteX4" fmla="*/ 130468 w 205226"/>
              <a:gd name="connsiteY4" fmla="*/ 120983 h 194862"/>
              <a:gd name="connsiteX5" fmla="*/ 79668 w 205226"/>
              <a:gd name="connsiteY5" fmla="*/ 70183 h 194862"/>
              <a:gd name="connsiteX6" fmla="*/ 293 w 205226"/>
              <a:gd name="connsiteY6" fmla="*/ 333 h 19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226" h="194862">
                <a:moveTo>
                  <a:pt x="293" y="333"/>
                </a:moveTo>
                <a:cubicBezTo>
                  <a:pt x="5585" y="5625"/>
                  <a:pt x="77551" y="69654"/>
                  <a:pt x="111418" y="101933"/>
                </a:cubicBezTo>
                <a:cubicBezTo>
                  <a:pt x="145285" y="134212"/>
                  <a:pt x="193968" y="186600"/>
                  <a:pt x="203493" y="194008"/>
                </a:cubicBezTo>
                <a:cubicBezTo>
                  <a:pt x="213018" y="201416"/>
                  <a:pt x="180739" y="158554"/>
                  <a:pt x="168568" y="146383"/>
                </a:cubicBezTo>
                <a:cubicBezTo>
                  <a:pt x="156397" y="134212"/>
                  <a:pt x="145285" y="133683"/>
                  <a:pt x="130468" y="120983"/>
                </a:cubicBezTo>
                <a:cubicBezTo>
                  <a:pt x="115651" y="108283"/>
                  <a:pt x="96601" y="86058"/>
                  <a:pt x="79668" y="70183"/>
                </a:cubicBezTo>
                <a:cubicBezTo>
                  <a:pt x="62735" y="54308"/>
                  <a:pt x="-4999" y="-4959"/>
                  <a:pt x="293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1EA67F4C-39B1-1BAB-ADFA-7212D6060219}"/>
              </a:ext>
            </a:extLst>
          </p:cNvPr>
          <p:cNvSpPr/>
          <p:nvPr/>
        </p:nvSpPr>
        <p:spPr>
          <a:xfrm>
            <a:off x="7024485" y="8375591"/>
            <a:ext cx="75312" cy="271786"/>
          </a:xfrm>
          <a:custGeom>
            <a:avLst/>
            <a:gdLst>
              <a:gd name="connsiteX0" fmla="*/ 14490 w 75312"/>
              <a:gd name="connsiteY0" fmla="*/ 59 h 271786"/>
              <a:gd name="connsiteX1" fmla="*/ 17665 w 75312"/>
              <a:gd name="connsiteY1" fmla="*/ 155634 h 271786"/>
              <a:gd name="connsiteX2" fmla="*/ 74815 w 75312"/>
              <a:gd name="connsiteY2" fmla="*/ 269934 h 271786"/>
              <a:gd name="connsiteX3" fmla="*/ 43065 w 75312"/>
              <a:gd name="connsiteY3" fmla="*/ 222309 h 271786"/>
              <a:gd name="connsiteX4" fmla="*/ 1790 w 75312"/>
              <a:gd name="connsiteY4" fmla="*/ 168334 h 271786"/>
              <a:gd name="connsiteX5" fmla="*/ 8140 w 75312"/>
              <a:gd name="connsiteY5" fmla="*/ 108009 h 271786"/>
              <a:gd name="connsiteX6" fmla="*/ 14490 w 75312"/>
              <a:gd name="connsiteY6" fmla="*/ 136584 h 271786"/>
              <a:gd name="connsiteX7" fmla="*/ 14490 w 75312"/>
              <a:gd name="connsiteY7" fmla="*/ 59 h 27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12" h="271786">
                <a:moveTo>
                  <a:pt x="14490" y="59"/>
                </a:moveTo>
                <a:cubicBezTo>
                  <a:pt x="15019" y="3234"/>
                  <a:pt x="7611" y="110655"/>
                  <a:pt x="17665" y="155634"/>
                </a:cubicBezTo>
                <a:cubicBezTo>
                  <a:pt x="27719" y="200613"/>
                  <a:pt x="70582" y="258822"/>
                  <a:pt x="74815" y="269934"/>
                </a:cubicBezTo>
                <a:cubicBezTo>
                  <a:pt x="79048" y="281047"/>
                  <a:pt x="55236" y="239242"/>
                  <a:pt x="43065" y="222309"/>
                </a:cubicBezTo>
                <a:cubicBezTo>
                  <a:pt x="30894" y="205376"/>
                  <a:pt x="7611" y="187384"/>
                  <a:pt x="1790" y="168334"/>
                </a:cubicBezTo>
                <a:cubicBezTo>
                  <a:pt x="-4031" y="149284"/>
                  <a:pt x="6023" y="113301"/>
                  <a:pt x="8140" y="108009"/>
                </a:cubicBezTo>
                <a:cubicBezTo>
                  <a:pt x="10257" y="102717"/>
                  <a:pt x="13432" y="151401"/>
                  <a:pt x="14490" y="136584"/>
                </a:cubicBezTo>
                <a:cubicBezTo>
                  <a:pt x="15548" y="121767"/>
                  <a:pt x="13961" y="-3116"/>
                  <a:pt x="1449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C9DF9A3-DD23-B9BB-AD24-843144D03261}"/>
              </a:ext>
            </a:extLst>
          </p:cNvPr>
          <p:cNvSpPr/>
          <p:nvPr/>
        </p:nvSpPr>
        <p:spPr>
          <a:xfrm>
            <a:off x="7270723" y="8531158"/>
            <a:ext cx="161952" cy="165755"/>
          </a:xfrm>
          <a:custGeom>
            <a:avLst/>
            <a:gdLst>
              <a:gd name="connsiteX0" fmla="*/ 27 w 161952"/>
              <a:gd name="connsiteY0" fmla="*/ 67 h 165755"/>
              <a:gd name="connsiteX1" fmla="*/ 88927 w 161952"/>
              <a:gd name="connsiteY1" fmla="*/ 108017 h 165755"/>
              <a:gd name="connsiteX2" fmla="*/ 85752 w 161952"/>
              <a:gd name="connsiteY2" fmla="*/ 139767 h 165755"/>
              <a:gd name="connsiteX3" fmla="*/ 120677 w 161952"/>
              <a:gd name="connsiteY3" fmla="*/ 111192 h 165755"/>
              <a:gd name="connsiteX4" fmla="*/ 95277 w 161952"/>
              <a:gd name="connsiteY4" fmla="*/ 161992 h 165755"/>
              <a:gd name="connsiteX5" fmla="*/ 161952 w 161952"/>
              <a:gd name="connsiteY5" fmla="*/ 161992 h 165755"/>
              <a:gd name="connsiteX6" fmla="*/ 76227 w 161952"/>
              <a:gd name="connsiteY6" fmla="*/ 161992 h 165755"/>
              <a:gd name="connsiteX7" fmla="*/ 92102 w 161952"/>
              <a:gd name="connsiteY7" fmla="*/ 120717 h 165755"/>
              <a:gd name="connsiteX8" fmla="*/ 79402 w 161952"/>
              <a:gd name="connsiteY8" fmla="*/ 92142 h 165755"/>
              <a:gd name="connsiteX9" fmla="*/ 27 w 161952"/>
              <a:gd name="connsiteY9" fmla="*/ 67 h 16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52" h="165755">
                <a:moveTo>
                  <a:pt x="27" y="67"/>
                </a:moveTo>
                <a:cubicBezTo>
                  <a:pt x="1615" y="2713"/>
                  <a:pt x="74640" y="84734"/>
                  <a:pt x="88927" y="108017"/>
                </a:cubicBezTo>
                <a:cubicBezTo>
                  <a:pt x="103214" y="131300"/>
                  <a:pt x="80460" y="139238"/>
                  <a:pt x="85752" y="139767"/>
                </a:cubicBezTo>
                <a:cubicBezTo>
                  <a:pt x="91044" y="140296"/>
                  <a:pt x="119090" y="107488"/>
                  <a:pt x="120677" y="111192"/>
                </a:cubicBezTo>
                <a:cubicBezTo>
                  <a:pt x="122264" y="114896"/>
                  <a:pt x="88398" y="153525"/>
                  <a:pt x="95277" y="161992"/>
                </a:cubicBezTo>
                <a:cubicBezTo>
                  <a:pt x="102156" y="170459"/>
                  <a:pt x="161952" y="161992"/>
                  <a:pt x="161952" y="161992"/>
                </a:cubicBezTo>
                <a:cubicBezTo>
                  <a:pt x="158777" y="161992"/>
                  <a:pt x="87869" y="168871"/>
                  <a:pt x="76227" y="161992"/>
                </a:cubicBezTo>
                <a:cubicBezTo>
                  <a:pt x="64585" y="155113"/>
                  <a:pt x="91573" y="132359"/>
                  <a:pt x="92102" y="120717"/>
                </a:cubicBezTo>
                <a:cubicBezTo>
                  <a:pt x="92631" y="109075"/>
                  <a:pt x="91573" y="110663"/>
                  <a:pt x="79402" y="92142"/>
                </a:cubicBezTo>
                <a:cubicBezTo>
                  <a:pt x="67231" y="73621"/>
                  <a:pt x="-1561" y="-2579"/>
                  <a:pt x="2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00D64576-DA2E-711B-C994-F48E8AF0D1ED}"/>
              </a:ext>
            </a:extLst>
          </p:cNvPr>
          <p:cNvSpPr/>
          <p:nvPr/>
        </p:nvSpPr>
        <p:spPr>
          <a:xfrm>
            <a:off x="7466884" y="8797022"/>
            <a:ext cx="242532" cy="305871"/>
          </a:xfrm>
          <a:custGeom>
            <a:avLst/>
            <a:gdLst>
              <a:gd name="connsiteX0" fmla="*/ 716 w 242532"/>
              <a:gd name="connsiteY0" fmla="*/ 903 h 305871"/>
              <a:gd name="connsiteX1" fmla="*/ 115016 w 242532"/>
              <a:gd name="connsiteY1" fmla="*/ 102503 h 305871"/>
              <a:gd name="connsiteX2" fmla="*/ 146766 w 242532"/>
              <a:gd name="connsiteY2" fmla="*/ 153303 h 305871"/>
              <a:gd name="connsiteX3" fmla="*/ 130891 w 242532"/>
              <a:gd name="connsiteY3" fmla="*/ 175528 h 305871"/>
              <a:gd name="connsiteX4" fmla="*/ 184866 w 242532"/>
              <a:gd name="connsiteY4" fmla="*/ 229503 h 305871"/>
              <a:gd name="connsiteX5" fmla="*/ 140416 w 242532"/>
              <a:gd name="connsiteY5" fmla="*/ 239028 h 305871"/>
              <a:gd name="connsiteX6" fmla="*/ 242016 w 242532"/>
              <a:gd name="connsiteY6" fmla="*/ 305703 h 305871"/>
              <a:gd name="connsiteX7" fmla="*/ 178516 w 242532"/>
              <a:gd name="connsiteY7" fmla="*/ 254903 h 305871"/>
              <a:gd name="connsiteX8" fmla="*/ 146766 w 242532"/>
              <a:gd name="connsiteY8" fmla="*/ 159653 h 305871"/>
              <a:gd name="connsiteX9" fmla="*/ 124541 w 242532"/>
              <a:gd name="connsiteY9" fmla="*/ 118378 h 305871"/>
              <a:gd name="connsiteX10" fmla="*/ 67391 w 242532"/>
              <a:gd name="connsiteY10" fmla="*/ 54878 h 305871"/>
              <a:gd name="connsiteX11" fmla="*/ 716 w 242532"/>
              <a:gd name="connsiteY11" fmla="*/ 903 h 30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532" h="305871">
                <a:moveTo>
                  <a:pt x="716" y="903"/>
                </a:moveTo>
                <a:cubicBezTo>
                  <a:pt x="8653" y="8840"/>
                  <a:pt x="90674" y="77103"/>
                  <a:pt x="115016" y="102503"/>
                </a:cubicBezTo>
                <a:cubicBezTo>
                  <a:pt x="139358" y="127903"/>
                  <a:pt x="146766" y="153303"/>
                  <a:pt x="146766" y="153303"/>
                </a:cubicBezTo>
                <a:cubicBezTo>
                  <a:pt x="149412" y="165474"/>
                  <a:pt x="124541" y="162828"/>
                  <a:pt x="130891" y="175528"/>
                </a:cubicBezTo>
                <a:cubicBezTo>
                  <a:pt x="137241" y="188228"/>
                  <a:pt x="183279" y="218920"/>
                  <a:pt x="184866" y="229503"/>
                </a:cubicBezTo>
                <a:cubicBezTo>
                  <a:pt x="186454" y="240086"/>
                  <a:pt x="130891" y="226328"/>
                  <a:pt x="140416" y="239028"/>
                </a:cubicBezTo>
                <a:cubicBezTo>
                  <a:pt x="149941" y="251728"/>
                  <a:pt x="235666" y="303057"/>
                  <a:pt x="242016" y="305703"/>
                </a:cubicBezTo>
                <a:cubicBezTo>
                  <a:pt x="248366" y="308349"/>
                  <a:pt x="194391" y="279245"/>
                  <a:pt x="178516" y="254903"/>
                </a:cubicBezTo>
                <a:cubicBezTo>
                  <a:pt x="162641" y="230561"/>
                  <a:pt x="155762" y="182407"/>
                  <a:pt x="146766" y="159653"/>
                </a:cubicBezTo>
                <a:cubicBezTo>
                  <a:pt x="137770" y="136899"/>
                  <a:pt x="137770" y="135841"/>
                  <a:pt x="124541" y="118378"/>
                </a:cubicBezTo>
                <a:cubicBezTo>
                  <a:pt x="111312" y="100916"/>
                  <a:pt x="81679" y="70224"/>
                  <a:pt x="67391" y="54878"/>
                </a:cubicBezTo>
                <a:cubicBezTo>
                  <a:pt x="53104" y="39532"/>
                  <a:pt x="-7221" y="-7034"/>
                  <a:pt x="71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3B7E0537-3374-169A-61AB-D99914E723A1}"/>
              </a:ext>
            </a:extLst>
          </p:cNvPr>
          <p:cNvSpPr/>
          <p:nvPr/>
        </p:nvSpPr>
        <p:spPr>
          <a:xfrm>
            <a:off x="7800965" y="9493248"/>
            <a:ext cx="105458" cy="387591"/>
          </a:xfrm>
          <a:custGeom>
            <a:avLst/>
            <a:gdLst>
              <a:gd name="connsiteX0" fmla="*/ 41285 w 105458"/>
              <a:gd name="connsiteY0" fmla="*/ 2 h 387591"/>
              <a:gd name="connsiteX1" fmla="*/ 57160 w 105458"/>
              <a:gd name="connsiteY1" fmla="*/ 127002 h 387591"/>
              <a:gd name="connsiteX2" fmla="*/ 85735 w 105458"/>
              <a:gd name="connsiteY2" fmla="*/ 228602 h 387591"/>
              <a:gd name="connsiteX3" fmla="*/ 28585 w 105458"/>
              <a:gd name="connsiteY3" fmla="*/ 168277 h 387591"/>
              <a:gd name="connsiteX4" fmla="*/ 95260 w 105458"/>
              <a:gd name="connsiteY4" fmla="*/ 311152 h 387591"/>
              <a:gd name="connsiteX5" fmla="*/ 95260 w 105458"/>
              <a:gd name="connsiteY5" fmla="*/ 365127 h 387591"/>
              <a:gd name="connsiteX6" fmla="*/ 10 w 105458"/>
              <a:gd name="connsiteY6" fmla="*/ 304802 h 387591"/>
              <a:gd name="connsiteX7" fmla="*/ 101610 w 105458"/>
              <a:gd name="connsiteY7" fmla="*/ 387352 h 387591"/>
              <a:gd name="connsiteX8" fmla="*/ 73035 w 105458"/>
              <a:gd name="connsiteY8" fmla="*/ 273052 h 387591"/>
              <a:gd name="connsiteX9" fmla="*/ 63510 w 105458"/>
              <a:gd name="connsiteY9" fmla="*/ 190502 h 387591"/>
              <a:gd name="connsiteX10" fmla="*/ 63510 w 105458"/>
              <a:gd name="connsiteY10" fmla="*/ 190502 h 387591"/>
              <a:gd name="connsiteX11" fmla="*/ 57160 w 105458"/>
              <a:gd name="connsiteY11" fmla="*/ 130177 h 387591"/>
              <a:gd name="connsiteX12" fmla="*/ 41285 w 105458"/>
              <a:gd name="connsiteY12" fmla="*/ 2 h 38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458" h="387591">
                <a:moveTo>
                  <a:pt x="41285" y="2"/>
                </a:moveTo>
                <a:cubicBezTo>
                  <a:pt x="41285" y="-527"/>
                  <a:pt x="49752" y="88902"/>
                  <a:pt x="57160" y="127002"/>
                </a:cubicBezTo>
                <a:cubicBezTo>
                  <a:pt x="64568" y="165102"/>
                  <a:pt x="90497" y="221723"/>
                  <a:pt x="85735" y="228602"/>
                </a:cubicBezTo>
                <a:cubicBezTo>
                  <a:pt x="80973" y="235481"/>
                  <a:pt x="26998" y="154519"/>
                  <a:pt x="28585" y="168277"/>
                </a:cubicBezTo>
                <a:cubicBezTo>
                  <a:pt x="30172" y="182035"/>
                  <a:pt x="84148" y="278344"/>
                  <a:pt x="95260" y="311152"/>
                </a:cubicBezTo>
                <a:cubicBezTo>
                  <a:pt x="106373" y="343960"/>
                  <a:pt x="111135" y="366185"/>
                  <a:pt x="95260" y="365127"/>
                </a:cubicBezTo>
                <a:cubicBezTo>
                  <a:pt x="79385" y="364069"/>
                  <a:pt x="-1048" y="301098"/>
                  <a:pt x="10" y="304802"/>
                </a:cubicBezTo>
                <a:cubicBezTo>
                  <a:pt x="1068" y="308506"/>
                  <a:pt x="89439" y="392644"/>
                  <a:pt x="101610" y="387352"/>
                </a:cubicBezTo>
                <a:cubicBezTo>
                  <a:pt x="113781" y="382060"/>
                  <a:pt x="79385" y="305860"/>
                  <a:pt x="73035" y="273052"/>
                </a:cubicBezTo>
                <a:cubicBezTo>
                  <a:pt x="66685" y="240244"/>
                  <a:pt x="63510" y="190502"/>
                  <a:pt x="63510" y="190502"/>
                </a:cubicBezTo>
                <a:lnTo>
                  <a:pt x="63510" y="190502"/>
                </a:lnTo>
                <a:cubicBezTo>
                  <a:pt x="62452" y="180448"/>
                  <a:pt x="59277" y="156106"/>
                  <a:pt x="57160" y="130177"/>
                </a:cubicBezTo>
                <a:cubicBezTo>
                  <a:pt x="55043" y="104248"/>
                  <a:pt x="41285" y="531"/>
                  <a:pt x="4128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8CAF5C3-7583-4143-C65B-7241BFB589AD}"/>
              </a:ext>
            </a:extLst>
          </p:cNvPr>
          <p:cNvSpPr/>
          <p:nvPr/>
        </p:nvSpPr>
        <p:spPr>
          <a:xfrm>
            <a:off x="6600643" y="9420016"/>
            <a:ext cx="181159" cy="174969"/>
          </a:xfrm>
          <a:custGeom>
            <a:avLst/>
            <a:gdLst>
              <a:gd name="connsiteX0" fmla="*/ 181157 w 181159"/>
              <a:gd name="connsiteY0" fmla="*/ 209 h 174969"/>
              <a:gd name="connsiteX1" fmla="*/ 66857 w 181159"/>
              <a:gd name="connsiteY1" fmla="*/ 60534 h 174969"/>
              <a:gd name="connsiteX2" fmla="*/ 182 w 181159"/>
              <a:gd name="connsiteY2" fmla="*/ 174834 h 174969"/>
              <a:gd name="connsiteX3" fmla="*/ 47807 w 181159"/>
              <a:gd name="connsiteY3" fmla="*/ 82759 h 174969"/>
              <a:gd name="connsiteX4" fmla="*/ 70032 w 181159"/>
              <a:gd name="connsiteY4" fmla="*/ 41484 h 174969"/>
              <a:gd name="connsiteX5" fmla="*/ 181157 w 181159"/>
              <a:gd name="connsiteY5" fmla="*/ 209 h 17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59" h="174969">
                <a:moveTo>
                  <a:pt x="181157" y="209"/>
                </a:moveTo>
                <a:cubicBezTo>
                  <a:pt x="180628" y="3384"/>
                  <a:pt x="97019" y="31430"/>
                  <a:pt x="66857" y="60534"/>
                </a:cubicBezTo>
                <a:cubicBezTo>
                  <a:pt x="36695" y="89638"/>
                  <a:pt x="3357" y="171130"/>
                  <a:pt x="182" y="174834"/>
                </a:cubicBezTo>
                <a:cubicBezTo>
                  <a:pt x="-2993" y="178538"/>
                  <a:pt x="36165" y="104984"/>
                  <a:pt x="47807" y="82759"/>
                </a:cubicBezTo>
                <a:cubicBezTo>
                  <a:pt x="59449" y="60534"/>
                  <a:pt x="54157" y="52067"/>
                  <a:pt x="70032" y="41484"/>
                </a:cubicBezTo>
                <a:cubicBezTo>
                  <a:pt x="85907" y="30901"/>
                  <a:pt x="181686" y="-2966"/>
                  <a:pt x="181157" y="2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A1F354A1-6A75-2DE7-9146-D538998116F0}"/>
              </a:ext>
            </a:extLst>
          </p:cNvPr>
          <p:cNvSpPr/>
          <p:nvPr/>
        </p:nvSpPr>
        <p:spPr>
          <a:xfrm>
            <a:off x="6832305" y="9444837"/>
            <a:ext cx="239074" cy="505721"/>
          </a:xfrm>
          <a:custGeom>
            <a:avLst/>
            <a:gdLst>
              <a:gd name="connsiteX0" fmla="*/ 295 w 239074"/>
              <a:gd name="connsiteY0" fmla="*/ 788 h 505721"/>
              <a:gd name="connsiteX1" fmla="*/ 114595 w 239074"/>
              <a:gd name="connsiteY1" fmla="*/ 118263 h 505721"/>
              <a:gd name="connsiteX2" fmla="*/ 136820 w 239074"/>
              <a:gd name="connsiteY2" fmla="*/ 175413 h 505721"/>
              <a:gd name="connsiteX3" fmla="*/ 89195 w 239074"/>
              <a:gd name="connsiteY3" fmla="*/ 251613 h 505721"/>
              <a:gd name="connsiteX4" fmla="*/ 155870 w 239074"/>
              <a:gd name="connsiteY4" fmla="*/ 200813 h 505721"/>
              <a:gd name="connsiteX5" fmla="*/ 190795 w 239074"/>
              <a:gd name="connsiteY5" fmla="*/ 267488 h 505721"/>
              <a:gd name="connsiteX6" fmla="*/ 238420 w 239074"/>
              <a:gd name="connsiteY6" fmla="*/ 438938 h 505721"/>
              <a:gd name="connsiteX7" fmla="*/ 219370 w 239074"/>
              <a:gd name="connsiteY7" fmla="*/ 505613 h 505721"/>
              <a:gd name="connsiteX8" fmla="*/ 232070 w 239074"/>
              <a:gd name="connsiteY8" fmla="*/ 426238 h 505721"/>
              <a:gd name="connsiteX9" fmla="*/ 181270 w 239074"/>
              <a:gd name="connsiteY9" fmla="*/ 242088 h 505721"/>
              <a:gd name="connsiteX10" fmla="*/ 152695 w 239074"/>
              <a:gd name="connsiteY10" fmla="*/ 181763 h 505721"/>
              <a:gd name="connsiteX11" fmla="*/ 295 w 239074"/>
              <a:gd name="connsiteY11" fmla="*/ 788 h 50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074" h="505721">
                <a:moveTo>
                  <a:pt x="295" y="788"/>
                </a:moveTo>
                <a:cubicBezTo>
                  <a:pt x="-6055" y="-9795"/>
                  <a:pt x="91841" y="89159"/>
                  <a:pt x="114595" y="118263"/>
                </a:cubicBezTo>
                <a:cubicBezTo>
                  <a:pt x="137349" y="147367"/>
                  <a:pt x="141053" y="153188"/>
                  <a:pt x="136820" y="175413"/>
                </a:cubicBezTo>
                <a:cubicBezTo>
                  <a:pt x="132587" y="197638"/>
                  <a:pt x="86020" y="247380"/>
                  <a:pt x="89195" y="251613"/>
                </a:cubicBezTo>
                <a:cubicBezTo>
                  <a:pt x="92370" y="255846"/>
                  <a:pt x="138937" y="198167"/>
                  <a:pt x="155870" y="200813"/>
                </a:cubicBezTo>
                <a:cubicBezTo>
                  <a:pt x="172803" y="203459"/>
                  <a:pt x="177037" y="227801"/>
                  <a:pt x="190795" y="267488"/>
                </a:cubicBezTo>
                <a:cubicBezTo>
                  <a:pt x="204553" y="307175"/>
                  <a:pt x="233658" y="399251"/>
                  <a:pt x="238420" y="438938"/>
                </a:cubicBezTo>
                <a:cubicBezTo>
                  <a:pt x="243183" y="478626"/>
                  <a:pt x="220428" y="507730"/>
                  <a:pt x="219370" y="505613"/>
                </a:cubicBezTo>
                <a:cubicBezTo>
                  <a:pt x="218312" y="503496"/>
                  <a:pt x="238420" y="470159"/>
                  <a:pt x="232070" y="426238"/>
                </a:cubicBezTo>
                <a:cubicBezTo>
                  <a:pt x="225720" y="382317"/>
                  <a:pt x="194499" y="282834"/>
                  <a:pt x="181270" y="242088"/>
                </a:cubicBezTo>
                <a:cubicBezTo>
                  <a:pt x="168041" y="201342"/>
                  <a:pt x="179153" y="217746"/>
                  <a:pt x="152695" y="181763"/>
                </a:cubicBezTo>
                <a:cubicBezTo>
                  <a:pt x="126237" y="145780"/>
                  <a:pt x="6645" y="11371"/>
                  <a:pt x="295" y="7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2C821454-9C05-3822-7170-D0C17BA8AC09}"/>
              </a:ext>
            </a:extLst>
          </p:cNvPr>
          <p:cNvSpPr/>
          <p:nvPr/>
        </p:nvSpPr>
        <p:spPr>
          <a:xfrm>
            <a:off x="6708774" y="9950299"/>
            <a:ext cx="340555" cy="82788"/>
          </a:xfrm>
          <a:custGeom>
            <a:avLst/>
            <a:gdLst>
              <a:gd name="connsiteX0" fmla="*/ 1 w 340555"/>
              <a:gd name="connsiteY0" fmla="*/ 82701 h 82788"/>
              <a:gd name="connsiteX1" fmla="*/ 215901 w 340555"/>
              <a:gd name="connsiteY1" fmla="*/ 22376 h 82788"/>
              <a:gd name="connsiteX2" fmla="*/ 152401 w 340555"/>
              <a:gd name="connsiteY2" fmla="*/ 22376 h 82788"/>
              <a:gd name="connsiteX3" fmla="*/ 339726 w 340555"/>
              <a:gd name="connsiteY3" fmla="*/ 151 h 82788"/>
              <a:gd name="connsiteX4" fmla="*/ 212726 w 340555"/>
              <a:gd name="connsiteY4" fmla="*/ 35076 h 82788"/>
              <a:gd name="connsiteX5" fmla="*/ 1 w 340555"/>
              <a:gd name="connsiteY5" fmla="*/ 82701 h 8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555" h="82788">
                <a:moveTo>
                  <a:pt x="1" y="82701"/>
                </a:moveTo>
                <a:cubicBezTo>
                  <a:pt x="530" y="80584"/>
                  <a:pt x="190501" y="32430"/>
                  <a:pt x="215901" y="22376"/>
                </a:cubicBezTo>
                <a:cubicBezTo>
                  <a:pt x="241301" y="12322"/>
                  <a:pt x="131763" y="26080"/>
                  <a:pt x="152401" y="22376"/>
                </a:cubicBezTo>
                <a:cubicBezTo>
                  <a:pt x="173039" y="18672"/>
                  <a:pt x="329672" y="-1966"/>
                  <a:pt x="339726" y="151"/>
                </a:cubicBezTo>
                <a:cubicBezTo>
                  <a:pt x="349780" y="2268"/>
                  <a:pt x="266172" y="22376"/>
                  <a:pt x="212726" y="35076"/>
                </a:cubicBezTo>
                <a:cubicBezTo>
                  <a:pt x="159280" y="47776"/>
                  <a:pt x="-528" y="84818"/>
                  <a:pt x="1" y="8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A398D6CF-1212-E7A7-4DDC-D0069D031D77}"/>
              </a:ext>
            </a:extLst>
          </p:cNvPr>
          <p:cNvSpPr/>
          <p:nvPr/>
        </p:nvSpPr>
        <p:spPr>
          <a:xfrm>
            <a:off x="6663914" y="10391751"/>
            <a:ext cx="336999" cy="359293"/>
          </a:xfrm>
          <a:custGeom>
            <a:avLst/>
            <a:gdLst>
              <a:gd name="connsiteX0" fmla="*/ 336961 w 336999"/>
              <a:gd name="connsiteY0" fmla="*/ 24 h 359293"/>
              <a:gd name="connsiteX1" fmla="*/ 149636 w 336999"/>
              <a:gd name="connsiteY1" fmla="*/ 161949 h 359293"/>
              <a:gd name="connsiteX2" fmla="*/ 411 w 336999"/>
              <a:gd name="connsiteY2" fmla="*/ 358799 h 359293"/>
              <a:gd name="connsiteX3" fmla="*/ 102011 w 336999"/>
              <a:gd name="connsiteY3" fmla="*/ 222274 h 359293"/>
              <a:gd name="connsiteX4" fmla="*/ 181386 w 336999"/>
              <a:gd name="connsiteY4" fmla="*/ 114324 h 359293"/>
              <a:gd name="connsiteX5" fmla="*/ 133761 w 336999"/>
              <a:gd name="connsiteY5" fmla="*/ 149249 h 359293"/>
              <a:gd name="connsiteX6" fmla="*/ 336961 w 336999"/>
              <a:gd name="connsiteY6" fmla="*/ 24 h 35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999" h="359293">
                <a:moveTo>
                  <a:pt x="336961" y="24"/>
                </a:moveTo>
                <a:cubicBezTo>
                  <a:pt x="339607" y="2141"/>
                  <a:pt x="205728" y="102153"/>
                  <a:pt x="149636" y="161949"/>
                </a:cubicBezTo>
                <a:cubicBezTo>
                  <a:pt x="93544" y="221745"/>
                  <a:pt x="8348" y="348745"/>
                  <a:pt x="411" y="358799"/>
                </a:cubicBezTo>
                <a:cubicBezTo>
                  <a:pt x="-7526" y="368853"/>
                  <a:pt x="102011" y="222274"/>
                  <a:pt x="102011" y="222274"/>
                </a:cubicBezTo>
                <a:cubicBezTo>
                  <a:pt x="132173" y="181528"/>
                  <a:pt x="176094" y="126495"/>
                  <a:pt x="181386" y="114324"/>
                </a:cubicBezTo>
                <a:cubicBezTo>
                  <a:pt x="186678" y="102153"/>
                  <a:pt x="108361" y="165653"/>
                  <a:pt x="133761" y="149249"/>
                </a:cubicBezTo>
                <a:cubicBezTo>
                  <a:pt x="159161" y="132845"/>
                  <a:pt x="334315" y="-2093"/>
                  <a:pt x="3369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13A514C-C294-22FC-C9D7-094F503F3A34}"/>
              </a:ext>
            </a:extLst>
          </p:cNvPr>
          <p:cNvSpPr/>
          <p:nvPr/>
        </p:nvSpPr>
        <p:spPr>
          <a:xfrm>
            <a:off x="7539719" y="9853428"/>
            <a:ext cx="218249" cy="992786"/>
          </a:xfrm>
          <a:custGeom>
            <a:avLst/>
            <a:gdLst>
              <a:gd name="connsiteX0" fmla="*/ 216806 w 218249"/>
              <a:gd name="connsiteY0" fmla="*/ 1772 h 992786"/>
              <a:gd name="connsiteX1" fmla="*/ 86631 w 218249"/>
              <a:gd name="connsiteY1" fmla="*/ 306572 h 992786"/>
              <a:gd name="connsiteX2" fmla="*/ 54881 w 218249"/>
              <a:gd name="connsiteY2" fmla="*/ 516122 h 992786"/>
              <a:gd name="connsiteX3" fmla="*/ 89806 w 218249"/>
              <a:gd name="connsiteY3" fmla="*/ 436747 h 992786"/>
              <a:gd name="connsiteX4" fmla="*/ 906 w 218249"/>
              <a:gd name="connsiteY4" fmla="*/ 986022 h 992786"/>
              <a:gd name="connsiteX5" fmla="*/ 48531 w 218249"/>
              <a:gd name="connsiteY5" fmla="*/ 719322 h 992786"/>
              <a:gd name="connsiteX6" fmla="*/ 124731 w 218249"/>
              <a:gd name="connsiteY6" fmla="*/ 366897 h 992786"/>
              <a:gd name="connsiteX7" fmla="*/ 32656 w 218249"/>
              <a:gd name="connsiteY7" fmla="*/ 522472 h 992786"/>
              <a:gd name="connsiteX8" fmla="*/ 92981 w 218249"/>
              <a:gd name="connsiteY8" fmla="*/ 306572 h 992786"/>
              <a:gd name="connsiteX9" fmla="*/ 153306 w 218249"/>
              <a:gd name="connsiteY9" fmla="*/ 185922 h 992786"/>
              <a:gd name="connsiteX10" fmla="*/ 216806 w 218249"/>
              <a:gd name="connsiteY10" fmla="*/ 1772 h 9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49" h="992786">
                <a:moveTo>
                  <a:pt x="216806" y="1772"/>
                </a:moveTo>
                <a:cubicBezTo>
                  <a:pt x="205694" y="21880"/>
                  <a:pt x="113618" y="220847"/>
                  <a:pt x="86631" y="306572"/>
                </a:cubicBezTo>
                <a:cubicBezTo>
                  <a:pt x="59643" y="392297"/>
                  <a:pt x="54352" y="494426"/>
                  <a:pt x="54881" y="516122"/>
                </a:cubicBezTo>
                <a:cubicBezTo>
                  <a:pt x="55410" y="537818"/>
                  <a:pt x="98802" y="358430"/>
                  <a:pt x="89806" y="436747"/>
                </a:cubicBezTo>
                <a:cubicBezTo>
                  <a:pt x="80810" y="515064"/>
                  <a:pt x="7785" y="938926"/>
                  <a:pt x="906" y="986022"/>
                </a:cubicBezTo>
                <a:cubicBezTo>
                  <a:pt x="-5973" y="1033118"/>
                  <a:pt x="27894" y="822509"/>
                  <a:pt x="48531" y="719322"/>
                </a:cubicBezTo>
                <a:cubicBezTo>
                  <a:pt x="69168" y="616135"/>
                  <a:pt x="127377" y="399705"/>
                  <a:pt x="124731" y="366897"/>
                </a:cubicBezTo>
                <a:cubicBezTo>
                  <a:pt x="122085" y="334089"/>
                  <a:pt x="37948" y="532526"/>
                  <a:pt x="32656" y="522472"/>
                </a:cubicBezTo>
                <a:cubicBezTo>
                  <a:pt x="27364" y="512418"/>
                  <a:pt x="72873" y="362664"/>
                  <a:pt x="92981" y="306572"/>
                </a:cubicBezTo>
                <a:cubicBezTo>
                  <a:pt x="113089" y="250480"/>
                  <a:pt x="134785" y="233547"/>
                  <a:pt x="153306" y="185922"/>
                </a:cubicBezTo>
                <a:cubicBezTo>
                  <a:pt x="171827" y="138297"/>
                  <a:pt x="227918" y="-18336"/>
                  <a:pt x="216806" y="1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C2B8F3A3-98F5-EB14-735F-DC3210567AF2}"/>
              </a:ext>
            </a:extLst>
          </p:cNvPr>
          <p:cNvSpPr/>
          <p:nvPr/>
        </p:nvSpPr>
        <p:spPr>
          <a:xfrm>
            <a:off x="7210933" y="7821038"/>
            <a:ext cx="152909" cy="220497"/>
          </a:xfrm>
          <a:custGeom>
            <a:avLst/>
            <a:gdLst>
              <a:gd name="connsiteX0" fmla="*/ 505 w 152909"/>
              <a:gd name="connsiteY0" fmla="*/ 0 h 220497"/>
              <a:gd name="connsiteX1" fmla="*/ 45901 w 152909"/>
              <a:gd name="connsiteY1" fmla="*/ 94034 h 220497"/>
              <a:gd name="connsiteX2" fmla="*/ 113995 w 152909"/>
              <a:gd name="connsiteY2" fmla="*/ 194553 h 220497"/>
              <a:gd name="connsiteX3" fmla="*/ 97782 w 152909"/>
              <a:gd name="connsiteY3" fmla="*/ 149158 h 220497"/>
              <a:gd name="connsiteX4" fmla="*/ 152905 w 152909"/>
              <a:gd name="connsiteY4" fmla="*/ 220494 h 220497"/>
              <a:gd name="connsiteX5" fmla="*/ 94539 w 152909"/>
              <a:gd name="connsiteY5" fmla="*/ 145915 h 220497"/>
              <a:gd name="connsiteX6" fmla="*/ 75084 w 152909"/>
              <a:gd name="connsiteY6" fmla="*/ 94034 h 220497"/>
              <a:gd name="connsiteX7" fmla="*/ 505 w 152909"/>
              <a:gd name="connsiteY7" fmla="*/ 0 h 2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909" h="220497">
                <a:moveTo>
                  <a:pt x="505" y="0"/>
                </a:moveTo>
                <a:cubicBezTo>
                  <a:pt x="-4359" y="0"/>
                  <a:pt x="26986" y="61609"/>
                  <a:pt x="45901" y="94034"/>
                </a:cubicBezTo>
                <a:cubicBezTo>
                  <a:pt x="64816" y="126459"/>
                  <a:pt x="105348" y="185366"/>
                  <a:pt x="113995" y="194553"/>
                </a:cubicBezTo>
                <a:cubicBezTo>
                  <a:pt x="122642" y="203740"/>
                  <a:pt x="91297" y="144835"/>
                  <a:pt x="97782" y="149158"/>
                </a:cubicBezTo>
                <a:cubicBezTo>
                  <a:pt x="104267" y="153481"/>
                  <a:pt x="153445" y="221034"/>
                  <a:pt x="152905" y="220494"/>
                </a:cubicBezTo>
                <a:cubicBezTo>
                  <a:pt x="152365" y="219954"/>
                  <a:pt x="107509" y="166992"/>
                  <a:pt x="94539" y="145915"/>
                </a:cubicBezTo>
                <a:cubicBezTo>
                  <a:pt x="81569" y="124838"/>
                  <a:pt x="88595" y="115651"/>
                  <a:pt x="75084" y="94034"/>
                </a:cubicBezTo>
                <a:cubicBezTo>
                  <a:pt x="61574" y="72417"/>
                  <a:pt x="5369" y="0"/>
                  <a:pt x="5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B674E20-A89F-C7A3-626D-DFDBEC932ED0}"/>
              </a:ext>
            </a:extLst>
          </p:cNvPr>
          <p:cNvSpPr/>
          <p:nvPr/>
        </p:nvSpPr>
        <p:spPr>
          <a:xfrm>
            <a:off x="6564363" y="9330884"/>
            <a:ext cx="644799" cy="880378"/>
          </a:xfrm>
          <a:custGeom>
            <a:avLst/>
            <a:gdLst>
              <a:gd name="connsiteX0" fmla="*/ 2341 w 644799"/>
              <a:gd name="connsiteY0" fmla="*/ 156498 h 880378"/>
              <a:gd name="connsiteX1" fmla="*/ 291708 w 644799"/>
              <a:gd name="connsiteY1" fmla="*/ 98625 h 880378"/>
              <a:gd name="connsiteX2" fmla="*/ 283991 w 644799"/>
              <a:gd name="connsiteY2" fmla="*/ 114058 h 880378"/>
              <a:gd name="connsiteX3" fmla="*/ 449895 w 644799"/>
              <a:gd name="connsiteY3" fmla="*/ 276103 h 880378"/>
              <a:gd name="connsiteX4" fmla="*/ 411313 w 644799"/>
              <a:gd name="connsiteY4" fmla="*/ 245238 h 880378"/>
              <a:gd name="connsiteX5" fmla="*/ 492336 w 644799"/>
              <a:gd name="connsiteY5" fmla="*/ 519172 h 880378"/>
              <a:gd name="connsiteX6" fmla="*/ 484619 w 644799"/>
              <a:gd name="connsiteY6" fmla="*/ 449724 h 880378"/>
              <a:gd name="connsiteX7" fmla="*/ 561784 w 644799"/>
              <a:gd name="connsiteY7" fmla="*/ 623344 h 880378"/>
              <a:gd name="connsiteX8" fmla="*/ 496194 w 644799"/>
              <a:gd name="connsiteY8" fmla="*/ 777673 h 880378"/>
              <a:gd name="connsiteX9" fmla="*/ 546351 w 644799"/>
              <a:gd name="connsiteY9" fmla="*/ 704367 h 880378"/>
              <a:gd name="connsiteX10" fmla="*/ 503910 w 644799"/>
              <a:gd name="connsiteY10" fmla="*/ 877987 h 880378"/>
              <a:gd name="connsiteX11" fmla="*/ 561784 w 644799"/>
              <a:gd name="connsiteY11" fmla="*/ 796964 h 880378"/>
              <a:gd name="connsiteX12" fmla="*/ 581075 w 644799"/>
              <a:gd name="connsiteY12" fmla="*/ 677359 h 880378"/>
              <a:gd name="connsiteX13" fmla="*/ 519343 w 644799"/>
              <a:gd name="connsiteY13" fmla="*/ 415000 h 880378"/>
              <a:gd name="connsiteX14" fmla="*/ 523202 w 644799"/>
              <a:gd name="connsiteY14" fmla="*/ 345551 h 880378"/>
              <a:gd name="connsiteX15" fmla="*/ 638948 w 644799"/>
              <a:gd name="connsiteY15" fmla="*/ 654210 h 880378"/>
              <a:gd name="connsiteX16" fmla="*/ 600366 w 644799"/>
              <a:gd name="connsiteY16" fmla="*/ 438149 h 880378"/>
              <a:gd name="connsiteX17" fmla="*/ 368872 w 644799"/>
              <a:gd name="connsiteY17" fmla="*/ 52326 h 880378"/>
              <a:gd name="connsiteX18" fmla="*/ 172103 w 644799"/>
              <a:gd name="connsiteY18" fmla="*/ 2169 h 880378"/>
              <a:gd name="connsiteX19" fmla="*/ 206827 w 644799"/>
              <a:gd name="connsiteY19" fmla="*/ 36893 h 880378"/>
              <a:gd name="connsiteX20" fmla="*/ 33207 w 644799"/>
              <a:gd name="connsiteY20" fmla="*/ 83192 h 880378"/>
              <a:gd name="connsiteX21" fmla="*/ 148953 w 644799"/>
              <a:gd name="connsiteY21" fmla="*/ 63901 h 880378"/>
              <a:gd name="connsiteX22" fmla="*/ 2341 w 644799"/>
              <a:gd name="connsiteY22" fmla="*/ 156498 h 88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4799" h="880378">
                <a:moveTo>
                  <a:pt x="2341" y="156498"/>
                </a:moveTo>
                <a:cubicBezTo>
                  <a:pt x="26134" y="162285"/>
                  <a:pt x="291708" y="98625"/>
                  <a:pt x="291708" y="98625"/>
                </a:cubicBezTo>
                <a:cubicBezTo>
                  <a:pt x="338650" y="91552"/>
                  <a:pt x="257627" y="84478"/>
                  <a:pt x="283991" y="114058"/>
                </a:cubicBezTo>
                <a:cubicBezTo>
                  <a:pt x="310355" y="143638"/>
                  <a:pt x="428675" y="254240"/>
                  <a:pt x="449895" y="276103"/>
                </a:cubicBezTo>
                <a:cubicBezTo>
                  <a:pt x="471115" y="297966"/>
                  <a:pt x="404240" y="204727"/>
                  <a:pt x="411313" y="245238"/>
                </a:cubicBezTo>
                <a:cubicBezTo>
                  <a:pt x="418386" y="285749"/>
                  <a:pt x="480118" y="485091"/>
                  <a:pt x="492336" y="519172"/>
                </a:cubicBezTo>
                <a:cubicBezTo>
                  <a:pt x="504554" y="553253"/>
                  <a:pt x="473044" y="432362"/>
                  <a:pt x="484619" y="449724"/>
                </a:cubicBezTo>
                <a:cubicBezTo>
                  <a:pt x="496194" y="467086"/>
                  <a:pt x="559855" y="568686"/>
                  <a:pt x="561784" y="623344"/>
                </a:cubicBezTo>
                <a:cubicBezTo>
                  <a:pt x="563713" y="678002"/>
                  <a:pt x="498766" y="764169"/>
                  <a:pt x="496194" y="777673"/>
                </a:cubicBezTo>
                <a:cubicBezTo>
                  <a:pt x="493622" y="791177"/>
                  <a:pt x="545065" y="687648"/>
                  <a:pt x="546351" y="704367"/>
                </a:cubicBezTo>
                <a:cubicBezTo>
                  <a:pt x="547637" y="721086"/>
                  <a:pt x="501338" y="862554"/>
                  <a:pt x="503910" y="877987"/>
                </a:cubicBezTo>
                <a:cubicBezTo>
                  <a:pt x="506482" y="893420"/>
                  <a:pt x="548923" y="830402"/>
                  <a:pt x="561784" y="796964"/>
                </a:cubicBezTo>
                <a:cubicBezTo>
                  <a:pt x="574645" y="763526"/>
                  <a:pt x="588148" y="741020"/>
                  <a:pt x="581075" y="677359"/>
                </a:cubicBezTo>
                <a:cubicBezTo>
                  <a:pt x="574002" y="613698"/>
                  <a:pt x="528988" y="470301"/>
                  <a:pt x="519343" y="415000"/>
                </a:cubicBezTo>
                <a:cubicBezTo>
                  <a:pt x="509698" y="359699"/>
                  <a:pt x="503268" y="305683"/>
                  <a:pt x="523202" y="345551"/>
                </a:cubicBezTo>
                <a:cubicBezTo>
                  <a:pt x="543136" y="385419"/>
                  <a:pt x="626087" y="638777"/>
                  <a:pt x="638948" y="654210"/>
                </a:cubicBezTo>
                <a:cubicBezTo>
                  <a:pt x="651809" y="669643"/>
                  <a:pt x="645379" y="538463"/>
                  <a:pt x="600366" y="438149"/>
                </a:cubicBezTo>
                <a:cubicBezTo>
                  <a:pt x="555353" y="337835"/>
                  <a:pt x="440249" y="124989"/>
                  <a:pt x="368872" y="52326"/>
                </a:cubicBezTo>
                <a:cubicBezTo>
                  <a:pt x="297495" y="-20337"/>
                  <a:pt x="199110" y="4741"/>
                  <a:pt x="172103" y="2169"/>
                </a:cubicBezTo>
                <a:cubicBezTo>
                  <a:pt x="145096" y="-403"/>
                  <a:pt x="229976" y="23389"/>
                  <a:pt x="206827" y="36893"/>
                </a:cubicBezTo>
                <a:cubicBezTo>
                  <a:pt x="183678" y="50397"/>
                  <a:pt x="42853" y="78691"/>
                  <a:pt x="33207" y="83192"/>
                </a:cubicBezTo>
                <a:cubicBezTo>
                  <a:pt x="23561" y="87693"/>
                  <a:pt x="154097" y="56828"/>
                  <a:pt x="148953" y="63901"/>
                </a:cubicBezTo>
                <a:cubicBezTo>
                  <a:pt x="143809" y="70974"/>
                  <a:pt x="-21452" y="150711"/>
                  <a:pt x="2341" y="1564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FFB9850-3836-6E73-1B00-246200D00102}"/>
              </a:ext>
            </a:extLst>
          </p:cNvPr>
          <p:cNvSpPr/>
          <p:nvPr/>
        </p:nvSpPr>
        <p:spPr>
          <a:xfrm>
            <a:off x="6939322" y="8390965"/>
            <a:ext cx="321993" cy="560136"/>
          </a:xfrm>
          <a:custGeom>
            <a:avLst/>
            <a:gdLst>
              <a:gd name="connsiteX0" fmla="*/ 90369 w 321993"/>
              <a:gd name="connsiteY0" fmla="*/ 681 h 560136"/>
              <a:gd name="connsiteX1" fmla="*/ 109660 w 321993"/>
              <a:gd name="connsiteY1" fmla="*/ 212883 h 560136"/>
              <a:gd name="connsiteX2" fmla="*/ 98086 w 321993"/>
              <a:gd name="connsiteY2" fmla="*/ 158868 h 560136"/>
              <a:gd name="connsiteX3" fmla="*/ 244698 w 321993"/>
              <a:gd name="connsiteY3" fmla="*/ 347921 h 560136"/>
              <a:gd name="connsiteX4" fmla="*/ 244698 w 321993"/>
              <a:gd name="connsiteY4" fmla="*/ 282331 h 560136"/>
              <a:gd name="connsiteX5" fmla="*/ 275564 w 321993"/>
              <a:gd name="connsiteY5" fmla="*/ 417369 h 560136"/>
              <a:gd name="connsiteX6" fmla="*/ 321863 w 321993"/>
              <a:gd name="connsiteY6" fmla="*/ 560124 h 560136"/>
              <a:gd name="connsiteX7" fmla="*/ 260131 w 321993"/>
              <a:gd name="connsiteY7" fmla="*/ 425086 h 560136"/>
              <a:gd name="connsiteX8" fmla="*/ 152101 w 321993"/>
              <a:gd name="connsiteY8" fmla="*/ 328630 h 560136"/>
              <a:gd name="connsiteX9" fmla="*/ 1630 w 321993"/>
              <a:gd name="connsiteY9" fmla="*/ 131860 h 560136"/>
              <a:gd name="connsiteX10" fmla="*/ 71078 w 321993"/>
              <a:gd name="connsiteY10" fmla="*/ 224458 h 560136"/>
              <a:gd name="connsiteX11" fmla="*/ 51787 w 321993"/>
              <a:gd name="connsiteY11" fmla="*/ 112569 h 560136"/>
              <a:gd name="connsiteX12" fmla="*/ 59503 w 321993"/>
              <a:gd name="connsiteY12" fmla="*/ 143435 h 560136"/>
              <a:gd name="connsiteX13" fmla="*/ 90369 w 321993"/>
              <a:gd name="connsiteY13" fmla="*/ 681 h 5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1993" h="560136">
                <a:moveTo>
                  <a:pt x="90369" y="681"/>
                </a:moveTo>
                <a:cubicBezTo>
                  <a:pt x="98728" y="12256"/>
                  <a:pt x="108374" y="186519"/>
                  <a:pt x="109660" y="212883"/>
                </a:cubicBezTo>
                <a:cubicBezTo>
                  <a:pt x="110946" y="239247"/>
                  <a:pt x="75580" y="136362"/>
                  <a:pt x="98086" y="158868"/>
                </a:cubicBezTo>
                <a:cubicBezTo>
                  <a:pt x="120592" y="181374"/>
                  <a:pt x="220263" y="327344"/>
                  <a:pt x="244698" y="347921"/>
                </a:cubicBezTo>
                <a:cubicBezTo>
                  <a:pt x="269133" y="368498"/>
                  <a:pt x="239554" y="270756"/>
                  <a:pt x="244698" y="282331"/>
                </a:cubicBezTo>
                <a:cubicBezTo>
                  <a:pt x="249842" y="293906"/>
                  <a:pt x="262703" y="371070"/>
                  <a:pt x="275564" y="417369"/>
                </a:cubicBezTo>
                <a:cubicBezTo>
                  <a:pt x="288425" y="463668"/>
                  <a:pt x="324435" y="558838"/>
                  <a:pt x="321863" y="560124"/>
                </a:cubicBezTo>
                <a:cubicBezTo>
                  <a:pt x="319291" y="561410"/>
                  <a:pt x="288425" y="463668"/>
                  <a:pt x="260131" y="425086"/>
                </a:cubicBezTo>
                <a:cubicBezTo>
                  <a:pt x="231837" y="386504"/>
                  <a:pt x="195184" y="377501"/>
                  <a:pt x="152101" y="328630"/>
                </a:cubicBezTo>
                <a:cubicBezTo>
                  <a:pt x="109018" y="279759"/>
                  <a:pt x="15134" y="149222"/>
                  <a:pt x="1630" y="131860"/>
                </a:cubicBezTo>
                <a:cubicBezTo>
                  <a:pt x="-11874" y="114498"/>
                  <a:pt x="62719" y="227673"/>
                  <a:pt x="71078" y="224458"/>
                </a:cubicBezTo>
                <a:cubicBezTo>
                  <a:pt x="79437" y="221243"/>
                  <a:pt x="53716" y="126073"/>
                  <a:pt x="51787" y="112569"/>
                </a:cubicBezTo>
                <a:cubicBezTo>
                  <a:pt x="49858" y="99065"/>
                  <a:pt x="53716" y="158225"/>
                  <a:pt x="59503" y="143435"/>
                </a:cubicBezTo>
                <a:cubicBezTo>
                  <a:pt x="65290" y="128645"/>
                  <a:pt x="82010" y="-10894"/>
                  <a:pt x="90369" y="6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FFF79F2-E0EF-FA2C-DC80-B3E39464EEAE}"/>
              </a:ext>
            </a:extLst>
          </p:cNvPr>
          <p:cNvSpPr/>
          <p:nvPr/>
        </p:nvSpPr>
        <p:spPr>
          <a:xfrm>
            <a:off x="7631573" y="9073118"/>
            <a:ext cx="370429" cy="679704"/>
          </a:xfrm>
          <a:custGeom>
            <a:avLst/>
            <a:gdLst>
              <a:gd name="connsiteX0" fmla="*/ 2 w 370429"/>
              <a:gd name="connsiteY0" fmla="*/ 5292 h 679704"/>
              <a:gd name="connsiteX1" fmla="*/ 169764 w 370429"/>
              <a:gd name="connsiteY1" fmla="*/ 441272 h 679704"/>
              <a:gd name="connsiteX2" fmla="*/ 173622 w 370429"/>
              <a:gd name="connsiteY2" fmla="*/ 371824 h 679704"/>
              <a:gd name="connsiteX3" fmla="*/ 162047 w 370429"/>
              <a:gd name="connsiteY3" fmla="*/ 549302 h 679704"/>
              <a:gd name="connsiteX4" fmla="*/ 216062 w 370429"/>
              <a:gd name="connsiteY4" fmla="*/ 421981 h 679704"/>
              <a:gd name="connsiteX5" fmla="*/ 289369 w 370429"/>
              <a:gd name="connsiteY5" fmla="*/ 591743 h 679704"/>
              <a:gd name="connsiteX6" fmla="*/ 370392 w 370429"/>
              <a:gd name="connsiteY6" fmla="*/ 676624 h 679704"/>
              <a:gd name="connsiteX7" fmla="*/ 297085 w 370429"/>
              <a:gd name="connsiteY7" fmla="*/ 487571 h 679704"/>
              <a:gd name="connsiteX8" fmla="*/ 111890 w 370429"/>
              <a:gd name="connsiteY8" fmla="*/ 47733 h 679704"/>
              <a:gd name="connsiteX9" fmla="*/ 165905 w 370429"/>
              <a:gd name="connsiteY9" fmla="*/ 190487 h 679704"/>
              <a:gd name="connsiteX10" fmla="*/ 2 w 370429"/>
              <a:gd name="connsiteY10" fmla="*/ 5292 h 67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429" h="679704">
                <a:moveTo>
                  <a:pt x="2" y="5292"/>
                </a:moveTo>
                <a:cubicBezTo>
                  <a:pt x="645" y="47089"/>
                  <a:pt x="140827" y="380183"/>
                  <a:pt x="169764" y="441272"/>
                </a:cubicBezTo>
                <a:cubicBezTo>
                  <a:pt x="198701" y="502361"/>
                  <a:pt x="174908" y="353819"/>
                  <a:pt x="173622" y="371824"/>
                </a:cubicBezTo>
                <a:cubicBezTo>
                  <a:pt x="172336" y="389829"/>
                  <a:pt x="154974" y="540943"/>
                  <a:pt x="162047" y="549302"/>
                </a:cubicBezTo>
                <a:cubicBezTo>
                  <a:pt x="169120" y="557661"/>
                  <a:pt x="194842" y="414908"/>
                  <a:pt x="216062" y="421981"/>
                </a:cubicBezTo>
                <a:cubicBezTo>
                  <a:pt x="237282" y="429054"/>
                  <a:pt x="263647" y="549303"/>
                  <a:pt x="289369" y="591743"/>
                </a:cubicBezTo>
                <a:cubicBezTo>
                  <a:pt x="315091" y="634183"/>
                  <a:pt x="369106" y="693986"/>
                  <a:pt x="370392" y="676624"/>
                </a:cubicBezTo>
                <a:cubicBezTo>
                  <a:pt x="371678" y="659262"/>
                  <a:pt x="340169" y="592386"/>
                  <a:pt x="297085" y="487571"/>
                </a:cubicBezTo>
                <a:cubicBezTo>
                  <a:pt x="254001" y="382756"/>
                  <a:pt x="133753" y="97247"/>
                  <a:pt x="111890" y="47733"/>
                </a:cubicBezTo>
                <a:cubicBezTo>
                  <a:pt x="90027" y="-1781"/>
                  <a:pt x="187125" y="198204"/>
                  <a:pt x="165905" y="190487"/>
                </a:cubicBezTo>
                <a:cubicBezTo>
                  <a:pt x="144685" y="182771"/>
                  <a:pt x="-641" y="-36505"/>
                  <a:pt x="2" y="52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449B5FB-A102-3A47-308F-ACF7E9D290F4}"/>
              </a:ext>
            </a:extLst>
          </p:cNvPr>
          <p:cNvSpPr/>
          <p:nvPr/>
        </p:nvSpPr>
        <p:spPr>
          <a:xfrm>
            <a:off x="7827952" y="9464098"/>
            <a:ext cx="187012" cy="708040"/>
          </a:xfrm>
          <a:custGeom>
            <a:avLst/>
            <a:gdLst>
              <a:gd name="connsiteX0" fmla="*/ 104564 w 187012"/>
              <a:gd name="connsiteY0" fmla="*/ 135 h 708040"/>
              <a:gd name="connsiteX1" fmla="*/ 170154 w 187012"/>
              <a:gd name="connsiteY1" fmla="*/ 266353 h 708040"/>
              <a:gd name="connsiteX2" fmla="*/ 185587 w 187012"/>
              <a:gd name="connsiteY2" fmla="*/ 200763 h 708040"/>
              <a:gd name="connsiteX3" fmla="*/ 143147 w 187012"/>
              <a:gd name="connsiteY3" fmla="*/ 401391 h 708040"/>
              <a:gd name="connsiteX4" fmla="*/ 50549 w 187012"/>
              <a:gd name="connsiteY4" fmla="*/ 706191 h 708040"/>
              <a:gd name="connsiteX5" fmla="*/ 50549 w 187012"/>
              <a:gd name="connsiteY5" fmla="*/ 517137 h 708040"/>
              <a:gd name="connsiteX6" fmla="*/ 392 w 187012"/>
              <a:gd name="connsiteY6" fmla="*/ 274069 h 708040"/>
              <a:gd name="connsiteX7" fmla="*/ 81415 w 187012"/>
              <a:gd name="connsiteY7" fmla="*/ 436115 h 708040"/>
              <a:gd name="connsiteX8" fmla="*/ 19683 w 187012"/>
              <a:gd name="connsiteY8" fmla="*/ 85016 h 708040"/>
              <a:gd name="connsiteX9" fmla="*/ 27400 w 187012"/>
              <a:gd name="connsiteY9" fmla="*/ 227770 h 708040"/>
              <a:gd name="connsiteX10" fmla="*/ 104564 w 187012"/>
              <a:gd name="connsiteY10" fmla="*/ 135 h 70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012" h="708040">
                <a:moveTo>
                  <a:pt x="104564" y="135"/>
                </a:moveTo>
                <a:cubicBezTo>
                  <a:pt x="128356" y="6566"/>
                  <a:pt x="156650" y="232915"/>
                  <a:pt x="170154" y="266353"/>
                </a:cubicBezTo>
                <a:cubicBezTo>
                  <a:pt x="183658" y="299791"/>
                  <a:pt x="190088" y="178257"/>
                  <a:pt x="185587" y="200763"/>
                </a:cubicBezTo>
                <a:cubicBezTo>
                  <a:pt x="181086" y="223269"/>
                  <a:pt x="165653" y="317153"/>
                  <a:pt x="143147" y="401391"/>
                </a:cubicBezTo>
                <a:cubicBezTo>
                  <a:pt x="120641" y="485629"/>
                  <a:pt x="65982" y="686900"/>
                  <a:pt x="50549" y="706191"/>
                </a:cubicBezTo>
                <a:cubicBezTo>
                  <a:pt x="35116" y="725482"/>
                  <a:pt x="58908" y="589157"/>
                  <a:pt x="50549" y="517137"/>
                </a:cubicBezTo>
                <a:cubicBezTo>
                  <a:pt x="42190" y="445117"/>
                  <a:pt x="-4752" y="287573"/>
                  <a:pt x="392" y="274069"/>
                </a:cubicBezTo>
                <a:cubicBezTo>
                  <a:pt x="5536" y="260565"/>
                  <a:pt x="78200" y="467624"/>
                  <a:pt x="81415" y="436115"/>
                </a:cubicBezTo>
                <a:cubicBezTo>
                  <a:pt x="84630" y="404606"/>
                  <a:pt x="28686" y="119740"/>
                  <a:pt x="19683" y="85016"/>
                </a:cubicBezTo>
                <a:cubicBezTo>
                  <a:pt x="10680" y="50292"/>
                  <a:pt x="15182" y="238059"/>
                  <a:pt x="27400" y="227770"/>
                </a:cubicBezTo>
                <a:cubicBezTo>
                  <a:pt x="39618" y="217481"/>
                  <a:pt x="80772" y="-6296"/>
                  <a:pt x="104564" y="1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7CE9163-DC20-577A-702D-D23F599A93A7}"/>
              </a:ext>
            </a:extLst>
          </p:cNvPr>
          <p:cNvSpPr/>
          <p:nvPr/>
        </p:nvSpPr>
        <p:spPr>
          <a:xfrm>
            <a:off x="7882826" y="9614616"/>
            <a:ext cx="301113" cy="1242957"/>
          </a:xfrm>
          <a:custGeom>
            <a:avLst/>
            <a:gdLst>
              <a:gd name="connsiteX0" fmla="*/ 300475 w 301113"/>
              <a:gd name="connsiteY0" fmla="*/ 88 h 1242957"/>
              <a:gd name="connsiteX1" fmla="*/ 238744 w 301113"/>
              <a:gd name="connsiteY1" fmla="*/ 304888 h 1242957"/>
              <a:gd name="connsiteX2" fmla="*/ 153863 w 301113"/>
              <a:gd name="connsiteY2" fmla="*/ 578822 h 1242957"/>
              <a:gd name="connsiteX3" fmla="*/ 180870 w 301113"/>
              <a:gd name="connsiteY3" fmla="*/ 466933 h 1242957"/>
              <a:gd name="connsiteX4" fmla="*/ 7250 w 301113"/>
              <a:gd name="connsiteY4" fmla="*/ 1207713 h 1242957"/>
              <a:gd name="connsiteX5" fmla="*/ 41974 w 301113"/>
              <a:gd name="connsiteY5" fmla="*/ 1030235 h 1242957"/>
              <a:gd name="connsiteX6" fmla="*/ 126855 w 301113"/>
              <a:gd name="connsiteY6" fmla="*/ 212290 h 1242957"/>
              <a:gd name="connsiteX7" fmla="*/ 138430 w 301113"/>
              <a:gd name="connsiteY7" fmla="*/ 463075 h 1242957"/>
              <a:gd name="connsiteX8" fmla="*/ 219452 w 301113"/>
              <a:gd name="connsiteY8" fmla="*/ 19379 h 1242957"/>
              <a:gd name="connsiteX9" fmla="*/ 200161 w 301113"/>
              <a:gd name="connsiteY9" fmla="*/ 270164 h 1242957"/>
              <a:gd name="connsiteX10" fmla="*/ 300475 w 301113"/>
              <a:gd name="connsiteY10" fmla="*/ 88 h 124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113" h="1242957">
                <a:moveTo>
                  <a:pt x="300475" y="88"/>
                </a:moveTo>
                <a:cubicBezTo>
                  <a:pt x="306906" y="5875"/>
                  <a:pt x="263179" y="208432"/>
                  <a:pt x="238744" y="304888"/>
                </a:cubicBezTo>
                <a:cubicBezTo>
                  <a:pt x="214309" y="401344"/>
                  <a:pt x="163509" y="551815"/>
                  <a:pt x="153863" y="578822"/>
                </a:cubicBezTo>
                <a:cubicBezTo>
                  <a:pt x="144217" y="605829"/>
                  <a:pt x="205306" y="362118"/>
                  <a:pt x="180870" y="466933"/>
                </a:cubicBezTo>
                <a:cubicBezTo>
                  <a:pt x="156434" y="571748"/>
                  <a:pt x="30399" y="1113829"/>
                  <a:pt x="7250" y="1207713"/>
                </a:cubicBezTo>
                <a:cubicBezTo>
                  <a:pt x="-15899" y="1301597"/>
                  <a:pt x="22040" y="1196139"/>
                  <a:pt x="41974" y="1030235"/>
                </a:cubicBezTo>
                <a:cubicBezTo>
                  <a:pt x="61908" y="864331"/>
                  <a:pt x="110779" y="306817"/>
                  <a:pt x="126855" y="212290"/>
                </a:cubicBezTo>
                <a:cubicBezTo>
                  <a:pt x="142931" y="117763"/>
                  <a:pt x="122997" y="495227"/>
                  <a:pt x="138430" y="463075"/>
                </a:cubicBezTo>
                <a:cubicBezTo>
                  <a:pt x="153863" y="430923"/>
                  <a:pt x="209163" y="51531"/>
                  <a:pt x="219452" y="19379"/>
                </a:cubicBezTo>
                <a:cubicBezTo>
                  <a:pt x="229740" y="-12773"/>
                  <a:pt x="187300" y="267592"/>
                  <a:pt x="200161" y="270164"/>
                </a:cubicBezTo>
                <a:cubicBezTo>
                  <a:pt x="213022" y="272736"/>
                  <a:pt x="294044" y="-5699"/>
                  <a:pt x="300475" y="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EA7523A3-4DB3-53C2-B42C-BBB363A964EC}"/>
              </a:ext>
            </a:extLst>
          </p:cNvPr>
          <p:cNvSpPr/>
          <p:nvPr/>
        </p:nvSpPr>
        <p:spPr>
          <a:xfrm>
            <a:off x="7999943" y="9406868"/>
            <a:ext cx="276228" cy="1358010"/>
          </a:xfrm>
          <a:custGeom>
            <a:avLst/>
            <a:gdLst>
              <a:gd name="connsiteX0" fmla="*/ 233515 w 276228"/>
              <a:gd name="connsiteY0" fmla="*/ 3350 h 1358010"/>
              <a:gd name="connsiteX1" fmla="*/ 237373 w 276228"/>
              <a:gd name="connsiteY1" fmla="*/ 493345 h 1358010"/>
              <a:gd name="connsiteX2" fmla="*/ 272098 w 276228"/>
              <a:gd name="connsiteY2" fmla="*/ 408464 h 1358010"/>
              <a:gd name="connsiteX3" fmla="*/ 129343 w 276228"/>
              <a:gd name="connsiteY3" fmla="*/ 825152 h 1358010"/>
              <a:gd name="connsiteX4" fmla="*/ 2022 w 276228"/>
              <a:gd name="connsiteY4" fmla="*/ 1349871 h 1358010"/>
              <a:gd name="connsiteX5" fmla="*/ 56037 w 276228"/>
              <a:gd name="connsiteY5" fmla="*/ 1072079 h 1358010"/>
              <a:gd name="connsiteX6" fmla="*/ 121627 w 276228"/>
              <a:gd name="connsiteY6" fmla="*/ 146104 h 1358010"/>
              <a:gd name="connsiteX7" fmla="*/ 129343 w 276228"/>
              <a:gd name="connsiteY7" fmla="*/ 412322 h 1358010"/>
              <a:gd name="connsiteX8" fmla="*/ 106194 w 276228"/>
              <a:gd name="connsiteY8" fmla="*/ 593659 h 1358010"/>
              <a:gd name="connsiteX9" fmla="*/ 179500 w 276228"/>
              <a:gd name="connsiteY9" fmla="*/ 423897 h 1358010"/>
              <a:gd name="connsiteX10" fmla="*/ 194933 w 276228"/>
              <a:gd name="connsiteY10" fmla="*/ 443188 h 1358010"/>
              <a:gd name="connsiteX11" fmla="*/ 202649 w 276228"/>
              <a:gd name="connsiteY11" fmla="*/ 285000 h 1358010"/>
              <a:gd name="connsiteX12" fmla="*/ 233515 w 276228"/>
              <a:gd name="connsiteY12" fmla="*/ 3350 h 135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228" h="1358010">
                <a:moveTo>
                  <a:pt x="233515" y="3350"/>
                </a:moveTo>
                <a:cubicBezTo>
                  <a:pt x="239302" y="38074"/>
                  <a:pt x="230943" y="425826"/>
                  <a:pt x="237373" y="493345"/>
                </a:cubicBezTo>
                <a:cubicBezTo>
                  <a:pt x="243803" y="560864"/>
                  <a:pt x="290103" y="353163"/>
                  <a:pt x="272098" y="408464"/>
                </a:cubicBezTo>
                <a:cubicBezTo>
                  <a:pt x="254093" y="463765"/>
                  <a:pt x="174356" y="668251"/>
                  <a:pt x="129343" y="825152"/>
                </a:cubicBezTo>
                <a:cubicBezTo>
                  <a:pt x="84330" y="982053"/>
                  <a:pt x="14240" y="1308717"/>
                  <a:pt x="2022" y="1349871"/>
                </a:cubicBezTo>
                <a:cubicBezTo>
                  <a:pt x="-10196" y="1391025"/>
                  <a:pt x="36103" y="1272707"/>
                  <a:pt x="56037" y="1072079"/>
                </a:cubicBezTo>
                <a:cubicBezTo>
                  <a:pt x="75971" y="871451"/>
                  <a:pt x="109409" y="256063"/>
                  <a:pt x="121627" y="146104"/>
                </a:cubicBezTo>
                <a:cubicBezTo>
                  <a:pt x="133845" y="36145"/>
                  <a:pt x="131915" y="337730"/>
                  <a:pt x="129343" y="412322"/>
                </a:cubicBezTo>
                <a:cubicBezTo>
                  <a:pt x="126771" y="486914"/>
                  <a:pt x="97834" y="591730"/>
                  <a:pt x="106194" y="593659"/>
                </a:cubicBezTo>
                <a:cubicBezTo>
                  <a:pt x="114553" y="595588"/>
                  <a:pt x="164710" y="448976"/>
                  <a:pt x="179500" y="423897"/>
                </a:cubicBezTo>
                <a:cubicBezTo>
                  <a:pt x="194290" y="398818"/>
                  <a:pt x="191075" y="466337"/>
                  <a:pt x="194933" y="443188"/>
                </a:cubicBezTo>
                <a:cubicBezTo>
                  <a:pt x="198791" y="420039"/>
                  <a:pt x="194290" y="356377"/>
                  <a:pt x="202649" y="285000"/>
                </a:cubicBezTo>
                <a:cubicBezTo>
                  <a:pt x="211008" y="213623"/>
                  <a:pt x="227728" y="-31374"/>
                  <a:pt x="233515" y="33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21676A3B-1CEC-3972-425B-8BA927D6891C}"/>
              </a:ext>
            </a:extLst>
          </p:cNvPr>
          <p:cNvSpPr/>
          <p:nvPr/>
        </p:nvSpPr>
        <p:spPr>
          <a:xfrm>
            <a:off x="6989860" y="7883074"/>
            <a:ext cx="391171" cy="675287"/>
          </a:xfrm>
          <a:custGeom>
            <a:avLst/>
            <a:gdLst>
              <a:gd name="connsiteX0" fmla="*/ 70697 w 391171"/>
              <a:gd name="connsiteY0" fmla="*/ 3144 h 675287"/>
              <a:gd name="connsiteX1" fmla="*/ 89988 w 391171"/>
              <a:gd name="connsiteY1" fmla="*/ 219204 h 675287"/>
              <a:gd name="connsiteX2" fmla="*/ 105421 w 391171"/>
              <a:gd name="connsiteY2" fmla="*/ 172906 h 675287"/>
              <a:gd name="connsiteX3" fmla="*/ 294474 w 391171"/>
              <a:gd name="connsiteY3" fmla="*/ 392825 h 675287"/>
              <a:gd name="connsiteX4" fmla="*/ 282899 w 391171"/>
              <a:gd name="connsiteY4" fmla="*/ 354242 h 675287"/>
              <a:gd name="connsiteX5" fmla="*/ 317624 w 391171"/>
              <a:gd name="connsiteY5" fmla="*/ 496997 h 675287"/>
              <a:gd name="connsiteX6" fmla="*/ 390930 w 391171"/>
              <a:gd name="connsiteY6" fmla="*/ 674475 h 675287"/>
              <a:gd name="connsiteX7" fmla="*/ 290616 w 391171"/>
              <a:gd name="connsiteY7" fmla="*/ 554870 h 675287"/>
              <a:gd name="connsiteX8" fmla="*/ 109279 w 391171"/>
              <a:gd name="connsiteY8" fmla="*/ 369675 h 675287"/>
              <a:gd name="connsiteX9" fmla="*/ 8965 w 391171"/>
              <a:gd name="connsiteY9" fmla="*/ 203772 h 675287"/>
              <a:gd name="connsiteX10" fmla="*/ 12824 w 391171"/>
              <a:gd name="connsiteY10" fmla="*/ 223063 h 675287"/>
              <a:gd name="connsiteX11" fmla="*/ 1249 w 391171"/>
              <a:gd name="connsiteY11" fmla="*/ 57159 h 675287"/>
              <a:gd name="connsiteX12" fmla="*/ 5107 w 391171"/>
              <a:gd name="connsiteY12" fmla="*/ 88025 h 675287"/>
              <a:gd name="connsiteX13" fmla="*/ 70697 w 391171"/>
              <a:gd name="connsiteY13" fmla="*/ 3144 h 67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171" h="675287">
                <a:moveTo>
                  <a:pt x="70697" y="3144"/>
                </a:moveTo>
                <a:cubicBezTo>
                  <a:pt x="84844" y="25007"/>
                  <a:pt x="84201" y="190910"/>
                  <a:pt x="89988" y="219204"/>
                </a:cubicBezTo>
                <a:cubicBezTo>
                  <a:pt x="95775" y="247498"/>
                  <a:pt x="71340" y="143969"/>
                  <a:pt x="105421" y="172906"/>
                </a:cubicBezTo>
                <a:cubicBezTo>
                  <a:pt x="139502" y="201843"/>
                  <a:pt x="264894" y="362602"/>
                  <a:pt x="294474" y="392825"/>
                </a:cubicBezTo>
                <a:cubicBezTo>
                  <a:pt x="324054" y="423048"/>
                  <a:pt x="279041" y="336880"/>
                  <a:pt x="282899" y="354242"/>
                </a:cubicBezTo>
                <a:cubicBezTo>
                  <a:pt x="286757" y="371604"/>
                  <a:pt x="299619" y="443625"/>
                  <a:pt x="317624" y="496997"/>
                </a:cubicBezTo>
                <a:cubicBezTo>
                  <a:pt x="335629" y="550369"/>
                  <a:pt x="395431" y="664830"/>
                  <a:pt x="390930" y="674475"/>
                </a:cubicBezTo>
                <a:cubicBezTo>
                  <a:pt x="386429" y="684120"/>
                  <a:pt x="337558" y="605670"/>
                  <a:pt x="290616" y="554870"/>
                </a:cubicBezTo>
                <a:cubicBezTo>
                  <a:pt x="243674" y="504070"/>
                  <a:pt x="156221" y="428191"/>
                  <a:pt x="109279" y="369675"/>
                </a:cubicBezTo>
                <a:cubicBezTo>
                  <a:pt x="62337" y="311159"/>
                  <a:pt x="25041" y="228207"/>
                  <a:pt x="8965" y="203772"/>
                </a:cubicBezTo>
                <a:cubicBezTo>
                  <a:pt x="-7111" y="179337"/>
                  <a:pt x="14110" y="247498"/>
                  <a:pt x="12824" y="223063"/>
                </a:cubicBezTo>
                <a:cubicBezTo>
                  <a:pt x="11538" y="198628"/>
                  <a:pt x="2535" y="79665"/>
                  <a:pt x="1249" y="57159"/>
                </a:cubicBezTo>
                <a:cubicBezTo>
                  <a:pt x="-37" y="34653"/>
                  <a:pt x="-1966" y="95741"/>
                  <a:pt x="5107" y="88025"/>
                </a:cubicBezTo>
                <a:cubicBezTo>
                  <a:pt x="12180" y="80309"/>
                  <a:pt x="56550" y="-18719"/>
                  <a:pt x="70697" y="31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F8071AF-4AA3-EB30-3D82-21F7F0821294}"/>
              </a:ext>
            </a:extLst>
          </p:cNvPr>
          <p:cNvSpPr/>
          <p:nvPr/>
        </p:nvSpPr>
        <p:spPr>
          <a:xfrm>
            <a:off x="7353642" y="8076288"/>
            <a:ext cx="621827" cy="887530"/>
          </a:xfrm>
          <a:custGeom>
            <a:avLst/>
            <a:gdLst>
              <a:gd name="connsiteX0" fmla="*/ 131320 w 621827"/>
              <a:gd name="connsiteY0" fmla="*/ 99297 h 887530"/>
              <a:gd name="connsiteX1" fmla="*/ 304940 w 621827"/>
              <a:gd name="connsiteY1" fmla="*/ 350082 h 887530"/>
              <a:gd name="connsiteX2" fmla="*/ 312657 w 621827"/>
              <a:gd name="connsiteY2" fmla="*/ 303783 h 887530"/>
              <a:gd name="connsiteX3" fmla="*/ 463128 w 621827"/>
              <a:gd name="connsiteY3" fmla="*/ 539135 h 887530"/>
              <a:gd name="connsiteX4" fmla="*/ 544150 w 621827"/>
              <a:gd name="connsiteY4" fmla="*/ 654882 h 887530"/>
              <a:gd name="connsiteX5" fmla="*/ 540292 w 621827"/>
              <a:gd name="connsiteY5" fmla="*/ 597008 h 887530"/>
              <a:gd name="connsiteX6" fmla="*/ 621315 w 621827"/>
              <a:gd name="connsiteY6" fmla="*/ 882517 h 887530"/>
              <a:gd name="connsiteX7" fmla="*/ 567300 w 621827"/>
              <a:gd name="connsiteY7" fmla="*/ 770628 h 887530"/>
              <a:gd name="connsiteX8" fmla="*/ 424545 w 621827"/>
              <a:gd name="connsiteY8" fmla="*/ 662598 h 887530"/>
              <a:gd name="connsiteX9" fmla="*/ 486277 w 621827"/>
              <a:gd name="connsiteY9" fmla="*/ 701180 h 887530"/>
              <a:gd name="connsiteX10" fmla="*/ 358955 w 621827"/>
              <a:gd name="connsiteY10" fmla="*/ 396380 h 887530"/>
              <a:gd name="connsiteX11" fmla="*/ 343523 w 621827"/>
              <a:gd name="connsiteY11" fmla="*/ 423388 h 887530"/>
              <a:gd name="connsiteX12" fmla="*/ 193052 w 621827"/>
              <a:gd name="connsiteY12" fmla="*/ 269059 h 887530"/>
              <a:gd name="connsiteX13" fmla="*/ 169902 w 621827"/>
              <a:gd name="connsiteY13" fmla="*/ 195753 h 887530"/>
              <a:gd name="connsiteX14" fmla="*/ 3999 w 621827"/>
              <a:gd name="connsiteY14" fmla="*/ 2841 h 887530"/>
              <a:gd name="connsiteX15" fmla="*/ 58014 w 621827"/>
              <a:gd name="connsiteY15" fmla="*/ 83864 h 887530"/>
              <a:gd name="connsiteX16" fmla="*/ 131320 w 621827"/>
              <a:gd name="connsiteY16" fmla="*/ 99297 h 88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1827" h="887530">
                <a:moveTo>
                  <a:pt x="131320" y="99297"/>
                </a:moveTo>
                <a:cubicBezTo>
                  <a:pt x="172474" y="143667"/>
                  <a:pt x="274717" y="316001"/>
                  <a:pt x="304940" y="350082"/>
                </a:cubicBezTo>
                <a:cubicBezTo>
                  <a:pt x="335163" y="384163"/>
                  <a:pt x="286292" y="272274"/>
                  <a:pt x="312657" y="303783"/>
                </a:cubicBezTo>
                <a:cubicBezTo>
                  <a:pt x="339022" y="335292"/>
                  <a:pt x="424546" y="480618"/>
                  <a:pt x="463128" y="539135"/>
                </a:cubicBezTo>
                <a:cubicBezTo>
                  <a:pt x="501710" y="597652"/>
                  <a:pt x="531289" y="645237"/>
                  <a:pt x="544150" y="654882"/>
                </a:cubicBezTo>
                <a:cubicBezTo>
                  <a:pt x="557011" y="664528"/>
                  <a:pt x="527431" y="559069"/>
                  <a:pt x="540292" y="597008"/>
                </a:cubicBezTo>
                <a:cubicBezTo>
                  <a:pt x="553153" y="634947"/>
                  <a:pt x="616814" y="853580"/>
                  <a:pt x="621315" y="882517"/>
                </a:cubicBezTo>
                <a:cubicBezTo>
                  <a:pt x="625816" y="911454"/>
                  <a:pt x="600095" y="807281"/>
                  <a:pt x="567300" y="770628"/>
                </a:cubicBezTo>
                <a:cubicBezTo>
                  <a:pt x="534505" y="733975"/>
                  <a:pt x="438049" y="674173"/>
                  <a:pt x="424545" y="662598"/>
                </a:cubicBezTo>
                <a:cubicBezTo>
                  <a:pt x="411041" y="651023"/>
                  <a:pt x="497209" y="745550"/>
                  <a:pt x="486277" y="701180"/>
                </a:cubicBezTo>
                <a:cubicBezTo>
                  <a:pt x="475345" y="656810"/>
                  <a:pt x="382747" y="442679"/>
                  <a:pt x="358955" y="396380"/>
                </a:cubicBezTo>
                <a:cubicBezTo>
                  <a:pt x="335163" y="350081"/>
                  <a:pt x="371174" y="444608"/>
                  <a:pt x="343523" y="423388"/>
                </a:cubicBezTo>
                <a:cubicBezTo>
                  <a:pt x="315873" y="402168"/>
                  <a:pt x="221989" y="306998"/>
                  <a:pt x="193052" y="269059"/>
                </a:cubicBezTo>
                <a:cubicBezTo>
                  <a:pt x="164115" y="231120"/>
                  <a:pt x="201411" y="240123"/>
                  <a:pt x="169902" y="195753"/>
                </a:cubicBezTo>
                <a:cubicBezTo>
                  <a:pt x="138393" y="151383"/>
                  <a:pt x="22647" y="21489"/>
                  <a:pt x="3999" y="2841"/>
                </a:cubicBezTo>
                <a:cubicBezTo>
                  <a:pt x="-14649" y="-15807"/>
                  <a:pt x="36794" y="62644"/>
                  <a:pt x="58014" y="83864"/>
                </a:cubicBezTo>
                <a:cubicBezTo>
                  <a:pt x="79234" y="105084"/>
                  <a:pt x="90166" y="54927"/>
                  <a:pt x="131320" y="992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96747B4D-B438-7332-A487-18B12138D9A8}"/>
              </a:ext>
            </a:extLst>
          </p:cNvPr>
          <p:cNvSpPr/>
          <p:nvPr/>
        </p:nvSpPr>
        <p:spPr>
          <a:xfrm>
            <a:off x="7653164" y="7657668"/>
            <a:ext cx="315638" cy="1348798"/>
          </a:xfrm>
          <a:custGeom>
            <a:avLst/>
            <a:gdLst>
              <a:gd name="connsiteX0" fmla="*/ 125023 w 315638"/>
              <a:gd name="connsiteY0" fmla="*/ 4773 h 1348798"/>
              <a:gd name="connsiteX1" fmla="*/ 78725 w 315638"/>
              <a:gd name="connsiteY1" fmla="*/ 282565 h 1348798"/>
              <a:gd name="connsiteX2" fmla="*/ 86441 w 315638"/>
              <a:gd name="connsiteY2" fmla="*/ 247841 h 1348798"/>
              <a:gd name="connsiteX3" fmla="*/ 179039 w 315638"/>
              <a:gd name="connsiteY3" fmla="*/ 467760 h 1348798"/>
              <a:gd name="connsiteX4" fmla="*/ 163606 w 315638"/>
              <a:gd name="connsiteY4" fmla="*/ 436894 h 1348798"/>
              <a:gd name="connsiteX5" fmla="*/ 159747 w 315638"/>
              <a:gd name="connsiteY5" fmla="*/ 645238 h 1348798"/>
              <a:gd name="connsiteX6" fmla="*/ 206046 w 315638"/>
              <a:gd name="connsiteY6" fmla="*/ 826575 h 1348798"/>
              <a:gd name="connsiteX7" fmla="*/ 175180 w 315638"/>
              <a:gd name="connsiteY7" fmla="*/ 730119 h 1348798"/>
              <a:gd name="connsiteX8" fmla="*/ 290927 w 315638"/>
              <a:gd name="connsiteY8" fmla="*/ 992479 h 1348798"/>
              <a:gd name="connsiteX9" fmla="*/ 314077 w 315638"/>
              <a:gd name="connsiteY9" fmla="*/ 1343578 h 1348798"/>
              <a:gd name="connsiteX10" fmla="*/ 263920 w 315638"/>
              <a:gd name="connsiteY10" fmla="*/ 1177674 h 1348798"/>
              <a:gd name="connsiteX11" fmla="*/ 67150 w 315638"/>
              <a:gd name="connsiteY11" fmla="*/ 838150 h 1348798"/>
              <a:gd name="connsiteX12" fmla="*/ 140456 w 315638"/>
              <a:gd name="connsiteY12" fmla="*/ 826575 h 1348798"/>
              <a:gd name="connsiteX13" fmla="*/ 1560 w 315638"/>
              <a:gd name="connsiteY13" fmla="*/ 216975 h 1348798"/>
              <a:gd name="connsiteX14" fmla="*/ 63292 w 315638"/>
              <a:gd name="connsiteY14" fmla="*/ 290281 h 1348798"/>
              <a:gd name="connsiteX15" fmla="*/ 24709 w 315638"/>
              <a:gd name="connsiteY15" fmla="*/ 89654 h 1348798"/>
              <a:gd name="connsiteX16" fmla="*/ 40142 w 315638"/>
              <a:gd name="connsiteY16" fmla="*/ 105086 h 1348798"/>
              <a:gd name="connsiteX17" fmla="*/ 125023 w 315638"/>
              <a:gd name="connsiteY17" fmla="*/ 4773 h 134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638" h="1348798">
                <a:moveTo>
                  <a:pt x="125023" y="4773"/>
                </a:moveTo>
                <a:cubicBezTo>
                  <a:pt x="131454" y="34353"/>
                  <a:pt x="85155" y="242054"/>
                  <a:pt x="78725" y="282565"/>
                </a:cubicBezTo>
                <a:cubicBezTo>
                  <a:pt x="72295" y="323076"/>
                  <a:pt x="69722" y="216975"/>
                  <a:pt x="86441" y="247841"/>
                </a:cubicBezTo>
                <a:cubicBezTo>
                  <a:pt x="103160" y="278707"/>
                  <a:pt x="166178" y="436251"/>
                  <a:pt x="179039" y="467760"/>
                </a:cubicBezTo>
                <a:cubicBezTo>
                  <a:pt x="191900" y="499269"/>
                  <a:pt x="166821" y="407314"/>
                  <a:pt x="163606" y="436894"/>
                </a:cubicBezTo>
                <a:cubicBezTo>
                  <a:pt x="160391" y="466474"/>
                  <a:pt x="152674" y="580291"/>
                  <a:pt x="159747" y="645238"/>
                </a:cubicBezTo>
                <a:cubicBezTo>
                  <a:pt x="166820" y="710185"/>
                  <a:pt x="203474" y="812428"/>
                  <a:pt x="206046" y="826575"/>
                </a:cubicBezTo>
                <a:cubicBezTo>
                  <a:pt x="208618" y="840722"/>
                  <a:pt x="161033" y="702468"/>
                  <a:pt x="175180" y="730119"/>
                </a:cubicBezTo>
                <a:cubicBezTo>
                  <a:pt x="189327" y="757770"/>
                  <a:pt x="267778" y="890236"/>
                  <a:pt x="290927" y="992479"/>
                </a:cubicBezTo>
                <a:cubicBezTo>
                  <a:pt x="314076" y="1094722"/>
                  <a:pt x="318578" y="1312712"/>
                  <a:pt x="314077" y="1343578"/>
                </a:cubicBezTo>
                <a:cubicBezTo>
                  <a:pt x="309576" y="1374444"/>
                  <a:pt x="305074" y="1261912"/>
                  <a:pt x="263920" y="1177674"/>
                </a:cubicBezTo>
                <a:cubicBezTo>
                  <a:pt x="222766" y="1093436"/>
                  <a:pt x="87727" y="896667"/>
                  <a:pt x="67150" y="838150"/>
                </a:cubicBezTo>
                <a:cubicBezTo>
                  <a:pt x="46573" y="779634"/>
                  <a:pt x="151388" y="930104"/>
                  <a:pt x="140456" y="826575"/>
                </a:cubicBezTo>
                <a:cubicBezTo>
                  <a:pt x="129524" y="723046"/>
                  <a:pt x="14421" y="306357"/>
                  <a:pt x="1560" y="216975"/>
                </a:cubicBezTo>
                <a:cubicBezTo>
                  <a:pt x="-11301" y="127593"/>
                  <a:pt x="59434" y="311501"/>
                  <a:pt x="63292" y="290281"/>
                </a:cubicBezTo>
                <a:cubicBezTo>
                  <a:pt x="67150" y="269061"/>
                  <a:pt x="28567" y="120520"/>
                  <a:pt x="24709" y="89654"/>
                </a:cubicBezTo>
                <a:cubicBezTo>
                  <a:pt x="20851" y="58788"/>
                  <a:pt x="23423" y="117947"/>
                  <a:pt x="40142" y="105086"/>
                </a:cubicBezTo>
                <a:cubicBezTo>
                  <a:pt x="56861" y="92225"/>
                  <a:pt x="118592" y="-24807"/>
                  <a:pt x="125023" y="47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AC6A57E9-48F4-6923-A45F-3EEE7A0C5C7F}"/>
              </a:ext>
            </a:extLst>
          </p:cNvPr>
          <p:cNvSpPr/>
          <p:nvPr/>
        </p:nvSpPr>
        <p:spPr>
          <a:xfrm>
            <a:off x="8009006" y="7843120"/>
            <a:ext cx="255468" cy="1571335"/>
          </a:xfrm>
          <a:custGeom>
            <a:avLst/>
            <a:gdLst>
              <a:gd name="connsiteX0" fmla="*/ 675 w 255468"/>
              <a:gd name="connsiteY0" fmla="*/ 657 h 1571335"/>
              <a:gd name="connsiteX1" fmla="*/ 19966 w 255468"/>
              <a:gd name="connsiteY1" fmla="*/ 313174 h 1571335"/>
              <a:gd name="connsiteX2" fmla="*/ 27683 w 255468"/>
              <a:gd name="connsiteY2" fmla="*/ 239867 h 1571335"/>
              <a:gd name="connsiteX3" fmla="*/ 89414 w 255468"/>
              <a:gd name="connsiteY3" fmla="*/ 525376 h 1571335"/>
              <a:gd name="connsiteX4" fmla="*/ 93272 w 255468"/>
              <a:gd name="connsiteY4" fmla="*/ 459786 h 1571335"/>
              <a:gd name="connsiteX5" fmla="*/ 77840 w 255468"/>
              <a:gd name="connsiteY5" fmla="*/ 679705 h 1571335"/>
              <a:gd name="connsiteX6" fmla="*/ 100989 w 255468"/>
              <a:gd name="connsiteY6" fmla="*/ 644981 h 1571335"/>
              <a:gd name="connsiteX7" fmla="*/ 151146 w 255468"/>
              <a:gd name="connsiteY7" fmla="*/ 884191 h 1571335"/>
              <a:gd name="connsiteX8" fmla="*/ 155004 w 255468"/>
              <a:gd name="connsiteY8" fmla="*/ 776161 h 1571335"/>
              <a:gd name="connsiteX9" fmla="*/ 185870 w 255468"/>
              <a:gd name="connsiteY9" fmla="*/ 988364 h 1571335"/>
              <a:gd name="connsiteX10" fmla="*/ 170437 w 255468"/>
              <a:gd name="connsiteY10" fmla="*/ 1127260 h 1571335"/>
              <a:gd name="connsiteX11" fmla="*/ 131855 w 255468"/>
              <a:gd name="connsiteY11" fmla="*/ 1420485 h 1571335"/>
              <a:gd name="connsiteX12" fmla="*/ 158862 w 255468"/>
              <a:gd name="connsiteY12" fmla="*/ 1300880 h 1571335"/>
              <a:gd name="connsiteX13" fmla="*/ 189728 w 255468"/>
              <a:gd name="connsiteY13" fmla="*/ 1570956 h 1571335"/>
              <a:gd name="connsiteX14" fmla="*/ 201303 w 255468"/>
              <a:gd name="connsiteY14" fmla="*/ 1231432 h 1571335"/>
              <a:gd name="connsiteX15" fmla="*/ 255318 w 255468"/>
              <a:gd name="connsiteY15" fmla="*/ 891908 h 1571335"/>
              <a:gd name="connsiteX16" fmla="*/ 212878 w 255468"/>
              <a:gd name="connsiteY16" fmla="*/ 695138 h 1571335"/>
              <a:gd name="connsiteX17" fmla="*/ 89414 w 255468"/>
              <a:gd name="connsiteY17" fmla="*/ 351756 h 1571335"/>
              <a:gd name="connsiteX18" fmla="*/ 73981 w 255468"/>
              <a:gd name="connsiteY18" fmla="*/ 170419 h 1571335"/>
              <a:gd name="connsiteX19" fmla="*/ 46974 w 255468"/>
              <a:gd name="connsiteY19" fmla="*/ 228293 h 1571335"/>
              <a:gd name="connsiteX20" fmla="*/ 675 w 255468"/>
              <a:gd name="connsiteY20" fmla="*/ 657 h 157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468" h="1571335">
                <a:moveTo>
                  <a:pt x="675" y="657"/>
                </a:moveTo>
                <a:cubicBezTo>
                  <a:pt x="-3826" y="14804"/>
                  <a:pt x="15465" y="273306"/>
                  <a:pt x="19966" y="313174"/>
                </a:cubicBezTo>
                <a:cubicBezTo>
                  <a:pt x="24467" y="353042"/>
                  <a:pt x="16108" y="204500"/>
                  <a:pt x="27683" y="239867"/>
                </a:cubicBezTo>
                <a:cubicBezTo>
                  <a:pt x="39258" y="275234"/>
                  <a:pt x="78483" y="488723"/>
                  <a:pt x="89414" y="525376"/>
                </a:cubicBezTo>
                <a:cubicBezTo>
                  <a:pt x="100346" y="562029"/>
                  <a:pt x="95201" y="434065"/>
                  <a:pt x="93272" y="459786"/>
                </a:cubicBezTo>
                <a:cubicBezTo>
                  <a:pt x="91343" y="485508"/>
                  <a:pt x="76554" y="648839"/>
                  <a:pt x="77840" y="679705"/>
                </a:cubicBezTo>
                <a:cubicBezTo>
                  <a:pt x="79126" y="710571"/>
                  <a:pt x="88771" y="610900"/>
                  <a:pt x="100989" y="644981"/>
                </a:cubicBezTo>
                <a:cubicBezTo>
                  <a:pt x="113207" y="679062"/>
                  <a:pt x="142144" y="862328"/>
                  <a:pt x="151146" y="884191"/>
                </a:cubicBezTo>
                <a:cubicBezTo>
                  <a:pt x="160148" y="906054"/>
                  <a:pt x="149217" y="758799"/>
                  <a:pt x="155004" y="776161"/>
                </a:cubicBezTo>
                <a:cubicBezTo>
                  <a:pt x="160791" y="793523"/>
                  <a:pt x="183298" y="929848"/>
                  <a:pt x="185870" y="988364"/>
                </a:cubicBezTo>
                <a:cubicBezTo>
                  <a:pt x="188442" y="1046880"/>
                  <a:pt x="179440" y="1055240"/>
                  <a:pt x="170437" y="1127260"/>
                </a:cubicBezTo>
                <a:cubicBezTo>
                  <a:pt x="161434" y="1199280"/>
                  <a:pt x="133784" y="1391548"/>
                  <a:pt x="131855" y="1420485"/>
                </a:cubicBezTo>
                <a:cubicBezTo>
                  <a:pt x="129926" y="1449422"/>
                  <a:pt x="149217" y="1275802"/>
                  <a:pt x="158862" y="1300880"/>
                </a:cubicBezTo>
                <a:cubicBezTo>
                  <a:pt x="168507" y="1325958"/>
                  <a:pt x="182655" y="1582531"/>
                  <a:pt x="189728" y="1570956"/>
                </a:cubicBezTo>
                <a:cubicBezTo>
                  <a:pt x="196801" y="1559381"/>
                  <a:pt x="190371" y="1344607"/>
                  <a:pt x="201303" y="1231432"/>
                </a:cubicBezTo>
                <a:cubicBezTo>
                  <a:pt x="212235" y="1118257"/>
                  <a:pt x="253389" y="981290"/>
                  <a:pt x="255318" y="891908"/>
                </a:cubicBezTo>
                <a:cubicBezTo>
                  <a:pt x="257247" y="802526"/>
                  <a:pt x="240529" y="785163"/>
                  <a:pt x="212878" y="695138"/>
                </a:cubicBezTo>
                <a:cubicBezTo>
                  <a:pt x="185227" y="605113"/>
                  <a:pt x="112563" y="439209"/>
                  <a:pt x="89414" y="351756"/>
                </a:cubicBezTo>
                <a:cubicBezTo>
                  <a:pt x="66265" y="264303"/>
                  <a:pt x="81054" y="190996"/>
                  <a:pt x="73981" y="170419"/>
                </a:cubicBezTo>
                <a:cubicBezTo>
                  <a:pt x="66908" y="149842"/>
                  <a:pt x="54047" y="251442"/>
                  <a:pt x="46974" y="228293"/>
                </a:cubicBezTo>
                <a:cubicBezTo>
                  <a:pt x="39901" y="205144"/>
                  <a:pt x="5176" y="-13490"/>
                  <a:pt x="675" y="6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BA06698C-F7E2-3A03-E7DD-BF1B6BAAC2DA}"/>
              </a:ext>
            </a:extLst>
          </p:cNvPr>
          <p:cNvSpPr/>
          <p:nvPr/>
        </p:nvSpPr>
        <p:spPr>
          <a:xfrm>
            <a:off x="7546042" y="8259092"/>
            <a:ext cx="592470" cy="1492680"/>
          </a:xfrm>
          <a:custGeom>
            <a:avLst/>
            <a:gdLst>
              <a:gd name="connsiteX0" fmla="*/ 386 w 592470"/>
              <a:gd name="connsiteY0" fmla="*/ 5542 h 1492680"/>
              <a:gd name="connsiteX1" fmla="*/ 294675 w 592470"/>
              <a:gd name="connsiteY1" fmla="*/ 450480 h 1492680"/>
              <a:gd name="connsiteX2" fmla="*/ 273655 w 592470"/>
              <a:gd name="connsiteY2" fmla="*/ 422453 h 1492680"/>
              <a:gd name="connsiteX3" fmla="*/ 357737 w 592470"/>
              <a:gd name="connsiteY3" fmla="*/ 716742 h 1492680"/>
              <a:gd name="connsiteX4" fmla="*/ 326206 w 592470"/>
              <a:gd name="connsiteY4" fmla="*/ 636163 h 1492680"/>
              <a:gd name="connsiteX5" fmla="*/ 375255 w 592470"/>
              <a:gd name="connsiteY5" fmla="*/ 853377 h 1492680"/>
              <a:gd name="connsiteX6" fmla="*/ 347227 w 592470"/>
              <a:gd name="connsiteY6" fmla="*/ 786811 h 1492680"/>
              <a:gd name="connsiteX7" fmla="*/ 427806 w 592470"/>
              <a:gd name="connsiteY7" fmla="*/ 997018 h 1492680"/>
              <a:gd name="connsiteX8" fmla="*/ 466344 w 592470"/>
              <a:gd name="connsiteY8" fmla="*/ 1343860 h 1492680"/>
              <a:gd name="connsiteX9" fmla="*/ 476855 w 592470"/>
              <a:gd name="connsiteY9" fmla="*/ 1214232 h 1492680"/>
              <a:gd name="connsiteX10" fmla="*/ 592468 w 592470"/>
              <a:gd name="connsiteY10" fmla="*/ 1491005 h 1492680"/>
              <a:gd name="connsiteX11" fmla="*/ 473351 w 592470"/>
              <a:gd name="connsiteY11" fmla="*/ 1060080 h 1492680"/>
              <a:gd name="connsiteX12" fmla="*/ 417296 w 592470"/>
              <a:gd name="connsiteY12" fmla="*/ 751777 h 1492680"/>
              <a:gd name="connsiteX13" fmla="*/ 427806 w 592470"/>
              <a:gd name="connsiteY13" fmla="*/ 331363 h 1492680"/>
              <a:gd name="connsiteX14" fmla="*/ 382261 w 592470"/>
              <a:gd name="connsiteY14" fmla="*/ 492522 h 1492680"/>
              <a:gd name="connsiteX15" fmla="*/ 235117 w 592470"/>
              <a:gd name="connsiteY15" fmla="*/ 219253 h 1492680"/>
              <a:gd name="connsiteX16" fmla="*/ 386 w 592470"/>
              <a:gd name="connsiteY16" fmla="*/ 5542 h 14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2470" h="1492680">
                <a:moveTo>
                  <a:pt x="386" y="5542"/>
                </a:moveTo>
                <a:cubicBezTo>
                  <a:pt x="10312" y="44080"/>
                  <a:pt x="249130" y="380995"/>
                  <a:pt x="294675" y="450480"/>
                </a:cubicBezTo>
                <a:cubicBezTo>
                  <a:pt x="340220" y="519965"/>
                  <a:pt x="263145" y="378076"/>
                  <a:pt x="273655" y="422453"/>
                </a:cubicBezTo>
                <a:cubicBezTo>
                  <a:pt x="284165" y="466830"/>
                  <a:pt x="348979" y="681124"/>
                  <a:pt x="357737" y="716742"/>
                </a:cubicBezTo>
                <a:cubicBezTo>
                  <a:pt x="366495" y="752360"/>
                  <a:pt x="323286" y="613391"/>
                  <a:pt x="326206" y="636163"/>
                </a:cubicBezTo>
                <a:cubicBezTo>
                  <a:pt x="329126" y="658936"/>
                  <a:pt x="371752" y="828269"/>
                  <a:pt x="375255" y="853377"/>
                </a:cubicBezTo>
                <a:cubicBezTo>
                  <a:pt x="378759" y="878485"/>
                  <a:pt x="338469" y="762871"/>
                  <a:pt x="347227" y="786811"/>
                </a:cubicBezTo>
                <a:cubicBezTo>
                  <a:pt x="355985" y="810751"/>
                  <a:pt x="407953" y="904177"/>
                  <a:pt x="427806" y="997018"/>
                </a:cubicBezTo>
                <a:cubicBezTo>
                  <a:pt x="447659" y="1089860"/>
                  <a:pt x="458169" y="1307658"/>
                  <a:pt x="466344" y="1343860"/>
                </a:cubicBezTo>
                <a:cubicBezTo>
                  <a:pt x="474519" y="1380062"/>
                  <a:pt x="455834" y="1189708"/>
                  <a:pt x="476855" y="1214232"/>
                </a:cubicBezTo>
                <a:cubicBezTo>
                  <a:pt x="497876" y="1238756"/>
                  <a:pt x="593052" y="1516697"/>
                  <a:pt x="592468" y="1491005"/>
                </a:cubicBezTo>
                <a:cubicBezTo>
                  <a:pt x="591884" y="1465313"/>
                  <a:pt x="502546" y="1183285"/>
                  <a:pt x="473351" y="1060080"/>
                </a:cubicBezTo>
                <a:cubicBezTo>
                  <a:pt x="444156" y="936875"/>
                  <a:pt x="424887" y="873230"/>
                  <a:pt x="417296" y="751777"/>
                </a:cubicBezTo>
                <a:cubicBezTo>
                  <a:pt x="409705" y="630324"/>
                  <a:pt x="433645" y="374572"/>
                  <a:pt x="427806" y="331363"/>
                </a:cubicBezTo>
                <a:cubicBezTo>
                  <a:pt x="421967" y="288154"/>
                  <a:pt x="414376" y="511207"/>
                  <a:pt x="382261" y="492522"/>
                </a:cubicBezTo>
                <a:cubicBezTo>
                  <a:pt x="350146" y="473837"/>
                  <a:pt x="295843" y="299249"/>
                  <a:pt x="235117" y="219253"/>
                </a:cubicBezTo>
                <a:cubicBezTo>
                  <a:pt x="174391" y="139257"/>
                  <a:pt x="-9540" y="-32996"/>
                  <a:pt x="386" y="55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28CA873F-FEFD-A4C5-3CF8-9A2E92E62C41}"/>
              </a:ext>
            </a:extLst>
          </p:cNvPr>
          <p:cNvSpPr/>
          <p:nvPr/>
        </p:nvSpPr>
        <p:spPr>
          <a:xfrm>
            <a:off x="7786874" y="8148317"/>
            <a:ext cx="404347" cy="1722344"/>
          </a:xfrm>
          <a:custGeom>
            <a:avLst/>
            <a:gdLst>
              <a:gd name="connsiteX0" fmla="*/ 22312 w 404347"/>
              <a:gd name="connsiteY0" fmla="*/ 704 h 1722344"/>
              <a:gd name="connsiteX1" fmla="*/ 88878 w 404347"/>
              <a:gd name="connsiteY1" fmla="*/ 445642 h 1722344"/>
              <a:gd name="connsiteX2" fmla="*/ 113402 w 404347"/>
              <a:gd name="connsiteY2" fmla="*/ 389586 h 1722344"/>
              <a:gd name="connsiteX3" fmla="*/ 215002 w 404347"/>
              <a:gd name="connsiteY3" fmla="*/ 694386 h 1722344"/>
              <a:gd name="connsiteX4" fmla="*/ 200988 w 404347"/>
              <a:gd name="connsiteY4" fmla="*/ 645338 h 1722344"/>
              <a:gd name="connsiteX5" fmla="*/ 306092 w 404347"/>
              <a:gd name="connsiteY5" fmla="*/ 1272455 h 1722344"/>
              <a:gd name="connsiteX6" fmla="*/ 397181 w 404347"/>
              <a:gd name="connsiteY6" fmla="*/ 1661338 h 1722344"/>
              <a:gd name="connsiteX7" fmla="*/ 393678 w 404347"/>
              <a:gd name="connsiteY7" fmla="*/ 1706883 h 1722344"/>
              <a:gd name="connsiteX8" fmla="*/ 355140 w 404347"/>
              <a:gd name="connsiteY8" fmla="*/ 1514193 h 1722344"/>
              <a:gd name="connsiteX9" fmla="*/ 204492 w 404347"/>
              <a:gd name="connsiteY9" fmla="*/ 894083 h 1722344"/>
              <a:gd name="connsiteX10" fmla="*/ 67857 w 404347"/>
              <a:gd name="connsiteY10" fmla="*/ 435131 h 1722344"/>
              <a:gd name="connsiteX11" fmla="*/ 92381 w 404347"/>
              <a:gd name="connsiteY11" fmla="*/ 505200 h 1722344"/>
              <a:gd name="connsiteX12" fmla="*/ 1292 w 404347"/>
              <a:gd name="connsiteY12" fmla="*/ 256455 h 1722344"/>
              <a:gd name="connsiteX13" fmla="*/ 36326 w 404347"/>
              <a:gd name="connsiteY13" fmla="*/ 340538 h 1722344"/>
              <a:gd name="connsiteX14" fmla="*/ 22312 w 404347"/>
              <a:gd name="connsiteY14" fmla="*/ 704 h 17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347" h="1722344">
                <a:moveTo>
                  <a:pt x="22312" y="704"/>
                </a:moveTo>
                <a:cubicBezTo>
                  <a:pt x="31071" y="18221"/>
                  <a:pt x="73696" y="380828"/>
                  <a:pt x="88878" y="445642"/>
                </a:cubicBezTo>
                <a:cubicBezTo>
                  <a:pt x="104060" y="510456"/>
                  <a:pt x="92381" y="348129"/>
                  <a:pt x="113402" y="389586"/>
                </a:cubicBezTo>
                <a:cubicBezTo>
                  <a:pt x="134423" y="431043"/>
                  <a:pt x="200404" y="651761"/>
                  <a:pt x="215002" y="694386"/>
                </a:cubicBezTo>
                <a:cubicBezTo>
                  <a:pt x="229600" y="737011"/>
                  <a:pt x="185806" y="548993"/>
                  <a:pt x="200988" y="645338"/>
                </a:cubicBezTo>
                <a:cubicBezTo>
                  <a:pt x="216170" y="741683"/>
                  <a:pt x="273393" y="1103122"/>
                  <a:pt x="306092" y="1272455"/>
                </a:cubicBezTo>
                <a:cubicBezTo>
                  <a:pt x="338791" y="1441788"/>
                  <a:pt x="382583" y="1588933"/>
                  <a:pt x="397181" y="1661338"/>
                </a:cubicBezTo>
                <a:cubicBezTo>
                  <a:pt x="411779" y="1733743"/>
                  <a:pt x="400685" y="1731407"/>
                  <a:pt x="393678" y="1706883"/>
                </a:cubicBezTo>
                <a:cubicBezTo>
                  <a:pt x="386671" y="1682359"/>
                  <a:pt x="386671" y="1649660"/>
                  <a:pt x="355140" y="1514193"/>
                </a:cubicBezTo>
                <a:cubicBezTo>
                  <a:pt x="323609" y="1378726"/>
                  <a:pt x="252372" y="1073927"/>
                  <a:pt x="204492" y="894083"/>
                </a:cubicBezTo>
                <a:cubicBezTo>
                  <a:pt x="156612" y="714239"/>
                  <a:pt x="86542" y="499945"/>
                  <a:pt x="67857" y="435131"/>
                </a:cubicBezTo>
                <a:cubicBezTo>
                  <a:pt x="49172" y="370317"/>
                  <a:pt x="103475" y="534979"/>
                  <a:pt x="92381" y="505200"/>
                </a:cubicBezTo>
                <a:cubicBezTo>
                  <a:pt x="81287" y="475421"/>
                  <a:pt x="10634" y="283899"/>
                  <a:pt x="1292" y="256455"/>
                </a:cubicBezTo>
                <a:cubicBezTo>
                  <a:pt x="-8050" y="229011"/>
                  <a:pt x="36326" y="383163"/>
                  <a:pt x="36326" y="340538"/>
                </a:cubicBezTo>
                <a:cubicBezTo>
                  <a:pt x="36326" y="297913"/>
                  <a:pt x="13553" y="-16813"/>
                  <a:pt x="22312" y="7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3D1BDBD4-4361-1E3E-26D5-D27F136F9B64}"/>
              </a:ext>
            </a:extLst>
          </p:cNvPr>
          <p:cNvSpPr/>
          <p:nvPr/>
        </p:nvSpPr>
        <p:spPr>
          <a:xfrm>
            <a:off x="8057644" y="8145508"/>
            <a:ext cx="221004" cy="1755693"/>
          </a:xfrm>
          <a:custGeom>
            <a:avLst/>
            <a:gdLst>
              <a:gd name="connsiteX0" fmla="*/ 87873 w 221004"/>
              <a:gd name="connsiteY0" fmla="*/ 175182 h 1755693"/>
              <a:gd name="connsiteX1" fmla="*/ 171956 w 221004"/>
              <a:gd name="connsiteY1" fmla="*/ 574575 h 1755693"/>
              <a:gd name="connsiteX2" fmla="*/ 199984 w 221004"/>
              <a:gd name="connsiteY2" fmla="*/ 536037 h 1755693"/>
              <a:gd name="connsiteX3" fmla="*/ 140425 w 221004"/>
              <a:gd name="connsiteY3" fmla="*/ 1089582 h 1755693"/>
              <a:gd name="connsiteX4" fmla="*/ 164949 w 221004"/>
              <a:gd name="connsiteY4" fmla="*/ 1201692 h 1755693"/>
              <a:gd name="connsiteX5" fmla="*/ 182466 w 221004"/>
              <a:gd name="connsiteY5" fmla="*/ 1131623 h 1755693"/>
              <a:gd name="connsiteX6" fmla="*/ 175459 w 221004"/>
              <a:gd name="connsiteY6" fmla="*/ 1436423 h 1755693"/>
              <a:gd name="connsiteX7" fmla="*/ 221004 w 221004"/>
              <a:gd name="connsiteY7" fmla="*/ 1751733 h 1755693"/>
              <a:gd name="connsiteX8" fmla="*/ 175459 w 221004"/>
              <a:gd name="connsiteY8" fmla="*/ 1594078 h 1755693"/>
              <a:gd name="connsiteX9" fmla="*/ 115901 w 221004"/>
              <a:gd name="connsiteY9" fmla="*/ 1310299 h 1755693"/>
              <a:gd name="connsiteX10" fmla="*/ 84370 w 221004"/>
              <a:gd name="connsiteY10" fmla="*/ 700699 h 1755693"/>
              <a:gd name="connsiteX11" fmla="*/ 98384 w 221004"/>
              <a:gd name="connsiteY11" fmla="*/ 795292 h 1755693"/>
              <a:gd name="connsiteX12" fmla="*/ 42328 w 221004"/>
              <a:gd name="connsiteY12" fmla="*/ 297802 h 1755693"/>
              <a:gd name="connsiteX13" fmla="*/ 56342 w 221004"/>
              <a:gd name="connsiteY13" fmla="*/ 472975 h 1755693"/>
              <a:gd name="connsiteX14" fmla="*/ 287 w 221004"/>
              <a:gd name="connsiteY14" fmla="*/ 9 h 1755693"/>
              <a:gd name="connsiteX15" fmla="*/ 84370 w 221004"/>
              <a:gd name="connsiteY15" fmla="*/ 458961 h 1755693"/>
              <a:gd name="connsiteX16" fmla="*/ 87873 w 221004"/>
              <a:gd name="connsiteY16" fmla="*/ 175182 h 175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004" h="1755693">
                <a:moveTo>
                  <a:pt x="87873" y="175182"/>
                </a:moveTo>
                <a:cubicBezTo>
                  <a:pt x="102471" y="194451"/>
                  <a:pt x="153271" y="514433"/>
                  <a:pt x="171956" y="574575"/>
                </a:cubicBezTo>
                <a:cubicBezTo>
                  <a:pt x="190641" y="634717"/>
                  <a:pt x="205239" y="450203"/>
                  <a:pt x="199984" y="536037"/>
                </a:cubicBezTo>
                <a:cubicBezTo>
                  <a:pt x="194729" y="621871"/>
                  <a:pt x="146264" y="978640"/>
                  <a:pt x="140425" y="1089582"/>
                </a:cubicBezTo>
                <a:cubicBezTo>
                  <a:pt x="134586" y="1200524"/>
                  <a:pt x="157942" y="1194685"/>
                  <a:pt x="164949" y="1201692"/>
                </a:cubicBezTo>
                <a:cubicBezTo>
                  <a:pt x="171956" y="1208699"/>
                  <a:pt x="180714" y="1092501"/>
                  <a:pt x="182466" y="1131623"/>
                </a:cubicBezTo>
                <a:cubicBezTo>
                  <a:pt x="184218" y="1170745"/>
                  <a:pt x="169036" y="1333071"/>
                  <a:pt x="175459" y="1436423"/>
                </a:cubicBezTo>
                <a:cubicBezTo>
                  <a:pt x="181882" y="1539775"/>
                  <a:pt x="221004" y="1725457"/>
                  <a:pt x="221004" y="1751733"/>
                </a:cubicBezTo>
                <a:cubicBezTo>
                  <a:pt x="221004" y="1778009"/>
                  <a:pt x="192976" y="1667650"/>
                  <a:pt x="175459" y="1594078"/>
                </a:cubicBezTo>
                <a:cubicBezTo>
                  <a:pt x="157942" y="1520506"/>
                  <a:pt x="131082" y="1459195"/>
                  <a:pt x="115901" y="1310299"/>
                </a:cubicBezTo>
                <a:cubicBezTo>
                  <a:pt x="100720" y="1161403"/>
                  <a:pt x="87289" y="786533"/>
                  <a:pt x="84370" y="700699"/>
                </a:cubicBezTo>
                <a:cubicBezTo>
                  <a:pt x="81451" y="614865"/>
                  <a:pt x="105391" y="862441"/>
                  <a:pt x="98384" y="795292"/>
                </a:cubicBezTo>
                <a:cubicBezTo>
                  <a:pt x="91377" y="728143"/>
                  <a:pt x="49335" y="351522"/>
                  <a:pt x="42328" y="297802"/>
                </a:cubicBezTo>
                <a:cubicBezTo>
                  <a:pt x="35321" y="244083"/>
                  <a:pt x="63349" y="522607"/>
                  <a:pt x="56342" y="472975"/>
                </a:cubicBezTo>
                <a:cubicBezTo>
                  <a:pt x="49335" y="423343"/>
                  <a:pt x="-4384" y="2345"/>
                  <a:pt x="287" y="9"/>
                </a:cubicBezTo>
                <a:cubicBezTo>
                  <a:pt x="4958" y="-2327"/>
                  <a:pt x="68605" y="426262"/>
                  <a:pt x="84370" y="458961"/>
                </a:cubicBezTo>
                <a:cubicBezTo>
                  <a:pt x="100135" y="491660"/>
                  <a:pt x="73275" y="155913"/>
                  <a:pt x="87873" y="1751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2C3DC76B-A1A4-1DBF-5356-C5E57A876DE1}"/>
              </a:ext>
            </a:extLst>
          </p:cNvPr>
          <p:cNvSpPr/>
          <p:nvPr/>
        </p:nvSpPr>
        <p:spPr>
          <a:xfrm>
            <a:off x="7819695" y="9662036"/>
            <a:ext cx="424576" cy="791051"/>
          </a:xfrm>
          <a:custGeom>
            <a:avLst/>
            <a:gdLst>
              <a:gd name="connsiteX0" fmla="*/ 2 w 424576"/>
              <a:gd name="connsiteY0" fmla="*/ 375343 h 791051"/>
              <a:gd name="connsiteX1" fmla="*/ 94595 w 424576"/>
              <a:gd name="connsiteY1" fmla="*/ 196667 h 791051"/>
              <a:gd name="connsiteX2" fmla="*/ 112112 w 424576"/>
              <a:gd name="connsiteY2" fmla="*/ 474 h 791051"/>
              <a:gd name="connsiteX3" fmla="*/ 168167 w 424576"/>
              <a:gd name="connsiteY3" fmla="*/ 144116 h 791051"/>
              <a:gd name="connsiteX4" fmla="*/ 234733 w 424576"/>
              <a:gd name="connsiteY4" fmla="*/ 224695 h 791051"/>
              <a:gd name="connsiteX5" fmla="*/ 280277 w 424576"/>
              <a:gd name="connsiteY5" fmla="*/ 56530 h 791051"/>
              <a:gd name="connsiteX6" fmla="*/ 304802 w 424576"/>
              <a:gd name="connsiteY6" fmla="*/ 182654 h 791051"/>
              <a:gd name="connsiteX7" fmla="*/ 339836 w 424576"/>
              <a:gd name="connsiteY7" fmla="*/ 119592 h 791051"/>
              <a:gd name="connsiteX8" fmla="*/ 402898 w 424576"/>
              <a:gd name="connsiteY8" fmla="*/ 154626 h 791051"/>
              <a:gd name="connsiteX9" fmla="*/ 420415 w 424576"/>
              <a:gd name="connsiteY9" fmla="*/ 130102 h 791051"/>
              <a:gd name="connsiteX10" fmla="*/ 406402 w 424576"/>
              <a:gd name="connsiteY10" fmla="*/ 301771 h 791051"/>
              <a:gd name="connsiteX11" fmla="*/ 245243 w 424576"/>
              <a:gd name="connsiteY11" fmla="*/ 774736 h 791051"/>
              <a:gd name="connsiteX12" fmla="*/ 266264 w 424576"/>
              <a:gd name="connsiteY12" fmla="*/ 648612 h 791051"/>
              <a:gd name="connsiteX13" fmla="*/ 273271 w 424576"/>
              <a:gd name="connsiteY13" fmla="*/ 322792 h 791051"/>
              <a:gd name="connsiteX14" fmla="*/ 196195 w 424576"/>
              <a:gd name="connsiteY14" fmla="*/ 515481 h 791051"/>
              <a:gd name="connsiteX15" fmla="*/ 189188 w 424576"/>
              <a:gd name="connsiteY15" fmla="*/ 336805 h 791051"/>
              <a:gd name="connsiteX16" fmla="*/ 63064 w 424576"/>
              <a:gd name="connsiteY16" fmla="*/ 571536 h 791051"/>
              <a:gd name="connsiteX17" fmla="*/ 136636 w 424576"/>
              <a:gd name="connsiteY17" fmla="*/ 322792 h 791051"/>
              <a:gd name="connsiteX18" fmla="*/ 35036 w 424576"/>
              <a:gd name="connsiteY18" fmla="*/ 452419 h 791051"/>
              <a:gd name="connsiteX19" fmla="*/ 91091 w 424576"/>
              <a:gd name="connsiteY19" fmla="*/ 298267 h 791051"/>
              <a:gd name="connsiteX20" fmla="*/ 2 w 424576"/>
              <a:gd name="connsiteY20" fmla="*/ 375343 h 79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4576" h="791051">
                <a:moveTo>
                  <a:pt x="2" y="375343"/>
                </a:moveTo>
                <a:cubicBezTo>
                  <a:pt x="586" y="358410"/>
                  <a:pt x="75910" y="259145"/>
                  <a:pt x="94595" y="196667"/>
                </a:cubicBezTo>
                <a:cubicBezTo>
                  <a:pt x="113280" y="134189"/>
                  <a:pt x="99850" y="9232"/>
                  <a:pt x="112112" y="474"/>
                </a:cubicBezTo>
                <a:cubicBezTo>
                  <a:pt x="124374" y="-8284"/>
                  <a:pt x="147730" y="106746"/>
                  <a:pt x="168167" y="144116"/>
                </a:cubicBezTo>
                <a:cubicBezTo>
                  <a:pt x="188604" y="181486"/>
                  <a:pt x="216048" y="239293"/>
                  <a:pt x="234733" y="224695"/>
                </a:cubicBezTo>
                <a:cubicBezTo>
                  <a:pt x="253418" y="210097"/>
                  <a:pt x="268599" y="63537"/>
                  <a:pt x="280277" y="56530"/>
                </a:cubicBezTo>
                <a:cubicBezTo>
                  <a:pt x="291955" y="49523"/>
                  <a:pt x="294876" y="172144"/>
                  <a:pt x="304802" y="182654"/>
                </a:cubicBezTo>
                <a:cubicBezTo>
                  <a:pt x="314728" y="193164"/>
                  <a:pt x="323487" y="124263"/>
                  <a:pt x="339836" y="119592"/>
                </a:cubicBezTo>
                <a:cubicBezTo>
                  <a:pt x="356185" y="114921"/>
                  <a:pt x="389468" y="152874"/>
                  <a:pt x="402898" y="154626"/>
                </a:cubicBezTo>
                <a:cubicBezTo>
                  <a:pt x="416328" y="156378"/>
                  <a:pt x="419831" y="105578"/>
                  <a:pt x="420415" y="130102"/>
                </a:cubicBezTo>
                <a:cubicBezTo>
                  <a:pt x="420999" y="154626"/>
                  <a:pt x="435597" y="194332"/>
                  <a:pt x="406402" y="301771"/>
                </a:cubicBezTo>
                <a:cubicBezTo>
                  <a:pt x="377207" y="409210"/>
                  <a:pt x="268599" y="716929"/>
                  <a:pt x="245243" y="774736"/>
                </a:cubicBezTo>
                <a:cubicBezTo>
                  <a:pt x="221887" y="832543"/>
                  <a:pt x="261593" y="723936"/>
                  <a:pt x="266264" y="648612"/>
                </a:cubicBezTo>
                <a:cubicBezTo>
                  <a:pt x="270935" y="573288"/>
                  <a:pt x="284949" y="344980"/>
                  <a:pt x="273271" y="322792"/>
                </a:cubicBezTo>
                <a:cubicBezTo>
                  <a:pt x="261593" y="300604"/>
                  <a:pt x="210209" y="513146"/>
                  <a:pt x="196195" y="515481"/>
                </a:cubicBezTo>
                <a:cubicBezTo>
                  <a:pt x="182181" y="517816"/>
                  <a:pt x="211376" y="327463"/>
                  <a:pt x="189188" y="336805"/>
                </a:cubicBezTo>
                <a:cubicBezTo>
                  <a:pt x="167000" y="346147"/>
                  <a:pt x="71823" y="573872"/>
                  <a:pt x="63064" y="571536"/>
                </a:cubicBezTo>
                <a:cubicBezTo>
                  <a:pt x="54305" y="569201"/>
                  <a:pt x="141307" y="342645"/>
                  <a:pt x="136636" y="322792"/>
                </a:cubicBezTo>
                <a:cubicBezTo>
                  <a:pt x="131965" y="302939"/>
                  <a:pt x="42627" y="456506"/>
                  <a:pt x="35036" y="452419"/>
                </a:cubicBezTo>
                <a:cubicBezTo>
                  <a:pt x="27445" y="448332"/>
                  <a:pt x="94595" y="312865"/>
                  <a:pt x="91091" y="298267"/>
                </a:cubicBezTo>
                <a:cubicBezTo>
                  <a:pt x="87588" y="283669"/>
                  <a:pt x="-582" y="392276"/>
                  <a:pt x="2" y="3753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DBB630B8-B28B-7CB9-F5EE-693B6C7A1C29}"/>
              </a:ext>
            </a:extLst>
          </p:cNvPr>
          <p:cNvSpPr/>
          <p:nvPr/>
        </p:nvSpPr>
        <p:spPr>
          <a:xfrm>
            <a:off x="6806578" y="9549226"/>
            <a:ext cx="709920" cy="1768059"/>
          </a:xfrm>
          <a:custGeom>
            <a:avLst/>
            <a:gdLst>
              <a:gd name="connsiteX0" fmla="*/ 708816 w 709920"/>
              <a:gd name="connsiteY0" fmla="*/ 11394 h 1768059"/>
              <a:gd name="connsiteX1" fmla="*/ 411230 w 709920"/>
              <a:gd name="connsiteY1" fmla="*/ 790528 h 1768059"/>
              <a:gd name="connsiteX2" fmla="*/ 492390 w 709920"/>
              <a:gd name="connsiteY2" fmla="*/ 639030 h 1768059"/>
              <a:gd name="connsiteX3" fmla="*/ 248911 w 709920"/>
              <a:gd name="connsiteY3" fmla="*/ 1153041 h 1768059"/>
              <a:gd name="connsiteX4" fmla="*/ 373356 w 709920"/>
              <a:gd name="connsiteY4" fmla="*/ 974490 h 1768059"/>
              <a:gd name="connsiteX5" fmla="*/ 297607 w 709920"/>
              <a:gd name="connsiteY5" fmla="*/ 1207148 h 1768059"/>
              <a:gd name="connsiteX6" fmla="*/ 459926 w 709920"/>
              <a:gd name="connsiteY6" fmla="*/ 1082703 h 1768059"/>
              <a:gd name="connsiteX7" fmla="*/ 492390 w 709920"/>
              <a:gd name="connsiteY7" fmla="*/ 1515555 h 1768059"/>
              <a:gd name="connsiteX8" fmla="*/ 546497 w 709920"/>
              <a:gd name="connsiteY8" fmla="*/ 1288308 h 1768059"/>
              <a:gd name="connsiteX9" fmla="*/ 346302 w 709920"/>
              <a:gd name="connsiteY9" fmla="*/ 1748213 h 1768059"/>
              <a:gd name="connsiteX10" fmla="*/ 351713 w 709920"/>
              <a:gd name="connsiteY10" fmla="*/ 1688696 h 1768059"/>
              <a:gd name="connsiteX11" fmla="*/ 319249 w 709920"/>
              <a:gd name="connsiteY11" fmla="*/ 1726570 h 1768059"/>
              <a:gd name="connsiteX12" fmla="*/ 146108 w 709920"/>
              <a:gd name="connsiteY12" fmla="*/ 1515555 h 1768059"/>
              <a:gd name="connsiteX13" fmla="*/ 64949 w 709920"/>
              <a:gd name="connsiteY13" fmla="*/ 1380289 h 1768059"/>
              <a:gd name="connsiteX14" fmla="*/ 21 w 709920"/>
              <a:gd name="connsiteY14" fmla="*/ 1591304 h 1768059"/>
              <a:gd name="connsiteX15" fmla="*/ 59538 w 709920"/>
              <a:gd name="connsiteY15" fmla="*/ 1245023 h 1768059"/>
              <a:gd name="connsiteX16" fmla="*/ 200215 w 709920"/>
              <a:gd name="connsiteY16" fmla="*/ 758064 h 1768059"/>
              <a:gd name="connsiteX17" fmla="*/ 151519 w 709920"/>
              <a:gd name="connsiteY17" fmla="*/ 898741 h 1768059"/>
              <a:gd name="connsiteX18" fmla="*/ 297607 w 709920"/>
              <a:gd name="connsiteY18" fmla="*/ 611976 h 1768059"/>
              <a:gd name="connsiteX19" fmla="*/ 443694 w 709920"/>
              <a:gd name="connsiteY19" fmla="*/ 330623 h 1768059"/>
              <a:gd name="connsiteX20" fmla="*/ 411230 w 709920"/>
              <a:gd name="connsiteY20" fmla="*/ 438836 h 1768059"/>
              <a:gd name="connsiteX21" fmla="*/ 573550 w 709920"/>
              <a:gd name="connsiteY21" fmla="*/ 254873 h 1768059"/>
              <a:gd name="connsiteX22" fmla="*/ 568139 w 709920"/>
              <a:gd name="connsiteY22" fmla="*/ 103375 h 1768059"/>
              <a:gd name="connsiteX23" fmla="*/ 514033 w 709920"/>
              <a:gd name="connsiteY23" fmla="*/ 308980 h 1768059"/>
              <a:gd name="connsiteX24" fmla="*/ 708816 w 709920"/>
              <a:gd name="connsiteY24" fmla="*/ 11394 h 176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09920" h="1768059">
                <a:moveTo>
                  <a:pt x="708816" y="11394"/>
                </a:moveTo>
                <a:cubicBezTo>
                  <a:pt x="691682" y="91652"/>
                  <a:pt x="447301" y="685922"/>
                  <a:pt x="411230" y="790528"/>
                </a:cubicBezTo>
                <a:cubicBezTo>
                  <a:pt x="375159" y="895134"/>
                  <a:pt x="519443" y="578611"/>
                  <a:pt x="492390" y="639030"/>
                </a:cubicBezTo>
                <a:cubicBezTo>
                  <a:pt x="465337" y="699449"/>
                  <a:pt x="268750" y="1097131"/>
                  <a:pt x="248911" y="1153041"/>
                </a:cubicBezTo>
                <a:cubicBezTo>
                  <a:pt x="229072" y="1208951"/>
                  <a:pt x="365240" y="965472"/>
                  <a:pt x="373356" y="974490"/>
                </a:cubicBezTo>
                <a:cubicBezTo>
                  <a:pt x="381472" y="983508"/>
                  <a:pt x="283179" y="1189113"/>
                  <a:pt x="297607" y="1207148"/>
                </a:cubicBezTo>
                <a:cubicBezTo>
                  <a:pt x="312035" y="1225184"/>
                  <a:pt x="427462" y="1031302"/>
                  <a:pt x="459926" y="1082703"/>
                </a:cubicBezTo>
                <a:cubicBezTo>
                  <a:pt x="492390" y="1134104"/>
                  <a:pt x="477962" y="1481288"/>
                  <a:pt x="492390" y="1515555"/>
                </a:cubicBezTo>
                <a:cubicBezTo>
                  <a:pt x="506818" y="1549822"/>
                  <a:pt x="570845" y="1249532"/>
                  <a:pt x="546497" y="1288308"/>
                </a:cubicBezTo>
                <a:cubicBezTo>
                  <a:pt x="522149" y="1327084"/>
                  <a:pt x="378766" y="1681482"/>
                  <a:pt x="346302" y="1748213"/>
                </a:cubicBezTo>
                <a:cubicBezTo>
                  <a:pt x="313838" y="1814944"/>
                  <a:pt x="356222" y="1692303"/>
                  <a:pt x="351713" y="1688696"/>
                </a:cubicBezTo>
                <a:cubicBezTo>
                  <a:pt x="347204" y="1685089"/>
                  <a:pt x="353516" y="1755427"/>
                  <a:pt x="319249" y="1726570"/>
                </a:cubicBezTo>
                <a:cubicBezTo>
                  <a:pt x="284982" y="1697713"/>
                  <a:pt x="188491" y="1573268"/>
                  <a:pt x="146108" y="1515555"/>
                </a:cubicBezTo>
                <a:cubicBezTo>
                  <a:pt x="103725" y="1457842"/>
                  <a:pt x="89297" y="1367664"/>
                  <a:pt x="64949" y="1380289"/>
                </a:cubicBezTo>
                <a:cubicBezTo>
                  <a:pt x="40601" y="1392914"/>
                  <a:pt x="923" y="1613848"/>
                  <a:pt x="21" y="1591304"/>
                </a:cubicBezTo>
                <a:cubicBezTo>
                  <a:pt x="-881" y="1568760"/>
                  <a:pt x="26172" y="1383896"/>
                  <a:pt x="59538" y="1245023"/>
                </a:cubicBezTo>
                <a:cubicBezTo>
                  <a:pt x="92904" y="1106150"/>
                  <a:pt x="184885" y="815778"/>
                  <a:pt x="200215" y="758064"/>
                </a:cubicBezTo>
                <a:cubicBezTo>
                  <a:pt x="215545" y="700350"/>
                  <a:pt x="135287" y="923089"/>
                  <a:pt x="151519" y="898741"/>
                </a:cubicBezTo>
                <a:cubicBezTo>
                  <a:pt x="167751" y="874393"/>
                  <a:pt x="248911" y="706662"/>
                  <a:pt x="297607" y="611976"/>
                </a:cubicBezTo>
                <a:cubicBezTo>
                  <a:pt x="346303" y="517290"/>
                  <a:pt x="424757" y="359480"/>
                  <a:pt x="443694" y="330623"/>
                </a:cubicBezTo>
                <a:cubicBezTo>
                  <a:pt x="462631" y="301766"/>
                  <a:pt x="389587" y="451461"/>
                  <a:pt x="411230" y="438836"/>
                </a:cubicBezTo>
                <a:cubicBezTo>
                  <a:pt x="432873" y="426211"/>
                  <a:pt x="547398" y="310783"/>
                  <a:pt x="573550" y="254873"/>
                </a:cubicBezTo>
                <a:cubicBezTo>
                  <a:pt x="599701" y="198963"/>
                  <a:pt x="578058" y="94357"/>
                  <a:pt x="568139" y="103375"/>
                </a:cubicBezTo>
                <a:cubicBezTo>
                  <a:pt x="558220" y="112393"/>
                  <a:pt x="489685" y="317096"/>
                  <a:pt x="514033" y="308980"/>
                </a:cubicBezTo>
                <a:cubicBezTo>
                  <a:pt x="538381" y="300864"/>
                  <a:pt x="725950" y="-68864"/>
                  <a:pt x="708816" y="1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3FCD6E42-BA37-93BA-F8B9-5B2E939C3003}"/>
              </a:ext>
            </a:extLst>
          </p:cNvPr>
          <p:cNvSpPr/>
          <p:nvPr/>
        </p:nvSpPr>
        <p:spPr>
          <a:xfrm>
            <a:off x="6776490" y="9979613"/>
            <a:ext cx="468667" cy="1208766"/>
          </a:xfrm>
          <a:custGeom>
            <a:avLst/>
            <a:gdLst>
              <a:gd name="connsiteX0" fmla="*/ 468372 w 468667"/>
              <a:gd name="connsiteY0" fmla="*/ 3038 h 1208766"/>
              <a:gd name="connsiteX1" fmla="*/ 284409 w 468667"/>
              <a:gd name="connsiteY1" fmla="*/ 349320 h 1208766"/>
              <a:gd name="connsiteX2" fmla="*/ 419676 w 468667"/>
              <a:gd name="connsiteY2" fmla="*/ 192411 h 1208766"/>
              <a:gd name="connsiteX3" fmla="*/ 192428 w 468667"/>
              <a:gd name="connsiteY3" fmla="*/ 695601 h 1208766"/>
              <a:gd name="connsiteX4" fmla="*/ 122090 w 468667"/>
              <a:gd name="connsiteY4" fmla="*/ 830867 h 1208766"/>
              <a:gd name="connsiteX5" fmla="*/ 3056 w 468667"/>
              <a:gd name="connsiteY5" fmla="*/ 1204202 h 1208766"/>
              <a:gd name="connsiteX6" fmla="*/ 46341 w 468667"/>
              <a:gd name="connsiteY6" fmla="*/ 1020240 h 1208766"/>
              <a:gd name="connsiteX7" fmla="*/ 165375 w 468667"/>
              <a:gd name="connsiteY7" fmla="*/ 749708 h 1208766"/>
              <a:gd name="connsiteX8" fmla="*/ 327695 w 468667"/>
              <a:gd name="connsiteY8" fmla="*/ 224875 h 1208766"/>
              <a:gd name="connsiteX9" fmla="*/ 246535 w 468667"/>
              <a:gd name="connsiteY9" fmla="*/ 333088 h 1208766"/>
              <a:gd name="connsiteX10" fmla="*/ 343927 w 468667"/>
              <a:gd name="connsiteY10" fmla="*/ 132894 h 1208766"/>
              <a:gd name="connsiteX11" fmla="*/ 327695 w 468667"/>
              <a:gd name="connsiteY11" fmla="*/ 176179 h 1208766"/>
              <a:gd name="connsiteX12" fmla="*/ 468372 w 468667"/>
              <a:gd name="connsiteY12" fmla="*/ 3038 h 120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8667" h="1208766">
                <a:moveTo>
                  <a:pt x="468372" y="3038"/>
                </a:moveTo>
                <a:cubicBezTo>
                  <a:pt x="461158" y="31895"/>
                  <a:pt x="292525" y="317758"/>
                  <a:pt x="284409" y="349320"/>
                </a:cubicBezTo>
                <a:cubicBezTo>
                  <a:pt x="276293" y="380882"/>
                  <a:pt x="435006" y="134698"/>
                  <a:pt x="419676" y="192411"/>
                </a:cubicBezTo>
                <a:cubicBezTo>
                  <a:pt x="404346" y="250125"/>
                  <a:pt x="242026" y="589192"/>
                  <a:pt x="192428" y="695601"/>
                </a:cubicBezTo>
                <a:cubicBezTo>
                  <a:pt x="142830" y="802010"/>
                  <a:pt x="153652" y="746100"/>
                  <a:pt x="122090" y="830867"/>
                </a:cubicBezTo>
                <a:cubicBezTo>
                  <a:pt x="90528" y="915634"/>
                  <a:pt x="15681" y="1172640"/>
                  <a:pt x="3056" y="1204202"/>
                </a:cubicBezTo>
                <a:cubicBezTo>
                  <a:pt x="-9569" y="1235764"/>
                  <a:pt x="19288" y="1095989"/>
                  <a:pt x="46341" y="1020240"/>
                </a:cubicBezTo>
                <a:cubicBezTo>
                  <a:pt x="73394" y="944491"/>
                  <a:pt x="118483" y="882269"/>
                  <a:pt x="165375" y="749708"/>
                </a:cubicBezTo>
                <a:cubicBezTo>
                  <a:pt x="212267" y="617147"/>
                  <a:pt x="314168" y="294312"/>
                  <a:pt x="327695" y="224875"/>
                </a:cubicBezTo>
                <a:cubicBezTo>
                  <a:pt x="341222" y="155438"/>
                  <a:pt x="243830" y="348418"/>
                  <a:pt x="246535" y="333088"/>
                </a:cubicBezTo>
                <a:cubicBezTo>
                  <a:pt x="249240" y="317758"/>
                  <a:pt x="330400" y="159045"/>
                  <a:pt x="343927" y="132894"/>
                </a:cubicBezTo>
                <a:cubicBezTo>
                  <a:pt x="357454" y="106743"/>
                  <a:pt x="306954" y="192411"/>
                  <a:pt x="327695" y="176179"/>
                </a:cubicBezTo>
                <a:cubicBezTo>
                  <a:pt x="348436" y="159947"/>
                  <a:pt x="475586" y="-25819"/>
                  <a:pt x="468372" y="3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DD9FB9C-1665-BE3A-6A0D-7B7AAA1BF87B}"/>
              </a:ext>
            </a:extLst>
          </p:cNvPr>
          <p:cNvSpPr/>
          <p:nvPr/>
        </p:nvSpPr>
        <p:spPr>
          <a:xfrm>
            <a:off x="6552533" y="9265594"/>
            <a:ext cx="638380" cy="1306076"/>
          </a:xfrm>
          <a:custGeom>
            <a:avLst/>
            <a:gdLst>
              <a:gd name="connsiteX0" fmla="*/ 285589 w 638380"/>
              <a:gd name="connsiteY0" fmla="*/ 44058 h 1306076"/>
              <a:gd name="connsiteX1" fmla="*/ 583763 w 638380"/>
              <a:gd name="connsiteY1" fmla="*/ 607276 h 1306076"/>
              <a:gd name="connsiteX2" fmla="*/ 610267 w 638380"/>
              <a:gd name="connsiteY2" fmla="*/ 527763 h 1306076"/>
              <a:gd name="connsiteX3" fmla="*/ 630145 w 638380"/>
              <a:gd name="connsiteY3" fmla="*/ 739797 h 1306076"/>
              <a:gd name="connsiteX4" fmla="*/ 464493 w 638380"/>
              <a:gd name="connsiteY4" fmla="*/ 1303015 h 1306076"/>
              <a:gd name="connsiteX5" fmla="*/ 590389 w 638380"/>
              <a:gd name="connsiteY5" fmla="*/ 958458 h 1306076"/>
              <a:gd name="connsiteX6" fmla="*/ 583763 w 638380"/>
              <a:gd name="connsiteY6" fmla="*/ 812684 h 1306076"/>
              <a:gd name="connsiteX7" fmla="*/ 166319 w 638380"/>
              <a:gd name="connsiteY7" fmla="*/ 852441 h 1306076"/>
              <a:gd name="connsiteX8" fmla="*/ 391606 w 638380"/>
              <a:gd name="connsiteY8" fmla="*/ 706667 h 1306076"/>
              <a:gd name="connsiteX9" fmla="*/ 437989 w 638380"/>
              <a:gd name="connsiteY9" fmla="*/ 547641 h 1306076"/>
              <a:gd name="connsiteX10" fmla="*/ 398232 w 638380"/>
              <a:gd name="connsiteY10" fmla="*/ 269345 h 1306076"/>
              <a:gd name="connsiteX11" fmla="*/ 331971 w 638380"/>
              <a:gd name="connsiteY11" fmla="*/ 209710 h 1306076"/>
              <a:gd name="connsiteX12" fmla="*/ 66928 w 638380"/>
              <a:gd name="connsiteY12" fmla="*/ 269345 h 1306076"/>
              <a:gd name="connsiteX13" fmla="*/ 40424 w 638380"/>
              <a:gd name="connsiteY13" fmla="*/ 315728 h 1306076"/>
              <a:gd name="connsiteX14" fmla="*/ 80180 w 638380"/>
              <a:gd name="connsiteY14" fmla="*/ 176580 h 1306076"/>
              <a:gd name="connsiteX15" fmla="*/ 667 w 638380"/>
              <a:gd name="connsiteY15" fmla="*/ 236215 h 1306076"/>
              <a:gd name="connsiteX16" fmla="*/ 133189 w 638380"/>
              <a:gd name="connsiteY16" fmla="*/ 57310 h 1306076"/>
              <a:gd name="connsiteX17" fmla="*/ 285589 w 638380"/>
              <a:gd name="connsiteY17" fmla="*/ 44058 h 130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8380" h="1306076">
                <a:moveTo>
                  <a:pt x="285589" y="44058"/>
                </a:moveTo>
                <a:cubicBezTo>
                  <a:pt x="360685" y="135719"/>
                  <a:pt x="529650" y="526659"/>
                  <a:pt x="583763" y="607276"/>
                </a:cubicBezTo>
                <a:cubicBezTo>
                  <a:pt x="637876" y="687893"/>
                  <a:pt x="602537" y="505676"/>
                  <a:pt x="610267" y="527763"/>
                </a:cubicBezTo>
                <a:cubicBezTo>
                  <a:pt x="617997" y="549850"/>
                  <a:pt x="654441" y="610588"/>
                  <a:pt x="630145" y="739797"/>
                </a:cubicBezTo>
                <a:cubicBezTo>
                  <a:pt x="605849" y="869006"/>
                  <a:pt x="471119" y="1266572"/>
                  <a:pt x="464493" y="1303015"/>
                </a:cubicBezTo>
                <a:cubicBezTo>
                  <a:pt x="457867" y="1339458"/>
                  <a:pt x="570511" y="1040180"/>
                  <a:pt x="590389" y="958458"/>
                </a:cubicBezTo>
                <a:cubicBezTo>
                  <a:pt x="610267" y="876736"/>
                  <a:pt x="654441" y="830354"/>
                  <a:pt x="583763" y="812684"/>
                </a:cubicBezTo>
                <a:cubicBezTo>
                  <a:pt x="513085" y="795015"/>
                  <a:pt x="198345" y="870111"/>
                  <a:pt x="166319" y="852441"/>
                </a:cubicBezTo>
                <a:cubicBezTo>
                  <a:pt x="134293" y="834772"/>
                  <a:pt x="346328" y="757467"/>
                  <a:pt x="391606" y="706667"/>
                </a:cubicBezTo>
                <a:cubicBezTo>
                  <a:pt x="436884" y="655867"/>
                  <a:pt x="436885" y="620528"/>
                  <a:pt x="437989" y="547641"/>
                </a:cubicBezTo>
                <a:cubicBezTo>
                  <a:pt x="439093" y="474754"/>
                  <a:pt x="415902" y="325667"/>
                  <a:pt x="398232" y="269345"/>
                </a:cubicBezTo>
                <a:cubicBezTo>
                  <a:pt x="380562" y="213023"/>
                  <a:pt x="387188" y="209710"/>
                  <a:pt x="331971" y="209710"/>
                </a:cubicBezTo>
                <a:cubicBezTo>
                  <a:pt x="276754" y="209710"/>
                  <a:pt x="115519" y="251675"/>
                  <a:pt x="66928" y="269345"/>
                </a:cubicBezTo>
                <a:cubicBezTo>
                  <a:pt x="18337" y="287015"/>
                  <a:pt x="38215" y="331189"/>
                  <a:pt x="40424" y="315728"/>
                </a:cubicBezTo>
                <a:cubicBezTo>
                  <a:pt x="42633" y="300267"/>
                  <a:pt x="86806" y="189832"/>
                  <a:pt x="80180" y="176580"/>
                </a:cubicBezTo>
                <a:cubicBezTo>
                  <a:pt x="73554" y="163328"/>
                  <a:pt x="-8168" y="256093"/>
                  <a:pt x="667" y="236215"/>
                </a:cubicBezTo>
                <a:cubicBezTo>
                  <a:pt x="9502" y="216337"/>
                  <a:pt x="93433" y="87127"/>
                  <a:pt x="133189" y="57310"/>
                </a:cubicBezTo>
                <a:cubicBezTo>
                  <a:pt x="172945" y="27493"/>
                  <a:pt x="210493" y="-47603"/>
                  <a:pt x="285589" y="440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3CDD643-A3E1-A3B0-4331-ED89E31D42B9}"/>
              </a:ext>
            </a:extLst>
          </p:cNvPr>
          <p:cNvSpPr/>
          <p:nvPr/>
        </p:nvSpPr>
        <p:spPr>
          <a:xfrm>
            <a:off x="4552010" y="7301729"/>
            <a:ext cx="288964" cy="188096"/>
          </a:xfrm>
          <a:custGeom>
            <a:avLst/>
            <a:gdLst>
              <a:gd name="connsiteX0" fmla="*/ 39040 w 288964"/>
              <a:gd name="connsiteY0" fmla="*/ 771 h 188096"/>
              <a:gd name="connsiteX1" fmla="*/ 267640 w 288964"/>
              <a:gd name="connsiteY1" fmla="*/ 96021 h 188096"/>
              <a:gd name="connsiteX2" fmla="*/ 270815 w 288964"/>
              <a:gd name="connsiteY2" fmla="*/ 111896 h 188096"/>
              <a:gd name="connsiteX3" fmla="*/ 194615 w 288964"/>
              <a:gd name="connsiteY3" fmla="*/ 156346 h 188096"/>
              <a:gd name="connsiteX4" fmla="*/ 220015 w 288964"/>
              <a:gd name="connsiteY4" fmla="*/ 188096 h 188096"/>
              <a:gd name="connsiteX5" fmla="*/ 112065 w 288964"/>
              <a:gd name="connsiteY5" fmla="*/ 156346 h 188096"/>
              <a:gd name="connsiteX6" fmla="*/ 4115 w 288964"/>
              <a:gd name="connsiteY6" fmla="*/ 99196 h 188096"/>
              <a:gd name="connsiteX7" fmla="*/ 23165 w 288964"/>
              <a:gd name="connsiteY7" fmla="*/ 124596 h 188096"/>
              <a:gd name="connsiteX8" fmla="*/ 29515 w 288964"/>
              <a:gd name="connsiteY8" fmla="*/ 70621 h 188096"/>
              <a:gd name="connsiteX9" fmla="*/ 64440 w 288964"/>
              <a:gd name="connsiteY9" fmla="*/ 51571 h 188096"/>
              <a:gd name="connsiteX10" fmla="*/ 39040 w 288964"/>
              <a:gd name="connsiteY10" fmla="*/ 771 h 18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964" h="188096">
                <a:moveTo>
                  <a:pt x="39040" y="771"/>
                </a:moveTo>
                <a:cubicBezTo>
                  <a:pt x="72907" y="8179"/>
                  <a:pt x="267640" y="96021"/>
                  <a:pt x="267640" y="96021"/>
                </a:cubicBezTo>
                <a:cubicBezTo>
                  <a:pt x="306269" y="114542"/>
                  <a:pt x="282986" y="101842"/>
                  <a:pt x="270815" y="111896"/>
                </a:cubicBezTo>
                <a:cubicBezTo>
                  <a:pt x="258644" y="121950"/>
                  <a:pt x="203082" y="143646"/>
                  <a:pt x="194615" y="156346"/>
                </a:cubicBezTo>
                <a:cubicBezTo>
                  <a:pt x="186148" y="169046"/>
                  <a:pt x="233773" y="188096"/>
                  <a:pt x="220015" y="188096"/>
                </a:cubicBezTo>
                <a:cubicBezTo>
                  <a:pt x="206257" y="188096"/>
                  <a:pt x="148048" y="171163"/>
                  <a:pt x="112065" y="156346"/>
                </a:cubicBezTo>
                <a:cubicBezTo>
                  <a:pt x="76082" y="141529"/>
                  <a:pt x="18932" y="104488"/>
                  <a:pt x="4115" y="99196"/>
                </a:cubicBezTo>
                <a:cubicBezTo>
                  <a:pt x="-10702" y="93904"/>
                  <a:pt x="18932" y="129358"/>
                  <a:pt x="23165" y="124596"/>
                </a:cubicBezTo>
                <a:cubicBezTo>
                  <a:pt x="27398" y="119834"/>
                  <a:pt x="22636" y="82792"/>
                  <a:pt x="29515" y="70621"/>
                </a:cubicBezTo>
                <a:cubicBezTo>
                  <a:pt x="36394" y="58450"/>
                  <a:pt x="61794" y="61625"/>
                  <a:pt x="64440" y="51571"/>
                </a:cubicBezTo>
                <a:cubicBezTo>
                  <a:pt x="67086" y="41517"/>
                  <a:pt x="5173" y="-6637"/>
                  <a:pt x="39040" y="7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A45FFD36-E444-4A12-E5F6-8652BA3FDCED}"/>
              </a:ext>
            </a:extLst>
          </p:cNvPr>
          <p:cNvSpPr/>
          <p:nvPr/>
        </p:nvSpPr>
        <p:spPr>
          <a:xfrm>
            <a:off x="4927441" y="7299037"/>
            <a:ext cx="381592" cy="178962"/>
          </a:xfrm>
          <a:custGeom>
            <a:avLst/>
            <a:gdLst>
              <a:gd name="connsiteX0" fmla="*/ 159 w 381592"/>
              <a:gd name="connsiteY0" fmla="*/ 178088 h 178962"/>
              <a:gd name="connsiteX1" fmla="*/ 197009 w 381592"/>
              <a:gd name="connsiteY1" fmla="*/ 35213 h 178962"/>
              <a:gd name="connsiteX2" fmla="*/ 139859 w 381592"/>
              <a:gd name="connsiteY2" fmla="*/ 54263 h 178962"/>
              <a:gd name="connsiteX3" fmla="*/ 365284 w 381592"/>
              <a:gd name="connsiteY3" fmla="*/ 288 h 178962"/>
              <a:gd name="connsiteX4" fmla="*/ 308134 w 381592"/>
              <a:gd name="connsiteY4" fmla="*/ 35213 h 178962"/>
              <a:gd name="connsiteX5" fmla="*/ 381159 w 381592"/>
              <a:gd name="connsiteY5" fmla="*/ 86013 h 178962"/>
              <a:gd name="connsiteX6" fmla="*/ 266859 w 381592"/>
              <a:gd name="connsiteY6" fmla="*/ 159038 h 178962"/>
              <a:gd name="connsiteX7" fmla="*/ 289084 w 381592"/>
              <a:gd name="connsiteY7" fmla="*/ 165388 h 178962"/>
              <a:gd name="connsiteX8" fmla="*/ 177959 w 381592"/>
              <a:gd name="connsiteY8" fmla="*/ 120938 h 178962"/>
              <a:gd name="connsiteX9" fmla="*/ 85884 w 381592"/>
              <a:gd name="connsiteY9" fmla="*/ 162213 h 178962"/>
              <a:gd name="connsiteX10" fmla="*/ 162084 w 381592"/>
              <a:gd name="connsiteY10" fmla="*/ 98713 h 178962"/>
              <a:gd name="connsiteX11" fmla="*/ 159 w 381592"/>
              <a:gd name="connsiteY11" fmla="*/ 178088 h 17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592" h="178962">
                <a:moveTo>
                  <a:pt x="159" y="178088"/>
                </a:moveTo>
                <a:cubicBezTo>
                  <a:pt x="5980" y="167505"/>
                  <a:pt x="173726" y="55850"/>
                  <a:pt x="197009" y="35213"/>
                </a:cubicBezTo>
                <a:cubicBezTo>
                  <a:pt x="220292" y="14576"/>
                  <a:pt x="111813" y="60084"/>
                  <a:pt x="139859" y="54263"/>
                </a:cubicBezTo>
                <a:cubicBezTo>
                  <a:pt x="167905" y="48442"/>
                  <a:pt x="337238" y="3463"/>
                  <a:pt x="365284" y="288"/>
                </a:cubicBezTo>
                <a:cubicBezTo>
                  <a:pt x="393330" y="-2887"/>
                  <a:pt x="305488" y="20926"/>
                  <a:pt x="308134" y="35213"/>
                </a:cubicBezTo>
                <a:cubicBezTo>
                  <a:pt x="310780" y="49500"/>
                  <a:pt x="388038" y="65376"/>
                  <a:pt x="381159" y="86013"/>
                </a:cubicBezTo>
                <a:cubicBezTo>
                  <a:pt x="374280" y="106650"/>
                  <a:pt x="282205" y="145809"/>
                  <a:pt x="266859" y="159038"/>
                </a:cubicBezTo>
                <a:cubicBezTo>
                  <a:pt x="251513" y="172267"/>
                  <a:pt x="303901" y="171738"/>
                  <a:pt x="289084" y="165388"/>
                </a:cubicBezTo>
                <a:cubicBezTo>
                  <a:pt x="274267" y="159038"/>
                  <a:pt x="211826" y="121467"/>
                  <a:pt x="177959" y="120938"/>
                </a:cubicBezTo>
                <a:cubicBezTo>
                  <a:pt x="144092" y="120409"/>
                  <a:pt x="88530" y="165917"/>
                  <a:pt x="85884" y="162213"/>
                </a:cubicBezTo>
                <a:cubicBezTo>
                  <a:pt x="83238" y="158509"/>
                  <a:pt x="174255" y="97655"/>
                  <a:pt x="162084" y="98713"/>
                </a:cubicBezTo>
                <a:cubicBezTo>
                  <a:pt x="149913" y="99771"/>
                  <a:pt x="-5662" y="188671"/>
                  <a:pt x="159" y="1780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4EB4CE34-6EAA-7E95-625A-AAA697CE1F2F}"/>
              </a:ext>
            </a:extLst>
          </p:cNvPr>
          <p:cNvSpPr/>
          <p:nvPr/>
        </p:nvSpPr>
        <p:spPr>
          <a:xfrm>
            <a:off x="4459743" y="7372267"/>
            <a:ext cx="360362" cy="241476"/>
          </a:xfrm>
          <a:custGeom>
            <a:avLst/>
            <a:gdLst>
              <a:gd name="connsiteX0" fmla="*/ 4307 w 360362"/>
              <a:gd name="connsiteY0" fmla="*/ 83 h 241476"/>
              <a:gd name="connsiteX1" fmla="*/ 236082 w 360362"/>
              <a:gd name="connsiteY1" fmla="*/ 149308 h 241476"/>
              <a:gd name="connsiteX2" fmla="*/ 185282 w 360362"/>
              <a:gd name="connsiteY2" fmla="*/ 133433 h 241476"/>
              <a:gd name="connsiteX3" fmla="*/ 356732 w 360362"/>
              <a:gd name="connsiteY3" fmla="*/ 57233 h 241476"/>
              <a:gd name="connsiteX4" fmla="*/ 302757 w 360362"/>
              <a:gd name="connsiteY4" fmla="*/ 133433 h 241476"/>
              <a:gd name="connsiteX5" fmla="*/ 309107 w 360362"/>
              <a:gd name="connsiteY5" fmla="*/ 241383 h 241476"/>
              <a:gd name="connsiteX6" fmla="*/ 137657 w 360362"/>
              <a:gd name="connsiteY6" fmla="*/ 152483 h 241476"/>
              <a:gd name="connsiteX7" fmla="*/ 128132 w 360362"/>
              <a:gd name="connsiteY7" fmla="*/ 162008 h 241476"/>
              <a:gd name="connsiteX8" fmla="*/ 10657 w 360362"/>
              <a:gd name="connsiteY8" fmla="*/ 82633 h 241476"/>
              <a:gd name="connsiteX9" fmla="*/ 80507 w 360362"/>
              <a:gd name="connsiteY9" fmla="*/ 127083 h 241476"/>
              <a:gd name="connsiteX10" fmla="*/ 4307 w 360362"/>
              <a:gd name="connsiteY10" fmla="*/ 83 h 24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362" h="241476">
                <a:moveTo>
                  <a:pt x="4307" y="83"/>
                </a:moveTo>
                <a:cubicBezTo>
                  <a:pt x="30236" y="3787"/>
                  <a:pt x="205920" y="127083"/>
                  <a:pt x="236082" y="149308"/>
                </a:cubicBezTo>
                <a:cubicBezTo>
                  <a:pt x="266244" y="171533"/>
                  <a:pt x="165174" y="148779"/>
                  <a:pt x="185282" y="133433"/>
                </a:cubicBezTo>
                <a:cubicBezTo>
                  <a:pt x="205390" y="118087"/>
                  <a:pt x="337153" y="57233"/>
                  <a:pt x="356732" y="57233"/>
                </a:cubicBezTo>
                <a:cubicBezTo>
                  <a:pt x="376311" y="57233"/>
                  <a:pt x="310694" y="102741"/>
                  <a:pt x="302757" y="133433"/>
                </a:cubicBezTo>
                <a:cubicBezTo>
                  <a:pt x="294820" y="164125"/>
                  <a:pt x="336624" y="238208"/>
                  <a:pt x="309107" y="241383"/>
                </a:cubicBezTo>
                <a:cubicBezTo>
                  <a:pt x="281590" y="244558"/>
                  <a:pt x="167819" y="165712"/>
                  <a:pt x="137657" y="152483"/>
                </a:cubicBezTo>
                <a:cubicBezTo>
                  <a:pt x="107495" y="139254"/>
                  <a:pt x="149299" y="173650"/>
                  <a:pt x="128132" y="162008"/>
                </a:cubicBezTo>
                <a:cubicBezTo>
                  <a:pt x="106965" y="150366"/>
                  <a:pt x="18594" y="88454"/>
                  <a:pt x="10657" y="82633"/>
                </a:cubicBezTo>
                <a:cubicBezTo>
                  <a:pt x="2720" y="76812"/>
                  <a:pt x="83153" y="137137"/>
                  <a:pt x="80507" y="127083"/>
                </a:cubicBezTo>
                <a:cubicBezTo>
                  <a:pt x="77861" y="117029"/>
                  <a:pt x="-21622" y="-3621"/>
                  <a:pt x="4307" y="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F6466CC1-4D48-D6DC-287E-2703B4925F46}"/>
              </a:ext>
            </a:extLst>
          </p:cNvPr>
          <p:cNvSpPr/>
          <p:nvPr/>
        </p:nvSpPr>
        <p:spPr>
          <a:xfrm>
            <a:off x="5010080" y="7425878"/>
            <a:ext cx="615340" cy="608140"/>
          </a:xfrm>
          <a:custGeom>
            <a:avLst/>
            <a:gdLst>
              <a:gd name="connsiteX0" fmla="*/ 330270 w 615340"/>
              <a:gd name="connsiteY0" fmla="*/ 22672 h 608140"/>
              <a:gd name="connsiteX1" fmla="*/ 266770 w 615340"/>
              <a:gd name="connsiteY1" fmla="*/ 206822 h 608140"/>
              <a:gd name="connsiteX2" fmla="*/ 342970 w 615340"/>
              <a:gd name="connsiteY2" fmla="*/ 276672 h 608140"/>
              <a:gd name="connsiteX3" fmla="*/ 282645 w 615340"/>
              <a:gd name="connsiteY3" fmla="*/ 276672 h 608140"/>
              <a:gd name="connsiteX4" fmla="*/ 469970 w 615340"/>
              <a:gd name="connsiteY4" fmla="*/ 368747 h 608140"/>
              <a:gd name="connsiteX5" fmla="*/ 412820 w 615340"/>
              <a:gd name="connsiteY5" fmla="*/ 317947 h 608140"/>
              <a:gd name="connsiteX6" fmla="*/ 562045 w 615340"/>
              <a:gd name="connsiteY6" fmla="*/ 435422 h 608140"/>
              <a:gd name="connsiteX7" fmla="*/ 463620 w 615340"/>
              <a:gd name="connsiteY7" fmla="*/ 413197 h 608140"/>
              <a:gd name="connsiteX8" fmla="*/ 603320 w 615340"/>
              <a:gd name="connsiteY8" fmla="*/ 600522 h 608140"/>
              <a:gd name="connsiteX9" fmla="*/ 587445 w 615340"/>
              <a:gd name="connsiteY9" fmla="*/ 565597 h 608140"/>
              <a:gd name="connsiteX10" fmla="*/ 422345 w 615340"/>
              <a:gd name="connsiteY10" fmla="*/ 508447 h 608140"/>
              <a:gd name="connsiteX11" fmla="*/ 133420 w 615340"/>
              <a:gd name="connsiteY11" fmla="*/ 486222 h 608140"/>
              <a:gd name="connsiteX12" fmla="*/ 276295 w 615340"/>
              <a:gd name="connsiteY12" fmla="*/ 533847 h 608140"/>
              <a:gd name="connsiteX13" fmla="*/ 28645 w 615340"/>
              <a:gd name="connsiteY13" fmla="*/ 492572 h 608140"/>
              <a:gd name="connsiteX14" fmla="*/ 266770 w 615340"/>
              <a:gd name="connsiteY14" fmla="*/ 438597 h 608140"/>
              <a:gd name="connsiteX15" fmla="*/ 117545 w 615340"/>
              <a:gd name="connsiteY15" fmla="*/ 235397 h 608140"/>
              <a:gd name="connsiteX16" fmla="*/ 168345 w 615340"/>
              <a:gd name="connsiteY16" fmla="*/ 232222 h 608140"/>
              <a:gd name="connsiteX17" fmla="*/ 98495 w 615340"/>
              <a:gd name="connsiteY17" fmla="*/ 146497 h 608140"/>
              <a:gd name="connsiteX18" fmla="*/ 70 w 615340"/>
              <a:gd name="connsiteY18" fmla="*/ 79822 h 608140"/>
              <a:gd name="connsiteX19" fmla="*/ 114370 w 615340"/>
              <a:gd name="connsiteY19" fmla="*/ 162372 h 608140"/>
              <a:gd name="connsiteX20" fmla="*/ 133420 w 615340"/>
              <a:gd name="connsiteY20" fmla="*/ 447 h 608140"/>
              <a:gd name="connsiteX21" fmla="*/ 174695 w 615340"/>
              <a:gd name="connsiteY21" fmla="*/ 111572 h 608140"/>
              <a:gd name="connsiteX22" fmla="*/ 222320 w 615340"/>
              <a:gd name="connsiteY22" fmla="*/ 32197 h 608140"/>
              <a:gd name="connsiteX23" fmla="*/ 142945 w 615340"/>
              <a:gd name="connsiteY23" fmla="*/ 108397 h 608140"/>
              <a:gd name="connsiteX24" fmla="*/ 330270 w 615340"/>
              <a:gd name="connsiteY24" fmla="*/ 22672 h 60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15340" h="608140">
                <a:moveTo>
                  <a:pt x="330270" y="22672"/>
                </a:moveTo>
                <a:cubicBezTo>
                  <a:pt x="350907" y="39076"/>
                  <a:pt x="264653" y="164489"/>
                  <a:pt x="266770" y="206822"/>
                </a:cubicBezTo>
                <a:cubicBezTo>
                  <a:pt x="268887" y="249155"/>
                  <a:pt x="340324" y="265030"/>
                  <a:pt x="342970" y="276672"/>
                </a:cubicBezTo>
                <a:cubicBezTo>
                  <a:pt x="345616" y="288314"/>
                  <a:pt x="261478" y="261326"/>
                  <a:pt x="282645" y="276672"/>
                </a:cubicBezTo>
                <a:cubicBezTo>
                  <a:pt x="303812" y="292018"/>
                  <a:pt x="448274" y="361868"/>
                  <a:pt x="469970" y="368747"/>
                </a:cubicBezTo>
                <a:cubicBezTo>
                  <a:pt x="491666" y="375626"/>
                  <a:pt x="397474" y="306835"/>
                  <a:pt x="412820" y="317947"/>
                </a:cubicBezTo>
                <a:cubicBezTo>
                  <a:pt x="428166" y="329059"/>
                  <a:pt x="553578" y="419547"/>
                  <a:pt x="562045" y="435422"/>
                </a:cubicBezTo>
                <a:cubicBezTo>
                  <a:pt x="570512" y="451297"/>
                  <a:pt x="456741" y="385680"/>
                  <a:pt x="463620" y="413197"/>
                </a:cubicBezTo>
                <a:cubicBezTo>
                  <a:pt x="470499" y="440714"/>
                  <a:pt x="582682" y="575122"/>
                  <a:pt x="603320" y="600522"/>
                </a:cubicBezTo>
                <a:cubicBezTo>
                  <a:pt x="623958" y="625922"/>
                  <a:pt x="617608" y="580943"/>
                  <a:pt x="587445" y="565597"/>
                </a:cubicBezTo>
                <a:cubicBezTo>
                  <a:pt x="557283" y="550251"/>
                  <a:pt x="498016" y="521676"/>
                  <a:pt x="422345" y="508447"/>
                </a:cubicBezTo>
                <a:cubicBezTo>
                  <a:pt x="346674" y="495218"/>
                  <a:pt x="157762" y="481989"/>
                  <a:pt x="133420" y="486222"/>
                </a:cubicBezTo>
                <a:cubicBezTo>
                  <a:pt x="109078" y="490455"/>
                  <a:pt x="293757" y="532789"/>
                  <a:pt x="276295" y="533847"/>
                </a:cubicBezTo>
                <a:cubicBezTo>
                  <a:pt x="258833" y="534905"/>
                  <a:pt x="30232" y="508447"/>
                  <a:pt x="28645" y="492572"/>
                </a:cubicBezTo>
                <a:cubicBezTo>
                  <a:pt x="27057" y="476697"/>
                  <a:pt x="251953" y="481459"/>
                  <a:pt x="266770" y="438597"/>
                </a:cubicBezTo>
                <a:cubicBezTo>
                  <a:pt x="281587" y="395735"/>
                  <a:pt x="133949" y="269793"/>
                  <a:pt x="117545" y="235397"/>
                </a:cubicBezTo>
                <a:cubicBezTo>
                  <a:pt x="101141" y="201001"/>
                  <a:pt x="171520" y="247039"/>
                  <a:pt x="168345" y="232222"/>
                </a:cubicBezTo>
                <a:cubicBezTo>
                  <a:pt x="165170" y="217405"/>
                  <a:pt x="126541" y="171897"/>
                  <a:pt x="98495" y="146497"/>
                </a:cubicBezTo>
                <a:cubicBezTo>
                  <a:pt x="70449" y="121097"/>
                  <a:pt x="-2576" y="77176"/>
                  <a:pt x="70" y="79822"/>
                </a:cubicBezTo>
                <a:cubicBezTo>
                  <a:pt x="2716" y="82468"/>
                  <a:pt x="92145" y="175601"/>
                  <a:pt x="114370" y="162372"/>
                </a:cubicBezTo>
                <a:cubicBezTo>
                  <a:pt x="136595" y="149143"/>
                  <a:pt x="123366" y="8914"/>
                  <a:pt x="133420" y="447"/>
                </a:cubicBezTo>
                <a:cubicBezTo>
                  <a:pt x="143474" y="-8020"/>
                  <a:pt x="159878" y="106280"/>
                  <a:pt x="174695" y="111572"/>
                </a:cubicBezTo>
                <a:cubicBezTo>
                  <a:pt x="189512" y="116864"/>
                  <a:pt x="227612" y="32726"/>
                  <a:pt x="222320" y="32197"/>
                </a:cubicBezTo>
                <a:cubicBezTo>
                  <a:pt x="217028" y="31668"/>
                  <a:pt x="117545" y="111572"/>
                  <a:pt x="142945" y="108397"/>
                </a:cubicBezTo>
                <a:cubicBezTo>
                  <a:pt x="168345" y="105222"/>
                  <a:pt x="309633" y="6268"/>
                  <a:pt x="330270" y="226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4BA2B812-0271-C1AE-9F1F-1EEA127DE4FD}"/>
              </a:ext>
            </a:extLst>
          </p:cNvPr>
          <p:cNvSpPr/>
          <p:nvPr/>
        </p:nvSpPr>
        <p:spPr>
          <a:xfrm>
            <a:off x="4461352" y="8188302"/>
            <a:ext cx="825026" cy="86349"/>
          </a:xfrm>
          <a:custGeom>
            <a:avLst/>
            <a:gdLst>
              <a:gd name="connsiteX0" fmla="*/ 2698 w 825026"/>
              <a:gd name="connsiteY0" fmla="*/ 3198 h 86349"/>
              <a:gd name="connsiteX1" fmla="*/ 294798 w 825026"/>
              <a:gd name="connsiteY1" fmla="*/ 47648 h 86349"/>
              <a:gd name="connsiteX2" fmla="*/ 231298 w 825026"/>
              <a:gd name="connsiteY2" fmla="*/ 41298 h 86349"/>
              <a:gd name="connsiteX3" fmla="*/ 428148 w 825026"/>
              <a:gd name="connsiteY3" fmla="*/ 28598 h 86349"/>
              <a:gd name="connsiteX4" fmla="*/ 342423 w 825026"/>
              <a:gd name="connsiteY4" fmla="*/ 38123 h 86349"/>
              <a:gd name="connsiteX5" fmla="*/ 666273 w 825026"/>
              <a:gd name="connsiteY5" fmla="*/ 22248 h 86349"/>
              <a:gd name="connsiteX6" fmla="*/ 586898 w 825026"/>
              <a:gd name="connsiteY6" fmla="*/ 25423 h 86349"/>
              <a:gd name="connsiteX7" fmla="*/ 825023 w 825026"/>
              <a:gd name="connsiteY7" fmla="*/ 23 h 86349"/>
              <a:gd name="connsiteX8" fmla="*/ 580548 w 825026"/>
              <a:gd name="connsiteY8" fmla="*/ 22248 h 86349"/>
              <a:gd name="connsiteX9" fmla="*/ 196373 w 825026"/>
              <a:gd name="connsiteY9" fmla="*/ 85748 h 86349"/>
              <a:gd name="connsiteX10" fmla="*/ 297973 w 825026"/>
              <a:gd name="connsiteY10" fmla="*/ 53998 h 86349"/>
              <a:gd name="connsiteX11" fmla="*/ 228123 w 825026"/>
              <a:gd name="connsiteY11" fmla="*/ 50823 h 86349"/>
              <a:gd name="connsiteX12" fmla="*/ 151923 w 825026"/>
              <a:gd name="connsiteY12" fmla="*/ 47648 h 86349"/>
              <a:gd name="connsiteX13" fmla="*/ 2698 w 825026"/>
              <a:gd name="connsiteY13" fmla="*/ 3198 h 8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5026" h="86349">
                <a:moveTo>
                  <a:pt x="2698" y="3198"/>
                </a:moveTo>
                <a:cubicBezTo>
                  <a:pt x="26510" y="3198"/>
                  <a:pt x="256698" y="41298"/>
                  <a:pt x="294798" y="47648"/>
                </a:cubicBezTo>
                <a:cubicBezTo>
                  <a:pt x="332898" y="53998"/>
                  <a:pt x="209073" y="44473"/>
                  <a:pt x="231298" y="41298"/>
                </a:cubicBezTo>
                <a:cubicBezTo>
                  <a:pt x="253523" y="38123"/>
                  <a:pt x="409627" y="29127"/>
                  <a:pt x="428148" y="28598"/>
                </a:cubicBezTo>
                <a:cubicBezTo>
                  <a:pt x="446669" y="28069"/>
                  <a:pt x="302736" y="39181"/>
                  <a:pt x="342423" y="38123"/>
                </a:cubicBezTo>
                <a:cubicBezTo>
                  <a:pt x="382110" y="37065"/>
                  <a:pt x="625527" y="24365"/>
                  <a:pt x="666273" y="22248"/>
                </a:cubicBezTo>
                <a:cubicBezTo>
                  <a:pt x="707019" y="20131"/>
                  <a:pt x="560440" y="29127"/>
                  <a:pt x="586898" y="25423"/>
                </a:cubicBezTo>
                <a:cubicBezTo>
                  <a:pt x="613356" y="21719"/>
                  <a:pt x="826081" y="552"/>
                  <a:pt x="825023" y="23"/>
                </a:cubicBezTo>
                <a:cubicBezTo>
                  <a:pt x="823965" y="-506"/>
                  <a:pt x="685323" y="7961"/>
                  <a:pt x="580548" y="22248"/>
                </a:cubicBezTo>
                <a:cubicBezTo>
                  <a:pt x="475773" y="36535"/>
                  <a:pt x="243469" y="80456"/>
                  <a:pt x="196373" y="85748"/>
                </a:cubicBezTo>
                <a:cubicBezTo>
                  <a:pt x="149277" y="91040"/>
                  <a:pt x="292681" y="59819"/>
                  <a:pt x="297973" y="53998"/>
                </a:cubicBezTo>
                <a:cubicBezTo>
                  <a:pt x="303265" y="48177"/>
                  <a:pt x="228123" y="50823"/>
                  <a:pt x="228123" y="50823"/>
                </a:cubicBezTo>
                <a:cubicBezTo>
                  <a:pt x="203781" y="49765"/>
                  <a:pt x="184202" y="53469"/>
                  <a:pt x="151923" y="47648"/>
                </a:cubicBezTo>
                <a:cubicBezTo>
                  <a:pt x="119644" y="41827"/>
                  <a:pt x="-21114" y="3198"/>
                  <a:pt x="2698" y="3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2E96BBF6-E3AA-7EED-226D-CA52220A7B5C}"/>
              </a:ext>
            </a:extLst>
          </p:cNvPr>
          <p:cNvSpPr/>
          <p:nvPr/>
        </p:nvSpPr>
        <p:spPr>
          <a:xfrm>
            <a:off x="4434308" y="8200588"/>
            <a:ext cx="226675" cy="172134"/>
          </a:xfrm>
          <a:custGeom>
            <a:avLst/>
            <a:gdLst>
              <a:gd name="connsiteX0" fmla="*/ 1167 w 226675"/>
              <a:gd name="connsiteY0" fmla="*/ 437 h 172134"/>
              <a:gd name="connsiteX1" fmla="*/ 128167 w 226675"/>
              <a:gd name="connsiteY1" fmla="*/ 111562 h 172134"/>
              <a:gd name="connsiteX2" fmla="*/ 96417 w 226675"/>
              <a:gd name="connsiteY2" fmla="*/ 82987 h 172134"/>
              <a:gd name="connsiteX3" fmla="*/ 226592 w 226675"/>
              <a:gd name="connsiteY3" fmla="*/ 171887 h 172134"/>
              <a:gd name="connsiteX4" fmla="*/ 115467 w 226675"/>
              <a:gd name="connsiteY4" fmla="*/ 108387 h 172134"/>
              <a:gd name="connsiteX5" fmla="*/ 67842 w 226675"/>
              <a:gd name="connsiteY5" fmla="*/ 73462 h 172134"/>
              <a:gd name="connsiteX6" fmla="*/ 1167 w 226675"/>
              <a:gd name="connsiteY6" fmla="*/ 437 h 17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75" h="172134">
                <a:moveTo>
                  <a:pt x="1167" y="437"/>
                </a:moveTo>
                <a:cubicBezTo>
                  <a:pt x="11221" y="6787"/>
                  <a:pt x="112292" y="97804"/>
                  <a:pt x="128167" y="111562"/>
                </a:cubicBezTo>
                <a:cubicBezTo>
                  <a:pt x="144042" y="125320"/>
                  <a:pt x="80013" y="72933"/>
                  <a:pt x="96417" y="82987"/>
                </a:cubicBezTo>
                <a:cubicBezTo>
                  <a:pt x="112821" y="93041"/>
                  <a:pt x="223417" y="167654"/>
                  <a:pt x="226592" y="171887"/>
                </a:cubicBezTo>
                <a:cubicBezTo>
                  <a:pt x="229767" y="176120"/>
                  <a:pt x="141925" y="124791"/>
                  <a:pt x="115467" y="108387"/>
                </a:cubicBezTo>
                <a:cubicBezTo>
                  <a:pt x="89009" y="91983"/>
                  <a:pt x="86892" y="88279"/>
                  <a:pt x="67842" y="73462"/>
                </a:cubicBezTo>
                <a:cubicBezTo>
                  <a:pt x="48792" y="58645"/>
                  <a:pt x="-8887" y="-5913"/>
                  <a:pt x="116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D3D17E33-6DFB-2D7B-0724-AED486B522B1}"/>
              </a:ext>
            </a:extLst>
          </p:cNvPr>
          <p:cNvSpPr/>
          <p:nvPr/>
        </p:nvSpPr>
        <p:spPr>
          <a:xfrm>
            <a:off x="4809334" y="7566004"/>
            <a:ext cx="226334" cy="336886"/>
          </a:xfrm>
          <a:custGeom>
            <a:avLst/>
            <a:gdLst>
              <a:gd name="connsiteX0" fmla="*/ 194466 w 226334"/>
              <a:gd name="connsiteY0" fmla="*/ 21 h 336886"/>
              <a:gd name="connsiteX1" fmla="*/ 156366 w 226334"/>
              <a:gd name="connsiteY1" fmla="*/ 98446 h 336886"/>
              <a:gd name="connsiteX2" fmla="*/ 175416 w 226334"/>
              <a:gd name="connsiteY2" fmla="*/ 76221 h 336886"/>
              <a:gd name="connsiteX3" fmla="*/ 159541 w 226334"/>
              <a:gd name="connsiteY3" fmla="*/ 215921 h 336886"/>
              <a:gd name="connsiteX4" fmla="*/ 226216 w 226334"/>
              <a:gd name="connsiteY4" fmla="*/ 304821 h 336886"/>
              <a:gd name="connsiteX5" fmla="*/ 140491 w 226334"/>
              <a:gd name="connsiteY5" fmla="*/ 336571 h 336886"/>
              <a:gd name="connsiteX6" fmla="*/ 791 w 226334"/>
              <a:gd name="connsiteY6" fmla="*/ 288946 h 336886"/>
              <a:gd name="connsiteX7" fmla="*/ 83341 w 226334"/>
              <a:gd name="connsiteY7" fmla="*/ 282596 h 336886"/>
              <a:gd name="connsiteX8" fmla="*/ 76991 w 226334"/>
              <a:gd name="connsiteY8" fmla="*/ 266721 h 336886"/>
              <a:gd name="connsiteX9" fmla="*/ 67466 w 226334"/>
              <a:gd name="connsiteY9" fmla="*/ 203221 h 336886"/>
              <a:gd name="connsiteX10" fmla="*/ 45241 w 226334"/>
              <a:gd name="connsiteY10" fmla="*/ 117496 h 336886"/>
              <a:gd name="connsiteX11" fmla="*/ 70641 w 226334"/>
              <a:gd name="connsiteY11" fmla="*/ 152421 h 336886"/>
              <a:gd name="connsiteX12" fmla="*/ 86516 w 226334"/>
              <a:gd name="connsiteY12" fmla="*/ 34946 h 336886"/>
              <a:gd name="connsiteX13" fmla="*/ 96041 w 226334"/>
              <a:gd name="connsiteY13" fmla="*/ 146071 h 336886"/>
              <a:gd name="connsiteX14" fmla="*/ 111916 w 226334"/>
              <a:gd name="connsiteY14" fmla="*/ 107971 h 336886"/>
              <a:gd name="connsiteX15" fmla="*/ 194466 w 226334"/>
              <a:gd name="connsiteY15" fmla="*/ 21 h 3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334" h="336886">
                <a:moveTo>
                  <a:pt x="194466" y="21"/>
                </a:moveTo>
                <a:cubicBezTo>
                  <a:pt x="201874" y="-1566"/>
                  <a:pt x="159541" y="85746"/>
                  <a:pt x="156366" y="98446"/>
                </a:cubicBezTo>
                <a:cubicBezTo>
                  <a:pt x="153191" y="111146"/>
                  <a:pt x="174887" y="56642"/>
                  <a:pt x="175416" y="76221"/>
                </a:cubicBezTo>
                <a:cubicBezTo>
                  <a:pt x="175945" y="95800"/>
                  <a:pt x="151074" y="177821"/>
                  <a:pt x="159541" y="215921"/>
                </a:cubicBezTo>
                <a:cubicBezTo>
                  <a:pt x="168008" y="254021"/>
                  <a:pt x="229391" y="284713"/>
                  <a:pt x="226216" y="304821"/>
                </a:cubicBezTo>
                <a:cubicBezTo>
                  <a:pt x="223041" y="324929"/>
                  <a:pt x="178062" y="339217"/>
                  <a:pt x="140491" y="336571"/>
                </a:cubicBezTo>
                <a:cubicBezTo>
                  <a:pt x="102920" y="333925"/>
                  <a:pt x="10316" y="297942"/>
                  <a:pt x="791" y="288946"/>
                </a:cubicBezTo>
                <a:cubicBezTo>
                  <a:pt x="-8734" y="279950"/>
                  <a:pt x="70641" y="286300"/>
                  <a:pt x="83341" y="282596"/>
                </a:cubicBezTo>
                <a:cubicBezTo>
                  <a:pt x="96041" y="278892"/>
                  <a:pt x="79637" y="279950"/>
                  <a:pt x="76991" y="266721"/>
                </a:cubicBezTo>
                <a:cubicBezTo>
                  <a:pt x="74345" y="253492"/>
                  <a:pt x="72758" y="228092"/>
                  <a:pt x="67466" y="203221"/>
                </a:cubicBezTo>
                <a:cubicBezTo>
                  <a:pt x="62174" y="178350"/>
                  <a:pt x="44712" y="125963"/>
                  <a:pt x="45241" y="117496"/>
                </a:cubicBezTo>
                <a:cubicBezTo>
                  <a:pt x="45770" y="109029"/>
                  <a:pt x="63762" y="166179"/>
                  <a:pt x="70641" y="152421"/>
                </a:cubicBezTo>
                <a:cubicBezTo>
                  <a:pt x="77520" y="138663"/>
                  <a:pt x="82283" y="36004"/>
                  <a:pt x="86516" y="34946"/>
                </a:cubicBezTo>
                <a:cubicBezTo>
                  <a:pt x="90749" y="33888"/>
                  <a:pt x="91808" y="133900"/>
                  <a:pt x="96041" y="146071"/>
                </a:cubicBezTo>
                <a:cubicBezTo>
                  <a:pt x="100274" y="158242"/>
                  <a:pt x="98687" y="127550"/>
                  <a:pt x="111916" y="107971"/>
                </a:cubicBezTo>
                <a:cubicBezTo>
                  <a:pt x="125145" y="88392"/>
                  <a:pt x="187058" y="1608"/>
                  <a:pt x="194466" y="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DD7202DA-D98A-1FD3-459F-4A9FA08EFB1A}"/>
              </a:ext>
            </a:extLst>
          </p:cNvPr>
          <p:cNvSpPr/>
          <p:nvPr/>
        </p:nvSpPr>
        <p:spPr>
          <a:xfrm>
            <a:off x="4635482" y="9375382"/>
            <a:ext cx="814180" cy="1159906"/>
          </a:xfrm>
          <a:custGeom>
            <a:avLst/>
            <a:gdLst>
              <a:gd name="connsiteX0" fmla="*/ 801757 w 814180"/>
              <a:gd name="connsiteY0" fmla="*/ 14424 h 1159906"/>
              <a:gd name="connsiteX1" fmla="*/ 246234 w 814180"/>
              <a:gd name="connsiteY1" fmla="*/ 864915 h 1159906"/>
              <a:gd name="connsiteX2" fmla="*/ 319976 w 814180"/>
              <a:gd name="connsiteY2" fmla="*/ 751844 h 1159906"/>
              <a:gd name="connsiteX3" fmla="*/ 428 w 814180"/>
              <a:gd name="connsiteY3" fmla="*/ 1159883 h 1159906"/>
              <a:gd name="connsiteX4" fmla="*/ 251150 w 814180"/>
              <a:gd name="connsiteY4" fmla="*/ 771508 h 1159906"/>
              <a:gd name="connsiteX5" fmla="*/ 241318 w 814180"/>
              <a:gd name="connsiteY5" fmla="*/ 889495 h 1159906"/>
              <a:gd name="connsiteX6" fmla="*/ 319976 w 814180"/>
              <a:gd name="connsiteY6" fmla="*/ 761676 h 1159906"/>
              <a:gd name="connsiteX7" fmla="*/ 526453 w 814180"/>
              <a:gd name="connsiteY7" fmla="*/ 506037 h 1159906"/>
              <a:gd name="connsiteX8" fmla="*/ 437963 w 814180"/>
              <a:gd name="connsiteY8" fmla="*/ 628941 h 1159906"/>
              <a:gd name="connsiteX9" fmla="*/ 619860 w 814180"/>
              <a:gd name="connsiteY9" fmla="*/ 348721 h 1159906"/>
              <a:gd name="connsiteX10" fmla="*/ 801757 w 814180"/>
              <a:gd name="connsiteY10" fmla="*/ 14424 h 115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180" h="1159906">
                <a:moveTo>
                  <a:pt x="801757" y="14424"/>
                </a:moveTo>
                <a:cubicBezTo>
                  <a:pt x="739486" y="100456"/>
                  <a:pt x="326531" y="742012"/>
                  <a:pt x="246234" y="864915"/>
                </a:cubicBezTo>
                <a:cubicBezTo>
                  <a:pt x="165937" y="987818"/>
                  <a:pt x="360944" y="702683"/>
                  <a:pt x="319976" y="751844"/>
                </a:cubicBezTo>
                <a:cubicBezTo>
                  <a:pt x="279008" y="801005"/>
                  <a:pt x="11899" y="1156606"/>
                  <a:pt x="428" y="1159883"/>
                </a:cubicBezTo>
                <a:cubicBezTo>
                  <a:pt x="-11043" y="1163160"/>
                  <a:pt x="211002" y="816573"/>
                  <a:pt x="251150" y="771508"/>
                </a:cubicBezTo>
                <a:cubicBezTo>
                  <a:pt x="291298" y="726443"/>
                  <a:pt x="229847" y="891134"/>
                  <a:pt x="241318" y="889495"/>
                </a:cubicBezTo>
                <a:cubicBezTo>
                  <a:pt x="252789" y="887856"/>
                  <a:pt x="272454" y="825586"/>
                  <a:pt x="319976" y="761676"/>
                </a:cubicBezTo>
                <a:cubicBezTo>
                  <a:pt x="367498" y="697766"/>
                  <a:pt x="506789" y="528159"/>
                  <a:pt x="526453" y="506037"/>
                </a:cubicBezTo>
                <a:cubicBezTo>
                  <a:pt x="546117" y="483915"/>
                  <a:pt x="422395" y="655160"/>
                  <a:pt x="437963" y="628941"/>
                </a:cubicBezTo>
                <a:cubicBezTo>
                  <a:pt x="453531" y="602722"/>
                  <a:pt x="564963" y="446224"/>
                  <a:pt x="619860" y="348721"/>
                </a:cubicBezTo>
                <a:cubicBezTo>
                  <a:pt x="674757" y="251218"/>
                  <a:pt x="864028" y="-71608"/>
                  <a:pt x="801757" y="1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69D90438-33E5-3165-C539-2A5CAF718309}"/>
              </a:ext>
            </a:extLst>
          </p:cNvPr>
          <p:cNvSpPr/>
          <p:nvPr/>
        </p:nvSpPr>
        <p:spPr>
          <a:xfrm>
            <a:off x="4157584" y="9166332"/>
            <a:ext cx="518440" cy="740884"/>
          </a:xfrm>
          <a:custGeom>
            <a:avLst/>
            <a:gdLst>
              <a:gd name="connsiteX0" fmla="*/ 1461 w 518440"/>
              <a:gd name="connsiteY0" fmla="*/ 2249 h 740884"/>
              <a:gd name="connsiteX1" fmla="*/ 458661 w 518440"/>
              <a:gd name="connsiteY1" fmla="*/ 395539 h 740884"/>
              <a:gd name="connsiteX2" fmla="*/ 463577 w 518440"/>
              <a:gd name="connsiteY2" fmla="*/ 739668 h 740884"/>
              <a:gd name="connsiteX3" fmla="*/ 507822 w 518440"/>
              <a:gd name="connsiteY3" fmla="*/ 508610 h 740884"/>
              <a:gd name="connsiteX4" fmla="*/ 507822 w 518440"/>
              <a:gd name="connsiteY4" fmla="*/ 474197 h 740884"/>
              <a:gd name="connsiteX5" fmla="*/ 389835 w 518440"/>
              <a:gd name="connsiteY5" fmla="*/ 302133 h 740884"/>
              <a:gd name="connsiteX6" fmla="*/ 316093 w 518440"/>
              <a:gd name="connsiteY6" fmla="*/ 238223 h 740884"/>
              <a:gd name="connsiteX7" fmla="*/ 1461 w 518440"/>
              <a:gd name="connsiteY7" fmla="*/ 2249 h 74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440" h="740884">
                <a:moveTo>
                  <a:pt x="1461" y="2249"/>
                </a:moveTo>
                <a:cubicBezTo>
                  <a:pt x="25222" y="28468"/>
                  <a:pt x="381642" y="272636"/>
                  <a:pt x="458661" y="395539"/>
                </a:cubicBezTo>
                <a:cubicBezTo>
                  <a:pt x="535680" y="518442"/>
                  <a:pt x="455384" y="720823"/>
                  <a:pt x="463577" y="739668"/>
                </a:cubicBezTo>
                <a:cubicBezTo>
                  <a:pt x="471770" y="758513"/>
                  <a:pt x="500448" y="552855"/>
                  <a:pt x="507822" y="508610"/>
                </a:cubicBezTo>
                <a:cubicBezTo>
                  <a:pt x="515196" y="464365"/>
                  <a:pt x="527486" y="508610"/>
                  <a:pt x="507822" y="474197"/>
                </a:cubicBezTo>
                <a:cubicBezTo>
                  <a:pt x="488158" y="439784"/>
                  <a:pt x="421790" y="341462"/>
                  <a:pt x="389835" y="302133"/>
                </a:cubicBezTo>
                <a:cubicBezTo>
                  <a:pt x="357880" y="262804"/>
                  <a:pt x="381641" y="289842"/>
                  <a:pt x="316093" y="238223"/>
                </a:cubicBezTo>
                <a:cubicBezTo>
                  <a:pt x="250545" y="186604"/>
                  <a:pt x="-22300" y="-23970"/>
                  <a:pt x="1461" y="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F8E1E12A-4C53-1669-2449-44F3B4EFDD4B}"/>
              </a:ext>
            </a:extLst>
          </p:cNvPr>
          <p:cNvSpPr/>
          <p:nvPr/>
        </p:nvSpPr>
        <p:spPr>
          <a:xfrm>
            <a:off x="2468613" y="8418657"/>
            <a:ext cx="2064457" cy="2318388"/>
          </a:xfrm>
          <a:custGeom>
            <a:avLst/>
            <a:gdLst>
              <a:gd name="connsiteX0" fmla="*/ 1100497 w 2064457"/>
              <a:gd name="connsiteY0" fmla="*/ 2672 h 2318388"/>
              <a:gd name="connsiteX1" fmla="*/ 1459374 w 2064457"/>
              <a:gd name="connsiteY1" fmla="*/ 533614 h 2318388"/>
              <a:gd name="connsiteX2" fmla="*/ 1459374 w 2064457"/>
              <a:gd name="connsiteY2" fmla="*/ 450040 h 2318388"/>
              <a:gd name="connsiteX3" fmla="*/ 1311890 w 2064457"/>
              <a:gd name="connsiteY3" fmla="*/ 853162 h 2318388"/>
              <a:gd name="connsiteX4" fmla="*/ 1375800 w 2064457"/>
              <a:gd name="connsiteY4" fmla="*/ 710595 h 2318388"/>
              <a:gd name="connsiteX5" fmla="*/ 1380716 w 2064457"/>
              <a:gd name="connsiteY5" fmla="*/ 1266117 h 2318388"/>
              <a:gd name="connsiteX6" fmla="*/ 1346303 w 2064457"/>
              <a:gd name="connsiteY6" fmla="*/ 1177627 h 2318388"/>
              <a:gd name="connsiteX7" fmla="*/ 1572445 w 2064457"/>
              <a:gd name="connsiteY7" fmla="*/ 1816724 h 2318388"/>
              <a:gd name="connsiteX8" fmla="*/ 1518368 w 2064457"/>
              <a:gd name="connsiteY8" fmla="*/ 1688904 h 2318388"/>
              <a:gd name="connsiteX9" fmla="*/ 2059142 w 2064457"/>
              <a:gd name="connsiteY9" fmla="*/ 2288672 h 2318388"/>
              <a:gd name="connsiteX10" fmla="*/ 1744510 w 2064457"/>
              <a:gd name="connsiteY10" fmla="*/ 2219846 h 2318388"/>
              <a:gd name="connsiteX11" fmla="*/ 957929 w 2064457"/>
              <a:gd name="connsiteY11" fmla="*/ 2155937 h 2318388"/>
              <a:gd name="connsiteX12" fmla="*/ 1129993 w 2064457"/>
              <a:gd name="connsiteY12" fmla="*/ 2195266 h 2318388"/>
              <a:gd name="connsiteX13" fmla="*/ 122187 w 2064457"/>
              <a:gd name="connsiteY13" fmla="*/ 1826556 h 2318388"/>
              <a:gd name="connsiteX14" fmla="*/ 205761 w 2064457"/>
              <a:gd name="connsiteY14" fmla="*/ 1683988 h 2318388"/>
              <a:gd name="connsiteX15" fmla="*/ 18948 w 2064457"/>
              <a:gd name="connsiteY15" fmla="*/ 1688904 h 2318388"/>
              <a:gd name="connsiteX16" fmla="*/ 746535 w 2064457"/>
              <a:gd name="connsiteY16" fmla="*/ 1354608 h 2318388"/>
              <a:gd name="connsiteX17" fmla="*/ 869439 w 2064457"/>
              <a:gd name="connsiteY17" fmla="*/ 1231704 h 2318388"/>
              <a:gd name="connsiteX18" fmla="*/ 1134910 w 2064457"/>
              <a:gd name="connsiteY18" fmla="*/ 740091 h 2318388"/>
              <a:gd name="connsiteX19" fmla="*/ 943181 w 2064457"/>
              <a:gd name="connsiteY19" fmla="*/ 1138298 h 2318388"/>
              <a:gd name="connsiteX20" fmla="*/ 1125077 w 2064457"/>
              <a:gd name="connsiteY20" fmla="*/ 651601 h 2318388"/>
              <a:gd name="connsiteX21" fmla="*/ 1095581 w 2064457"/>
              <a:gd name="connsiteY21" fmla="*/ 341885 h 2318388"/>
              <a:gd name="connsiteX22" fmla="*/ 1100497 w 2064457"/>
              <a:gd name="connsiteY22" fmla="*/ 2672 h 231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64457" h="2318388">
                <a:moveTo>
                  <a:pt x="1100497" y="2672"/>
                </a:moveTo>
                <a:cubicBezTo>
                  <a:pt x="1161129" y="34627"/>
                  <a:pt x="1399561" y="459053"/>
                  <a:pt x="1459374" y="533614"/>
                </a:cubicBezTo>
                <a:cubicBezTo>
                  <a:pt x="1519187" y="608175"/>
                  <a:pt x="1483955" y="396782"/>
                  <a:pt x="1459374" y="450040"/>
                </a:cubicBezTo>
                <a:cubicBezTo>
                  <a:pt x="1434793" y="503298"/>
                  <a:pt x="1325819" y="809736"/>
                  <a:pt x="1311890" y="853162"/>
                </a:cubicBezTo>
                <a:cubicBezTo>
                  <a:pt x="1297961" y="896588"/>
                  <a:pt x="1364329" y="641769"/>
                  <a:pt x="1375800" y="710595"/>
                </a:cubicBezTo>
                <a:cubicBezTo>
                  <a:pt x="1387271" y="779421"/>
                  <a:pt x="1385632" y="1188278"/>
                  <a:pt x="1380716" y="1266117"/>
                </a:cubicBezTo>
                <a:cubicBezTo>
                  <a:pt x="1375800" y="1343956"/>
                  <a:pt x="1314348" y="1085859"/>
                  <a:pt x="1346303" y="1177627"/>
                </a:cubicBezTo>
                <a:cubicBezTo>
                  <a:pt x="1378258" y="1269395"/>
                  <a:pt x="1543768" y="1731511"/>
                  <a:pt x="1572445" y="1816724"/>
                </a:cubicBezTo>
                <a:cubicBezTo>
                  <a:pt x="1601122" y="1901937"/>
                  <a:pt x="1437252" y="1610246"/>
                  <a:pt x="1518368" y="1688904"/>
                </a:cubicBezTo>
                <a:cubicBezTo>
                  <a:pt x="1599484" y="1767562"/>
                  <a:pt x="2021452" y="2200182"/>
                  <a:pt x="2059142" y="2288672"/>
                </a:cubicBezTo>
                <a:cubicBezTo>
                  <a:pt x="2096832" y="2377162"/>
                  <a:pt x="1928045" y="2241968"/>
                  <a:pt x="1744510" y="2219846"/>
                </a:cubicBezTo>
                <a:cubicBezTo>
                  <a:pt x="1560975" y="2197724"/>
                  <a:pt x="1060348" y="2160034"/>
                  <a:pt x="957929" y="2155937"/>
                </a:cubicBezTo>
                <a:cubicBezTo>
                  <a:pt x="855510" y="2151840"/>
                  <a:pt x="1269283" y="2250163"/>
                  <a:pt x="1129993" y="2195266"/>
                </a:cubicBezTo>
                <a:cubicBezTo>
                  <a:pt x="990703" y="2140369"/>
                  <a:pt x="276226" y="1911769"/>
                  <a:pt x="122187" y="1826556"/>
                </a:cubicBezTo>
                <a:cubicBezTo>
                  <a:pt x="-31852" y="1741343"/>
                  <a:pt x="222967" y="1706930"/>
                  <a:pt x="205761" y="1683988"/>
                </a:cubicBezTo>
                <a:cubicBezTo>
                  <a:pt x="188554" y="1661046"/>
                  <a:pt x="-71181" y="1743801"/>
                  <a:pt x="18948" y="1688904"/>
                </a:cubicBezTo>
                <a:cubicBezTo>
                  <a:pt x="109077" y="1634007"/>
                  <a:pt x="604787" y="1430808"/>
                  <a:pt x="746535" y="1354608"/>
                </a:cubicBezTo>
                <a:cubicBezTo>
                  <a:pt x="888283" y="1278408"/>
                  <a:pt x="804710" y="1334124"/>
                  <a:pt x="869439" y="1231704"/>
                </a:cubicBezTo>
                <a:cubicBezTo>
                  <a:pt x="934168" y="1129285"/>
                  <a:pt x="1122620" y="755659"/>
                  <a:pt x="1134910" y="740091"/>
                </a:cubicBezTo>
                <a:cubicBezTo>
                  <a:pt x="1147200" y="724523"/>
                  <a:pt x="944820" y="1153046"/>
                  <a:pt x="943181" y="1138298"/>
                </a:cubicBezTo>
                <a:cubicBezTo>
                  <a:pt x="941542" y="1123550"/>
                  <a:pt x="1099677" y="784336"/>
                  <a:pt x="1125077" y="651601"/>
                </a:cubicBezTo>
                <a:cubicBezTo>
                  <a:pt x="1150477" y="518866"/>
                  <a:pt x="1101316" y="450040"/>
                  <a:pt x="1095581" y="341885"/>
                </a:cubicBezTo>
                <a:cubicBezTo>
                  <a:pt x="1089846" y="233730"/>
                  <a:pt x="1039865" y="-29283"/>
                  <a:pt x="1100497" y="26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D8AA4BE4-29BC-9A97-CC6B-4CE154A383EF}"/>
              </a:ext>
            </a:extLst>
          </p:cNvPr>
          <p:cNvSpPr/>
          <p:nvPr/>
        </p:nvSpPr>
        <p:spPr>
          <a:xfrm>
            <a:off x="3298095" y="7040036"/>
            <a:ext cx="482947" cy="746567"/>
          </a:xfrm>
          <a:custGeom>
            <a:avLst/>
            <a:gdLst>
              <a:gd name="connsiteX0" fmla="*/ 477 w 482947"/>
              <a:gd name="connsiteY0" fmla="*/ 283 h 746567"/>
              <a:gd name="connsiteX1" fmla="*/ 297797 w 482947"/>
              <a:gd name="connsiteY1" fmla="*/ 325652 h 746567"/>
              <a:gd name="connsiteX2" fmla="*/ 443652 w 482947"/>
              <a:gd name="connsiteY2" fmla="*/ 488337 h 746567"/>
              <a:gd name="connsiteX3" fmla="*/ 482921 w 482947"/>
              <a:gd name="connsiteY3" fmla="*/ 746389 h 746567"/>
              <a:gd name="connsiteX4" fmla="*/ 449262 w 482947"/>
              <a:gd name="connsiteY4" fmla="*/ 527606 h 746567"/>
              <a:gd name="connsiteX5" fmla="*/ 421213 w 482947"/>
              <a:gd name="connsiteY5" fmla="*/ 449068 h 746567"/>
              <a:gd name="connsiteX6" fmla="*/ 337066 w 482947"/>
              <a:gd name="connsiteY6" fmla="*/ 364921 h 746567"/>
              <a:gd name="connsiteX7" fmla="*/ 230479 w 482947"/>
              <a:gd name="connsiteY7" fmla="*/ 269554 h 746567"/>
              <a:gd name="connsiteX8" fmla="*/ 477 w 482947"/>
              <a:gd name="connsiteY8" fmla="*/ 283 h 7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947" h="746567">
                <a:moveTo>
                  <a:pt x="477" y="283"/>
                </a:moveTo>
                <a:cubicBezTo>
                  <a:pt x="11697" y="9633"/>
                  <a:pt x="223935" y="244310"/>
                  <a:pt x="297797" y="325652"/>
                </a:cubicBezTo>
                <a:cubicBezTo>
                  <a:pt x="371659" y="406994"/>
                  <a:pt x="412798" y="418214"/>
                  <a:pt x="443652" y="488337"/>
                </a:cubicBezTo>
                <a:cubicBezTo>
                  <a:pt x="474506" y="558460"/>
                  <a:pt x="481986" y="739844"/>
                  <a:pt x="482921" y="746389"/>
                </a:cubicBezTo>
                <a:cubicBezTo>
                  <a:pt x="483856" y="752934"/>
                  <a:pt x="459547" y="577159"/>
                  <a:pt x="449262" y="527606"/>
                </a:cubicBezTo>
                <a:cubicBezTo>
                  <a:pt x="438977" y="478053"/>
                  <a:pt x="439912" y="476182"/>
                  <a:pt x="421213" y="449068"/>
                </a:cubicBezTo>
                <a:cubicBezTo>
                  <a:pt x="402514" y="421954"/>
                  <a:pt x="368855" y="394840"/>
                  <a:pt x="337066" y="364921"/>
                </a:cubicBezTo>
                <a:cubicBezTo>
                  <a:pt x="305277" y="335002"/>
                  <a:pt x="281902" y="323782"/>
                  <a:pt x="230479" y="269554"/>
                </a:cubicBezTo>
                <a:cubicBezTo>
                  <a:pt x="179056" y="215326"/>
                  <a:pt x="-10743" y="-9067"/>
                  <a:pt x="477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EE13F861-DC1A-A0A8-9075-3FC8DBBF8BD3}"/>
              </a:ext>
            </a:extLst>
          </p:cNvPr>
          <p:cNvSpPr/>
          <p:nvPr/>
        </p:nvSpPr>
        <p:spPr>
          <a:xfrm>
            <a:off x="6093245" y="7298935"/>
            <a:ext cx="539518" cy="1064807"/>
          </a:xfrm>
          <a:custGeom>
            <a:avLst/>
            <a:gdLst>
              <a:gd name="connsiteX0" fmla="*/ 516561 w 539518"/>
              <a:gd name="connsiteY0" fmla="*/ 33682 h 1064807"/>
              <a:gd name="connsiteX1" fmla="*/ 316264 w 539518"/>
              <a:gd name="connsiteY1" fmla="*/ 564905 h 1064807"/>
              <a:gd name="connsiteX2" fmla="*/ 246595 w 539518"/>
              <a:gd name="connsiteY2" fmla="*/ 747785 h 1064807"/>
              <a:gd name="connsiteX3" fmla="*/ 2755 w 539518"/>
              <a:gd name="connsiteY3" fmla="*/ 1061294 h 1064807"/>
              <a:gd name="connsiteX4" fmla="*/ 124675 w 539518"/>
              <a:gd name="connsiteY4" fmla="*/ 904539 h 1064807"/>
              <a:gd name="connsiteX5" fmla="*/ 272721 w 539518"/>
              <a:gd name="connsiteY5" fmla="*/ 721659 h 1064807"/>
              <a:gd name="connsiteX6" fmla="*/ 272721 w 539518"/>
              <a:gd name="connsiteY6" fmla="*/ 582322 h 1064807"/>
              <a:gd name="connsiteX7" fmla="*/ 507852 w 539518"/>
              <a:gd name="connsiteY7" fmla="*/ 112059 h 1064807"/>
              <a:gd name="connsiteX8" fmla="*/ 516561 w 539518"/>
              <a:gd name="connsiteY8" fmla="*/ 33682 h 106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518" h="1064807">
                <a:moveTo>
                  <a:pt x="516561" y="33682"/>
                </a:moveTo>
                <a:cubicBezTo>
                  <a:pt x="484630" y="109156"/>
                  <a:pt x="361258" y="445888"/>
                  <a:pt x="316264" y="564905"/>
                </a:cubicBezTo>
                <a:cubicBezTo>
                  <a:pt x="271270" y="683922"/>
                  <a:pt x="298846" y="665054"/>
                  <a:pt x="246595" y="747785"/>
                </a:cubicBezTo>
                <a:cubicBezTo>
                  <a:pt x="194344" y="830516"/>
                  <a:pt x="2755" y="1061294"/>
                  <a:pt x="2755" y="1061294"/>
                </a:cubicBezTo>
                <a:cubicBezTo>
                  <a:pt x="-17565" y="1087420"/>
                  <a:pt x="79681" y="961145"/>
                  <a:pt x="124675" y="904539"/>
                </a:cubicBezTo>
                <a:cubicBezTo>
                  <a:pt x="169669" y="847933"/>
                  <a:pt x="248047" y="775362"/>
                  <a:pt x="272721" y="721659"/>
                </a:cubicBezTo>
                <a:cubicBezTo>
                  <a:pt x="297395" y="667956"/>
                  <a:pt x="233532" y="683922"/>
                  <a:pt x="272721" y="582322"/>
                </a:cubicBezTo>
                <a:cubicBezTo>
                  <a:pt x="311910" y="480722"/>
                  <a:pt x="467212" y="203499"/>
                  <a:pt x="507852" y="112059"/>
                </a:cubicBezTo>
                <a:cubicBezTo>
                  <a:pt x="548492" y="20619"/>
                  <a:pt x="548492" y="-41792"/>
                  <a:pt x="516561" y="33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4FB3F4F8-9A88-8923-39AF-1A193344ACF6}"/>
              </a:ext>
            </a:extLst>
          </p:cNvPr>
          <p:cNvSpPr/>
          <p:nvPr/>
        </p:nvSpPr>
        <p:spPr>
          <a:xfrm>
            <a:off x="4006433" y="5544882"/>
            <a:ext cx="310563" cy="65389"/>
          </a:xfrm>
          <a:custGeom>
            <a:avLst/>
            <a:gdLst>
              <a:gd name="connsiteX0" fmla="*/ 288367 w 310563"/>
              <a:gd name="connsiteY0" fmla="*/ 2718 h 65389"/>
              <a:gd name="connsiteX1" fmla="*/ 97567 w 310563"/>
              <a:gd name="connsiteY1" fmla="*/ 20718 h 65389"/>
              <a:gd name="connsiteX2" fmla="*/ 205567 w 310563"/>
              <a:gd name="connsiteY2" fmla="*/ 20718 h 65389"/>
              <a:gd name="connsiteX3" fmla="*/ 302767 w 310563"/>
              <a:gd name="connsiteY3" fmla="*/ 63918 h 65389"/>
              <a:gd name="connsiteX4" fmla="*/ 295567 w 310563"/>
              <a:gd name="connsiteY4" fmla="*/ 53118 h 65389"/>
              <a:gd name="connsiteX5" fmla="*/ 223567 w 310563"/>
              <a:gd name="connsiteY5" fmla="*/ 31518 h 65389"/>
              <a:gd name="connsiteX6" fmla="*/ 75967 w 310563"/>
              <a:gd name="connsiteY6" fmla="*/ 24318 h 65389"/>
              <a:gd name="connsiteX7" fmla="*/ 367 w 310563"/>
              <a:gd name="connsiteY7" fmla="*/ 38718 h 65389"/>
              <a:gd name="connsiteX8" fmla="*/ 104767 w 310563"/>
              <a:gd name="connsiteY8" fmla="*/ 24318 h 65389"/>
              <a:gd name="connsiteX9" fmla="*/ 72367 w 310563"/>
              <a:gd name="connsiteY9" fmla="*/ 2718 h 65389"/>
              <a:gd name="connsiteX10" fmla="*/ 288367 w 310563"/>
              <a:gd name="connsiteY10" fmla="*/ 2718 h 6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563" h="65389">
                <a:moveTo>
                  <a:pt x="288367" y="2718"/>
                </a:moveTo>
                <a:cubicBezTo>
                  <a:pt x="292567" y="5718"/>
                  <a:pt x="111367" y="17718"/>
                  <a:pt x="97567" y="20718"/>
                </a:cubicBezTo>
                <a:cubicBezTo>
                  <a:pt x="83767" y="23718"/>
                  <a:pt x="171367" y="13518"/>
                  <a:pt x="205567" y="20718"/>
                </a:cubicBezTo>
                <a:cubicBezTo>
                  <a:pt x="239767" y="27918"/>
                  <a:pt x="302767" y="63918"/>
                  <a:pt x="302767" y="63918"/>
                </a:cubicBezTo>
                <a:cubicBezTo>
                  <a:pt x="317767" y="69318"/>
                  <a:pt x="308767" y="58518"/>
                  <a:pt x="295567" y="53118"/>
                </a:cubicBezTo>
                <a:cubicBezTo>
                  <a:pt x="282367" y="47718"/>
                  <a:pt x="260167" y="36318"/>
                  <a:pt x="223567" y="31518"/>
                </a:cubicBezTo>
                <a:cubicBezTo>
                  <a:pt x="186967" y="26718"/>
                  <a:pt x="113167" y="23118"/>
                  <a:pt x="75967" y="24318"/>
                </a:cubicBezTo>
                <a:cubicBezTo>
                  <a:pt x="38767" y="25518"/>
                  <a:pt x="-4433" y="38718"/>
                  <a:pt x="367" y="38718"/>
                </a:cubicBezTo>
                <a:cubicBezTo>
                  <a:pt x="5167" y="38718"/>
                  <a:pt x="92767" y="30318"/>
                  <a:pt x="104767" y="24318"/>
                </a:cubicBezTo>
                <a:cubicBezTo>
                  <a:pt x="116767" y="18318"/>
                  <a:pt x="47767" y="6918"/>
                  <a:pt x="72367" y="2718"/>
                </a:cubicBezTo>
                <a:cubicBezTo>
                  <a:pt x="96967" y="-1482"/>
                  <a:pt x="284167" y="-282"/>
                  <a:pt x="288367" y="2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8E7E7692-B367-E351-17CA-5F0FC551A886}"/>
              </a:ext>
            </a:extLst>
          </p:cNvPr>
          <p:cNvSpPr/>
          <p:nvPr/>
        </p:nvSpPr>
        <p:spPr>
          <a:xfrm>
            <a:off x="5353199" y="5445193"/>
            <a:ext cx="633860" cy="138411"/>
          </a:xfrm>
          <a:custGeom>
            <a:avLst/>
            <a:gdLst>
              <a:gd name="connsiteX0" fmla="*/ 1 w 633860"/>
              <a:gd name="connsiteY0" fmla="*/ 138407 h 138411"/>
              <a:gd name="connsiteX1" fmla="*/ 298801 w 633860"/>
              <a:gd name="connsiteY1" fmla="*/ 66407 h 138411"/>
              <a:gd name="connsiteX2" fmla="*/ 385201 w 633860"/>
              <a:gd name="connsiteY2" fmla="*/ 66407 h 138411"/>
              <a:gd name="connsiteX3" fmla="*/ 306001 w 633860"/>
              <a:gd name="connsiteY3" fmla="*/ 34007 h 138411"/>
              <a:gd name="connsiteX4" fmla="*/ 496801 w 633860"/>
              <a:gd name="connsiteY4" fmla="*/ 5207 h 138411"/>
              <a:gd name="connsiteX5" fmla="*/ 630001 w 633860"/>
              <a:gd name="connsiteY5" fmla="*/ 1607 h 138411"/>
              <a:gd name="connsiteX6" fmla="*/ 345601 w 633860"/>
              <a:gd name="connsiteY6" fmla="*/ 23207 h 138411"/>
              <a:gd name="connsiteX7" fmla="*/ 327601 w 633860"/>
              <a:gd name="connsiteY7" fmla="*/ 37607 h 138411"/>
              <a:gd name="connsiteX8" fmla="*/ 460801 w 633860"/>
              <a:gd name="connsiteY8" fmla="*/ 95207 h 138411"/>
              <a:gd name="connsiteX9" fmla="*/ 356401 w 633860"/>
              <a:gd name="connsiteY9" fmla="*/ 88007 h 138411"/>
              <a:gd name="connsiteX10" fmla="*/ 259201 w 633860"/>
              <a:gd name="connsiteY10" fmla="*/ 80807 h 138411"/>
              <a:gd name="connsiteX11" fmla="*/ 388801 w 633860"/>
              <a:gd name="connsiteY11" fmla="*/ 73607 h 138411"/>
              <a:gd name="connsiteX12" fmla="*/ 295201 w 633860"/>
              <a:gd name="connsiteY12" fmla="*/ 70007 h 138411"/>
              <a:gd name="connsiteX13" fmla="*/ 1 w 633860"/>
              <a:gd name="connsiteY13" fmla="*/ 138407 h 13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3860" h="138411">
                <a:moveTo>
                  <a:pt x="1" y="138407"/>
                </a:moveTo>
                <a:cubicBezTo>
                  <a:pt x="601" y="137807"/>
                  <a:pt x="234601" y="78407"/>
                  <a:pt x="298801" y="66407"/>
                </a:cubicBezTo>
                <a:cubicBezTo>
                  <a:pt x="363001" y="54407"/>
                  <a:pt x="384001" y="71807"/>
                  <a:pt x="385201" y="66407"/>
                </a:cubicBezTo>
                <a:cubicBezTo>
                  <a:pt x="386401" y="61007"/>
                  <a:pt x="287401" y="44207"/>
                  <a:pt x="306001" y="34007"/>
                </a:cubicBezTo>
                <a:cubicBezTo>
                  <a:pt x="324601" y="23807"/>
                  <a:pt x="442801" y="10607"/>
                  <a:pt x="496801" y="5207"/>
                </a:cubicBezTo>
                <a:cubicBezTo>
                  <a:pt x="550801" y="-193"/>
                  <a:pt x="655201" y="-1393"/>
                  <a:pt x="630001" y="1607"/>
                </a:cubicBezTo>
                <a:cubicBezTo>
                  <a:pt x="604801" y="4607"/>
                  <a:pt x="396001" y="17207"/>
                  <a:pt x="345601" y="23207"/>
                </a:cubicBezTo>
                <a:cubicBezTo>
                  <a:pt x="295201" y="29207"/>
                  <a:pt x="308401" y="25607"/>
                  <a:pt x="327601" y="37607"/>
                </a:cubicBezTo>
                <a:cubicBezTo>
                  <a:pt x="346801" y="49607"/>
                  <a:pt x="456001" y="86807"/>
                  <a:pt x="460801" y="95207"/>
                </a:cubicBezTo>
                <a:cubicBezTo>
                  <a:pt x="465601" y="103607"/>
                  <a:pt x="356401" y="88007"/>
                  <a:pt x="356401" y="88007"/>
                </a:cubicBezTo>
                <a:cubicBezTo>
                  <a:pt x="322801" y="85607"/>
                  <a:pt x="253801" y="83207"/>
                  <a:pt x="259201" y="80807"/>
                </a:cubicBezTo>
                <a:cubicBezTo>
                  <a:pt x="264601" y="78407"/>
                  <a:pt x="382801" y="75407"/>
                  <a:pt x="388801" y="73607"/>
                </a:cubicBezTo>
                <a:cubicBezTo>
                  <a:pt x="394801" y="71807"/>
                  <a:pt x="353401" y="59807"/>
                  <a:pt x="295201" y="70007"/>
                </a:cubicBezTo>
                <a:cubicBezTo>
                  <a:pt x="237001" y="80207"/>
                  <a:pt x="-599" y="139007"/>
                  <a:pt x="1" y="13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9AED044E-0A8E-CFBE-5860-A1BB7EEBB8C9}"/>
              </a:ext>
            </a:extLst>
          </p:cNvPr>
          <p:cNvSpPr/>
          <p:nvPr/>
        </p:nvSpPr>
        <p:spPr>
          <a:xfrm>
            <a:off x="5817600" y="5479177"/>
            <a:ext cx="337514" cy="32423"/>
          </a:xfrm>
          <a:custGeom>
            <a:avLst/>
            <a:gdLst>
              <a:gd name="connsiteX0" fmla="*/ 0 w 337514"/>
              <a:gd name="connsiteY0" fmla="*/ 21623 h 32423"/>
              <a:gd name="connsiteX1" fmla="*/ 194400 w 337514"/>
              <a:gd name="connsiteY1" fmla="*/ 23 h 32423"/>
              <a:gd name="connsiteX2" fmla="*/ 93600 w 337514"/>
              <a:gd name="connsiteY2" fmla="*/ 25223 h 32423"/>
              <a:gd name="connsiteX3" fmla="*/ 334800 w 337514"/>
              <a:gd name="connsiteY3" fmla="*/ 25223 h 32423"/>
              <a:gd name="connsiteX4" fmla="*/ 219600 w 337514"/>
              <a:gd name="connsiteY4" fmla="*/ 32423 h 32423"/>
              <a:gd name="connsiteX5" fmla="*/ 158400 w 337514"/>
              <a:gd name="connsiteY5" fmla="*/ 25223 h 32423"/>
              <a:gd name="connsiteX6" fmla="*/ 0 w 337514"/>
              <a:gd name="connsiteY6" fmla="*/ 21623 h 3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514" h="32423">
                <a:moveTo>
                  <a:pt x="0" y="21623"/>
                </a:moveTo>
                <a:cubicBezTo>
                  <a:pt x="89400" y="10523"/>
                  <a:pt x="178800" y="-577"/>
                  <a:pt x="194400" y="23"/>
                </a:cubicBezTo>
                <a:cubicBezTo>
                  <a:pt x="210000" y="623"/>
                  <a:pt x="70200" y="21023"/>
                  <a:pt x="93600" y="25223"/>
                </a:cubicBezTo>
                <a:cubicBezTo>
                  <a:pt x="117000" y="29423"/>
                  <a:pt x="313800" y="24023"/>
                  <a:pt x="334800" y="25223"/>
                </a:cubicBezTo>
                <a:cubicBezTo>
                  <a:pt x="355800" y="26423"/>
                  <a:pt x="249000" y="32423"/>
                  <a:pt x="219600" y="32423"/>
                </a:cubicBezTo>
                <a:cubicBezTo>
                  <a:pt x="190200" y="32423"/>
                  <a:pt x="158400" y="25223"/>
                  <a:pt x="158400" y="25223"/>
                </a:cubicBezTo>
                <a:lnTo>
                  <a:pt x="0" y="216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6861F5FE-5FC0-5D98-3BEF-8B78E4E09B31}"/>
              </a:ext>
            </a:extLst>
          </p:cNvPr>
          <p:cNvSpPr/>
          <p:nvPr/>
        </p:nvSpPr>
        <p:spPr>
          <a:xfrm>
            <a:off x="4611130" y="6503200"/>
            <a:ext cx="80940" cy="481374"/>
          </a:xfrm>
          <a:custGeom>
            <a:avLst/>
            <a:gdLst>
              <a:gd name="connsiteX0" fmla="*/ 71229 w 80940"/>
              <a:gd name="connsiteY0" fmla="*/ 76 h 481374"/>
              <a:gd name="connsiteX1" fmla="*/ 71229 w 80940"/>
              <a:gd name="connsiteY1" fmla="*/ 354800 h 481374"/>
              <a:gd name="connsiteX2" fmla="*/ 284 w 80940"/>
              <a:gd name="connsiteY2" fmla="*/ 480924 h 481374"/>
              <a:gd name="connsiteX3" fmla="*/ 47580 w 80940"/>
              <a:gd name="connsiteY3" fmla="*/ 394214 h 481374"/>
              <a:gd name="connsiteX4" fmla="*/ 79111 w 80940"/>
              <a:gd name="connsiteY4" fmla="*/ 323269 h 481374"/>
              <a:gd name="connsiteX5" fmla="*/ 71229 w 80940"/>
              <a:gd name="connsiteY5" fmla="*/ 76 h 48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40" h="481374">
                <a:moveTo>
                  <a:pt x="71229" y="76"/>
                </a:moveTo>
                <a:cubicBezTo>
                  <a:pt x="69915" y="5331"/>
                  <a:pt x="83053" y="274659"/>
                  <a:pt x="71229" y="354800"/>
                </a:cubicBezTo>
                <a:cubicBezTo>
                  <a:pt x="59405" y="434941"/>
                  <a:pt x="4225" y="474355"/>
                  <a:pt x="284" y="480924"/>
                </a:cubicBezTo>
                <a:cubicBezTo>
                  <a:pt x="-3657" y="487493"/>
                  <a:pt x="34442" y="420490"/>
                  <a:pt x="47580" y="394214"/>
                </a:cubicBezTo>
                <a:cubicBezTo>
                  <a:pt x="60718" y="367938"/>
                  <a:pt x="72542" y="383703"/>
                  <a:pt x="79111" y="323269"/>
                </a:cubicBezTo>
                <a:cubicBezTo>
                  <a:pt x="85680" y="262835"/>
                  <a:pt x="72543" y="-5179"/>
                  <a:pt x="7122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289D6DB2-BCE7-E130-0863-15A9E65924AE}"/>
              </a:ext>
            </a:extLst>
          </p:cNvPr>
          <p:cNvSpPr/>
          <p:nvPr/>
        </p:nvSpPr>
        <p:spPr>
          <a:xfrm>
            <a:off x="4618668" y="6397338"/>
            <a:ext cx="95365" cy="595795"/>
          </a:xfrm>
          <a:custGeom>
            <a:avLst/>
            <a:gdLst>
              <a:gd name="connsiteX0" fmla="*/ 79456 w 95365"/>
              <a:gd name="connsiteY0" fmla="*/ 11345 h 595795"/>
              <a:gd name="connsiteX1" fmla="*/ 71573 w 95365"/>
              <a:gd name="connsiteY1" fmla="*/ 247828 h 595795"/>
              <a:gd name="connsiteX2" fmla="*/ 71573 w 95365"/>
              <a:gd name="connsiteY2" fmla="*/ 444896 h 595795"/>
              <a:gd name="connsiteX3" fmla="*/ 629 w 95365"/>
              <a:gd name="connsiteY3" fmla="*/ 594669 h 595795"/>
              <a:gd name="connsiteX4" fmla="*/ 40042 w 95365"/>
              <a:gd name="connsiteY4" fmla="*/ 507959 h 595795"/>
              <a:gd name="connsiteX5" fmla="*/ 95222 w 95365"/>
              <a:gd name="connsiteY5" fmla="*/ 405483 h 595795"/>
              <a:gd name="connsiteX6" fmla="*/ 55808 w 95365"/>
              <a:gd name="connsiteY6" fmla="*/ 460662 h 595795"/>
              <a:gd name="connsiteX7" fmla="*/ 47925 w 95365"/>
              <a:gd name="connsiteY7" fmla="*/ 310890 h 595795"/>
              <a:gd name="connsiteX8" fmla="*/ 79456 w 95365"/>
              <a:gd name="connsiteY8" fmla="*/ 66524 h 595795"/>
              <a:gd name="connsiteX9" fmla="*/ 79456 w 95365"/>
              <a:gd name="connsiteY9" fmla="*/ 11345 h 59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65" h="595795">
                <a:moveTo>
                  <a:pt x="79456" y="11345"/>
                </a:moveTo>
                <a:cubicBezTo>
                  <a:pt x="78142" y="41562"/>
                  <a:pt x="72887" y="175570"/>
                  <a:pt x="71573" y="247828"/>
                </a:cubicBezTo>
                <a:cubicBezTo>
                  <a:pt x="70259" y="320086"/>
                  <a:pt x="83397" y="387089"/>
                  <a:pt x="71573" y="444896"/>
                </a:cubicBezTo>
                <a:cubicBezTo>
                  <a:pt x="59749" y="502703"/>
                  <a:pt x="5884" y="584159"/>
                  <a:pt x="629" y="594669"/>
                </a:cubicBezTo>
                <a:cubicBezTo>
                  <a:pt x="-4626" y="605180"/>
                  <a:pt x="24276" y="539490"/>
                  <a:pt x="40042" y="507959"/>
                </a:cubicBezTo>
                <a:cubicBezTo>
                  <a:pt x="55807" y="476428"/>
                  <a:pt x="92594" y="413366"/>
                  <a:pt x="95222" y="405483"/>
                </a:cubicBezTo>
                <a:cubicBezTo>
                  <a:pt x="97850" y="397600"/>
                  <a:pt x="63691" y="476428"/>
                  <a:pt x="55808" y="460662"/>
                </a:cubicBezTo>
                <a:cubicBezTo>
                  <a:pt x="47925" y="444897"/>
                  <a:pt x="43984" y="376580"/>
                  <a:pt x="47925" y="310890"/>
                </a:cubicBezTo>
                <a:cubicBezTo>
                  <a:pt x="51866" y="245200"/>
                  <a:pt x="72887" y="117762"/>
                  <a:pt x="79456" y="66524"/>
                </a:cubicBezTo>
                <a:cubicBezTo>
                  <a:pt x="86025" y="15286"/>
                  <a:pt x="80770" y="-18872"/>
                  <a:pt x="79456" y="1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31E41AFD-C6D6-B630-D623-4DC4BF3C30B8}"/>
              </a:ext>
            </a:extLst>
          </p:cNvPr>
          <p:cNvSpPr/>
          <p:nvPr/>
        </p:nvSpPr>
        <p:spPr>
          <a:xfrm>
            <a:off x="4474558" y="6069662"/>
            <a:ext cx="300486" cy="1355906"/>
          </a:xfrm>
          <a:custGeom>
            <a:avLst/>
            <a:gdLst>
              <a:gd name="connsiteX0" fmla="*/ 286628 w 300486"/>
              <a:gd name="connsiteY0" fmla="*/ 62 h 1355906"/>
              <a:gd name="connsiteX1" fmla="*/ 239332 w 300486"/>
              <a:gd name="connsiteY1" fmla="*/ 449379 h 1355906"/>
              <a:gd name="connsiteX2" fmla="*/ 294511 w 300486"/>
              <a:gd name="connsiteY2" fmla="*/ 441497 h 1355906"/>
              <a:gd name="connsiteX3" fmla="*/ 231449 w 300486"/>
              <a:gd name="connsiteY3" fmla="*/ 748924 h 1355906"/>
              <a:gd name="connsiteX4" fmla="*/ 294511 w 300486"/>
              <a:gd name="connsiteY4" fmla="*/ 662214 h 1355906"/>
              <a:gd name="connsiteX5" fmla="*/ 286628 w 300486"/>
              <a:gd name="connsiteY5" fmla="*/ 843517 h 1355906"/>
              <a:gd name="connsiteX6" fmla="*/ 294511 w 300486"/>
              <a:gd name="connsiteY6" fmla="*/ 867166 h 1355906"/>
              <a:gd name="connsiteX7" fmla="*/ 184152 w 300486"/>
              <a:gd name="connsiteY7" fmla="*/ 985407 h 1355906"/>
              <a:gd name="connsiteX8" fmla="*/ 10732 w 300486"/>
              <a:gd name="connsiteY8" fmla="*/ 1166710 h 1355906"/>
              <a:gd name="connsiteX9" fmla="*/ 18614 w 300486"/>
              <a:gd name="connsiteY9" fmla="*/ 1355897 h 1355906"/>
              <a:gd name="connsiteX10" fmla="*/ 18614 w 300486"/>
              <a:gd name="connsiteY10" fmla="*/ 1158828 h 1355906"/>
              <a:gd name="connsiteX11" fmla="*/ 42263 w 300486"/>
              <a:gd name="connsiteY11" fmla="*/ 811986 h 1355906"/>
              <a:gd name="connsiteX12" fmla="*/ 160504 w 300486"/>
              <a:gd name="connsiteY12" fmla="*/ 339021 h 1355906"/>
              <a:gd name="connsiteX13" fmla="*/ 89559 w 300486"/>
              <a:gd name="connsiteY13" fmla="*/ 819869 h 1355906"/>
              <a:gd name="connsiteX14" fmla="*/ 144739 w 300486"/>
              <a:gd name="connsiteY14" fmla="*/ 354786 h 1355906"/>
              <a:gd name="connsiteX15" fmla="*/ 73794 w 300486"/>
              <a:gd name="connsiteY15" fmla="*/ 62 h 1355906"/>
              <a:gd name="connsiteX16" fmla="*/ 192035 w 300486"/>
              <a:gd name="connsiteY16" fmla="*/ 323255 h 1355906"/>
              <a:gd name="connsiteX17" fmla="*/ 192035 w 300486"/>
              <a:gd name="connsiteY17" fmla="*/ 323255 h 1355906"/>
              <a:gd name="connsiteX18" fmla="*/ 286628 w 300486"/>
              <a:gd name="connsiteY18" fmla="*/ 62 h 135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0486" h="1355906">
                <a:moveTo>
                  <a:pt x="286628" y="62"/>
                </a:moveTo>
                <a:lnTo>
                  <a:pt x="239332" y="449379"/>
                </a:lnTo>
                <a:cubicBezTo>
                  <a:pt x="240646" y="522951"/>
                  <a:pt x="295825" y="391573"/>
                  <a:pt x="294511" y="441497"/>
                </a:cubicBezTo>
                <a:cubicBezTo>
                  <a:pt x="293197" y="491421"/>
                  <a:pt x="231449" y="712138"/>
                  <a:pt x="231449" y="748924"/>
                </a:cubicBezTo>
                <a:cubicBezTo>
                  <a:pt x="231449" y="785710"/>
                  <a:pt x="285314" y="646448"/>
                  <a:pt x="294511" y="662214"/>
                </a:cubicBezTo>
                <a:cubicBezTo>
                  <a:pt x="303708" y="677980"/>
                  <a:pt x="286628" y="809358"/>
                  <a:pt x="286628" y="843517"/>
                </a:cubicBezTo>
                <a:cubicBezTo>
                  <a:pt x="286628" y="877676"/>
                  <a:pt x="311590" y="843518"/>
                  <a:pt x="294511" y="867166"/>
                </a:cubicBezTo>
                <a:cubicBezTo>
                  <a:pt x="277432" y="890814"/>
                  <a:pt x="231448" y="935483"/>
                  <a:pt x="184152" y="985407"/>
                </a:cubicBezTo>
                <a:cubicBezTo>
                  <a:pt x="136855" y="1035331"/>
                  <a:pt x="38322" y="1104962"/>
                  <a:pt x="10732" y="1166710"/>
                </a:cubicBezTo>
                <a:cubicBezTo>
                  <a:pt x="-16858" y="1228458"/>
                  <a:pt x="17300" y="1357211"/>
                  <a:pt x="18614" y="1355897"/>
                </a:cubicBezTo>
                <a:cubicBezTo>
                  <a:pt x="19928" y="1354583"/>
                  <a:pt x="14673" y="1249480"/>
                  <a:pt x="18614" y="1158828"/>
                </a:cubicBezTo>
                <a:cubicBezTo>
                  <a:pt x="22555" y="1068176"/>
                  <a:pt x="18615" y="948621"/>
                  <a:pt x="42263" y="811986"/>
                </a:cubicBezTo>
                <a:cubicBezTo>
                  <a:pt x="65911" y="675352"/>
                  <a:pt x="152621" y="337707"/>
                  <a:pt x="160504" y="339021"/>
                </a:cubicBezTo>
                <a:cubicBezTo>
                  <a:pt x="168387" y="340335"/>
                  <a:pt x="92186" y="817242"/>
                  <a:pt x="89559" y="819869"/>
                </a:cubicBezTo>
                <a:cubicBezTo>
                  <a:pt x="86932" y="822496"/>
                  <a:pt x="147366" y="491420"/>
                  <a:pt x="144739" y="354786"/>
                </a:cubicBezTo>
                <a:cubicBezTo>
                  <a:pt x="142112" y="218152"/>
                  <a:pt x="65911" y="5317"/>
                  <a:pt x="73794" y="62"/>
                </a:cubicBezTo>
                <a:cubicBezTo>
                  <a:pt x="81677" y="-5193"/>
                  <a:pt x="192035" y="323255"/>
                  <a:pt x="192035" y="323255"/>
                </a:cubicBezTo>
                <a:lnTo>
                  <a:pt x="192035" y="323255"/>
                </a:lnTo>
                <a:lnTo>
                  <a:pt x="286628" y="62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01E9F2BA-03FA-8739-7887-0B34C7DBC1AC}"/>
              </a:ext>
            </a:extLst>
          </p:cNvPr>
          <p:cNvSpPr/>
          <p:nvPr/>
        </p:nvSpPr>
        <p:spPr>
          <a:xfrm>
            <a:off x="2435747" y="10097044"/>
            <a:ext cx="2682256" cy="762880"/>
          </a:xfrm>
          <a:custGeom>
            <a:avLst/>
            <a:gdLst>
              <a:gd name="connsiteX0" fmla="*/ 15791 w 2682256"/>
              <a:gd name="connsiteY0" fmla="*/ 770 h 762880"/>
              <a:gd name="connsiteX1" fmla="*/ 362632 w 2682256"/>
              <a:gd name="connsiteY1" fmla="*/ 450087 h 762880"/>
              <a:gd name="connsiteX2" fmla="*/ 252274 w 2682256"/>
              <a:gd name="connsiteY2" fmla="*/ 387025 h 762880"/>
              <a:gd name="connsiteX3" fmla="*/ 725239 w 2682256"/>
              <a:gd name="connsiteY3" fmla="*/ 639273 h 762880"/>
              <a:gd name="connsiteX4" fmla="*/ 693708 w 2682256"/>
              <a:gd name="connsiteY4" fmla="*/ 544680 h 762880"/>
              <a:gd name="connsiteX5" fmla="*/ 1182439 w 2682256"/>
              <a:gd name="connsiteY5" fmla="*/ 741749 h 762880"/>
              <a:gd name="connsiteX6" fmla="*/ 1135143 w 2682256"/>
              <a:gd name="connsiteY6" fmla="*/ 623508 h 762880"/>
              <a:gd name="connsiteX7" fmla="*/ 1765763 w 2682256"/>
              <a:gd name="connsiteY7" fmla="*/ 757515 h 762880"/>
              <a:gd name="connsiteX8" fmla="*/ 1418922 w 2682256"/>
              <a:gd name="connsiteY8" fmla="*/ 733866 h 762880"/>
              <a:gd name="connsiteX9" fmla="*/ 2672281 w 2682256"/>
              <a:gd name="connsiteY9" fmla="*/ 710218 h 762880"/>
              <a:gd name="connsiteX10" fmla="*/ 1962832 w 2682256"/>
              <a:gd name="connsiteY10" fmla="*/ 757515 h 762880"/>
              <a:gd name="connsiteX11" fmla="*/ 1174556 w 2682256"/>
              <a:gd name="connsiteY11" fmla="*/ 647156 h 762880"/>
              <a:gd name="connsiteX12" fmla="*/ 189212 w 2682256"/>
              <a:gd name="connsiteY12" fmla="*/ 323963 h 762880"/>
              <a:gd name="connsiteX13" fmla="*/ 25 w 2682256"/>
              <a:gd name="connsiteY13" fmla="*/ 245135 h 762880"/>
              <a:gd name="connsiteX14" fmla="*/ 189212 w 2682256"/>
              <a:gd name="connsiteY14" fmla="*/ 339728 h 762880"/>
              <a:gd name="connsiteX15" fmla="*/ 15791 w 2682256"/>
              <a:gd name="connsiteY15" fmla="*/ 770 h 76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82256" h="762880">
                <a:moveTo>
                  <a:pt x="15791" y="770"/>
                </a:moveTo>
                <a:cubicBezTo>
                  <a:pt x="44694" y="19163"/>
                  <a:pt x="323218" y="385711"/>
                  <a:pt x="362632" y="450087"/>
                </a:cubicBezTo>
                <a:cubicBezTo>
                  <a:pt x="402046" y="514463"/>
                  <a:pt x="191840" y="355494"/>
                  <a:pt x="252274" y="387025"/>
                </a:cubicBezTo>
                <a:cubicBezTo>
                  <a:pt x="312708" y="418556"/>
                  <a:pt x="651667" y="612997"/>
                  <a:pt x="725239" y="639273"/>
                </a:cubicBezTo>
                <a:cubicBezTo>
                  <a:pt x="798811" y="665549"/>
                  <a:pt x="617508" y="527601"/>
                  <a:pt x="693708" y="544680"/>
                </a:cubicBezTo>
                <a:cubicBezTo>
                  <a:pt x="769908" y="561759"/>
                  <a:pt x="1108866" y="728611"/>
                  <a:pt x="1182439" y="741749"/>
                </a:cubicBezTo>
                <a:cubicBezTo>
                  <a:pt x="1256012" y="754887"/>
                  <a:pt x="1037922" y="620880"/>
                  <a:pt x="1135143" y="623508"/>
                </a:cubicBezTo>
                <a:cubicBezTo>
                  <a:pt x="1232364" y="626136"/>
                  <a:pt x="1718466" y="739122"/>
                  <a:pt x="1765763" y="757515"/>
                </a:cubicBezTo>
                <a:cubicBezTo>
                  <a:pt x="1813060" y="775908"/>
                  <a:pt x="1267836" y="741749"/>
                  <a:pt x="1418922" y="733866"/>
                </a:cubicBezTo>
                <a:cubicBezTo>
                  <a:pt x="1570008" y="725983"/>
                  <a:pt x="2581629" y="706277"/>
                  <a:pt x="2672281" y="710218"/>
                </a:cubicBezTo>
                <a:cubicBezTo>
                  <a:pt x="2762933" y="714159"/>
                  <a:pt x="2212453" y="768025"/>
                  <a:pt x="1962832" y="757515"/>
                </a:cubicBezTo>
                <a:cubicBezTo>
                  <a:pt x="1713211" y="747005"/>
                  <a:pt x="1470159" y="719415"/>
                  <a:pt x="1174556" y="647156"/>
                </a:cubicBezTo>
                <a:cubicBezTo>
                  <a:pt x="878953" y="574897"/>
                  <a:pt x="384967" y="390966"/>
                  <a:pt x="189212" y="323963"/>
                </a:cubicBezTo>
                <a:cubicBezTo>
                  <a:pt x="-6543" y="256960"/>
                  <a:pt x="25" y="242508"/>
                  <a:pt x="25" y="245135"/>
                </a:cubicBezTo>
                <a:cubicBezTo>
                  <a:pt x="25" y="247762"/>
                  <a:pt x="183957" y="380455"/>
                  <a:pt x="189212" y="339728"/>
                </a:cubicBezTo>
                <a:cubicBezTo>
                  <a:pt x="194467" y="299001"/>
                  <a:pt x="-13112" y="-17623"/>
                  <a:pt x="15791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88F1DAD9-14F6-00F2-384E-5D4D04EF7C07}"/>
              </a:ext>
            </a:extLst>
          </p:cNvPr>
          <p:cNvSpPr/>
          <p:nvPr/>
        </p:nvSpPr>
        <p:spPr>
          <a:xfrm>
            <a:off x="4539334" y="10606220"/>
            <a:ext cx="1811788" cy="322061"/>
          </a:xfrm>
          <a:custGeom>
            <a:avLst/>
            <a:gdLst>
              <a:gd name="connsiteX0" fmla="*/ 32666 w 1811788"/>
              <a:gd name="connsiteY0" fmla="*/ 319283 h 322061"/>
              <a:gd name="connsiteX1" fmla="*/ 1167783 w 1811788"/>
              <a:gd name="connsiteY1" fmla="*/ 130097 h 322061"/>
              <a:gd name="connsiteX2" fmla="*/ 639638 w 1811788"/>
              <a:gd name="connsiteY2" fmla="*/ 248339 h 322061"/>
              <a:gd name="connsiteX3" fmla="*/ 1806287 w 1811788"/>
              <a:gd name="connsiteY3" fmla="*/ 3973 h 322061"/>
              <a:gd name="connsiteX4" fmla="*/ 1049542 w 1811788"/>
              <a:gd name="connsiteY4" fmla="*/ 106449 h 322061"/>
              <a:gd name="connsiteX5" fmla="*/ 371625 w 1811788"/>
              <a:gd name="connsiteY5" fmla="*/ 232573 h 322061"/>
              <a:gd name="connsiteX6" fmla="*/ 32666 w 1811788"/>
              <a:gd name="connsiteY6" fmla="*/ 319283 h 32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788" h="322061">
                <a:moveTo>
                  <a:pt x="32666" y="319283"/>
                </a:moveTo>
                <a:cubicBezTo>
                  <a:pt x="165359" y="302204"/>
                  <a:pt x="1066621" y="141921"/>
                  <a:pt x="1167783" y="130097"/>
                </a:cubicBezTo>
                <a:cubicBezTo>
                  <a:pt x="1268945" y="118273"/>
                  <a:pt x="533221" y="269360"/>
                  <a:pt x="639638" y="248339"/>
                </a:cubicBezTo>
                <a:cubicBezTo>
                  <a:pt x="746055" y="227318"/>
                  <a:pt x="1737970" y="27621"/>
                  <a:pt x="1806287" y="3973"/>
                </a:cubicBezTo>
                <a:cubicBezTo>
                  <a:pt x="1874604" y="-19675"/>
                  <a:pt x="1288652" y="68349"/>
                  <a:pt x="1049542" y="106449"/>
                </a:cubicBezTo>
                <a:cubicBezTo>
                  <a:pt x="810432" y="144549"/>
                  <a:pt x="539791" y="194473"/>
                  <a:pt x="371625" y="232573"/>
                </a:cubicBezTo>
                <a:cubicBezTo>
                  <a:pt x="203460" y="270673"/>
                  <a:pt x="-100027" y="336362"/>
                  <a:pt x="32666" y="319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9D0ACE2-A990-1E83-90B8-8C24475605B1}"/>
              </a:ext>
            </a:extLst>
          </p:cNvPr>
          <p:cNvSpPr/>
          <p:nvPr/>
        </p:nvSpPr>
        <p:spPr>
          <a:xfrm>
            <a:off x="2481681" y="10483487"/>
            <a:ext cx="1630412" cy="594629"/>
          </a:xfrm>
          <a:custGeom>
            <a:avLst/>
            <a:gdLst>
              <a:gd name="connsiteX0" fmla="*/ 1388 w 1630412"/>
              <a:gd name="connsiteY0" fmla="*/ 582 h 594629"/>
              <a:gd name="connsiteX1" fmla="*/ 742367 w 1630412"/>
              <a:gd name="connsiteY1" fmla="*/ 339541 h 594629"/>
              <a:gd name="connsiteX2" fmla="*/ 632009 w 1630412"/>
              <a:gd name="connsiteY2" fmla="*/ 276479 h 594629"/>
              <a:gd name="connsiteX3" fmla="*/ 1585822 w 1630412"/>
              <a:gd name="connsiteY3" fmla="*/ 583906 h 594629"/>
              <a:gd name="connsiteX4" fmla="*/ 1388753 w 1630412"/>
              <a:gd name="connsiteY4" fmla="*/ 505079 h 594629"/>
              <a:gd name="connsiteX5" fmla="*/ 639891 w 1630412"/>
              <a:gd name="connsiteY5" fmla="*/ 315892 h 594629"/>
              <a:gd name="connsiteX6" fmla="*/ 442822 w 1630412"/>
              <a:gd name="connsiteY6" fmla="*/ 300127 h 594629"/>
              <a:gd name="connsiteX7" fmla="*/ 710836 w 1630412"/>
              <a:gd name="connsiteY7" fmla="*/ 386837 h 594629"/>
              <a:gd name="connsiteX8" fmla="*/ 561064 w 1630412"/>
              <a:gd name="connsiteY8" fmla="*/ 260713 h 594629"/>
              <a:gd name="connsiteX9" fmla="*/ 1388 w 1630412"/>
              <a:gd name="connsiteY9" fmla="*/ 582 h 5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0412" h="594629">
                <a:moveTo>
                  <a:pt x="1388" y="582"/>
                </a:moveTo>
                <a:cubicBezTo>
                  <a:pt x="31605" y="13720"/>
                  <a:pt x="637264" y="293558"/>
                  <a:pt x="742367" y="339541"/>
                </a:cubicBezTo>
                <a:cubicBezTo>
                  <a:pt x="847470" y="385524"/>
                  <a:pt x="491433" y="235751"/>
                  <a:pt x="632009" y="276479"/>
                </a:cubicBezTo>
                <a:cubicBezTo>
                  <a:pt x="772585" y="317207"/>
                  <a:pt x="1459698" y="545806"/>
                  <a:pt x="1585822" y="583906"/>
                </a:cubicBezTo>
                <a:cubicBezTo>
                  <a:pt x="1711946" y="622006"/>
                  <a:pt x="1546408" y="549748"/>
                  <a:pt x="1388753" y="505079"/>
                </a:cubicBezTo>
                <a:cubicBezTo>
                  <a:pt x="1231098" y="460410"/>
                  <a:pt x="797546" y="350051"/>
                  <a:pt x="639891" y="315892"/>
                </a:cubicBezTo>
                <a:cubicBezTo>
                  <a:pt x="482236" y="281733"/>
                  <a:pt x="430998" y="288303"/>
                  <a:pt x="442822" y="300127"/>
                </a:cubicBezTo>
                <a:cubicBezTo>
                  <a:pt x="454646" y="311951"/>
                  <a:pt x="691129" y="393406"/>
                  <a:pt x="710836" y="386837"/>
                </a:cubicBezTo>
                <a:cubicBezTo>
                  <a:pt x="730543" y="380268"/>
                  <a:pt x="679305" y="321148"/>
                  <a:pt x="561064" y="260713"/>
                </a:cubicBezTo>
                <a:cubicBezTo>
                  <a:pt x="442823" y="200279"/>
                  <a:pt x="-28829" y="-12556"/>
                  <a:pt x="1388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4A3D23B3-E4F7-DFD7-1002-B29FDA6F328A}"/>
              </a:ext>
            </a:extLst>
          </p:cNvPr>
          <p:cNvSpPr/>
          <p:nvPr/>
        </p:nvSpPr>
        <p:spPr>
          <a:xfrm>
            <a:off x="4933934" y="10969022"/>
            <a:ext cx="1153729" cy="86071"/>
          </a:xfrm>
          <a:custGeom>
            <a:avLst/>
            <a:gdLst>
              <a:gd name="connsiteX0" fmla="*/ 673 w 1153729"/>
              <a:gd name="connsiteY0" fmla="*/ 11661 h 86071"/>
              <a:gd name="connsiteX1" fmla="*/ 79500 w 1153729"/>
              <a:gd name="connsiteY1" fmla="*/ 19544 h 86071"/>
              <a:gd name="connsiteX2" fmla="*/ 560349 w 1153729"/>
              <a:gd name="connsiteY2" fmla="*/ 66840 h 86071"/>
              <a:gd name="connsiteX3" fmla="*/ 111032 w 1153729"/>
              <a:gd name="connsiteY3" fmla="*/ 82606 h 86071"/>
              <a:gd name="connsiteX4" fmla="*/ 1112142 w 1153729"/>
              <a:gd name="connsiteY4" fmla="*/ 3778 h 86071"/>
              <a:gd name="connsiteX5" fmla="*/ 978135 w 1153729"/>
              <a:gd name="connsiteY5" fmla="*/ 11661 h 86071"/>
              <a:gd name="connsiteX6" fmla="*/ 497287 w 1153729"/>
              <a:gd name="connsiteY6" fmla="*/ 58957 h 86071"/>
              <a:gd name="connsiteX7" fmla="*/ 134680 w 1153729"/>
              <a:gd name="connsiteY7" fmla="*/ 19544 h 86071"/>
              <a:gd name="connsiteX8" fmla="*/ 673 w 1153729"/>
              <a:gd name="connsiteY8" fmla="*/ 11661 h 8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29" h="86071">
                <a:moveTo>
                  <a:pt x="673" y="11661"/>
                </a:moveTo>
                <a:cubicBezTo>
                  <a:pt x="-8524" y="11661"/>
                  <a:pt x="79500" y="19544"/>
                  <a:pt x="79500" y="19544"/>
                </a:cubicBezTo>
                <a:cubicBezTo>
                  <a:pt x="172779" y="28740"/>
                  <a:pt x="555094" y="56330"/>
                  <a:pt x="560349" y="66840"/>
                </a:cubicBezTo>
                <a:cubicBezTo>
                  <a:pt x="565604" y="77350"/>
                  <a:pt x="19067" y="93116"/>
                  <a:pt x="111032" y="82606"/>
                </a:cubicBezTo>
                <a:cubicBezTo>
                  <a:pt x="202997" y="72096"/>
                  <a:pt x="967625" y="15602"/>
                  <a:pt x="1112142" y="3778"/>
                </a:cubicBezTo>
                <a:cubicBezTo>
                  <a:pt x="1256659" y="-8046"/>
                  <a:pt x="978135" y="11661"/>
                  <a:pt x="978135" y="11661"/>
                </a:cubicBezTo>
                <a:cubicBezTo>
                  <a:pt x="875659" y="20858"/>
                  <a:pt x="637863" y="57643"/>
                  <a:pt x="497287" y="58957"/>
                </a:cubicBezTo>
                <a:cubicBezTo>
                  <a:pt x="356711" y="60271"/>
                  <a:pt x="214822" y="28741"/>
                  <a:pt x="134680" y="19544"/>
                </a:cubicBezTo>
                <a:cubicBezTo>
                  <a:pt x="54539" y="10347"/>
                  <a:pt x="9870" y="11661"/>
                  <a:pt x="673" y="1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E38175A0-2D2E-3FBC-C17C-DEF9D8765A10}"/>
              </a:ext>
            </a:extLst>
          </p:cNvPr>
          <p:cNvSpPr/>
          <p:nvPr/>
        </p:nvSpPr>
        <p:spPr>
          <a:xfrm>
            <a:off x="5655482" y="9104479"/>
            <a:ext cx="637528" cy="1097770"/>
          </a:xfrm>
          <a:custGeom>
            <a:avLst/>
            <a:gdLst>
              <a:gd name="connsiteX0" fmla="*/ 209290 w 637528"/>
              <a:gd name="connsiteY0" fmla="*/ 107 h 1097770"/>
              <a:gd name="connsiteX1" fmla="*/ 51635 w 637528"/>
              <a:gd name="connsiteY1" fmla="*/ 528252 h 1097770"/>
              <a:gd name="connsiteX2" fmla="*/ 114697 w 637528"/>
              <a:gd name="connsiteY2" fmla="*/ 449424 h 1097770"/>
              <a:gd name="connsiteX3" fmla="*/ 59518 w 637528"/>
              <a:gd name="connsiteY3" fmla="*/ 670142 h 1097770"/>
              <a:gd name="connsiteX4" fmla="*/ 311766 w 637528"/>
              <a:gd name="connsiteY4" fmla="*/ 867211 h 1097770"/>
              <a:gd name="connsiteX5" fmla="*/ 146228 w 637528"/>
              <a:gd name="connsiteY5" fmla="*/ 804149 h 1097770"/>
              <a:gd name="connsiteX6" fmla="*/ 634959 w 637528"/>
              <a:gd name="connsiteY6" fmla="*/ 1095811 h 1097770"/>
              <a:gd name="connsiteX7" fmla="*/ 327532 w 637528"/>
              <a:gd name="connsiteY7" fmla="*/ 922390 h 1097770"/>
              <a:gd name="connsiteX8" fmla="*/ 75284 w 637528"/>
              <a:gd name="connsiteY8" fmla="*/ 741087 h 1097770"/>
              <a:gd name="connsiteX9" fmla="*/ 91049 w 637528"/>
              <a:gd name="connsiteY9" fmla="*/ 567666 h 1097770"/>
              <a:gd name="connsiteX10" fmla="*/ 35870 w 637528"/>
              <a:gd name="connsiteY10" fmla="*/ 646493 h 1097770"/>
              <a:gd name="connsiteX11" fmla="*/ 75284 w 637528"/>
              <a:gd name="connsiteY11" fmla="*/ 394245 h 1097770"/>
              <a:gd name="connsiteX12" fmla="*/ 4339 w 637528"/>
              <a:gd name="connsiteY12" fmla="*/ 480955 h 1097770"/>
              <a:gd name="connsiteX13" fmla="*/ 209290 w 637528"/>
              <a:gd name="connsiteY13" fmla="*/ 107 h 109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7528" h="1097770">
                <a:moveTo>
                  <a:pt x="209290" y="107"/>
                </a:moveTo>
                <a:cubicBezTo>
                  <a:pt x="217173" y="7990"/>
                  <a:pt x="67400" y="453366"/>
                  <a:pt x="51635" y="528252"/>
                </a:cubicBezTo>
                <a:cubicBezTo>
                  <a:pt x="35870" y="603138"/>
                  <a:pt x="113383" y="425776"/>
                  <a:pt x="114697" y="449424"/>
                </a:cubicBezTo>
                <a:cubicBezTo>
                  <a:pt x="116011" y="473072"/>
                  <a:pt x="26673" y="600511"/>
                  <a:pt x="59518" y="670142"/>
                </a:cubicBezTo>
                <a:cubicBezTo>
                  <a:pt x="92363" y="739773"/>
                  <a:pt x="297314" y="844877"/>
                  <a:pt x="311766" y="867211"/>
                </a:cubicBezTo>
                <a:cubicBezTo>
                  <a:pt x="326218" y="889545"/>
                  <a:pt x="92363" y="766049"/>
                  <a:pt x="146228" y="804149"/>
                </a:cubicBezTo>
                <a:cubicBezTo>
                  <a:pt x="200093" y="842249"/>
                  <a:pt x="604742" y="1076104"/>
                  <a:pt x="634959" y="1095811"/>
                </a:cubicBezTo>
                <a:cubicBezTo>
                  <a:pt x="665176" y="1115518"/>
                  <a:pt x="420811" y="981511"/>
                  <a:pt x="327532" y="922390"/>
                </a:cubicBezTo>
                <a:cubicBezTo>
                  <a:pt x="234253" y="863269"/>
                  <a:pt x="114698" y="800208"/>
                  <a:pt x="75284" y="741087"/>
                </a:cubicBezTo>
                <a:cubicBezTo>
                  <a:pt x="35870" y="681966"/>
                  <a:pt x="97618" y="583431"/>
                  <a:pt x="91049" y="567666"/>
                </a:cubicBezTo>
                <a:cubicBezTo>
                  <a:pt x="84480" y="551901"/>
                  <a:pt x="38497" y="675396"/>
                  <a:pt x="35870" y="646493"/>
                </a:cubicBezTo>
                <a:cubicBezTo>
                  <a:pt x="33243" y="617590"/>
                  <a:pt x="80539" y="421835"/>
                  <a:pt x="75284" y="394245"/>
                </a:cubicBezTo>
                <a:cubicBezTo>
                  <a:pt x="70029" y="366655"/>
                  <a:pt x="-20623" y="541389"/>
                  <a:pt x="4339" y="480955"/>
                </a:cubicBezTo>
                <a:cubicBezTo>
                  <a:pt x="29301" y="420521"/>
                  <a:pt x="201407" y="-7776"/>
                  <a:pt x="209290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13E6B684-2074-0262-5F36-7078F0C6D2F5}"/>
              </a:ext>
            </a:extLst>
          </p:cNvPr>
          <p:cNvSpPr/>
          <p:nvPr/>
        </p:nvSpPr>
        <p:spPr>
          <a:xfrm>
            <a:off x="4423879" y="3932121"/>
            <a:ext cx="689114" cy="2122428"/>
          </a:xfrm>
          <a:custGeom>
            <a:avLst/>
            <a:gdLst>
              <a:gd name="connsiteX0" fmla="*/ 686385 w 689114"/>
              <a:gd name="connsiteY0" fmla="*/ 17309 h 2122428"/>
              <a:gd name="connsiteX1" fmla="*/ 349159 w 689114"/>
              <a:gd name="connsiteY1" fmla="*/ 1275419 h 2122428"/>
              <a:gd name="connsiteX2" fmla="*/ 349159 w 689114"/>
              <a:gd name="connsiteY2" fmla="*/ 1100322 h 2122428"/>
              <a:gd name="connsiteX3" fmla="*/ 11934 w 689114"/>
              <a:gd name="connsiteY3" fmla="*/ 2105513 h 2122428"/>
              <a:gd name="connsiteX4" fmla="*/ 102725 w 689114"/>
              <a:gd name="connsiteY4" fmla="*/ 1677496 h 2122428"/>
              <a:gd name="connsiteX5" fmla="*/ 362130 w 689114"/>
              <a:gd name="connsiteY5" fmla="*/ 983590 h 2122428"/>
              <a:gd name="connsiteX6" fmla="*/ 251883 w 689114"/>
              <a:gd name="connsiteY6" fmla="*/ 1249479 h 2122428"/>
              <a:gd name="connsiteX7" fmla="*/ 550198 w 689114"/>
              <a:gd name="connsiteY7" fmla="*/ 575028 h 2122428"/>
              <a:gd name="connsiteX8" fmla="*/ 433466 w 689114"/>
              <a:gd name="connsiteY8" fmla="*/ 957649 h 2122428"/>
              <a:gd name="connsiteX9" fmla="*/ 504802 w 689114"/>
              <a:gd name="connsiteY9" fmla="*/ 568543 h 2122428"/>
              <a:gd name="connsiteX10" fmla="*/ 686385 w 689114"/>
              <a:gd name="connsiteY10" fmla="*/ 17309 h 212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9114" h="2122428">
                <a:moveTo>
                  <a:pt x="686385" y="17309"/>
                </a:moveTo>
                <a:cubicBezTo>
                  <a:pt x="660445" y="135122"/>
                  <a:pt x="405363" y="1094917"/>
                  <a:pt x="349159" y="1275419"/>
                </a:cubicBezTo>
                <a:cubicBezTo>
                  <a:pt x="292955" y="1455921"/>
                  <a:pt x="405363" y="961973"/>
                  <a:pt x="349159" y="1100322"/>
                </a:cubicBezTo>
                <a:cubicBezTo>
                  <a:pt x="292955" y="1238671"/>
                  <a:pt x="53006" y="2009317"/>
                  <a:pt x="11934" y="2105513"/>
                </a:cubicBezTo>
                <a:cubicBezTo>
                  <a:pt x="-29138" y="2201709"/>
                  <a:pt x="44359" y="1864483"/>
                  <a:pt x="102725" y="1677496"/>
                </a:cubicBezTo>
                <a:cubicBezTo>
                  <a:pt x="161091" y="1490509"/>
                  <a:pt x="337270" y="1054926"/>
                  <a:pt x="362130" y="983590"/>
                </a:cubicBezTo>
                <a:cubicBezTo>
                  <a:pt x="386990" y="912254"/>
                  <a:pt x="220538" y="1317573"/>
                  <a:pt x="251883" y="1249479"/>
                </a:cubicBezTo>
                <a:cubicBezTo>
                  <a:pt x="283228" y="1181385"/>
                  <a:pt x="519934" y="623666"/>
                  <a:pt x="550198" y="575028"/>
                </a:cubicBezTo>
                <a:cubicBezTo>
                  <a:pt x="580462" y="526390"/>
                  <a:pt x="441032" y="958730"/>
                  <a:pt x="433466" y="957649"/>
                </a:cubicBezTo>
                <a:cubicBezTo>
                  <a:pt x="425900" y="956568"/>
                  <a:pt x="463730" y="720943"/>
                  <a:pt x="504802" y="568543"/>
                </a:cubicBezTo>
                <a:cubicBezTo>
                  <a:pt x="545874" y="416143"/>
                  <a:pt x="712325" y="-100504"/>
                  <a:pt x="686385" y="173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1A9943B2-E39F-52EA-806A-52ECB614A59E}"/>
              </a:ext>
            </a:extLst>
          </p:cNvPr>
          <p:cNvSpPr/>
          <p:nvPr/>
        </p:nvSpPr>
        <p:spPr>
          <a:xfrm>
            <a:off x="2443482" y="3008267"/>
            <a:ext cx="2212221" cy="2248752"/>
          </a:xfrm>
          <a:custGeom>
            <a:avLst/>
            <a:gdLst>
              <a:gd name="connsiteX0" fmla="*/ 2193369 w 2212221"/>
              <a:gd name="connsiteY0" fmla="*/ 13793 h 2248752"/>
              <a:gd name="connsiteX1" fmla="*/ 779616 w 2212221"/>
              <a:gd name="connsiteY1" fmla="*/ 921707 h 2248752"/>
              <a:gd name="connsiteX2" fmla="*/ 1110356 w 2212221"/>
              <a:gd name="connsiteY2" fmla="*/ 779035 h 2248752"/>
              <a:gd name="connsiteX3" fmla="*/ 390509 w 2212221"/>
              <a:gd name="connsiteY3" fmla="*/ 1440516 h 2248752"/>
              <a:gd name="connsiteX4" fmla="*/ 507241 w 2212221"/>
              <a:gd name="connsiteY4" fmla="*/ 1252448 h 2248752"/>
              <a:gd name="connsiteX5" fmla="*/ 46799 w 2212221"/>
              <a:gd name="connsiteY5" fmla="*/ 2186303 h 2248752"/>
              <a:gd name="connsiteX6" fmla="*/ 118135 w 2212221"/>
              <a:gd name="connsiteY6" fmla="*/ 2011205 h 2248752"/>
              <a:gd name="connsiteX7" fmla="*/ 954714 w 2212221"/>
              <a:gd name="connsiteY7" fmla="*/ 792005 h 2248752"/>
              <a:gd name="connsiteX8" fmla="*/ 656399 w 2212221"/>
              <a:gd name="connsiteY8" fmla="*/ 973588 h 2248752"/>
              <a:gd name="connsiteX9" fmla="*/ 1460552 w 2212221"/>
              <a:gd name="connsiteY9" fmla="*/ 454780 h 2248752"/>
              <a:gd name="connsiteX10" fmla="*/ 928773 w 2212221"/>
              <a:gd name="connsiteY10" fmla="*/ 545571 h 2248752"/>
              <a:gd name="connsiteX11" fmla="*/ 1551344 w 2212221"/>
              <a:gd name="connsiteY11" fmla="*/ 383444 h 2248752"/>
              <a:gd name="connsiteX12" fmla="*/ 2193369 w 2212221"/>
              <a:gd name="connsiteY12" fmla="*/ 13793 h 224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2221" h="2248752">
                <a:moveTo>
                  <a:pt x="2193369" y="13793"/>
                </a:moveTo>
                <a:cubicBezTo>
                  <a:pt x="2064748" y="103503"/>
                  <a:pt x="960118" y="794167"/>
                  <a:pt x="779616" y="921707"/>
                </a:cubicBezTo>
                <a:cubicBezTo>
                  <a:pt x="599114" y="1049247"/>
                  <a:pt x="1175207" y="692567"/>
                  <a:pt x="1110356" y="779035"/>
                </a:cubicBezTo>
                <a:cubicBezTo>
                  <a:pt x="1045505" y="865503"/>
                  <a:pt x="491028" y="1361614"/>
                  <a:pt x="390509" y="1440516"/>
                </a:cubicBezTo>
                <a:cubicBezTo>
                  <a:pt x="289990" y="1519418"/>
                  <a:pt x="564526" y="1128150"/>
                  <a:pt x="507241" y="1252448"/>
                </a:cubicBezTo>
                <a:cubicBezTo>
                  <a:pt x="449956" y="1376746"/>
                  <a:pt x="111650" y="2059844"/>
                  <a:pt x="46799" y="2186303"/>
                </a:cubicBezTo>
                <a:cubicBezTo>
                  <a:pt x="-18052" y="2312763"/>
                  <a:pt x="-33184" y="2243588"/>
                  <a:pt x="118135" y="2011205"/>
                </a:cubicBezTo>
                <a:cubicBezTo>
                  <a:pt x="269454" y="1778822"/>
                  <a:pt x="865003" y="964941"/>
                  <a:pt x="954714" y="792005"/>
                </a:cubicBezTo>
                <a:cubicBezTo>
                  <a:pt x="1044425" y="619069"/>
                  <a:pt x="572093" y="1029792"/>
                  <a:pt x="656399" y="973588"/>
                </a:cubicBezTo>
                <a:cubicBezTo>
                  <a:pt x="740705" y="917384"/>
                  <a:pt x="1415156" y="526116"/>
                  <a:pt x="1460552" y="454780"/>
                </a:cubicBezTo>
                <a:cubicBezTo>
                  <a:pt x="1505948" y="383444"/>
                  <a:pt x="913641" y="557460"/>
                  <a:pt x="928773" y="545571"/>
                </a:cubicBezTo>
                <a:cubicBezTo>
                  <a:pt x="943905" y="533682"/>
                  <a:pt x="1344901" y="468831"/>
                  <a:pt x="1551344" y="383444"/>
                </a:cubicBezTo>
                <a:cubicBezTo>
                  <a:pt x="1757787" y="298057"/>
                  <a:pt x="2321990" y="-75917"/>
                  <a:pt x="2193369" y="137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B25103A6-89B9-EC5E-FF4C-7F1EF713F523}"/>
              </a:ext>
            </a:extLst>
          </p:cNvPr>
          <p:cNvSpPr/>
          <p:nvPr/>
        </p:nvSpPr>
        <p:spPr>
          <a:xfrm>
            <a:off x="5301368" y="3312275"/>
            <a:ext cx="1994741" cy="1729905"/>
          </a:xfrm>
          <a:custGeom>
            <a:avLst/>
            <a:gdLst>
              <a:gd name="connsiteX0" fmla="*/ 29389 w 1994741"/>
              <a:gd name="connsiteY0" fmla="*/ 8099 h 1729905"/>
              <a:gd name="connsiteX1" fmla="*/ 74785 w 1994741"/>
              <a:gd name="connsiteY1" fmla="*/ 34040 h 1729905"/>
              <a:gd name="connsiteX2" fmla="*/ 1339381 w 1994741"/>
              <a:gd name="connsiteY2" fmla="*/ 500968 h 1729905"/>
              <a:gd name="connsiteX3" fmla="*/ 1235619 w 1994741"/>
              <a:gd name="connsiteY3" fmla="*/ 513938 h 1729905"/>
              <a:gd name="connsiteX4" fmla="*/ 1689577 w 1994741"/>
              <a:gd name="connsiteY4" fmla="*/ 877104 h 1729905"/>
              <a:gd name="connsiteX5" fmla="*/ 1624726 w 1994741"/>
              <a:gd name="connsiteY5" fmla="*/ 896559 h 1729905"/>
              <a:gd name="connsiteX6" fmla="*/ 1793338 w 1994741"/>
              <a:gd name="connsiteY6" fmla="*/ 1084627 h 1729905"/>
              <a:gd name="connsiteX7" fmla="*/ 1994377 w 1994741"/>
              <a:gd name="connsiteY7" fmla="*/ 1726653 h 1729905"/>
              <a:gd name="connsiteX8" fmla="*/ 1832249 w 1994741"/>
              <a:gd name="connsiteY8" fmla="*/ 1305121 h 1729905"/>
              <a:gd name="connsiteX9" fmla="*/ 1469083 w 1994741"/>
              <a:gd name="connsiteY9" fmla="*/ 676065 h 1729905"/>
              <a:gd name="connsiteX10" fmla="*/ 1021611 w 1994741"/>
              <a:gd name="connsiteY10" fmla="*/ 345325 h 1729905"/>
              <a:gd name="connsiteX11" fmla="*/ 690870 w 1994741"/>
              <a:gd name="connsiteY11" fmla="*/ 228593 h 1729905"/>
              <a:gd name="connsiteX12" fmla="*/ 340675 w 1994741"/>
              <a:gd name="connsiteY12" fmla="*/ 163742 h 1729905"/>
              <a:gd name="connsiteX13" fmla="*/ 587109 w 1994741"/>
              <a:gd name="connsiteY13" fmla="*/ 235078 h 1729905"/>
              <a:gd name="connsiteX14" fmla="*/ 29389 w 1994741"/>
              <a:gd name="connsiteY14" fmla="*/ 8099 h 172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4741" h="1729905">
                <a:moveTo>
                  <a:pt x="29389" y="8099"/>
                </a:moveTo>
                <a:cubicBezTo>
                  <a:pt x="-57079" y="-20003"/>
                  <a:pt x="74785" y="34040"/>
                  <a:pt x="74785" y="34040"/>
                </a:cubicBezTo>
                <a:lnTo>
                  <a:pt x="1339381" y="500968"/>
                </a:lnTo>
                <a:cubicBezTo>
                  <a:pt x="1532853" y="580951"/>
                  <a:pt x="1177253" y="451249"/>
                  <a:pt x="1235619" y="513938"/>
                </a:cubicBezTo>
                <a:cubicBezTo>
                  <a:pt x="1293985" y="576627"/>
                  <a:pt x="1624726" y="813334"/>
                  <a:pt x="1689577" y="877104"/>
                </a:cubicBezTo>
                <a:cubicBezTo>
                  <a:pt x="1754428" y="940874"/>
                  <a:pt x="1607433" y="861972"/>
                  <a:pt x="1624726" y="896559"/>
                </a:cubicBezTo>
                <a:cubicBezTo>
                  <a:pt x="1642020" y="931146"/>
                  <a:pt x="1731730" y="946278"/>
                  <a:pt x="1793338" y="1084627"/>
                </a:cubicBezTo>
                <a:cubicBezTo>
                  <a:pt x="1854946" y="1222976"/>
                  <a:pt x="1987892" y="1689904"/>
                  <a:pt x="1994377" y="1726653"/>
                </a:cubicBezTo>
                <a:cubicBezTo>
                  <a:pt x="2000862" y="1763402"/>
                  <a:pt x="1919798" y="1480219"/>
                  <a:pt x="1832249" y="1305121"/>
                </a:cubicBezTo>
                <a:cubicBezTo>
                  <a:pt x="1744700" y="1130023"/>
                  <a:pt x="1604189" y="836031"/>
                  <a:pt x="1469083" y="676065"/>
                </a:cubicBezTo>
                <a:cubicBezTo>
                  <a:pt x="1333977" y="516099"/>
                  <a:pt x="1151313" y="419904"/>
                  <a:pt x="1021611" y="345325"/>
                </a:cubicBezTo>
                <a:cubicBezTo>
                  <a:pt x="891909" y="270746"/>
                  <a:pt x="804359" y="258857"/>
                  <a:pt x="690870" y="228593"/>
                </a:cubicBezTo>
                <a:cubicBezTo>
                  <a:pt x="577381" y="198329"/>
                  <a:pt x="357968" y="162661"/>
                  <a:pt x="340675" y="163742"/>
                </a:cubicBezTo>
                <a:cubicBezTo>
                  <a:pt x="323382" y="164823"/>
                  <a:pt x="640071" y="262099"/>
                  <a:pt x="587109" y="235078"/>
                </a:cubicBezTo>
                <a:cubicBezTo>
                  <a:pt x="534147" y="208057"/>
                  <a:pt x="278525" y="104835"/>
                  <a:pt x="29389" y="80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E282865A-6C76-825A-F0DB-7E4D081DEA23}"/>
              </a:ext>
            </a:extLst>
          </p:cNvPr>
          <p:cNvSpPr/>
          <p:nvPr/>
        </p:nvSpPr>
        <p:spPr>
          <a:xfrm>
            <a:off x="5178106" y="5396553"/>
            <a:ext cx="884559" cy="359940"/>
          </a:xfrm>
          <a:custGeom>
            <a:avLst/>
            <a:gdLst>
              <a:gd name="connsiteX0" fmla="*/ 192100 w 884559"/>
              <a:gd name="connsiteY0" fmla="*/ 3964 h 359940"/>
              <a:gd name="connsiteX1" fmla="*/ 126 w 884559"/>
              <a:gd name="connsiteY1" fmla="*/ 352548 h 359940"/>
              <a:gd name="connsiteX2" fmla="*/ 161788 w 884559"/>
              <a:gd name="connsiteY2" fmla="*/ 246457 h 359940"/>
              <a:gd name="connsiteX3" fmla="*/ 111269 w 884559"/>
              <a:gd name="connsiteY3" fmla="*/ 302028 h 359940"/>
              <a:gd name="connsiteX4" fmla="*/ 773072 w 884559"/>
              <a:gd name="connsiteY4" fmla="*/ 145418 h 359940"/>
              <a:gd name="connsiteX5" fmla="*/ 475008 w 884559"/>
              <a:gd name="connsiteY5" fmla="*/ 271717 h 359940"/>
              <a:gd name="connsiteX6" fmla="*/ 884214 w 884559"/>
              <a:gd name="connsiteY6" fmla="*/ 160574 h 359940"/>
              <a:gd name="connsiteX7" fmla="*/ 550787 w 884559"/>
              <a:gd name="connsiteY7" fmla="*/ 165626 h 359940"/>
              <a:gd name="connsiteX8" fmla="*/ 833695 w 884559"/>
              <a:gd name="connsiteY8" fmla="*/ 94899 h 359940"/>
              <a:gd name="connsiteX9" fmla="*/ 586150 w 884559"/>
              <a:gd name="connsiteY9" fmla="*/ 69639 h 359940"/>
              <a:gd name="connsiteX10" fmla="*/ 328502 w 884559"/>
              <a:gd name="connsiteY10" fmla="*/ 49432 h 359940"/>
              <a:gd name="connsiteX11" fmla="*/ 181996 w 884559"/>
              <a:gd name="connsiteY11" fmla="*/ 155522 h 359940"/>
              <a:gd name="connsiteX12" fmla="*/ 192100 w 884559"/>
              <a:gd name="connsiteY12" fmla="*/ 3964 h 35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4559" h="359940">
                <a:moveTo>
                  <a:pt x="192100" y="3964"/>
                </a:moveTo>
                <a:cubicBezTo>
                  <a:pt x="161788" y="36802"/>
                  <a:pt x="5178" y="312132"/>
                  <a:pt x="126" y="352548"/>
                </a:cubicBezTo>
                <a:cubicBezTo>
                  <a:pt x="-4926" y="392964"/>
                  <a:pt x="143264" y="254877"/>
                  <a:pt x="161788" y="246457"/>
                </a:cubicBezTo>
                <a:cubicBezTo>
                  <a:pt x="180312" y="238037"/>
                  <a:pt x="9388" y="318868"/>
                  <a:pt x="111269" y="302028"/>
                </a:cubicBezTo>
                <a:cubicBezTo>
                  <a:pt x="213150" y="285188"/>
                  <a:pt x="712449" y="150470"/>
                  <a:pt x="773072" y="145418"/>
                </a:cubicBezTo>
                <a:cubicBezTo>
                  <a:pt x="833695" y="140366"/>
                  <a:pt x="456484" y="269191"/>
                  <a:pt x="475008" y="271717"/>
                </a:cubicBezTo>
                <a:cubicBezTo>
                  <a:pt x="493532" y="274243"/>
                  <a:pt x="871584" y="178256"/>
                  <a:pt x="884214" y="160574"/>
                </a:cubicBezTo>
                <a:cubicBezTo>
                  <a:pt x="896844" y="142892"/>
                  <a:pt x="559207" y="176572"/>
                  <a:pt x="550787" y="165626"/>
                </a:cubicBezTo>
                <a:cubicBezTo>
                  <a:pt x="542367" y="154680"/>
                  <a:pt x="827801" y="110897"/>
                  <a:pt x="833695" y="94899"/>
                </a:cubicBezTo>
                <a:cubicBezTo>
                  <a:pt x="839589" y="78901"/>
                  <a:pt x="670349" y="77217"/>
                  <a:pt x="586150" y="69639"/>
                </a:cubicBezTo>
                <a:cubicBezTo>
                  <a:pt x="501951" y="62061"/>
                  <a:pt x="395861" y="35118"/>
                  <a:pt x="328502" y="49432"/>
                </a:cubicBezTo>
                <a:cubicBezTo>
                  <a:pt x="261143" y="63746"/>
                  <a:pt x="204730" y="158048"/>
                  <a:pt x="181996" y="155522"/>
                </a:cubicBezTo>
                <a:cubicBezTo>
                  <a:pt x="159262" y="152996"/>
                  <a:pt x="222412" y="-28874"/>
                  <a:pt x="192100" y="396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0EA4200-CCE6-8D3E-56E4-3BE9CDB586FD}"/>
              </a:ext>
            </a:extLst>
          </p:cNvPr>
          <p:cNvSpPr/>
          <p:nvPr/>
        </p:nvSpPr>
        <p:spPr>
          <a:xfrm>
            <a:off x="5487855" y="5361323"/>
            <a:ext cx="923701" cy="300711"/>
          </a:xfrm>
          <a:custGeom>
            <a:avLst/>
            <a:gdLst>
              <a:gd name="connsiteX0" fmla="*/ 3597 w 923701"/>
              <a:gd name="connsiteY0" fmla="*/ 104869 h 300711"/>
              <a:gd name="connsiteX1" fmla="*/ 387544 w 923701"/>
              <a:gd name="connsiteY1" fmla="*/ 24038 h 300711"/>
              <a:gd name="connsiteX2" fmla="*/ 337025 w 923701"/>
              <a:gd name="connsiteY2" fmla="*/ 3831 h 300711"/>
              <a:gd name="connsiteX3" fmla="*/ 690660 w 923701"/>
              <a:gd name="connsiteY3" fmla="*/ 89713 h 300711"/>
              <a:gd name="connsiteX4" fmla="*/ 675504 w 923701"/>
              <a:gd name="connsiteY4" fmla="*/ 59402 h 300711"/>
              <a:gd name="connsiteX5" fmla="*/ 917997 w 923701"/>
              <a:gd name="connsiteY5" fmla="*/ 296843 h 300711"/>
              <a:gd name="connsiteX6" fmla="*/ 822010 w 923701"/>
              <a:gd name="connsiteY6" fmla="*/ 205908 h 300711"/>
              <a:gd name="connsiteX7" fmla="*/ 544154 w 923701"/>
              <a:gd name="connsiteY7" fmla="*/ 195804 h 300711"/>
              <a:gd name="connsiteX8" fmla="*/ 49064 w 923701"/>
              <a:gd name="connsiteY8" fmla="*/ 261479 h 300711"/>
              <a:gd name="connsiteX9" fmla="*/ 306713 w 923701"/>
              <a:gd name="connsiteY9" fmla="*/ 216012 h 300711"/>
              <a:gd name="connsiteX10" fmla="*/ 33909 w 923701"/>
              <a:gd name="connsiteY10" fmla="*/ 190752 h 300711"/>
              <a:gd name="connsiteX11" fmla="*/ 185467 w 923701"/>
              <a:gd name="connsiteY11" fmla="*/ 190752 h 300711"/>
              <a:gd name="connsiteX12" fmla="*/ 3597 w 923701"/>
              <a:gd name="connsiteY12" fmla="*/ 104869 h 30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3701" h="300711">
                <a:moveTo>
                  <a:pt x="3597" y="104869"/>
                </a:moveTo>
                <a:cubicBezTo>
                  <a:pt x="37276" y="77083"/>
                  <a:pt x="331973" y="40878"/>
                  <a:pt x="387544" y="24038"/>
                </a:cubicBezTo>
                <a:cubicBezTo>
                  <a:pt x="443115" y="7198"/>
                  <a:pt x="286506" y="-7115"/>
                  <a:pt x="337025" y="3831"/>
                </a:cubicBezTo>
                <a:cubicBezTo>
                  <a:pt x="387544" y="14777"/>
                  <a:pt x="634247" y="80451"/>
                  <a:pt x="690660" y="89713"/>
                </a:cubicBezTo>
                <a:cubicBezTo>
                  <a:pt x="747073" y="98975"/>
                  <a:pt x="637615" y="24880"/>
                  <a:pt x="675504" y="59402"/>
                </a:cubicBezTo>
                <a:cubicBezTo>
                  <a:pt x="713393" y="93924"/>
                  <a:pt x="893579" y="272425"/>
                  <a:pt x="917997" y="296843"/>
                </a:cubicBezTo>
                <a:cubicBezTo>
                  <a:pt x="942415" y="321261"/>
                  <a:pt x="884317" y="222748"/>
                  <a:pt x="822010" y="205908"/>
                </a:cubicBezTo>
                <a:cubicBezTo>
                  <a:pt x="759703" y="189068"/>
                  <a:pt x="672978" y="186542"/>
                  <a:pt x="544154" y="195804"/>
                </a:cubicBezTo>
                <a:cubicBezTo>
                  <a:pt x="415330" y="205066"/>
                  <a:pt x="88638" y="258111"/>
                  <a:pt x="49064" y="261479"/>
                </a:cubicBezTo>
                <a:cubicBezTo>
                  <a:pt x="9491" y="264847"/>
                  <a:pt x="309239" y="227800"/>
                  <a:pt x="306713" y="216012"/>
                </a:cubicBezTo>
                <a:cubicBezTo>
                  <a:pt x="304187" y="204224"/>
                  <a:pt x="54116" y="194962"/>
                  <a:pt x="33909" y="190752"/>
                </a:cubicBezTo>
                <a:cubicBezTo>
                  <a:pt x="13702" y="186542"/>
                  <a:pt x="187151" y="206750"/>
                  <a:pt x="185467" y="190752"/>
                </a:cubicBezTo>
                <a:cubicBezTo>
                  <a:pt x="183783" y="174754"/>
                  <a:pt x="-30082" y="132655"/>
                  <a:pt x="3597" y="10486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10F5461-0085-0879-EE78-072B307BA86C}"/>
              </a:ext>
            </a:extLst>
          </p:cNvPr>
          <p:cNvSpPr/>
          <p:nvPr/>
        </p:nvSpPr>
        <p:spPr>
          <a:xfrm>
            <a:off x="3837334" y="5440867"/>
            <a:ext cx="721793" cy="268463"/>
          </a:xfrm>
          <a:custGeom>
            <a:avLst/>
            <a:gdLst>
              <a:gd name="connsiteX0" fmla="*/ 189057 w 721793"/>
              <a:gd name="connsiteY0" fmla="*/ 66 h 268463"/>
              <a:gd name="connsiteX1" fmla="*/ 391135 w 721793"/>
              <a:gd name="connsiteY1" fmla="*/ 70793 h 268463"/>
              <a:gd name="connsiteX2" fmla="*/ 365875 w 721793"/>
              <a:gd name="connsiteY2" fmla="*/ 15221 h 268463"/>
              <a:gd name="connsiteX3" fmla="*/ 613420 w 721793"/>
              <a:gd name="connsiteY3" fmla="*/ 146572 h 268463"/>
              <a:gd name="connsiteX4" fmla="*/ 588160 w 721793"/>
              <a:gd name="connsiteY4" fmla="*/ 111208 h 268463"/>
              <a:gd name="connsiteX5" fmla="*/ 719510 w 721793"/>
              <a:gd name="connsiteY5" fmla="*/ 257714 h 268463"/>
              <a:gd name="connsiteX6" fmla="*/ 653835 w 721793"/>
              <a:gd name="connsiteY6" fmla="*/ 212247 h 268463"/>
              <a:gd name="connsiteX7" fmla="*/ 436602 w 721793"/>
              <a:gd name="connsiteY7" fmla="*/ 212247 h 268463"/>
              <a:gd name="connsiteX8" fmla="*/ 396186 w 721793"/>
              <a:gd name="connsiteY8" fmla="*/ 227403 h 268463"/>
              <a:gd name="connsiteX9" fmla="*/ 168849 w 721793"/>
              <a:gd name="connsiteY9" fmla="*/ 267818 h 268463"/>
              <a:gd name="connsiteX10" fmla="*/ 295148 w 721793"/>
              <a:gd name="connsiteY10" fmla="*/ 252662 h 268463"/>
              <a:gd name="connsiteX11" fmla="*/ 2136 w 721793"/>
              <a:gd name="connsiteY11" fmla="*/ 257714 h 268463"/>
              <a:gd name="connsiteX12" fmla="*/ 158746 w 721793"/>
              <a:gd name="connsiteY12" fmla="*/ 232455 h 268463"/>
              <a:gd name="connsiteX13" fmla="*/ 82967 w 721793"/>
              <a:gd name="connsiteY13" fmla="*/ 217299 h 268463"/>
              <a:gd name="connsiteX14" fmla="*/ 204213 w 721793"/>
              <a:gd name="connsiteY14" fmla="*/ 181935 h 268463"/>
              <a:gd name="connsiteX15" fmla="*/ 82967 w 721793"/>
              <a:gd name="connsiteY15" fmla="*/ 141520 h 268463"/>
              <a:gd name="connsiteX16" fmla="*/ 199161 w 721793"/>
              <a:gd name="connsiteY16" fmla="*/ 136468 h 268463"/>
              <a:gd name="connsiteX17" fmla="*/ 128434 w 721793"/>
              <a:gd name="connsiteY17" fmla="*/ 80897 h 268463"/>
              <a:gd name="connsiteX18" fmla="*/ 209265 w 721793"/>
              <a:gd name="connsiteY18" fmla="*/ 85948 h 268463"/>
              <a:gd name="connsiteX19" fmla="*/ 189057 w 721793"/>
              <a:gd name="connsiteY19" fmla="*/ 66 h 2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21793" h="268463">
                <a:moveTo>
                  <a:pt x="189057" y="66"/>
                </a:moveTo>
                <a:cubicBezTo>
                  <a:pt x="219369" y="-2460"/>
                  <a:pt x="361665" y="68267"/>
                  <a:pt x="391135" y="70793"/>
                </a:cubicBezTo>
                <a:cubicBezTo>
                  <a:pt x="420605" y="73319"/>
                  <a:pt x="328828" y="2591"/>
                  <a:pt x="365875" y="15221"/>
                </a:cubicBezTo>
                <a:cubicBezTo>
                  <a:pt x="402922" y="27851"/>
                  <a:pt x="576373" y="130574"/>
                  <a:pt x="613420" y="146572"/>
                </a:cubicBezTo>
                <a:cubicBezTo>
                  <a:pt x="650467" y="162570"/>
                  <a:pt x="570478" y="92684"/>
                  <a:pt x="588160" y="111208"/>
                </a:cubicBezTo>
                <a:cubicBezTo>
                  <a:pt x="605842" y="129732"/>
                  <a:pt x="708564" y="240874"/>
                  <a:pt x="719510" y="257714"/>
                </a:cubicBezTo>
                <a:cubicBezTo>
                  <a:pt x="730456" y="274554"/>
                  <a:pt x="700986" y="219825"/>
                  <a:pt x="653835" y="212247"/>
                </a:cubicBezTo>
                <a:cubicBezTo>
                  <a:pt x="606684" y="204669"/>
                  <a:pt x="479544" y="209721"/>
                  <a:pt x="436602" y="212247"/>
                </a:cubicBezTo>
                <a:cubicBezTo>
                  <a:pt x="393661" y="214773"/>
                  <a:pt x="440811" y="218141"/>
                  <a:pt x="396186" y="227403"/>
                </a:cubicBezTo>
                <a:cubicBezTo>
                  <a:pt x="351561" y="236665"/>
                  <a:pt x="185689" y="263608"/>
                  <a:pt x="168849" y="267818"/>
                </a:cubicBezTo>
                <a:cubicBezTo>
                  <a:pt x="152009" y="272028"/>
                  <a:pt x="322933" y="254346"/>
                  <a:pt x="295148" y="252662"/>
                </a:cubicBezTo>
                <a:cubicBezTo>
                  <a:pt x="267363" y="250978"/>
                  <a:pt x="24870" y="261082"/>
                  <a:pt x="2136" y="257714"/>
                </a:cubicBezTo>
                <a:cubicBezTo>
                  <a:pt x="-20598" y="254346"/>
                  <a:pt x="145274" y="239191"/>
                  <a:pt x="158746" y="232455"/>
                </a:cubicBezTo>
                <a:cubicBezTo>
                  <a:pt x="172218" y="225719"/>
                  <a:pt x="75389" y="225719"/>
                  <a:pt x="82967" y="217299"/>
                </a:cubicBezTo>
                <a:cubicBezTo>
                  <a:pt x="90545" y="208879"/>
                  <a:pt x="204213" y="194565"/>
                  <a:pt x="204213" y="181935"/>
                </a:cubicBezTo>
                <a:cubicBezTo>
                  <a:pt x="204213" y="169305"/>
                  <a:pt x="83809" y="149098"/>
                  <a:pt x="82967" y="141520"/>
                </a:cubicBezTo>
                <a:cubicBezTo>
                  <a:pt x="82125" y="133942"/>
                  <a:pt x="191583" y="146572"/>
                  <a:pt x="199161" y="136468"/>
                </a:cubicBezTo>
                <a:cubicBezTo>
                  <a:pt x="206739" y="126364"/>
                  <a:pt x="126750" y="89317"/>
                  <a:pt x="128434" y="80897"/>
                </a:cubicBezTo>
                <a:cubicBezTo>
                  <a:pt x="130118" y="72477"/>
                  <a:pt x="198319" y="96894"/>
                  <a:pt x="209265" y="85948"/>
                </a:cubicBezTo>
                <a:cubicBezTo>
                  <a:pt x="220211" y="75002"/>
                  <a:pt x="158745" y="2592"/>
                  <a:pt x="189057" y="6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3F944E4E-A890-20C8-D2D0-93203E706C0B}"/>
              </a:ext>
            </a:extLst>
          </p:cNvPr>
          <p:cNvSpPr/>
          <p:nvPr/>
        </p:nvSpPr>
        <p:spPr>
          <a:xfrm>
            <a:off x="5830534" y="6630818"/>
            <a:ext cx="885733" cy="1955724"/>
          </a:xfrm>
          <a:custGeom>
            <a:avLst/>
            <a:gdLst>
              <a:gd name="connsiteX0" fmla="*/ 848122 w 885733"/>
              <a:gd name="connsiteY0" fmla="*/ 37734 h 1955724"/>
              <a:gd name="connsiteX1" fmla="*/ 317669 w 885733"/>
              <a:gd name="connsiteY1" fmla="*/ 1169368 h 1955724"/>
              <a:gd name="connsiteX2" fmla="*/ 494487 w 885733"/>
              <a:gd name="connsiteY2" fmla="*/ 982446 h 1955724"/>
              <a:gd name="connsiteX3" fmla="*/ 9501 w 885733"/>
              <a:gd name="connsiteY3" fmla="*/ 1937262 h 1955724"/>
              <a:gd name="connsiteX4" fmla="*/ 161059 w 885733"/>
              <a:gd name="connsiteY4" fmla="*/ 1634146 h 1955724"/>
              <a:gd name="connsiteX5" fmla="*/ 14553 w 885733"/>
              <a:gd name="connsiteY5" fmla="*/ 1901898 h 1955724"/>
              <a:gd name="connsiteX6" fmla="*/ 555110 w 885733"/>
              <a:gd name="connsiteY6" fmla="*/ 1391653 h 1955724"/>
              <a:gd name="connsiteX7" fmla="*/ 438916 w 885733"/>
              <a:gd name="connsiteY7" fmla="*/ 1482588 h 1955724"/>
              <a:gd name="connsiteX8" fmla="*/ 716772 w 885733"/>
              <a:gd name="connsiteY8" fmla="*/ 679330 h 1955724"/>
              <a:gd name="connsiteX9" fmla="*/ 590474 w 885733"/>
              <a:gd name="connsiteY9" fmla="*/ 790473 h 1955724"/>
              <a:gd name="connsiteX10" fmla="*/ 812759 w 885733"/>
              <a:gd name="connsiteY10" fmla="*/ 315591 h 1955724"/>
              <a:gd name="connsiteX11" fmla="*/ 848122 w 885733"/>
              <a:gd name="connsiteY11" fmla="*/ 37734 h 19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5733" h="1955724">
                <a:moveTo>
                  <a:pt x="848122" y="37734"/>
                </a:moveTo>
                <a:cubicBezTo>
                  <a:pt x="765607" y="180030"/>
                  <a:pt x="376608" y="1011916"/>
                  <a:pt x="317669" y="1169368"/>
                </a:cubicBezTo>
                <a:cubicBezTo>
                  <a:pt x="258730" y="1326820"/>
                  <a:pt x="545848" y="854464"/>
                  <a:pt x="494487" y="982446"/>
                </a:cubicBezTo>
                <a:cubicBezTo>
                  <a:pt x="443126" y="1110428"/>
                  <a:pt x="65072" y="1828645"/>
                  <a:pt x="9501" y="1937262"/>
                </a:cubicBezTo>
                <a:cubicBezTo>
                  <a:pt x="-46070" y="2045879"/>
                  <a:pt x="160217" y="1640040"/>
                  <a:pt x="161059" y="1634146"/>
                </a:cubicBezTo>
                <a:cubicBezTo>
                  <a:pt x="161901" y="1628252"/>
                  <a:pt x="-51122" y="1942313"/>
                  <a:pt x="14553" y="1901898"/>
                </a:cubicBezTo>
                <a:cubicBezTo>
                  <a:pt x="80228" y="1861483"/>
                  <a:pt x="484383" y="1461538"/>
                  <a:pt x="555110" y="1391653"/>
                </a:cubicBezTo>
                <a:cubicBezTo>
                  <a:pt x="625837" y="1321768"/>
                  <a:pt x="411972" y="1601309"/>
                  <a:pt x="438916" y="1482588"/>
                </a:cubicBezTo>
                <a:cubicBezTo>
                  <a:pt x="465860" y="1363868"/>
                  <a:pt x="691512" y="794682"/>
                  <a:pt x="716772" y="679330"/>
                </a:cubicBezTo>
                <a:cubicBezTo>
                  <a:pt x="742032" y="563978"/>
                  <a:pt x="574476" y="851096"/>
                  <a:pt x="590474" y="790473"/>
                </a:cubicBezTo>
                <a:cubicBezTo>
                  <a:pt x="606472" y="729850"/>
                  <a:pt x="767292" y="438522"/>
                  <a:pt x="812759" y="315591"/>
                </a:cubicBezTo>
                <a:cubicBezTo>
                  <a:pt x="858226" y="192661"/>
                  <a:pt x="930637" y="-104562"/>
                  <a:pt x="848122" y="3773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B94D3BFB-2CB1-3700-E5E8-1C6227DDBAD9}"/>
              </a:ext>
            </a:extLst>
          </p:cNvPr>
          <p:cNvSpPr/>
          <p:nvPr/>
        </p:nvSpPr>
        <p:spPr>
          <a:xfrm>
            <a:off x="4517302" y="8963841"/>
            <a:ext cx="1780119" cy="1572669"/>
          </a:xfrm>
          <a:custGeom>
            <a:avLst/>
            <a:gdLst>
              <a:gd name="connsiteX0" fmla="*/ 6572 w 1780119"/>
              <a:gd name="connsiteY0" fmla="*/ 372664 h 1572669"/>
              <a:gd name="connsiteX1" fmla="*/ 805469 w 1780119"/>
              <a:gd name="connsiteY1" fmla="*/ 353414 h 1572669"/>
              <a:gd name="connsiteX2" fmla="*/ 564837 w 1780119"/>
              <a:gd name="connsiteY2" fmla="*/ 401540 h 1572669"/>
              <a:gd name="connsiteX3" fmla="*/ 1508113 w 1780119"/>
              <a:gd name="connsiteY3" fmla="*/ 6904 h 1572669"/>
              <a:gd name="connsiteX4" fmla="*/ 1315607 w 1780119"/>
              <a:gd name="connsiteY4" fmla="*/ 209035 h 1572669"/>
              <a:gd name="connsiteX5" fmla="*/ 1739119 w 1780119"/>
              <a:gd name="connsiteY5" fmla="*/ 921304 h 1572669"/>
              <a:gd name="connsiteX6" fmla="*/ 1536989 w 1780119"/>
              <a:gd name="connsiteY6" fmla="*/ 911679 h 1572669"/>
              <a:gd name="connsiteX7" fmla="*/ 1758370 w 1780119"/>
              <a:gd name="connsiteY7" fmla="*/ 1258188 h 1572669"/>
              <a:gd name="connsiteX8" fmla="*/ 892096 w 1780119"/>
              <a:gd name="connsiteY8" fmla="*/ 1566197 h 1572669"/>
              <a:gd name="connsiteX9" fmla="*/ 1074976 w 1780119"/>
              <a:gd name="connsiteY9" fmla="*/ 1421818 h 1572669"/>
              <a:gd name="connsiteX10" fmla="*/ 920972 w 1780119"/>
              <a:gd name="connsiteY10" fmla="*/ 902054 h 1572669"/>
              <a:gd name="connsiteX11" fmla="*/ 478210 w 1780119"/>
              <a:gd name="connsiteY11" fmla="*/ 699923 h 1572669"/>
              <a:gd name="connsiteX12" fmla="*/ 612963 w 1780119"/>
              <a:gd name="connsiteY12" fmla="*/ 921304 h 1572669"/>
              <a:gd name="connsiteX13" fmla="*/ 709216 w 1780119"/>
              <a:gd name="connsiteY13" fmla="*/ 449666 h 1572669"/>
              <a:gd name="connsiteX14" fmla="*/ 439709 w 1780119"/>
              <a:gd name="connsiteY14" fmla="*/ 468917 h 1572669"/>
              <a:gd name="connsiteX15" fmla="*/ 6572 w 1780119"/>
              <a:gd name="connsiteY15" fmla="*/ 372664 h 157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0119" h="1572669">
                <a:moveTo>
                  <a:pt x="6572" y="372664"/>
                </a:moveTo>
                <a:cubicBezTo>
                  <a:pt x="67532" y="353414"/>
                  <a:pt x="712425" y="348601"/>
                  <a:pt x="805469" y="353414"/>
                </a:cubicBezTo>
                <a:cubicBezTo>
                  <a:pt x="898513" y="358227"/>
                  <a:pt x="447730" y="459292"/>
                  <a:pt x="564837" y="401540"/>
                </a:cubicBezTo>
                <a:cubicBezTo>
                  <a:pt x="681944" y="343788"/>
                  <a:pt x="1382985" y="38988"/>
                  <a:pt x="1508113" y="6904"/>
                </a:cubicBezTo>
                <a:cubicBezTo>
                  <a:pt x="1633241" y="-25180"/>
                  <a:pt x="1277106" y="56635"/>
                  <a:pt x="1315607" y="209035"/>
                </a:cubicBezTo>
                <a:cubicBezTo>
                  <a:pt x="1354108" y="361435"/>
                  <a:pt x="1702222" y="804197"/>
                  <a:pt x="1739119" y="921304"/>
                </a:cubicBezTo>
                <a:cubicBezTo>
                  <a:pt x="1776016" y="1038411"/>
                  <a:pt x="1533781" y="855532"/>
                  <a:pt x="1536989" y="911679"/>
                </a:cubicBezTo>
                <a:cubicBezTo>
                  <a:pt x="1540197" y="967826"/>
                  <a:pt x="1865852" y="1149102"/>
                  <a:pt x="1758370" y="1258188"/>
                </a:cubicBezTo>
                <a:cubicBezTo>
                  <a:pt x="1650888" y="1367274"/>
                  <a:pt x="1005995" y="1538925"/>
                  <a:pt x="892096" y="1566197"/>
                </a:cubicBezTo>
                <a:cubicBezTo>
                  <a:pt x="778197" y="1593469"/>
                  <a:pt x="1070163" y="1532509"/>
                  <a:pt x="1074976" y="1421818"/>
                </a:cubicBezTo>
                <a:cubicBezTo>
                  <a:pt x="1079789" y="1311128"/>
                  <a:pt x="1020433" y="1022370"/>
                  <a:pt x="920972" y="902054"/>
                </a:cubicBezTo>
                <a:cubicBezTo>
                  <a:pt x="821511" y="781738"/>
                  <a:pt x="529545" y="696715"/>
                  <a:pt x="478210" y="699923"/>
                </a:cubicBezTo>
                <a:cubicBezTo>
                  <a:pt x="426875" y="703131"/>
                  <a:pt x="574462" y="963014"/>
                  <a:pt x="612963" y="921304"/>
                </a:cubicBezTo>
                <a:cubicBezTo>
                  <a:pt x="651464" y="879595"/>
                  <a:pt x="738092" y="525064"/>
                  <a:pt x="709216" y="449666"/>
                </a:cubicBezTo>
                <a:cubicBezTo>
                  <a:pt x="680340" y="374268"/>
                  <a:pt x="553608" y="480146"/>
                  <a:pt x="439709" y="468917"/>
                </a:cubicBezTo>
                <a:cubicBezTo>
                  <a:pt x="325810" y="457688"/>
                  <a:pt x="-54388" y="391914"/>
                  <a:pt x="6572" y="37266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215B6B1-1524-7B16-4E3C-1254D4463441}"/>
              </a:ext>
            </a:extLst>
          </p:cNvPr>
          <p:cNvSpPr/>
          <p:nvPr/>
        </p:nvSpPr>
        <p:spPr>
          <a:xfrm>
            <a:off x="6737228" y="5783324"/>
            <a:ext cx="631647" cy="1793267"/>
          </a:xfrm>
          <a:custGeom>
            <a:avLst/>
            <a:gdLst>
              <a:gd name="connsiteX0" fmla="*/ 420897 w 631647"/>
              <a:gd name="connsiteY0" fmla="*/ 396 h 1793267"/>
              <a:gd name="connsiteX1" fmla="*/ 577972 w 631647"/>
              <a:gd name="connsiteY1" fmla="*/ 353815 h 1793267"/>
              <a:gd name="connsiteX2" fmla="*/ 622851 w 631647"/>
              <a:gd name="connsiteY2" fmla="*/ 320156 h 1793267"/>
              <a:gd name="connsiteX3" fmla="*/ 420897 w 631647"/>
              <a:gd name="connsiteY3" fmla="*/ 667964 h 1793267"/>
              <a:gd name="connsiteX4" fmla="*/ 437727 w 631647"/>
              <a:gd name="connsiteY4" fmla="*/ 707233 h 1793267"/>
              <a:gd name="connsiteX5" fmla="*/ 303091 w 631647"/>
              <a:gd name="connsiteY5" fmla="*/ 853088 h 1793267"/>
              <a:gd name="connsiteX6" fmla="*/ 409678 w 631647"/>
              <a:gd name="connsiteY6" fmla="*/ 808210 h 1793267"/>
              <a:gd name="connsiteX7" fmla="*/ 207724 w 631647"/>
              <a:gd name="connsiteY7" fmla="*/ 1083091 h 1793267"/>
              <a:gd name="connsiteX8" fmla="*/ 218944 w 631647"/>
              <a:gd name="connsiteY8" fmla="*/ 1088701 h 1793267"/>
              <a:gd name="connsiteX9" fmla="*/ 50649 w 631647"/>
              <a:gd name="connsiteY9" fmla="*/ 1745049 h 1793267"/>
              <a:gd name="connsiteX10" fmla="*/ 161 w 631647"/>
              <a:gd name="connsiteY10" fmla="*/ 1705780 h 1793267"/>
              <a:gd name="connsiteX11" fmla="*/ 33820 w 631647"/>
              <a:gd name="connsiteY11" fmla="*/ 1402850 h 1793267"/>
              <a:gd name="connsiteX12" fmla="*/ 11381 w 631647"/>
              <a:gd name="connsiteY12" fmla="*/ 1447729 h 1793267"/>
              <a:gd name="connsiteX13" fmla="*/ 123577 w 631647"/>
              <a:gd name="connsiteY13" fmla="*/ 1021383 h 1793267"/>
              <a:gd name="connsiteX14" fmla="*/ 303091 w 631647"/>
              <a:gd name="connsiteY14" fmla="*/ 533329 h 1793267"/>
              <a:gd name="connsiteX15" fmla="*/ 269432 w 631647"/>
              <a:gd name="connsiteY15" fmla="*/ 561378 h 1793267"/>
              <a:gd name="connsiteX16" fmla="*/ 342360 w 631647"/>
              <a:gd name="connsiteY16" fmla="*/ 174301 h 1793267"/>
              <a:gd name="connsiteX17" fmla="*/ 342360 w 631647"/>
              <a:gd name="connsiteY17" fmla="*/ 280887 h 1793267"/>
              <a:gd name="connsiteX18" fmla="*/ 420897 w 631647"/>
              <a:gd name="connsiteY18" fmla="*/ 396 h 179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31647" h="1793267">
                <a:moveTo>
                  <a:pt x="420897" y="396"/>
                </a:moveTo>
                <a:cubicBezTo>
                  <a:pt x="460166" y="12551"/>
                  <a:pt x="544313" y="300522"/>
                  <a:pt x="577972" y="353815"/>
                </a:cubicBezTo>
                <a:cubicBezTo>
                  <a:pt x="611631" y="407108"/>
                  <a:pt x="649030" y="267798"/>
                  <a:pt x="622851" y="320156"/>
                </a:cubicBezTo>
                <a:cubicBezTo>
                  <a:pt x="596672" y="372514"/>
                  <a:pt x="420897" y="667964"/>
                  <a:pt x="420897" y="667964"/>
                </a:cubicBezTo>
                <a:cubicBezTo>
                  <a:pt x="390043" y="732477"/>
                  <a:pt x="457361" y="676379"/>
                  <a:pt x="437727" y="707233"/>
                </a:cubicBezTo>
                <a:cubicBezTo>
                  <a:pt x="418093" y="738087"/>
                  <a:pt x="307766" y="836259"/>
                  <a:pt x="303091" y="853088"/>
                </a:cubicBezTo>
                <a:cubicBezTo>
                  <a:pt x="298416" y="869918"/>
                  <a:pt x="425572" y="769876"/>
                  <a:pt x="409678" y="808210"/>
                </a:cubicBezTo>
                <a:cubicBezTo>
                  <a:pt x="393784" y="846544"/>
                  <a:pt x="239513" y="1036343"/>
                  <a:pt x="207724" y="1083091"/>
                </a:cubicBezTo>
                <a:cubicBezTo>
                  <a:pt x="175935" y="1129840"/>
                  <a:pt x="245123" y="978375"/>
                  <a:pt x="218944" y="1088701"/>
                </a:cubicBezTo>
                <a:cubicBezTo>
                  <a:pt x="192765" y="1199027"/>
                  <a:pt x="87113" y="1642203"/>
                  <a:pt x="50649" y="1745049"/>
                </a:cubicBezTo>
                <a:cubicBezTo>
                  <a:pt x="14185" y="1847896"/>
                  <a:pt x="2966" y="1762813"/>
                  <a:pt x="161" y="1705780"/>
                </a:cubicBezTo>
                <a:cubicBezTo>
                  <a:pt x="-2644" y="1648747"/>
                  <a:pt x="31950" y="1445858"/>
                  <a:pt x="33820" y="1402850"/>
                </a:cubicBezTo>
                <a:cubicBezTo>
                  <a:pt x="35690" y="1359842"/>
                  <a:pt x="-3578" y="1511307"/>
                  <a:pt x="11381" y="1447729"/>
                </a:cubicBezTo>
                <a:cubicBezTo>
                  <a:pt x="26340" y="1384151"/>
                  <a:pt x="74959" y="1173783"/>
                  <a:pt x="123577" y="1021383"/>
                </a:cubicBezTo>
                <a:cubicBezTo>
                  <a:pt x="172195" y="868983"/>
                  <a:pt x="278782" y="609996"/>
                  <a:pt x="303091" y="533329"/>
                </a:cubicBezTo>
                <a:cubicBezTo>
                  <a:pt x="327400" y="456662"/>
                  <a:pt x="262887" y="621216"/>
                  <a:pt x="269432" y="561378"/>
                </a:cubicBezTo>
                <a:cubicBezTo>
                  <a:pt x="275977" y="501540"/>
                  <a:pt x="330205" y="221050"/>
                  <a:pt x="342360" y="174301"/>
                </a:cubicBezTo>
                <a:cubicBezTo>
                  <a:pt x="354515" y="127552"/>
                  <a:pt x="330206" y="302391"/>
                  <a:pt x="342360" y="280887"/>
                </a:cubicBezTo>
                <a:cubicBezTo>
                  <a:pt x="354514" y="259383"/>
                  <a:pt x="381628" y="-11759"/>
                  <a:pt x="420897" y="396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FF2AA3C1-E57F-322C-9891-8BF26DF3799E}"/>
              </a:ext>
            </a:extLst>
          </p:cNvPr>
          <p:cNvSpPr/>
          <p:nvPr/>
        </p:nvSpPr>
        <p:spPr>
          <a:xfrm>
            <a:off x="2613599" y="5973485"/>
            <a:ext cx="550500" cy="1595465"/>
          </a:xfrm>
          <a:custGeom>
            <a:avLst/>
            <a:gdLst>
              <a:gd name="connsiteX0" fmla="*/ 17405 w 550500"/>
              <a:gd name="connsiteY0" fmla="*/ 969 h 1595465"/>
              <a:gd name="connsiteX1" fmla="*/ 247407 w 550500"/>
              <a:gd name="connsiteY1" fmla="*/ 545121 h 1595465"/>
              <a:gd name="connsiteX2" fmla="*/ 163260 w 550500"/>
              <a:gd name="connsiteY2" fmla="*/ 432925 h 1595465"/>
              <a:gd name="connsiteX3" fmla="*/ 370823 w 550500"/>
              <a:gd name="connsiteY3" fmla="*/ 1128542 h 1595465"/>
              <a:gd name="connsiteX4" fmla="*/ 180089 w 550500"/>
              <a:gd name="connsiteY4" fmla="*/ 982687 h 1595465"/>
              <a:gd name="connsiteX5" fmla="*/ 286676 w 550500"/>
              <a:gd name="connsiteY5" fmla="*/ 1111713 h 1595465"/>
              <a:gd name="connsiteX6" fmla="*/ 393262 w 550500"/>
              <a:gd name="connsiteY6" fmla="*/ 1083663 h 1595465"/>
              <a:gd name="connsiteX7" fmla="*/ 550337 w 550500"/>
              <a:gd name="connsiteY7" fmla="*/ 1588547 h 1595465"/>
              <a:gd name="connsiteX8" fmla="*/ 415702 w 550500"/>
              <a:gd name="connsiteY8" fmla="*/ 1336105 h 1595465"/>
              <a:gd name="connsiteX9" fmla="*/ 84722 w 550500"/>
              <a:gd name="connsiteY9" fmla="*/ 769514 h 1595465"/>
              <a:gd name="connsiteX10" fmla="*/ 180089 w 550500"/>
              <a:gd name="connsiteY10" fmla="*/ 853661 h 1595465"/>
              <a:gd name="connsiteX11" fmla="*/ 90332 w 550500"/>
              <a:gd name="connsiteY11" fmla="*/ 517072 h 1595465"/>
              <a:gd name="connsiteX12" fmla="*/ 575 w 550500"/>
              <a:gd name="connsiteY12" fmla="*/ 354387 h 1595465"/>
              <a:gd name="connsiteX13" fmla="*/ 135211 w 550500"/>
              <a:gd name="connsiteY13" fmla="*/ 410486 h 1595465"/>
              <a:gd name="connsiteX14" fmla="*/ 17405 w 550500"/>
              <a:gd name="connsiteY14" fmla="*/ 969 h 159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0500" h="1595465">
                <a:moveTo>
                  <a:pt x="17405" y="969"/>
                </a:moveTo>
                <a:cubicBezTo>
                  <a:pt x="36104" y="23408"/>
                  <a:pt x="223098" y="473128"/>
                  <a:pt x="247407" y="545121"/>
                </a:cubicBezTo>
                <a:cubicBezTo>
                  <a:pt x="271716" y="617114"/>
                  <a:pt x="142691" y="335688"/>
                  <a:pt x="163260" y="432925"/>
                </a:cubicBezTo>
                <a:cubicBezTo>
                  <a:pt x="183829" y="530162"/>
                  <a:pt x="368018" y="1036915"/>
                  <a:pt x="370823" y="1128542"/>
                </a:cubicBezTo>
                <a:cubicBezTo>
                  <a:pt x="373628" y="1220169"/>
                  <a:pt x="194114" y="985492"/>
                  <a:pt x="180089" y="982687"/>
                </a:cubicBezTo>
                <a:cubicBezTo>
                  <a:pt x="166064" y="979882"/>
                  <a:pt x="251147" y="1094884"/>
                  <a:pt x="286676" y="1111713"/>
                </a:cubicBezTo>
                <a:cubicBezTo>
                  <a:pt x="322205" y="1128542"/>
                  <a:pt x="349319" y="1004191"/>
                  <a:pt x="393262" y="1083663"/>
                </a:cubicBezTo>
                <a:cubicBezTo>
                  <a:pt x="437206" y="1163135"/>
                  <a:pt x="546597" y="1546474"/>
                  <a:pt x="550337" y="1588547"/>
                </a:cubicBezTo>
                <a:cubicBezTo>
                  <a:pt x="554077" y="1630620"/>
                  <a:pt x="493304" y="1472610"/>
                  <a:pt x="415702" y="1336105"/>
                </a:cubicBezTo>
                <a:cubicBezTo>
                  <a:pt x="338100" y="1199600"/>
                  <a:pt x="123991" y="849921"/>
                  <a:pt x="84722" y="769514"/>
                </a:cubicBezTo>
                <a:cubicBezTo>
                  <a:pt x="45453" y="689107"/>
                  <a:pt x="179154" y="895735"/>
                  <a:pt x="180089" y="853661"/>
                </a:cubicBezTo>
                <a:cubicBezTo>
                  <a:pt x="181024" y="811587"/>
                  <a:pt x="120251" y="600284"/>
                  <a:pt x="90332" y="517072"/>
                </a:cubicBezTo>
                <a:cubicBezTo>
                  <a:pt x="60413" y="433860"/>
                  <a:pt x="-6905" y="372151"/>
                  <a:pt x="575" y="354387"/>
                </a:cubicBezTo>
                <a:cubicBezTo>
                  <a:pt x="8055" y="336623"/>
                  <a:pt x="133341" y="468454"/>
                  <a:pt x="135211" y="410486"/>
                </a:cubicBezTo>
                <a:cubicBezTo>
                  <a:pt x="137081" y="352518"/>
                  <a:pt x="-1294" y="-21470"/>
                  <a:pt x="17405" y="96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D2F01CE8-834F-86A1-5DF4-DD1896324584}"/>
              </a:ext>
            </a:extLst>
          </p:cNvPr>
          <p:cNvSpPr/>
          <p:nvPr/>
        </p:nvSpPr>
        <p:spPr>
          <a:xfrm>
            <a:off x="2450763" y="6494033"/>
            <a:ext cx="281592" cy="737745"/>
          </a:xfrm>
          <a:custGeom>
            <a:avLst/>
            <a:gdLst>
              <a:gd name="connsiteX0" fmla="*/ 258778 w 281592"/>
              <a:gd name="connsiteY0" fmla="*/ 7744 h 737745"/>
              <a:gd name="connsiteX1" fmla="*/ 241949 w 281592"/>
              <a:gd name="connsiteY1" fmla="*/ 316284 h 737745"/>
              <a:gd name="connsiteX2" fmla="*/ 241949 w 281592"/>
              <a:gd name="connsiteY2" fmla="*/ 462139 h 737745"/>
              <a:gd name="connsiteX3" fmla="*/ 258778 w 281592"/>
              <a:gd name="connsiteY3" fmla="*/ 361162 h 737745"/>
              <a:gd name="connsiteX4" fmla="*/ 247558 w 281592"/>
              <a:gd name="connsiteY4" fmla="*/ 630433 h 737745"/>
              <a:gd name="connsiteX5" fmla="*/ 275608 w 281592"/>
              <a:gd name="connsiteY5" fmla="*/ 737020 h 737745"/>
              <a:gd name="connsiteX6" fmla="*/ 112923 w 281592"/>
              <a:gd name="connsiteY6" fmla="*/ 585555 h 737745"/>
              <a:gd name="connsiteX7" fmla="*/ 727 w 281592"/>
              <a:gd name="connsiteY7" fmla="*/ 428480 h 737745"/>
              <a:gd name="connsiteX8" fmla="*/ 62435 w 281592"/>
              <a:gd name="connsiteY8" fmla="*/ 428480 h 737745"/>
              <a:gd name="connsiteX9" fmla="*/ 17556 w 281592"/>
              <a:gd name="connsiteY9" fmla="*/ 159209 h 737745"/>
              <a:gd name="connsiteX10" fmla="*/ 51215 w 281592"/>
              <a:gd name="connsiteY10" fmla="*/ 192868 h 737745"/>
              <a:gd name="connsiteX11" fmla="*/ 90484 w 281592"/>
              <a:gd name="connsiteY11" fmla="*/ 147989 h 737745"/>
              <a:gd name="connsiteX12" fmla="*/ 84874 w 281592"/>
              <a:gd name="connsiteY12" fmla="*/ 176038 h 737745"/>
              <a:gd name="connsiteX13" fmla="*/ 253168 w 281592"/>
              <a:gd name="connsiteY13" fmla="*/ 97501 h 737745"/>
              <a:gd name="connsiteX14" fmla="*/ 258778 w 281592"/>
              <a:gd name="connsiteY14" fmla="*/ 7744 h 7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592" h="737745">
                <a:moveTo>
                  <a:pt x="258778" y="7744"/>
                </a:moveTo>
                <a:cubicBezTo>
                  <a:pt x="256908" y="44208"/>
                  <a:pt x="244754" y="240552"/>
                  <a:pt x="241949" y="316284"/>
                </a:cubicBezTo>
                <a:cubicBezTo>
                  <a:pt x="239144" y="392016"/>
                  <a:pt x="239144" y="454659"/>
                  <a:pt x="241949" y="462139"/>
                </a:cubicBezTo>
                <a:cubicBezTo>
                  <a:pt x="244754" y="469619"/>
                  <a:pt x="257843" y="333113"/>
                  <a:pt x="258778" y="361162"/>
                </a:cubicBezTo>
                <a:cubicBezTo>
                  <a:pt x="259713" y="389211"/>
                  <a:pt x="244753" y="567790"/>
                  <a:pt x="247558" y="630433"/>
                </a:cubicBezTo>
                <a:cubicBezTo>
                  <a:pt x="250363" y="693076"/>
                  <a:pt x="298047" y="744500"/>
                  <a:pt x="275608" y="737020"/>
                </a:cubicBezTo>
                <a:cubicBezTo>
                  <a:pt x="253169" y="729540"/>
                  <a:pt x="158736" y="636978"/>
                  <a:pt x="112923" y="585555"/>
                </a:cubicBezTo>
                <a:cubicBezTo>
                  <a:pt x="67110" y="534132"/>
                  <a:pt x="9142" y="454659"/>
                  <a:pt x="727" y="428480"/>
                </a:cubicBezTo>
                <a:cubicBezTo>
                  <a:pt x="-7688" y="402301"/>
                  <a:pt x="59630" y="473359"/>
                  <a:pt x="62435" y="428480"/>
                </a:cubicBezTo>
                <a:cubicBezTo>
                  <a:pt x="65240" y="383602"/>
                  <a:pt x="19426" y="198478"/>
                  <a:pt x="17556" y="159209"/>
                </a:cubicBezTo>
                <a:cubicBezTo>
                  <a:pt x="15686" y="119940"/>
                  <a:pt x="39060" y="194738"/>
                  <a:pt x="51215" y="192868"/>
                </a:cubicBezTo>
                <a:cubicBezTo>
                  <a:pt x="63370" y="190998"/>
                  <a:pt x="84874" y="150794"/>
                  <a:pt x="90484" y="147989"/>
                </a:cubicBezTo>
                <a:cubicBezTo>
                  <a:pt x="96094" y="145184"/>
                  <a:pt x="57760" y="184453"/>
                  <a:pt x="84874" y="176038"/>
                </a:cubicBezTo>
                <a:cubicBezTo>
                  <a:pt x="111988" y="167623"/>
                  <a:pt x="222314" y="120875"/>
                  <a:pt x="253168" y="97501"/>
                </a:cubicBezTo>
                <a:cubicBezTo>
                  <a:pt x="284022" y="74127"/>
                  <a:pt x="260648" y="-28720"/>
                  <a:pt x="258778" y="7744"/>
                </a:cubicBezTo>
                <a:close/>
              </a:path>
            </a:pathLst>
          </a:cu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A7507C10-26B2-9E54-D41A-9D0B0E3B0563}"/>
              </a:ext>
            </a:extLst>
          </p:cNvPr>
          <p:cNvSpPr/>
          <p:nvPr/>
        </p:nvSpPr>
        <p:spPr>
          <a:xfrm>
            <a:off x="6978938" y="6387061"/>
            <a:ext cx="286395" cy="650830"/>
          </a:xfrm>
          <a:custGeom>
            <a:avLst/>
            <a:gdLst>
              <a:gd name="connsiteX0" fmla="*/ 5283 w 286395"/>
              <a:gd name="connsiteY0" fmla="*/ 2519 h 650830"/>
              <a:gd name="connsiteX1" fmla="*/ 280164 w 286395"/>
              <a:gd name="connsiteY1" fmla="*/ 75447 h 650830"/>
              <a:gd name="connsiteX2" fmla="*/ 201626 w 286395"/>
              <a:gd name="connsiteY2" fmla="*/ 198863 h 650830"/>
              <a:gd name="connsiteX3" fmla="*/ 252115 w 286395"/>
              <a:gd name="connsiteY3" fmla="*/ 277400 h 650830"/>
              <a:gd name="connsiteX4" fmla="*/ 196017 w 286395"/>
              <a:gd name="connsiteY4" fmla="*/ 333499 h 650830"/>
              <a:gd name="connsiteX5" fmla="*/ 207236 w 286395"/>
              <a:gd name="connsiteY5" fmla="*/ 484964 h 650830"/>
              <a:gd name="connsiteX6" fmla="*/ 235285 w 286395"/>
              <a:gd name="connsiteY6" fmla="*/ 647648 h 650830"/>
              <a:gd name="connsiteX7" fmla="*/ 111869 w 286395"/>
              <a:gd name="connsiteY7" fmla="*/ 585940 h 650830"/>
              <a:gd name="connsiteX8" fmla="*/ 44552 w 286395"/>
              <a:gd name="connsiteY8" fmla="*/ 501793 h 650830"/>
              <a:gd name="connsiteX9" fmla="*/ 95040 w 286395"/>
              <a:gd name="connsiteY9" fmla="*/ 339108 h 650830"/>
              <a:gd name="connsiteX10" fmla="*/ 83820 w 286395"/>
              <a:gd name="connsiteY10" fmla="*/ 170814 h 650830"/>
              <a:gd name="connsiteX11" fmla="*/ 106260 w 286395"/>
              <a:gd name="connsiteY11" fmla="*/ 210083 h 650830"/>
              <a:gd name="connsiteX12" fmla="*/ 66991 w 286395"/>
              <a:gd name="connsiteY12" fmla="*/ 125935 h 650830"/>
              <a:gd name="connsiteX13" fmla="*/ 95040 w 286395"/>
              <a:gd name="connsiteY13" fmla="*/ 165204 h 650830"/>
              <a:gd name="connsiteX14" fmla="*/ 5283 w 286395"/>
              <a:gd name="connsiteY14" fmla="*/ 2519 h 65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6395" h="650830">
                <a:moveTo>
                  <a:pt x="5283" y="2519"/>
                </a:moveTo>
                <a:cubicBezTo>
                  <a:pt x="36137" y="-12440"/>
                  <a:pt x="247440" y="42723"/>
                  <a:pt x="280164" y="75447"/>
                </a:cubicBezTo>
                <a:cubicBezTo>
                  <a:pt x="312888" y="108171"/>
                  <a:pt x="206301" y="165204"/>
                  <a:pt x="201626" y="198863"/>
                </a:cubicBezTo>
                <a:cubicBezTo>
                  <a:pt x="196951" y="232522"/>
                  <a:pt x="253050" y="254961"/>
                  <a:pt x="252115" y="277400"/>
                </a:cubicBezTo>
                <a:cubicBezTo>
                  <a:pt x="251180" y="299839"/>
                  <a:pt x="203497" y="298905"/>
                  <a:pt x="196017" y="333499"/>
                </a:cubicBezTo>
                <a:cubicBezTo>
                  <a:pt x="188537" y="368093"/>
                  <a:pt x="200691" y="432606"/>
                  <a:pt x="207236" y="484964"/>
                </a:cubicBezTo>
                <a:cubicBezTo>
                  <a:pt x="213781" y="537322"/>
                  <a:pt x="251179" y="630819"/>
                  <a:pt x="235285" y="647648"/>
                </a:cubicBezTo>
                <a:cubicBezTo>
                  <a:pt x="219391" y="664477"/>
                  <a:pt x="143658" y="610249"/>
                  <a:pt x="111869" y="585940"/>
                </a:cubicBezTo>
                <a:cubicBezTo>
                  <a:pt x="80080" y="561631"/>
                  <a:pt x="47357" y="542932"/>
                  <a:pt x="44552" y="501793"/>
                </a:cubicBezTo>
                <a:cubicBezTo>
                  <a:pt x="41747" y="460654"/>
                  <a:pt x="88495" y="394271"/>
                  <a:pt x="95040" y="339108"/>
                </a:cubicBezTo>
                <a:cubicBezTo>
                  <a:pt x="101585" y="283945"/>
                  <a:pt x="81950" y="192318"/>
                  <a:pt x="83820" y="170814"/>
                </a:cubicBezTo>
                <a:cubicBezTo>
                  <a:pt x="85690" y="149310"/>
                  <a:pt x="109065" y="217563"/>
                  <a:pt x="106260" y="210083"/>
                </a:cubicBezTo>
                <a:cubicBezTo>
                  <a:pt x="103455" y="202603"/>
                  <a:pt x="68861" y="133415"/>
                  <a:pt x="66991" y="125935"/>
                </a:cubicBezTo>
                <a:cubicBezTo>
                  <a:pt x="65121" y="118455"/>
                  <a:pt x="101585" y="182968"/>
                  <a:pt x="95040" y="165204"/>
                </a:cubicBezTo>
                <a:cubicBezTo>
                  <a:pt x="88495" y="147440"/>
                  <a:pt x="-25571" y="17478"/>
                  <a:pt x="5283" y="2519"/>
                </a:cubicBezTo>
                <a:close/>
              </a:path>
            </a:pathLst>
          </a:cu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D77B3C69-9054-9283-9739-1A4175D40D58}"/>
              </a:ext>
            </a:extLst>
          </p:cNvPr>
          <p:cNvSpPr/>
          <p:nvPr/>
        </p:nvSpPr>
        <p:spPr>
          <a:xfrm>
            <a:off x="6676691" y="6700749"/>
            <a:ext cx="341496" cy="884306"/>
          </a:xfrm>
          <a:custGeom>
            <a:avLst/>
            <a:gdLst>
              <a:gd name="connsiteX0" fmla="*/ 341189 w 341496"/>
              <a:gd name="connsiteY0" fmla="*/ 59079 h 884306"/>
              <a:gd name="connsiteX1" fmla="*/ 161675 w 341496"/>
              <a:gd name="connsiteY1" fmla="*/ 586402 h 884306"/>
              <a:gd name="connsiteX2" fmla="*/ 4600 w 341496"/>
              <a:gd name="connsiteY2" fmla="*/ 883722 h 884306"/>
              <a:gd name="connsiteX3" fmla="*/ 49478 w 341496"/>
              <a:gd name="connsiteY3" fmla="*/ 642500 h 884306"/>
              <a:gd name="connsiteX4" fmla="*/ 128016 w 341496"/>
              <a:gd name="connsiteY4" fmla="*/ 2981 h 884306"/>
              <a:gd name="connsiteX5" fmla="*/ 116796 w 341496"/>
              <a:gd name="connsiteY5" fmla="*/ 390058 h 884306"/>
              <a:gd name="connsiteX6" fmla="*/ 341189 w 341496"/>
              <a:gd name="connsiteY6" fmla="*/ 59079 h 88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496" h="884306">
                <a:moveTo>
                  <a:pt x="341189" y="59079"/>
                </a:moveTo>
                <a:cubicBezTo>
                  <a:pt x="348669" y="91803"/>
                  <a:pt x="217773" y="448962"/>
                  <a:pt x="161675" y="586402"/>
                </a:cubicBezTo>
                <a:cubicBezTo>
                  <a:pt x="105577" y="723843"/>
                  <a:pt x="23299" y="874372"/>
                  <a:pt x="4600" y="883722"/>
                </a:cubicBezTo>
                <a:cubicBezTo>
                  <a:pt x="-14100" y="893072"/>
                  <a:pt x="28909" y="789290"/>
                  <a:pt x="49478" y="642500"/>
                </a:cubicBezTo>
                <a:cubicBezTo>
                  <a:pt x="70047" y="495710"/>
                  <a:pt x="116796" y="45055"/>
                  <a:pt x="128016" y="2981"/>
                </a:cubicBezTo>
                <a:cubicBezTo>
                  <a:pt x="139236" y="-39093"/>
                  <a:pt x="84072" y="377903"/>
                  <a:pt x="116796" y="390058"/>
                </a:cubicBezTo>
                <a:cubicBezTo>
                  <a:pt x="149520" y="402213"/>
                  <a:pt x="333709" y="26355"/>
                  <a:pt x="341189" y="590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0824AD8D-C851-18A2-646B-7C709ACD75F1}"/>
              </a:ext>
            </a:extLst>
          </p:cNvPr>
          <p:cNvSpPr/>
          <p:nvPr/>
        </p:nvSpPr>
        <p:spPr>
          <a:xfrm>
            <a:off x="3557079" y="6550867"/>
            <a:ext cx="936044" cy="1173206"/>
          </a:xfrm>
          <a:custGeom>
            <a:avLst/>
            <a:gdLst>
              <a:gd name="connsiteX0" fmla="*/ 910749 w 936044"/>
              <a:gd name="connsiteY0" fmla="*/ 404 h 1173206"/>
              <a:gd name="connsiteX1" fmla="*/ 7924 w 936044"/>
              <a:gd name="connsiteY1" fmla="*/ 185599 h 1173206"/>
              <a:gd name="connsiteX2" fmla="*/ 459336 w 936044"/>
              <a:gd name="connsiteY2" fmla="*/ 174024 h 1173206"/>
              <a:gd name="connsiteX3" fmla="*/ 262567 w 936044"/>
              <a:gd name="connsiteY3" fmla="*/ 312920 h 1173206"/>
              <a:gd name="connsiteX4" fmla="*/ 575083 w 936044"/>
              <a:gd name="connsiteY4" fmla="*/ 440242 h 1173206"/>
              <a:gd name="connsiteX5" fmla="*/ 250992 w 936044"/>
              <a:gd name="connsiteY5" fmla="*/ 822206 h 1173206"/>
              <a:gd name="connsiteX6" fmla="*/ 644531 w 936044"/>
              <a:gd name="connsiteY6" fmla="*/ 613862 h 1173206"/>
              <a:gd name="connsiteX7" fmla="*/ 528784 w 936044"/>
              <a:gd name="connsiteY7" fmla="*/ 961103 h 1173206"/>
              <a:gd name="connsiteX8" fmla="*/ 528784 w 936044"/>
              <a:gd name="connsiteY8" fmla="*/ 1169447 h 1173206"/>
              <a:gd name="connsiteX9" fmla="*/ 829726 w 936044"/>
              <a:gd name="connsiteY9" fmla="*/ 787482 h 1173206"/>
              <a:gd name="connsiteX10" fmla="*/ 841301 w 936044"/>
              <a:gd name="connsiteY10" fmla="*/ 405518 h 1173206"/>
              <a:gd name="connsiteX11" fmla="*/ 644531 w 936044"/>
              <a:gd name="connsiteY11" fmla="*/ 498115 h 1173206"/>
              <a:gd name="connsiteX12" fmla="*/ 702405 w 936044"/>
              <a:gd name="connsiteY12" fmla="*/ 243472 h 1173206"/>
              <a:gd name="connsiteX13" fmla="*/ 494060 w 936044"/>
              <a:gd name="connsiteY13" fmla="*/ 359219 h 1173206"/>
              <a:gd name="connsiteX14" fmla="*/ 667680 w 936044"/>
              <a:gd name="connsiteY14" fmla="*/ 243472 h 1173206"/>
              <a:gd name="connsiteX15" fmla="*/ 910749 w 936044"/>
              <a:gd name="connsiteY15" fmla="*/ 404 h 11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6044" h="1173206">
                <a:moveTo>
                  <a:pt x="910749" y="404"/>
                </a:moveTo>
                <a:cubicBezTo>
                  <a:pt x="800790" y="-9242"/>
                  <a:pt x="83159" y="156662"/>
                  <a:pt x="7924" y="185599"/>
                </a:cubicBezTo>
                <a:cubicBezTo>
                  <a:pt x="-67311" y="214536"/>
                  <a:pt x="416896" y="152804"/>
                  <a:pt x="459336" y="174024"/>
                </a:cubicBezTo>
                <a:cubicBezTo>
                  <a:pt x="501776" y="195244"/>
                  <a:pt x="243276" y="268550"/>
                  <a:pt x="262567" y="312920"/>
                </a:cubicBezTo>
                <a:cubicBezTo>
                  <a:pt x="281858" y="357290"/>
                  <a:pt x="577012" y="355361"/>
                  <a:pt x="575083" y="440242"/>
                </a:cubicBezTo>
                <a:cubicBezTo>
                  <a:pt x="573154" y="525123"/>
                  <a:pt x="239417" y="793269"/>
                  <a:pt x="250992" y="822206"/>
                </a:cubicBezTo>
                <a:cubicBezTo>
                  <a:pt x="262567" y="851143"/>
                  <a:pt x="598232" y="590713"/>
                  <a:pt x="644531" y="613862"/>
                </a:cubicBezTo>
                <a:cubicBezTo>
                  <a:pt x="690830" y="637012"/>
                  <a:pt x="548075" y="868506"/>
                  <a:pt x="528784" y="961103"/>
                </a:cubicBezTo>
                <a:cubicBezTo>
                  <a:pt x="509493" y="1053700"/>
                  <a:pt x="478627" y="1198384"/>
                  <a:pt x="528784" y="1169447"/>
                </a:cubicBezTo>
                <a:cubicBezTo>
                  <a:pt x="578941" y="1140510"/>
                  <a:pt x="777640" y="914804"/>
                  <a:pt x="829726" y="787482"/>
                </a:cubicBezTo>
                <a:cubicBezTo>
                  <a:pt x="881812" y="660161"/>
                  <a:pt x="872167" y="453746"/>
                  <a:pt x="841301" y="405518"/>
                </a:cubicBezTo>
                <a:cubicBezTo>
                  <a:pt x="810435" y="357290"/>
                  <a:pt x="667680" y="525123"/>
                  <a:pt x="644531" y="498115"/>
                </a:cubicBezTo>
                <a:cubicBezTo>
                  <a:pt x="621382" y="471107"/>
                  <a:pt x="727483" y="266621"/>
                  <a:pt x="702405" y="243472"/>
                </a:cubicBezTo>
                <a:cubicBezTo>
                  <a:pt x="677327" y="220323"/>
                  <a:pt x="499847" y="359219"/>
                  <a:pt x="494060" y="359219"/>
                </a:cubicBezTo>
                <a:cubicBezTo>
                  <a:pt x="488273" y="359219"/>
                  <a:pt x="594374" y="305204"/>
                  <a:pt x="667680" y="243472"/>
                </a:cubicBezTo>
                <a:cubicBezTo>
                  <a:pt x="740986" y="181740"/>
                  <a:pt x="1020708" y="10050"/>
                  <a:pt x="910749" y="4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C67FCDFC-2EB0-5AF8-CB7E-3095473FEF81}"/>
              </a:ext>
            </a:extLst>
          </p:cNvPr>
          <p:cNvSpPr/>
          <p:nvPr/>
        </p:nvSpPr>
        <p:spPr>
          <a:xfrm>
            <a:off x="5034550" y="6654661"/>
            <a:ext cx="1507615" cy="1547780"/>
          </a:xfrm>
          <a:custGeom>
            <a:avLst/>
            <a:gdLst>
              <a:gd name="connsiteX0" fmla="*/ 278230 w 1507615"/>
              <a:gd name="connsiteY0" fmla="*/ 12357 h 1547780"/>
              <a:gd name="connsiteX1" fmla="*/ 868539 w 1507615"/>
              <a:gd name="connsiteY1" fmla="*/ 336448 h 1547780"/>
              <a:gd name="connsiteX2" fmla="*/ 1250503 w 1507615"/>
              <a:gd name="connsiteY2" fmla="*/ 209126 h 1547780"/>
              <a:gd name="connsiteX3" fmla="*/ 1157906 w 1507615"/>
              <a:gd name="connsiteY3" fmla="*/ 359597 h 1547780"/>
              <a:gd name="connsiteX4" fmla="*/ 1481997 w 1507615"/>
              <a:gd name="connsiteY4" fmla="*/ 81805 h 1547780"/>
              <a:gd name="connsiteX5" fmla="*/ 1053734 w 1507615"/>
              <a:gd name="connsiteY5" fmla="*/ 533217 h 1547780"/>
              <a:gd name="connsiteX6" fmla="*/ 1505146 w 1507615"/>
              <a:gd name="connsiteY6" fmla="*/ 382747 h 1547780"/>
              <a:gd name="connsiteX7" fmla="*/ 1238928 w 1507615"/>
              <a:gd name="connsiteY7" fmla="*/ 1054078 h 1547780"/>
              <a:gd name="connsiteX8" fmla="*/ 1331526 w 1507615"/>
              <a:gd name="connsiteY8" fmla="*/ 984630 h 1547780"/>
              <a:gd name="connsiteX9" fmla="*/ 752792 w 1507615"/>
              <a:gd name="connsiteY9" fmla="*/ 1540215 h 1547780"/>
              <a:gd name="connsiteX10" fmla="*/ 521298 w 1507615"/>
              <a:gd name="connsiteY10" fmla="*/ 1285572 h 1547780"/>
              <a:gd name="connsiteX11" fmla="*/ 437 w 1507615"/>
              <a:gd name="connsiteY11" fmla="*/ 984630 h 1547780"/>
              <a:gd name="connsiteX12" fmla="*/ 428701 w 1507615"/>
              <a:gd name="connsiteY12" fmla="*/ 1135101 h 1547780"/>
              <a:gd name="connsiteX13" fmla="*/ 278230 w 1507615"/>
              <a:gd name="connsiteY13" fmla="*/ 880458 h 1547780"/>
              <a:gd name="connsiteX14" fmla="*/ 451850 w 1507615"/>
              <a:gd name="connsiteY14" fmla="*/ 1065653 h 1547780"/>
              <a:gd name="connsiteX15" fmla="*/ 937987 w 1507615"/>
              <a:gd name="connsiteY15" fmla="*/ 764711 h 1547780"/>
              <a:gd name="connsiteX16" fmla="*/ 810665 w 1507615"/>
              <a:gd name="connsiteY16" fmla="*/ 718412 h 1547780"/>
              <a:gd name="connsiteX17" fmla="*/ 613896 w 1507615"/>
              <a:gd name="connsiteY17" fmla="*/ 672114 h 1547780"/>
              <a:gd name="connsiteX18" fmla="*/ 359253 w 1507615"/>
              <a:gd name="connsiteY18" fmla="*/ 452195 h 1547780"/>
              <a:gd name="connsiteX19" fmla="*/ 937987 w 1507615"/>
              <a:gd name="connsiteY19" fmla="*/ 764711 h 1547780"/>
              <a:gd name="connsiteX20" fmla="*/ 822240 w 1507615"/>
              <a:gd name="connsiteY20" fmla="*/ 845734 h 1547780"/>
              <a:gd name="connsiteX21" fmla="*/ 312954 w 1507615"/>
              <a:gd name="connsiteY21" fmla="*/ 533217 h 1547780"/>
              <a:gd name="connsiteX22" fmla="*/ 995860 w 1507615"/>
              <a:gd name="connsiteY22" fmla="*/ 429045 h 1547780"/>
              <a:gd name="connsiteX23" fmla="*/ 1007435 w 1507615"/>
              <a:gd name="connsiteY23" fmla="*/ 544792 h 1547780"/>
              <a:gd name="connsiteX24" fmla="*/ 1215779 w 1507615"/>
              <a:gd name="connsiteY24" fmla="*/ 348023 h 1547780"/>
              <a:gd name="connsiteX25" fmla="*/ 845389 w 1507615"/>
              <a:gd name="connsiteY25" fmla="*/ 336448 h 1547780"/>
              <a:gd name="connsiteX26" fmla="*/ 428701 w 1507615"/>
              <a:gd name="connsiteY26" fmla="*/ 93380 h 1547780"/>
              <a:gd name="connsiteX27" fmla="*/ 278230 w 1507615"/>
              <a:gd name="connsiteY27" fmla="*/ 12357 h 154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07615" h="1547780">
                <a:moveTo>
                  <a:pt x="278230" y="12357"/>
                </a:moveTo>
                <a:cubicBezTo>
                  <a:pt x="351536" y="52868"/>
                  <a:pt x="706494" y="303653"/>
                  <a:pt x="868539" y="336448"/>
                </a:cubicBezTo>
                <a:cubicBezTo>
                  <a:pt x="1030584" y="369243"/>
                  <a:pt x="1202275" y="205268"/>
                  <a:pt x="1250503" y="209126"/>
                </a:cubicBezTo>
                <a:cubicBezTo>
                  <a:pt x="1298731" y="212984"/>
                  <a:pt x="1119324" y="380817"/>
                  <a:pt x="1157906" y="359597"/>
                </a:cubicBezTo>
                <a:cubicBezTo>
                  <a:pt x="1196488" y="338377"/>
                  <a:pt x="1499359" y="52868"/>
                  <a:pt x="1481997" y="81805"/>
                </a:cubicBezTo>
                <a:cubicBezTo>
                  <a:pt x="1464635" y="110742"/>
                  <a:pt x="1049876" y="483060"/>
                  <a:pt x="1053734" y="533217"/>
                </a:cubicBezTo>
                <a:cubicBezTo>
                  <a:pt x="1057592" y="583374"/>
                  <a:pt x="1474280" y="295937"/>
                  <a:pt x="1505146" y="382747"/>
                </a:cubicBezTo>
                <a:cubicBezTo>
                  <a:pt x="1536012" y="469557"/>
                  <a:pt x="1267865" y="953764"/>
                  <a:pt x="1238928" y="1054078"/>
                </a:cubicBezTo>
                <a:cubicBezTo>
                  <a:pt x="1209991" y="1154392"/>
                  <a:pt x="1412549" y="903607"/>
                  <a:pt x="1331526" y="984630"/>
                </a:cubicBezTo>
                <a:cubicBezTo>
                  <a:pt x="1250503" y="1065653"/>
                  <a:pt x="887830" y="1490058"/>
                  <a:pt x="752792" y="1540215"/>
                </a:cubicBezTo>
                <a:cubicBezTo>
                  <a:pt x="617754" y="1590372"/>
                  <a:pt x="646690" y="1378169"/>
                  <a:pt x="521298" y="1285572"/>
                </a:cubicBezTo>
                <a:cubicBezTo>
                  <a:pt x="395906" y="1192975"/>
                  <a:pt x="15870" y="1009708"/>
                  <a:pt x="437" y="984630"/>
                </a:cubicBezTo>
                <a:cubicBezTo>
                  <a:pt x="-14996" y="959552"/>
                  <a:pt x="382402" y="1152463"/>
                  <a:pt x="428701" y="1135101"/>
                </a:cubicBezTo>
                <a:cubicBezTo>
                  <a:pt x="475000" y="1117739"/>
                  <a:pt x="274372" y="892033"/>
                  <a:pt x="278230" y="880458"/>
                </a:cubicBezTo>
                <a:cubicBezTo>
                  <a:pt x="282088" y="868883"/>
                  <a:pt x="341891" y="1084944"/>
                  <a:pt x="451850" y="1065653"/>
                </a:cubicBezTo>
                <a:cubicBezTo>
                  <a:pt x="561809" y="1046362"/>
                  <a:pt x="878185" y="822585"/>
                  <a:pt x="937987" y="764711"/>
                </a:cubicBezTo>
                <a:cubicBezTo>
                  <a:pt x="997790" y="706838"/>
                  <a:pt x="864680" y="733845"/>
                  <a:pt x="810665" y="718412"/>
                </a:cubicBezTo>
                <a:cubicBezTo>
                  <a:pt x="756650" y="702979"/>
                  <a:pt x="689131" y="716484"/>
                  <a:pt x="613896" y="672114"/>
                </a:cubicBezTo>
                <a:cubicBezTo>
                  <a:pt x="538661" y="627745"/>
                  <a:pt x="305238" y="436762"/>
                  <a:pt x="359253" y="452195"/>
                </a:cubicBezTo>
                <a:cubicBezTo>
                  <a:pt x="413268" y="467628"/>
                  <a:pt x="860823" y="699121"/>
                  <a:pt x="937987" y="764711"/>
                </a:cubicBezTo>
                <a:cubicBezTo>
                  <a:pt x="1015152" y="830301"/>
                  <a:pt x="926412" y="884316"/>
                  <a:pt x="822240" y="845734"/>
                </a:cubicBezTo>
                <a:cubicBezTo>
                  <a:pt x="718068" y="807152"/>
                  <a:pt x="284017" y="602665"/>
                  <a:pt x="312954" y="533217"/>
                </a:cubicBezTo>
                <a:cubicBezTo>
                  <a:pt x="341891" y="463769"/>
                  <a:pt x="880113" y="427116"/>
                  <a:pt x="995860" y="429045"/>
                </a:cubicBezTo>
                <a:cubicBezTo>
                  <a:pt x="1111607" y="430974"/>
                  <a:pt x="970782" y="558296"/>
                  <a:pt x="1007435" y="544792"/>
                </a:cubicBezTo>
                <a:cubicBezTo>
                  <a:pt x="1044088" y="531288"/>
                  <a:pt x="1242787" y="382747"/>
                  <a:pt x="1215779" y="348023"/>
                </a:cubicBezTo>
                <a:cubicBezTo>
                  <a:pt x="1188771" y="313299"/>
                  <a:pt x="976569" y="378888"/>
                  <a:pt x="845389" y="336448"/>
                </a:cubicBezTo>
                <a:cubicBezTo>
                  <a:pt x="714209" y="294008"/>
                  <a:pt x="523227" y="147395"/>
                  <a:pt x="428701" y="93380"/>
                </a:cubicBezTo>
                <a:cubicBezTo>
                  <a:pt x="334175" y="39365"/>
                  <a:pt x="204924" y="-28154"/>
                  <a:pt x="278230" y="123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円/楕円 1282">
            <a:extLst>
              <a:ext uri="{FF2B5EF4-FFF2-40B4-BE49-F238E27FC236}">
                <a16:creationId xmlns:a16="http://schemas.microsoft.com/office/drawing/2014/main" id="{189916CD-1F35-6C38-F9CA-24F29D2F764D}"/>
              </a:ext>
            </a:extLst>
          </p:cNvPr>
          <p:cNvSpPr/>
          <p:nvPr/>
        </p:nvSpPr>
        <p:spPr>
          <a:xfrm>
            <a:off x="5571063" y="6816753"/>
            <a:ext cx="622364" cy="62236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E6364BC1-E6E3-4E41-30D0-2819F1E14D16}"/>
              </a:ext>
            </a:extLst>
          </p:cNvPr>
          <p:cNvSpPr/>
          <p:nvPr/>
        </p:nvSpPr>
        <p:spPr>
          <a:xfrm>
            <a:off x="3383507" y="8133826"/>
            <a:ext cx="1768163" cy="1207397"/>
          </a:xfrm>
          <a:custGeom>
            <a:avLst/>
            <a:gdLst>
              <a:gd name="connsiteX0" fmla="*/ 262518 w 1768163"/>
              <a:gd name="connsiteY0" fmla="*/ 3177 h 1207397"/>
              <a:gd name="connsiteX1" fmla="*/ 945425 w 1768163"/>
              <a:gd name="connsiteY1" fmla="*/ 709232 h 1207397"/>
              <a:gd name="connsiteX2" fmla="*/ 760230 w 1768163"/>
              <a:gd name="connsiteY2" fmla="*/ 593485 h 1207397"/>
              <a:gd name="connsiteX3" fmla="*/ 1362113 w 1768163"/>
              <a:gd name="connsiteY3" fmla="*/ 987025 h 1207397"/>
              <a:gd name="connsiteX4" fmla="*/ 1269516 w 1768163"/>
              <a:gd name="connsiteY4" fmla="*/ 906002 h 1207397"/>
              <a:gd name="connsiteX5" fmla="*/ 1767227 w 1768163"/>
              <a:gd name="connsiteY5" fmla="*/ 1195369 h 1207397"/>
              <a:gd name="connsiteX6" fmla="*/ 1373688 w 1768163"/>
              <a:gd name="connsiteY6" fmla="*/ 1125921 h 1207397"/>
              <a:gd name="connsiteX7" fmla="*/ 667632 w 1768163"/>
              <a:gd name="connsiteY7" fmla="*/ 882852 h 1207397"/>
              <a:gd name="connsiteX8" fmla="*/ 910701 w 1768163"/>
              <a:gd name="connsiteY8" fmla="*/ 1068047 h 1207397"/>
              <a:gd name="connsiteX9" fmla="*/ 19450 w 1768163"/>
              <a:gd name="connsiteY9" fmla="*/ 188371 h 1207397"/>
              <a:gd name="connsiteX10" fmla="*/ 297242 w 1768163"/>
              <a:gd name="connsiteY10" fmla="*/ 443015 h 1207397"/>
              <a:gd name="connsiteX11" fmla="*/ 308817 w 1768163"/>
              <a:gd name="connsiteY11" fmla="*/ 315693 h 1207397"/>
              <a:gd name="connsiteX12" fmla="*/ 505587 w 1768163"/>
              <a:gd name="connsiteY12" fmla="*/ 443015 h 1207397"/>
              <a:gd name="connsiteX13" fmla="*/ 262518 w 1768163"/>
              <a:gd name="connsiteY13" fmla="*/ 3177 h 120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8163" h="1207397">
                <a:moveTo>
                  <a:pt x="262518" y="3177"/>
                </a:moveTo>
                <a:cubicBezTo>
                  <a:pt x="335824" y="47546"/>
                  <a:pt x="862473" y="610847"/>
                  <a:pt x="945425" y="709232"/>
                </a:cubicBezTo>
                <a:cubicBezTo>
                  <a:pt x="1028377" y="807617"/>
                  <a:pt x="690782" y="547186"/>
                  <a:pt x="760230" y="593485"/>
                </a:cubicBezTo>
                <a:cubicBezTo>
                  <a:pt x="829678" y="639784"/>
                  <a:pt x="1277232" y="934939"/>
                  <a:pt x="1362113" y="987025"/>
                </a:cubicBezTo>
                <a:cubicBezTo>
                  <a:pt x="1446994" y="1039111"/>
                  <a:pt x="1201997" y="871278"/>
                  <a:pt x="1269516" y="906002"/>
                </a:cubicBezTo>
                <a:cubicBezTo>
                  <a:pt x="1337035" y="940726"/>
                  <a:pt x="1749865" y="1158716"/>
                  <a:pt x="1767227" y="1195369"/>
                </a:cubicBezTo>
                <a:cubicBezTo>
                  <a:pt x="1784589" y="1232022"/>
                  <a:pt x="1556954" y="1178007"/>
                  <a:pt x="1373688" y="1125921"/>
                </a:cubicBezTo>
                <a:cubicBezTo>
                  <a:pt x="1190422" y="1073835"/>
                  <a:pt x="744796" y="892498"/>
                  <a:pt x="667632" y="882852"/>
                </a:cubicBezTo>
                <a:cubicBezTo>
                  <a:pt x="590468" y="873206"/>
                  <a:pt x="1018731" y="1183794"/>
                  <a:pt x="910701" y="1068047"/>
                </a:cubicBezTo>
                <a:cubicBezTo>
                  <a:pt x="802671" y="952300"/>
                  <a:pt x="121693" y="292543"/>
                  <a:pt x="19450" y="188371"/>
                </a:cubicBezTo>
                <a:cubicBezTo>
                  <a:pt x="-82793" y="84199"/>
                  <a:pt x="249014" y="421795"/>
                  <a:pt x="297242" y="443015"/>
                </a:cubicBezTo>
                <a:cubicBezTo>
                  <a:pt x="345470" y="464235"/>
                  <a:pt x="274093" y="315693"/>
                  <a:pt x="308817" y="315693"/>
                </a:cubicBezTo>
                <a:cubicBezTo>
                  <a:pt x="343541" y="315693"/>
                  <a:pt x="513304" y="493172"/>
                  <a:pt x="505587" y="443015"/>
                </a:cubicBezTo>
                <a:cubicBezTo>
                  <a:pt x="497871" y="392858"/>
                  <a:pt x="189212" y="-41192"/>
                  <a:pt x="262518" y="31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08CD9F20-A920-A87B-6F04-DFD3C1542F7B}"/>
              </a:ext>
            </a:extLst>
          </p:cNvPr>
          <p:cNvSpPr/>
          <p:nvPr/>
        </p:nvSpPr>
        <p:spPr>
          <a:xfrm>
            <a:off x="3842750" y="8391477"/>
            <a:ext cx="847306" cy="676169"/>
          </a:xfrm>
          <a:custGeom>
            <a:avLst/>
            <a:gdLst>
              <a:gd name="connsiteX0" fmla="*/ 45 w 847306"/>
              <a:gd name="connsiteY0" fmla="*/ 169 h 676169"/>
              <a:gd name="connsiteX1" fmla="*/ 300987 w 847306"/>
              <a:gd name="connsiteY1" fmla="*/ 289536 h 676169"/>
              <a:gd name="connsiteX2" fmla="*/ 173665 w 847306"/>
              <a:gd name="connsiteY2" fmla="*/ 231662 h 676169"/>
              <a:gd name="connsiteX3" fmla="*/ 833422 w 847306"/>
              <a:gd name="connsiteY3" fmla="*/ 671500 h 676169"/>
              <a:gd name="connsiteX4" fmla="*/ 590354 w 847306"/>
              <a:gd name="connsiteY4" fmla="*/ 451581 h 676169"/>
              <a:gd name="connsiteX5" fmla="*/ 208389 w 847306"/>
              <a:gd name="connsiteY5" fmla="*/ 266386 h 676169"/>
              <a:gd name="connsiteX6" fmla="*/ 277837 w 847306"/>
              <a:gd name="connsiteY6" fmla="*/ 335834 h 676169"/>
              <a:gd name="connsiteX7" fmla="*/ 45 w 847306"/>
              <a:gd name="connsiteY7" fmla="*/ 169 h 67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7306" h="676169">
                <a:moveTo>
                  <a:pt x="45" y="169"/>
                </a:moveTo>
                <a:cubicBezTo>
                  <a:pt x="3903" y="-7547"/>
                  <a:pt x="272050" y="250954"/>
                  <a:pt x="300987" y="289536"/>
                </a:cubicBezTo>
                <a:cubicBezTo>
                  <a:pt x="329924" y="328118"/>
                  <a:pt x="84926" y="168001"/>
                  <a:pt x="173665" y="231662"/>
                </a:cubicBezTo>
                <a:cubicBezTo>
                  <a:pt x="262404" y="295323"/>
                  <a:pt x="763974" y="634847"/>
                  <a:pt x="833422" y="671500"/>
                </a:cubicBezTo>
                <a:cubicBezTo>
                  <a:pt x="902870" y="708153"/>
                  <a:pt x="694526" y="519100"/>
                  <a:pt x="590354" y="451581"/>
                </a:cubicBezTo>
                <a:cubicBezTo>
                  <a:pt x="486182" y="384062"/>
                  <a:pt x="260475" y="285677"/>
                  <a:pt x="208389" y="266386"/>
                </a:cubicBezTo>
                <a:cubicBezTo>
                  <a:pt x="156303" y="247095"/>
                  <a:pt x="314490" y="376345"/>
                  <a:pt x="277837" y="335834"/>
                </a:cubicBezTo>
                <a:cubicBezTo>
                  <a:pt x="241184" y="295323"/>
                  <a:pt x="-3813" y="7885"/>
                  <a:pt x="4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44BD65D8-327C-97E7-C4BE-C16C9502B4F4}"/>
              </a:ext>
            </a:extLst>
          </p:cNvPr>
          <p:cNvSpPr/>
          <p:nvPr/>
        </p:nvSpPr>
        <p:spPr>
          <a:xfrm>
            <a:off x="6639734" y="5206568"/>
            <a:ext cx="528551" cy="2741885"/>
          </a:xfrm>
          <a:custGeom>
            <a:avLst/>
            <a:gdLst>
              <a:gd name="connsiteX0" fmla="*/ 528321 w 528551"/>
              <a:gd name="connsiteY0" fmla="*/ 17073 h 2741885"/>
              <a:gd name="connsiteX1" fmla="*/ 191990 w 528551"/>
              <a:gd name="connsiteY1" fmla="*/ 1288825 h 2741885"/>
              <a:gd name="connsiteX2" fmla="*/ 318114 w 528551"/>
              <a:gd name="connsiteY2" fmla="*/ 963004 h 2741885"/>
              <a:gd name="connsiteX3" fmla="*/ 202500 w 528551"/>
              <a:gd name="connsiteY3" fmla="*/ 1740770 h 2741885"/>
              <a:gd name="connsiteX4" fmla="*/ 244542 w 528551"/>
              <a:gd name="connsiteY4" fmla="*/ 1478011 h 2741885"/>
              <a:gd name="connsiteX5" fmla="*/ 13314 w 528551"/>
              <a:gd name="connsiteY5" fmla="*/ 2728742 h 2741885"/>
              <a:gd name="connsiteX6" fmla="*/ 34335 w 528551"/>
              <a:gd name="connsiteY6" fmla="*/ 2014039 h 2741885"/>
              <a:gd name="connsiteX7" fmla="*/ 86887 w 528551"/>
              <a:gd name="connsiteY7" fmla="*/ 185239 h 2741885"/>
              <a:gd name="connsiteX8" fmla="*/ 107907 w 528551"/>
              <a:gd name="connsiteY8" fmla="*/ 626673 h 2741885"/>
              <a:gd name="connsiteX9" fmla="*/ 234032 w 528551"/>
              <a:gd name="connsiteY9" fmla="*/ 206260 h 2741885"/>
              <a:gd name="connsiteX10" fmla="*/ 244542 w 528551"/>
              <a:gd name="connsiteY10" fmla="*/ 532080 h 2741885"/>
              <a:gd name="connsiteX11" fmla="*/ 528321 w 528551"/>
              <a:gd name="connsiteY11" fmla="*/ 17073 h 274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8551" h="2741885">
                <a:moveTo>
                  <a:pt x="528321" y="17073"/>
                </a:moveTo>
                <a:cubicBezTo>
                  <a:pt x="519562" y="143197"/>
                  <a:pt x="227024" y="1131170"/>
                  <a:pt x="191990" y="1288825"/>
                </a:cubicBezTo>
                <a:cubicBezTo>
                  <a:pt x="156956" y="1446480"/>
                  <a:pt x="316362" y="887680"/>
                  <a:pt x="318114" y="963004"/>
                </a:cubicBezTo>
                <a:cubicBezTo>
                  <a:pt x="319866" y="1038328"/>
                  <a:pt x="214762" y="1654936"/>
                  <a:pt x="202500" y="1740770"/>
                </a:cubicBezTo>
                <a:cubicBezTo>
                  <a:pt x="190238" y="1826604"/>
                  <a:pt x="276073" y="1313349"/>
                  <a:pt x="244542" y="1478011"/>
                </a:cubicBezTo>
                <a:cubicBezTo>
                  <a:pt x="213011" y="1642673"/>
                  <a:pt x="48348" y="2639404"/>
                  <a:pt x="13314" y="2728742"/>
                </a:cubicBezTo>
                <a:cubicBezTo>
                  <a:pt x="-21720" y="2818080"/>
                  <a:pt x="22073" y="2437956"/>
                  <a:pt x="34335" y="2014039"/>
                </a:cubicBezTo>
                <a:cubicBezTo>
                  <a:pt x="46597" y="1590122"/>
                  <a:pt x="74625" y="416467"/>
                  <a:pt x="86887" y="185239"/>
                </a:cubicBezTo>
                <a:cubicBezTo>
                  <a:pt x="99149" y="-45989"/>
                  <a:pt x="83383" y="623170"/>
                  <a:pt x="107907" y="626673"/>
                </a:cubicBezTo>
                <a:cubicBezTo>
                  <a:pt x="132431" y="630177"/>
                  <a:pt x="211259" y="222026"/>
                  <a:pt x="234032" y="206260"/>
                </a:cubicBezTo>
                <a:cubicBezTo>
                  <a:pt x="256804" y="190495"/>
                  <a:pt x="195494" y="560108"/>
                  <a:pt x="244542" y="532080"/>
                </a:cubicBezTo>
                <a:cubicBezTo>
                  <a:pt x="293590" y="504052"/>
                  <a:pt x="537080" y="-109051"/>
                  <a:pt x="528321" y="170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9170EDD-E810-6883-AF38-5ABDC8FF226C}"/>
              </a:ext>
            </a:extLst>
          </p:cNvPr>
          <p:cNvSpPr/>
          <p:nvPr/>
        </p:nvSpPr>
        <p:spPr>
          <a:xfrm>
            <a:off x="2552698" y="5057603"/>
            <a:ext cx="1294093" cy="3649008"/>
          </a:xfrm>
          <a:custGeom>
            <a:avLst/>
            <a:gdLst>
              <a:gd name="connsiteX0" fmla="*/ 558364 w 1294093"/>
              <a:gd name="connsiteY0" fmla="*/ 8383 h 3649008"/>
              <a:gd name="connsiteX1" fmla="*/ 589895 w 1294093"/>
              <a:gd name="connsiteY1" fmla="*/ 1217073 h 3649008"/>
              <a:gd name="connsiteX2" fmla="*/ 684488 w 1294093"/>
              <a:gd name="connsiteY2" fmla="*/ 1038397 h 3649008"/>
              <a:gd name="connsiteX3" fmla="*/ 747550 w 1294093"/>
              <a:gd name="connsiteY3" fmla="*/ 1479831 h 3649008"/>
              <a:gd name="connsiteX4" fmla="*/ 705509 w 1294093"/>
              <a:gd name="connsiteY4" fmla="*/ 1311666 h 3649008"/>
              <a:gd name="connsiteX5" fmla="*/ 1220516 w 1294093"/>
              <a:gd name="connsiteY5" fmla="*/ 2068411 h 3649008"/>
              <a:gd name="connsiteX6" fmla="*/ 989288 w 1294093"/>
              <a:gd name="connsiteY6" fmla="*/ 1889735 h 3649008"/>
              <a:gd name="connsiteX7" fmla="*/ 1083881 w 1294093"/>
              <a:gd name="connsiteY7" fmla="*/ 2120963 h 3649008"/>
              <a:gd name="connsiteX8" fmla="*/ 779081 w 1294093"/>
              <a:gd name="connsiteY8" fmla="*/ 1879225 h 3649008"/>
              <a:gd name="connsiteX9" fmla="*/ 768571 w 1294093"/>
              <a:gd name="connsiteY9" fmla="*/ 2457294 h 3649008"/>
              <a:gd name="connsiteX10" fmla="*/ 1294088 w 1294093"/>
              <a:gd name="connsiteY10" fmla="*/ 3634452 h 3649008"/>
              <a:gd name="connsiteX11" fmla="*/ 758061 w 1294093"/>
              <a:gd name="connsiteY11" fmla="*/ 3056383 h 3649008"/>
              <a:gd name="connsiteX12" fmla="*/ 64378 w 1294093"/>
              <a:gd name="connsiteY12" fmla="*/ 2194535 h 3649008"/>
              <a:gd name="connsiteX13" fmla="*/ 379688 w 1294093"/>
              <a:gd name="connsiteY13" fmla="*/ 2331169 h 3649008"/>
              <a:gd name="connsiteX14" fmla="*/ 179992 w 1294093"/>
              <a:gd name="connsiteY14" fmla="*/ 1290645 h 3649008"/>
              <a:gd name="connsiteX15" fmla="*/ 337647 w 1294093"/>
              <a:gd name="connsiteY15" fmla="*/ 1353707 h 3649008"/>
              <a:gd name="connsiteX16" fmla="*/ 1316 w 1294093"/>
              <a:gd name="connsiteY16" fmla="*/ 355225 h 3649008"/>
              <a:gd name="connsiteX17" fmla="*/ 222033 w 1294093"/>
              <a:gd name="connsiteY17" fmla="*/ 712576 h 3649008"/>
              <a:gd name="connsiteX18" fmla="*/ 253564 w 1294093"/>
              <a:gd name="connsiteY18" fmla="*/ 460328 h 3649008"/>
              <a:gd name="connsiteX19" fmla="*/ 348157 w 1294093"/>
              <a:gd name="connsiteY19" fmla="*/ 670535 h 3649008"/>
              <a:gd name="connsiteX20" fmla="*/ 558364 w 1294093"/>
              <a:gd name="connsiteY20" fmla="*/ 8383 h 364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94093" h="3649008">
                <a:moveTo>
                  <a:pt x="558364" y="8383"/>
                </a:moveTo>
                <a:cubicBezTo>
                  <a:pt x="598654" y="99473"/>
                  <a:pt x="568874" y="1045404"/>
                  <a:pt x="589895" y="1217073"/>
                </a:cubicBezTo>
                <a:cubicBezTo>
                  <a:pt x="610916" y="1388742"/>
                  <a:pt x="658212" y="994604"/>
                  <a:pt x="684488" y="1038397"/>
                </a:cubicBezTo>
                <a:cubicBezTo>
                  <a:pt x="710764" y="1082190"/>
                  <a:pt x="744047" y="1434286"/>
                  <a:pt x="747550" y="1479831"/>
                </a:cubicBezTo>
                <a:cubicBezTo>
                  <a:pt x="751054" y="1525376"/>
                  <a:pt x="626681" y="1213569"/>
                  <a:pt x="705509" y="1311666"/>
                </a:cubicBezTo>
                <a:cubicBezTo>
                  <a:pt x="784337" y="1409763"/>
                  <a:pt x="1173220" y="1972066"/>
                  <a:pt x="1220516" y="2068411"/>
                </a:cubicBezTo>
                <a:cubicBezTo>
                  <a:pt x="1267812" y="2164756"/>
                  <a:pt x="1012061" y="1880976"/>
                  <a:pt x="989288" y="1889735"/>
                </a:cubicBezTo>
                <a:cubicBezTo>
                  <a:pt x="966516" y="1898494"/>
                  <a:pt x="1118915" y="2122715"/>
                  <a:pt x="1083881" y="2120963"/>
                </a:cubicBezTo>
                <a:cubicBezTo>
                  <a:pt x="1048847" y="2119211"/>
                  <a:pt x="831633" y="1823170"/>
                  <a:pt x="779081" y="1879225"/>
                </a:cubicBezTo>
                <a:cubicBezTo>
                  <a:pt x="726529" y="1935280"/>
                  <a:pt x="682737" y="2164756"/>
                  <a:pt x="768571" y="2457294"/>
                </a:cubicBezTo>
                <a:cubicBezTo>
                  <a:pt x="854405" y="2749832"/>
                  <a:pt x="1295840" y="3534604"/>
                  <a:pt x="1294088" y="3634452"/>
                </a:cubicBezTo>
                <a:cubicBezTo>
                  <a:pt x="1292336" y="3734300"/>
                  <a:pt x="963013" y="3296369"/>
                  <a:pt x="758061" y="3056383"/>
                </a:cubicBezTo>
                <a:cubicBezTo>
                  <a:pt x="553109" y="2816397"/>
                  <a:pt x="127440" y="2315404"/>
                  <a:pt x="64378" y="2194535"/>
                </a:cubicBezTo>
                <a:cubicBezTo>
                  <a:pt x="1316" y="2073666"/>
                  <a:pt x="360419" y="2481817"/>
                  <a:pt x="379688" y="2331169"/>
                </a:cubicBezTo>
                <a:cubicBezTo>
                  <a:pt x="398957" y="2180521"/>
                  <a:pt x="186999" y="1453555"/>
                  <a:pt x="179992" y="1290645"/>
                </a:cubicBezTo>
                <a:cubicBezTo>
                  <a:pt x="172985" y="1127735"/>
                  <a:pt x="367426" y="1509610"/>
                  <a:pt x="337647" y="1353707"/>
                </a:cubicBezTo>
                <a:cubicBezTo>
                  <a:pt x="307868" y="1197804"/>
                  <a:pt x="20585" y="462080"/>
                  <a:pt x="1316" y="355225"/>
                </a:cubicBezTo>
                <a:cubicBezTo>
                  <a:pt x="-17953" y="248370"/>
                  <a:pt x="179992" y="695059"/>
                  <a:pt x="222033" y="712576"/>
                </a:cubicBezTo>
                <a:cubicBezTo>
                  <a:pt x="264074" y="730093"/>
                  <a:pt x="232543" y="467335"/>
                  <a:pt x="253564" y="460328"/>
                </a:cubicBezTo>
                <a:cubicBezTo>
                  <a:pt x="274585" y="453321"/>
                  <a:pt x="297357" y="744107"/>
                  <a:pt x="348157" y="670535"/>
                </a:cubicBezTo>
                <a:cubicBezTo>
                  <a:pt x="398957" y="596963"/>
                  <a:pt x="518074" y="-82707"/>
                  <a:pt x="558364" y="83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0C5FAA6-5EEF-9326-345E-2C9185E13F36}"/>
              </a:ext>
            </a:extLst>
          </p:cNvPr>
          <p:cNvSpPr/>
          <p:nvPr/>
        </p:nvSpPr>
        <p:spPr>
          <a:xfrm>
            <a:off x="3103959" y="3680789"/>
            <a:ext cx="1671247" cy="2694087"/>
          </a:xfrm>
          <a:custGeom>
            <a:avLst/>
            <a:gdLst>
              <a:gd name="connsiteX0" fmla="*/ 1671241 w 1671247"/>
              <a:gd name="connsiteY0" fmla="*/ 5840 h 2694087"/>
              <a:gd name="connsiteX1" fmla="*/ 887470 w 1671247"/>
              <a:gd name="connsiteY1" fmla="*/ 978297 h 2694087"/>
              <a:gd name="connsiteX2" fmla="*/ 1090670 w 1671247"/>
              <a:gd name="connsiteY2" fmla="*/ 847668 h 2694087"/>
              <a:gd name="connsiteX3" fmla="*/ 393984 w 1671247"/>
              <a:gd name="connsiteY3" fmla="*/ 1820125 h 2694087"/>
              <a:gd name="connsiteX4" fmla="*/ 568155 w 1671247"/>
              <a:gd name="connsiteY4" fmla="*/ 1805611 h 2694087"/>
              <a:gd name="connsiteX5" fmla="*/ 118212 w 1671247"/>
              <a:gd name="connsiteY5" fmla="*/ 2545840 h 2694087"/>
              <a:gd name="connsiteX6" fmla="*/ 452041 w 1671247"/>
              <a:gd name="connsiteY6" fmla="*/ 2168468 h 2694087"/>
              <a:gd name="connsiteX7" fmla="*/ 16612 w 1671247"/>
              <a:gd name="connsiteY7" fmla="*/ 2690982 h 2694087"/>
              <a:gd name="connsiteX8" fmla="*/ 89184 w 1671247"/>
              <a:gd name="connsiteY8" fmla="*/ 2386182 h 2694087"/>
              <a:gd name="connsiteX9" fmla="*/ 74670 w 1671247"/>
              <a:gd name="connsiteY9" fmla="*/ 2400697 h 2694087"/>
              <a:gd name="connsiteX10" fmla="*/ 452041 w 1671247"/>
              <a:gd name="connsiteY10" fmla="*/ 1399211 h 2694087"/>
              <a:gd name="connsiteX11" fmla="*/ 219812 w 1671247"/>
              <a:gd name="connsiteY11" fmla="*/ 1733040 h 2694087"/>
              <a:gd name="connsiteX12" fmla="*/ 931012 w 1671247"/>
              <a:gd name="connsiteY12" fmla="*/ 1050868 h 2694087"/>
              <a:gd name="connsiteX13" fmla="*/ 698784 w 1671247"/>
              <a:gd name="connsiteY13" fmla="*/ 1152468 h 2694087"/>
              <a:gd name="connsiteX14" fmla="*/ 1293870 w 1671247"/>
              <a:gd name="connsiteY14" fmla="*/ 397725 h 2694087"/>
              <a:gd name="connsiteX15" fmla="*/ 742327 w 1671247"/>
              <a:gd name="connsiteY15" fmla="*/ 920240 h 2694087"/>
              <a:gd name="connsiteX16" fmla="*/ 1090670 w 1671247"/>
              <a:gd name="connsiteY16" fmla="*/ 586411 h 2694087"/>
              <a:gd name="connsiteX17" fmla="*/ 901984 w 1671247"/>
              <a:gd name="connsiteY17" fmla="*/ 571897 h 2694087"/>
              <a:gd name="connsiteX18" fmla="*/ 1671241 w 1671247"/>
              <a:gd name="connsiteY18" fmla="*/ 5840 h 269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71247" h="2694087">
                <a:moveTo>
                  <a:pt x="1671241" y="5840"/>
                </a:moveTo>
                <a:cubicBezTo>
                  <a:pt x="1668822" y="73573"/>
                  <a:pt x="984232" y="837993"/>
                  <a:pt x="887470" y="978297"/>
                </a:cubicBezTo>
                <a:cubicBezTo>
                  <a:pt x="790708" y="1118601"/>
                  <a:pt x="1172918" y="707363"/>
                  <a:pt x="1090670" y="847668"/>
                </a:cubicBezTo>
                <a:cubicBezTo>
                  <a:pt x="1008422" y="987973"/>
                  <a:pt x="481070" y="1660468"/>
                  <a:pt x="393984" y="1820125"/>
                </a:cubicBezTo>
                <a:cubicBezTo>
                  <a:pt x="306898" y="1979782"/>
                  <a:pt x="614117" y="1684659"/>
                  <a:pt x="568155" y="1805611"/>
                </a:cubicBezTo>
                <a:cubicBezTo>
                  <a:pt x="522193" y="1926563"/>
                  <a:pt x="137564" y="2485364"/>
                  <a:pt x="118212" y="2545840"/>
                </a:cubicBezTo>
                <a:cubicBezTo>
                  <a:pt x="98860" y="2606316"/>
                  <a:pt x="468974" y="2144278"/>
                  <a:pt x="452041" y="2168468"/>
                </a:cubicBezTo>
                <a:cubicBezTo>
                  <a:pt x="435108" y="2192658"/>
                  <a:pt x="77088" y="2654696"/>
                  <a:pt x="16612" y="2690982"/>
                </a:cubicBezTo>
                <a:cubicBezTo>
                  <a:pt x="-43864" y="2727268"/>
                  <a:pt x="79508" y="2434563"/>
                  <a:pt x="89184" y="2386182"/>
                </a:cubicBezTo>
                <a:cubicBezTo>
                  <a:pt x="98860" y="2337801"/>
                  <a:pt x="14194" y="2565192"/>
                  <a:pt x="74670" y="2400697"/>
                </a:cubicBezTo>
                <a:cubicBezTo>
                  <a:pt x="135146" y="2236202"/>
                  <a:pt x="427851" y="1510487"/>
                  <a:pt x="452041" y="1399211"/>
                </a:cubicBezTo>
                <a:cubicBezTo>
                  <a:pt x="476231" y="1287935"/>
                  <a:pt x="139984" y="1791097"/>
                  <a:pt x="219812" y="1733040"/>
                </a:cubicBezTo>
                <a:cubicBezTo>
                  <a:pt x="299640" y="1674983"/>
                  <a:pt x="851183" y="1147630"/>
                  <a:pt x="931012" y="1050868"/>
                </a:cubicBezTo>
                <a:cubicBezTo>
                  <a:pt x="1010841" y="954106"/>
                  <a:pt x="638308" y="1261325"/>
                  <a:pt x="698784" y="1152468"/>
                </a:cubicBezTo>
                <a:cubicBezTo>
                  <a:pt x="759260" y="1043611"/>
                  <a:pt x="1286613" y="436430"/>
                  <a:pt x="1293870" y="397725"/>
                </a:cubicBezTo>
                <a:cubicBezTo>
                  <a:pt x="1301127" y="359020"/>
                  <a:pt x="776194" y="888792"/>
                  <a:pt x="742327" y="920240"/>
                </a:cubicBezTo>
                <a:cubicBezTo>
                  <a:pt x="708460" y="951688"/>
                  <a:pt x="1064060" y="644468"/>
                  <a:pt x="1090670" y="586411"/>
                </a:cubicBezTo>
                <a:cubicBezTo>
                  <a:pt x="1117280" y="528354"/>
                  <a:pt x="800384" y="663821"/>
                  <a:pt x="901984" y="571897"/>
                </a:cubicBezTo>
                <a:cubicBezTo>
                  <a:pt x="1003584" y="479973"/>
                  <a:pt x="1673660" y="-61893"/>
                  <a:pt x="1671241" y="58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B157EFFE-F064-D720-7EAF-7D33E6AF97D4}"/>
              </a:ext>
            </a:extLst>
          </p:cNvPr>
          <p:cNvSpPr/>
          <p:nvPr/>
        </p:nvSpPr>
        <p:spPr>
          <a:xfrm>
            <a:off x="2930913" y="4043730"/>
            <a:ext cx="1118823" cy="2520722"/>
          </a:xfrm>
          <a:custGeom>
            <a:avLst/>
            <a:gdLst>
              <a:gd name="connsiteX0" fmla="*/ 1118573 w 1118823"/>
              <a:gd name="connsiteY0" fmla="*/ 5756 h 2520722"/>
              <a:gd name="connsiteX1" fmla="*/ 160630 w 1118823"/>
              <a:gd name="connsiteY1" fmla="*/ 1079813 h 2520722"/>
              <a:gd name="connsiteX2" fmla="*/ 218687 w 1118823"/>
              <a:gd name="connsiteY2" fmla="*/ 1500727 h 2520722"/>
              <a:gd name="connsiteX3" fmla="*/ 131601 w 1118823"/>
              <a:gd name="connsiteY3" fmla="*/ 1370099 h 2520722"/>
              <a:gd name="connsiteX4" fmla="*/ 30001 w 1118823"/>
              <a:gd name="connsiteY4" fmla="*/ 2081299 h 2520722"/>
              <a:gd name="connsiteX5" fmla="*/ 15487 w 1118823"/>
              <a:gd name="connsiteY5" fmla="*/ 2516727 h 2520722"/>
              <a:gd name="connsiteX6" fmla="*/ 973 w 1118823"/>
              <a:gd name="connsiteY6" fmla="*/ 1834556 h 2520722"/>
              <a:gd name="connsiteX7" fmla="*/ 44516 w 1118823"/>
              <a:gd name="connsiteY7" fmla="*/ 1413641 h 2520722"/>
              <a:gd name="connsiteX8" fmla="*/ 160630 w 1118823"/>
              <a:gd name="connsiteY8" fmla="*/ 891127 h 2520722"/>
              <a:gd name="connsiteX9" fmla="*/ 247716 w 1118823"/>
              <a:gd name="connsiteY9" fmla="*/ 891127 h 2520722"/>
              <a:gd name="connsiteX10" fmla="*/ 1002458 w 1118823"/>
              <a:gd name="connsiteY10" fmla="*/ 107356 h 2520722"/>
              <a:gd name="connsiteX11" fmla="*/ 262230 w 1118823"/>
              <a:gd name="connsiteY11" fmla="*/ 629870 h 2520722"/>
              <a:gd name="connsiteX12" fmla="*/ 1118573 w 1118823"/>
              <a:gd name="connsiteY12" fmla="*/ 5756 h 252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8823" h="2520722">
                <a:moveTo>
                  <a:pt x="1118573" y="5756"/>
                </a:moveTo>
                <a:cubicBezTo>
                  <a:pt x="1101640" y="80747"/>
                  <a:pt x="310611" y="830651"/>
                  <a:pt x="160630" y="1079813"/>
                </a:cubicBezTo>
                <a:cubicBezTo>
                  <a:pt x="10649" y="1328975"/>
                  <a:pt x="223525" y="1452346"/>
                  <a:pt x="218687" y="1500727"/>
                </a:cubicBezTo>
                <a:cubicBezTo>
                  <a:pt x="213849" y="1549108"/>
                  <a:pt x="163049" y="1273337"/>
                  <a:pt x="131601" y="1370099"/>
                </a:cubicBezTo>
                <a:cubicBezTo>
                  <a:pt x="100153" y="1466861"/>
                  <a:pt x="49353" y="1890194"/>
                  <a:pt x="30001" y="2081299"/>
                </a:cubicBezTo>
                <a:cubicBezTo>
                  <a:pt x="10649" y="2272404"/>
                  <a:pt x="20325" y="2557851"/>
                  <a:pt x="15487" y="2516727"/>
                </a:cubicBezTo>
                <a:cubicBezTo>
                  <a:pt x="10649" y="2475603"/>
                  <a:pt x="-3865" y="2018404"/>
                  <a:pt x="973" y="1834556"/>
                </a:cubicBezTo>
                <a:cubicBezTo>
                  <a:pt x="5811" y="1650708"/>
                  <a:pt x="17907" y="1570879"/>
                  <a:pt x="44516" y="1413641"/>
                </a:cubicBezTo>
                <a:cubicBezTo>
                  <a:pt x="71125" y="1256403"/>
                  <a:pt x="126763" y="978213"/>
                  <a:pt x="160630" y="891127"/>
                </a:cubicBezTo>
                <a:cubicBezTo>
                  <a:pt x="194497" y="804041"/>
                  <a:pt x="107412" y="1021755"/>
                  <a:pt x="247716" y="891127"/>
                </a:cubicBezTo>
                <a:cubicBezTo>
                  <a:pt x="388020" y="760499"/>
                  <a:pt x="1000039" y="150899"/>
                  <a:pt x="1002458" y="107356"/>
                </a:cubicBezTo>
                <a:cubicBezTo>
                  <a:pt x="1004877" y="63813"/>
                  <a:pt x="235620" y="646803"/>
                  <a:pt x="262230" y="629870"/>
                </a:cubicBezTo>
                <a:cubicBezTo>
                  <a:pt x="288840" y="612937"/>
                  <a:pt x="1135506" y="-69235"/>
                  <a:pt x="1118573" y="57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9FEE52CE-1ECF-25AA-5774-89A8160F4790}"/>
              </a:ext>
            </a:extLst>
          </p:cNvPr>
          <p:cNvSpPr/>
          <p:nvPr/>
        </p:nvSpPr>
        <p:spPr>
          <a:xfrm>
            <a:off x="4876585" y="2706239"/>
            <a:ext cx="2353975" cy="1132336"/>
          </a:xfrm>
          <a:custGeom>
            <a:avLst/>
            <a:gdLst>
              <a:gd name="connsiteX0" fmla="*/ 215 w 2353975"/>
              <a:gd name="connsiteY0" fmla="*/ 283704 h 1132336"/>
              <a:gd name="connsiteX1" fmla="*/ 1117815 w 2353975"/>
              <a:gd name="connsiteY1" fmla="*/ 211132 h 1132336"/>
              <a:gd name="connsiteX2" fmla="*/ 900101 w 2353975"/>
              <a:gd name="connsiteY2" fmla="*/ 7932 h 1132336"/>
              <a:gd name="connsiteX3" fmla="*/ 1350044 w 2353975"/>
              <a:gd name="connsiteY3" fmla="*/ 515932 h 1132336"/>
              <a:gd name="connsiteX4" fmla="*/ 2351529 w 2353975"/>
              <a:gd name="connsiteY4" fmla="*/ 1125532 h 1132336"/>
              <a:gd name="connsiteX5" fmla="*/ 1611301 w 2353975"/>
              <a:gd name="connsiteY5" fmla="*/ 820732 h 1132336"/>
              <a:gd name="connsiteX6" fmla="*/ 943644 w 2353975"/>
              <a:gd name="connsiteY6" fmla="*/ 472390 h 1132336"/>
              <a:gd name="connsiteX7" fmla="*/ 1451644 w 2353975"/>
              <a:gd name="connsiteY7" fmla="*/ 603018 h 1132336"/>
              <a:gd name="connsiteX8" fmla="*/ 1219415 w 2353975"/>
              <a:gd name="connsiteY8" fmla="*/ 414332 h 1132336"/>
              <a:gd name="connsiteX9" fmla="*/ 215 w 2353975"/>
              <a:gd name="connsiteY9" fmla="*/ 283704 h 113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3975" h="1132336">
                <a:moveTo>
                  <a:pt x="215" y="283704"/>
                </a:moveTo>
                <a:cubicBezTo>
                  <a:pt x="-16718" y="249837"/>
                  <a:pt x="967834" y="257094"/>
                  <a:pt x="1117815" y="211132"/>
                </a:cubicBezTo>
                <a:cubicBezTo>
                  <a:pt x="1267796" y="165170"/>
                  <a:pt x="861396" y="-42868"/>
                  <a:pt x="900101" y="7932"/>
                </a:cubicBezTo>
                <a:cubicBezTo>
                  <a:pt x="938806" y="58732"/>
                  <a:pt x="1108139" y="329665"/>
                  <a:pt x="1350044" y="515932"/>
                </a:cubicBezTo>
                <a:cubicBezTo>
                  <a:pt x="1591949" y="702199"/>
                  <a:pt x="2307986" y="1074732"/>
                  <a:pt x="2351529" y="1125532"/>
                </a:cubicBezTo>
                <a:cubicBezTo>
                  <a:pt x="2395072" y="1176332"/>
                  <a:pt x="1845949" y="929589"/>
                  <a:pt x="1611301" y="820732"/>
                </a:cubicBezTo>
                <a:cubicBezTo>
                  <a:pt x="1376654" y="711875"/>
                  <a:pt x="970253" y="508676"/>
                  <a:pt x="943644" y="472390"/>
                </a:cubicBezTo>
                <a:cubicBezTo>
                  <a:pt x="917035" y="436104"/>
                  <a:pt x="1405682" y="612694"/>
                  <a:pt x="1451644" y="603018"/>
                </a:cubicBezTo>
                <a:cubicBezTo>
                  <a:pt x="1497606" y="593342"/>
                  <a:pt x="1458901" y="469970"/>
                  <a:pt x="1219415" y="414332"/>
                </a:cubicBezTo>
                <a:cubicBezTo>
                  <a:pt x="979929" y="358694"/>
                  <a:pt x="17148" y="317571"/>
                  <a:pt x="215" y="2837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BFCAEBCE-4836-E475-7F0D-37B64ACE3BA3}"/>
              </a:ext>
            </a:extLst>
          </p:cNvPr>
          <p:cNvSpPr/>
          <p:nvPr/>
        </p:nvSpPr>
        <p:spPr>
          <a:xfrm>
            <a:off x="3297907" y="6543793"/>
            <a:ext cx="579632" cy="1782998"/>
          </a:xfrm>
          <a:custGeom>
            <a:avLst/>
            <a:gdLst>
              <a:gd name="connsiteX0" fmla="*/ 11350 w 579632"/>
              <a:gd name="connsiteY0" fmla="*/ 31178 h 1782998"/>
              <a:gd name="connsiteX1" fmla="*/ 185522 w 579632"/>
              <a:gd name="connsiteY1" fmla="*/ 1119750 h 1782998"/>
              <a:gd name="connsiteX2" fmla="*/ 185522 w 579632"/>
              <a:gd name="connsiteY2" fmla="*/ 902036 h 1782998"/>
              <a:gd name="connsiteX3" fmla="*/ 577407 w 579632"/>
              <a:gd name="connsiteY3" fmla="*/ 1772893 h 1782998"/>
              <a:gd name="connsiteX4" fmla="*/ 330664 w 579632"/>
              <a:gd name="connsiteY4" fmla="*/ 1337464 h 1782998"/>
              <a:gd name="connsiteX5" fmla="*/ 25864 w 579632"/>
              <a:gd name="connsiteY5" fmla="*/ 742378 h 1782998"/>
              <a:gd name="connsiteX6" fmla="*/ 69407 w 579632"/>
              <a:gd name="connsiteY6" fmla="*/ 785921 h 1782998"/>
              <a:gd name="connsiteX7" fmla="*/ 25864 w 579632"/>
              <a:gd name="connsiteY7" fmla="*/ 335978 h 1782998"/>
              <a:gd name="connsiteX8" fmla="*/ 11350 w 579632"/>
              <a:gd name="connsiteY8" fmla="*/ 31178 h 178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632" h="1782998">
                <a:moveTo>
                  <a:pt x="11350" y="31178"/>
                </a:moveTo>
                <a:cubicBezTo>
                  <a:pt x="37960" y="161807"/>
                  <a:pt x="156493" y="974607"/>
                  <a:pt x="185522" y="1119750"/>
                </a:cubicBezTo>
                <a:cubicBezTo>
                  <a:pt x="214551" y="1264893"/>
                  <a:pt x="120208" y="793179"/>
                  <a:pt x="185522" y="902036"/>
                </a:cubicBezTo>
                <a:cubicBezTo>
                  <a:pt x="250836" y="1010893"/>
                  <a:pt x="553217" y="1700322"/>
                  <a:pt x="577407" y="1772893"/>
                </a:cubicBezTo>
                <a:cubicBezTo>
                  <a:pt x="601597" y="1845464"/>
                  <a:pt x="422588" y="1509217"/>
                  <a:pt x="330664" y="1337464"/>
                </a:cubicBezTo>
                <a:cubicBezTo>
                  <a:pt x="238740" y="1165712"/>
                  <a:pt x="69407" y="834302"/>
                  <a:pt x="25864" y="742378"/>
                </a:cubicBezTo>
                <a:cubicBezTo>
                  <a:pt x="-17679" y="650454"/>
                  <a:pt x="69407" y="853654"/>
                  <a:pt x="69407" y="785921"/>
                </a:cubicBezTo>
                <a:cubicBezTo>
                  <a:pt x="69407" y="718188"/>
                  <a:pt x="40378" y="456930"/>
                  <a:pt x="25864" y="335978"/>
                </a:cubicBezTo>
                <a:cubicBezTo>
                  <a:pt x="11350" y="215026"/>
                  <a:pt x="-15260" y="-99451"/>
                  <a:pt x="11350" y="31178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F48E7E9-61CB-93B5-C2B0-F860D106CA1E}"/>
              </a:ext>
            </a:extLst>
          </p:cNvPr>
          <p:cNvSpPr/>
          <p:nvPr/>
        </p:nvSpPr>
        <p:spPr>
          <a:xfrm>
            <a:off x="-74141" y="10368112"/>
            <a:ext cx="6326660" cy="865549"/>
          </a:xfrm>
          <a:custGeom>
            <a:avLst/>
            <a:gdLst>
              <a:gd name="connsiteX0" fmla="*/ 0 w 6326660"/>
              <a:gd name="connsiteY0" fmla="*/ 530547 h 865549"/>
              <a:gd name="connsiteX1" fmla="*/ 1371600 w 6326660"/>
              <a:gd name="connsiteY1" fmla="*/ 11564 h 865549"/>
              <a:gd name="connsiteX2" fmla="*/ 1062682 w 6326660"/>
              <a:gd name="connsiteY2" fmla="*/ 196915 h 865549"/>
              <a:gd name="connsiteX3" fmla="*/ 2150076 w 6326660"/>
              <a:gd name="connsiteY3" fmla="*/ 505834 h 865549"/>
              <a:gd name="connsiteX4" fmla="*/ 2187146 w 6326660"/>
              <a:gd name="connsiteY4" fmla="*/ 345196 h 865549"/>
              <a:gd name="connsiteX5" fmla="*/ 3521676 w 6326660"/>
              <a:gd name="connsiteY5" fmla="*/ 629402 h 865549"/>
              <a:gd name="connsiteX6" fmla="*/ 3175687 w 6326660"/>
              <a:gd name="connsiteY6" fmla="*/ 592331 h 865549"/>
              <a:gd name="connsiteX7" fmla="*/ 5128055 w 6326660"/>
              <a:gd name="connsiteY7" fmla="*/ 802396 h 865549"/>
              <a:gd name="connsiteX8" fmla="*/ 4324865 w 6326660"/>
              <a:gd name="connsiteY8" fmla="*/ 777683 h 865549"/>
              <a:gd name="connsiteX9" fmla="*/ 6326660 w 6326660"/>
              <a:gd name="connsiteY9" fmla="*/ 864180 h 865549"/>
              <a:gd name="connsiteX10" fmla="*/ 4300152 w 6326660"/>
              <a:gd name="connsiteY10" fmla="*/ 814753 h 865549"/>
              <a:gd name="connsiteX11" fmla="*/ 1297460 w 6326660"/>
              <a:gd name="connsiteY11" fmla="*/ 617045 h 865549"/>
              <a:gd name="connsiteX12" fmla="*/ 2187146 w 6326660"/>
              <a:gd name="connsiteY12" fmla="*/ 629402 h 865549"/>
              <a:gd name="connsiteX13" fmla="*/ 1606379 w 6326660"/>
              <a:gd name="connsiteY13" fmla="*/ 295769 h 865549"/>
              <a:gd name="connsiteX14" fmla="*/ 1915298 w 6326660"/>
              <a:gd name="connsiteY14" fmla="*/ 258699 h 865549"/>
              <a:gd name="connsiteX15" fmla="*/ 1371600 w 6326660"/>
              <a:gd name="connsiteY15" fmla="*/ 209272 h 865549"/>
              <a:gd name="connsiteX16" fmla="*/ 0 w 6326660"/>
              <a:gd name="connsiteY16" fmla="*/ 530547 h 8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26660" h="865549">
                <a:moveTo>
                  <a:pt x="0" y="530547"/>
                </a:moveTo>
                <a:cubicBezTo>
                  <a:pt x="0" y="497596"/>
                  <a:pt x="1194486" y="67169"/>
                  <a:pt x="1371600" y="11564"/>
                </a:cubicBezTo>
                <a:cubicBezTo>
                  <a:pt x="1548714" y="-44041"/>
                  <a:pt x="932936" y="114537"/>
                  <a:pt x="1062682" y="196915"/>
                </a:cubicBezTo>
                <a:cubicBezTo>
                  <a:pt x="1192428" y="279293"/>
                  <a:pt x="1962666" y="481121"/>
                  <a:pt x="2150076" y="505834"/>
                </a:cubicBezTo>
                <a:cubicBezTo>
                  <a:pt x="2337486" y="530547"/>
                  <a:pt x="1958546" y="324601"/>
                  <a:pt x="2187146" y="345196"/>
                </a:cubicBezTo>
                <a:cubicBezTo>
                  <a:pt x="2415746" y="365791"/>
                  <a:pt x="3356919" y="588213"/>
                  <a:pt x="3521676" y="629402"/>
                </a:cubicBezTo>
                <a:cubicBezTo>
                  <a:pt x="3686433" y="670591"/>
                  <a:pt x="3175687" y="592331"/>
                  <a:pt x="3175687" y="592331"/>
                </a:cubicBezTo>
                <a:lnTo>
                  <a:pt x="5128055" y="802396"/>
                </a:lnTo>
                <a:cubicBezTo>
                  <a:pt x="5319585" y="833288"/>
                  <a:pt x="4324865" y="777683"/>
                  <a:pt x="4324865" y="777683"/>
                </a:cubicBezTo>
                <a:lnTo>
                  <a:pt x="6326660" y="864180"/>
                </a:lnTo>
                <a:cubicBezTo>
                  <a:pt x="6322541" y="870358"/>
                  <a:pt x="5138352" y="855942"/>
                  <a:pt x="4300152" y="814753"/>
                </a:cubicBezTo>
                <a:cubicBezTo>
                  <a:pt x="3461952" y="773564"/>
                  <a:pt x="1649628" y="647937"/>
                  <a:pt x="1297460" y="617045"/>
                </a:cubicBezTo>
                <a:cubicBezTo>
                  <a:pt x="945292" y="586153"/>
                  <a:pt x="2135659" y="682948"/>
                  <a:pt x="2187146" y="629402"/>
                </a:cubicBezTo>
                <a:cubicBezTo>
                  <a:pt x="2238633" y="575856"/>
                  <a:pt x="1651687" y="357553"/>
                  <a:pt x="1606379" y="295769"/>
                </a:cubicBezTo>
                <a:cubicBezTo>
                  <a:pt x="1561071" y="233985"/>
                  <a:pt x="1954428" y="273115"/>
                  <a:pt x="1915298" y="258699"/>
                </a:cubicBezTo>
                <a:cubicBezTo>
                  <a:pt x="1876168" y="244283"/>
                  <a:pt x="1692876" y="161905"/>
                  <a:pt x="1371600" y="209272"/>
                </a:cubicBezTo>
                <a:cubicBezTo>
                  <a:pt x="1050324" y="256639"/>
                  <a:pt x="0" y="563498"/>
                  <a:pt x="0" y="530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66B22CB4-A442-27AB-BF36-61B769994D2A}"/>
              </a:ext>
            </a:extLst>
          </p:cNvPr>
          <p:cNvSpPr/>
          <p:nvPr/>
        </p:nvSpPr>
        <p:spPr>
          <a:xfrm>
            <a:off x="452227" y="10416207"/>
            <a:ext cx="6717020" cy="858908"/>
          </a:xfrm>
          <a:custGeom>
            <a:avLst/>
            <a:gdLst>
              <a:gd name="connsiteX0" fmla="*/ 17330 w 6717020"/>
              <a:gd name="connsiteY0" fmla="*/ 12896 h 858908"/>
              <a:gd name="connsiteX1" fmla="*/ 140897 w 6717020"/>
              <a:gd name="connsiteY1" fmla="*/ 25252 h 858908"/>
              <a:gd name="connsiteX2" fmla="*/ 1821416 w 6717020"/>
              <a:gd name="connsiteY2" fmla="*/ 408312 h 858908"/>
              <a:gd name="connsiteX3" fmla="*/ 1734919 w 6717020"/>
              <a:gd name="connsiteY3" fmla="*/ 148820 h 858908"/>
              <a:gd name="connsiteX4" fmla="*/ 3810854 w 6717020"/>
              <a:gd name="connsiteY4" fmla="*/ 803728 h 858908"/>
              <a:gd name="connsiteX5" fmla="*/ 3526649 w 6717020"/>
              <a:gd name="connsiteY5" fmla="*/ 630734 h 858908"/>
              <a:gd name="connsiteX6" fmla="*/ 5701438 w 6717020"/>
              <a:gd name="connsiteY6" fmla="*/ 840798 h 858908"/>
              <a:gd name="connsiteX7" fmla="*/ 4947676 w 6717020"/>
              <a:gd name="connsiteY7" fmla="*/ 840798 h 858908"/>
              <a:gd name="connsiteX8" fmla="*/ 6702335 w 6717020"/>
              <a:gd name="connsiteY8" fmla="*/ 779015 h 858908"/>
              <a:gd name="connsiteX9" fmla="*/ 3786141 w 6717020"/>
              <a:gd name="connsiteY9" fmla="*/ 791371 h 858908"/>
              <a:gd name="connsiteX10" fmla="*/ 276822 w 6717020"/>
              <a:gd name="connsiteY10" fmla="*/ 791371 h 858908"/>
              <a:gd name="connsiteX11" fmla="*/ 931730 w 6717020"/>
              <a:gd name="connsiteY11" fmla="*/ 803728 h 858908"/>
              <a:gd name="connsiteX12" fmla="*/ 1005870 w 6717020"/>
              <a:gd name="connsiteY12" fmla="*/ 630734 h 858908"/>
              <a:gd name="connsiteX13" fmla="*/ 1203578 w 6717020"/>
              <a:gd name="connsiteY13" fmla="*/ 630734 h 858908"/>
              <a:gd name="connsiteX14" fmla="*/ 598097 w 6717020"/>
              <a:gd name="connsiteY14" fmla="*/ 235317 h 858908"/>
              <a:gd name="connsiteX15" fmla="*/ 17330 w 6717020"/>
              <a:gd name="connsiteY15" fmla="*/ 12896 h 85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17020" h="858908">
                <a:moveTo>
                  <a:pt x="17330" y="12896"/>
                </a:moveTo>
                <a:cubicBezTo>
                  <a:pt x="-58870" y="-22115"/>
                  <a:pt x="140897" y="25252"/>
                  <a:pt x="140897" y="25252"/>
                </a:cubicBezTo>
                <a:cubicBezTo>
                  <a:pt x="441578" y="91155"/>
                  <a:pt x="1555746" y="387717"/>
                  <a:pt x="1821416" y="408312"/>
                </a:cubicBezTo>
                <a:cubicBezTo>
                  <a:pt x="2087086" y="428907"/>
                  <a:pt x="1403346" y="82917"/>
                  <a:pt x="1734919" y="148820"/>
                </a:cubicBezTo>
                <a:cubicBezTo>
                  <a:pt x="2066492" y="214723"/>
                  <a:pt x="3512232" y="723409"/>
                  <a:pt x="3810854" y="803728"/>
                </a:cubicBezTo>
                <a:cubicBezTo>
                  <a:pt x="4109476" y="884047"/>
                  <a:pt x="3211552" y="624556"/>
                  <a:pt x="3526649" y="630734"/>
                </a:cubicBezTo>
                <a:cubicBezTo>
                  <a:pt x="3841746" y="636912"/>
                  <a:pt x="5464600" y="805787"/>
                  <a:pt x="5701438" y="840798"/>
                </a:cubicBezTo>
                <a:cubicBezTo>
                  <a:pt x="5938276" y="875809"/>
                  <a:pt x="4780860" y="851095"/>
                  <a:pt x="4947676" y="840798"/>
                </a:cubicBezTo>
                <a:cubicBezTo>
                  <a:pt x="5114492" y="830501"/>
                  <a:pt x="6895924" y="787253"/>
                  <a:pt x="6702335" y="779015"/>
                </a:cubicBezTo>
                <a:cubicBezTo>
                  <a:pt x="6508746" y="770777"/>
                  <a:pt x="3786141" y="791371"/>
                  <a:pt x="3786141" y="791371"/>
                </a:cubicBezTo>
                <a:lnTo>
                  <a:pt x="276822" y="791371"/>
                </a:lnTo>
                <a:cubicBezTo>
                  <a:pt x="-198913" y="793430"/>
                  <a:pt x="810222" y="830501"/>
                  <a:pt x="931730" y="803728"/>
                </a:cubicBezTo>
                <a:cubicBezTo>
                  <a:pt x="1053238" y="776955"/>
                  <a:pt x="960562" y="659566"/>
                  <a:pt x="1005870" y="630734"/>
                </a:cubicBezTo>
                <a:cubicBezTo>
                  <a:pt x="1051178" y="601902"/>
                  <a:pt x="1271540" y="696637"/>
                  <a:pt x="1203578" y="630734"/>
                </a:cubicBezTo>
                <a:cubicBezTo>
                  <a:pt x="1135616" y="564831"/>
                  <a:pt x="797865" y="338290"/>
                  <a:pt x="598097" y="235317"/>
                </a:cubicBezTo>
                <a:cubicBezTo>
                  <a:pt x="398329" y="132344"/>
                  <a:pt x="93530" y="47907"/>
                  <a:pt x="17330" y="128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E78C60FD-67C2-E6DF-4E2F-454C4E42D1E1}"/>
              </a:ext>
            </a:extLst>
          </p:cNvPr>
          <p:cNvSpPr/>
          <p:nvPr/>
        </p:nvSpPr>
        <p:spPr>
          <a:xfrm>
            <a:off x="614163" y="10885496"/>
            <a:ext cx="6374513" cy="398279"/>
          </a:xfrm>
          <a:custGeom>
            <a:avLst/>
            <a:gdLst>
              <a:gd name="connsiteX0" fmla="*/ 16032 w 6374513"/>
              <a:gd name="connsiteY0" fmla="*/ 396223 h 398279"/>
              <a:gd name="connsiteX1" fmla="*/ 1820118 w 6374513"/>
              <a:gd name="connsiteY1" fmla="*/ 62590 h 398279"/>
              <a:gd name="connsiteX2" fmla="*/ 2907513 w 6374513"/>
              <a:gd name="connsiteY2" fmla="*/ 235585 h 398279"/>
              <a:gd name="connsiteX3" fmla="*/ 3117578 w 6374513"/>
              <a:gd name="connsiteY3" fmla="*/ 807 h 398279"/>
              <a:gd name="connsiteX4" fmla="*/ 5156442 w 6374513"/>
              <a:gd name="connsiteY4" fmla="*/ 334439 h 398279"/>
              <a:gd name="connsiteX5" fmla="*/ 6367405 w 6374513"/>
              <a:gd name="connsiteY5" fmla="*/ 210872 h 398279"/>
              <a:gd name="connsiteX6" fmla="*/ 4625102 w 6374513"/>
              <a:gd name="connsiteY6" fmla="*/ 186158 h 398279"/>
              <a:gd name="connsiteX7" fmla="*/ 1758334 w 6374513"/>
              <a:gd name="connsiteY7" fmla="*/ 112018 h 398279"/>
              <a:gd name="connsiteX8" fmla="*/ 979859 w 6374513"/>
              <a:gd name="connsiteY8" fmla="*/ 198515 h 398279"/>
              <a:gd name="connsiteX9" fmla="*/ 16032 w 6374513"/>
              <a:gd name="connsiteY9" fmla="*/ 396223 h 39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74513" h="398279">
                <a:moveTo>
                  <a:pt x="16032" y="396223"/>
                </a:moveTo>
                <a:cubicBezTo>
                  <a:pt x="156075" y="373569"/>
                  <a:pt x="1338205" y="89363"/>
                  <a:pt x="1820118" y="62590"/>
                </a:cubicBezTo>
                <a:cubicBezTo>
                  <a:pt x="2302031" y="35817"/>
                  <a:pt x="2691270" y="245882"/>
                  <a:pt x="2907513" y="235585"/>
                </a:cubicBezTo>
                <a:cubicBezTo>
                  <a:pt x="3123756" y="225288"/>
                  <a:pt x="2742757" y="-15669"/>
                  <a:pt x="3117578" y="807"/>
                </a:cubicBezTo>
                <a:cubicBezTo>
                  <a:pt x="3492400" y="17283"/>
                  <a:pt x="4614804" y="299428"/>
                  <a:pt x="5156442" y="334439"/>
                </a:cubicBezTo>
                <a:cubicBezTo>
                  <a:pt x="5698080" y="369450"/>
                  <a:pt x="6455962" y="235585"/>
                  <a:pt x="6367405" y="210872"/>
                </a:cubicBezTo>
                <a:cubicBezTo>
                  <a:pt x="6278848" y="186159"/>
                  <a:pt x="4625102" y="186158"/>
                  <a:pt x="4625102" y="186158"/>
                </a:cubicBezTo>
                <a:lnTo>
                  <a:pt x="1758334" y="112018"/>
                </a:lnTo>
                <a:cubicBezTo>
                  <a:pt x="1150794" y="114077"/>
                  <a:pt x="1268183" y="149088"/>
                  <a:pt x="979859" y="198515"/>
                </a:cubicBezTo>
                <a:cubicBezTo>
                  <a:pt x="691535" y="247942"/>
                  <a:pt x="-124011" y="418877"/>
                  <a:pt x="16032" y="396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0EA5B50-50C3-2193-6B73-F87F4149FAFB}"/>
              </a:ext>
            </a:extLst>
          </p:cNvPr>
          <p:cNvSpPr/>
          <p:nvPr/>
        </p:nvSpPr>
        <p:spPr>
          <a:xfrm>
            <a:off x="6060323" y="10906355"/>
            <a:ext cx="3412023" cy="477749"/>
          </a:xfrm>
          <a:custGeom>
            <a:avLst/>
            <a:gdLst>
              <a:gd name="connsiteX0" fmla="*/ 105699 w 3412023"/>
              <a:gd name="connsiteY0" fmla="*/ 140586 h 477749"/>
              <a:gd name="connsiteX1" fmla="*/ 216909 w 3412023"/>
              <a:gd name="connsiteY1" fmla="*/ 165299 h 477749"/>
              <a:gd name="connsiteX2" fmla="*/ 2441126 w 3412023"/>
              <a:gd name="connsiteY2" fmla="*/ 115872 h 477749"/>
              <a:gd name="connsiteX3" fmla="*/ 2231061 w 3412023"/>
              <a:gd name="connsiteY3" fmla="*/ 4661 h 477749"/>
              <a:gd name="connsiteX4" fmla="*/ 3380239 w 3412023"/>
              <a:gd name="connsiteY4" fmla="*/ 288867 h 477749"/>
              <a:gd name="connsiteX5" fmla="*/ 2898326 w 3412023"/>
              <a:gd name="connsiteY5" fmla="*/ 190013 h 477749"/>
              <a:gd name="connsiteX6" fmla="*/ 933601 w 3412023"/>
              <a:gd name="connsiteY6" fmla="*/ 461861 h 477749"/>
              <a:gd name="connsiteX7" fmla="*/ 1675007 w 3412023"/>
              <a:gd name="connsiteY7" fmla="*/ 424791 h 477749"/>
              <a:gd name="connsiteX8" fmla="*/ 402261 w 3412023"/>
              <a:gd name="connsiteY8" fmla="*/ 251796 h 477749"/>
              <a:gd name="connsiteX9" fmla="*/ 105699 w 3412023"/>
              <a:gd name="connsiteY9" fmla="*/ 140586 h 47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2023" h="477749">
                <a:moveTo>
                  <a:pt x="105699" y="140586"/>
                </a:moveTo>
                <a:cubicBezTo>
                  <a:pt x="74807" y="126170"/>
                  <a:pt x="-172329" y="169418"/>
                  <a:pt x="216909" y="165299"/>
                </a:cubicBezTo>
                <a:cubicBezTo>
                  <a:pt x="606147" y="161180"/>
                  <a:pt x="2105434" y="142645"/>
                  <a:pt x="2441126" y="115872"/>
                </a:cubicBezTo>
                <a:cubicBezTo>
                  <a:pt x="2776818" y="89099"/>
                  <a:pt x="2074542" y="-24172"/>
                  <a:pt x="2231061" y="4661"/>
                </a:cubicBezTo>
                <a:cubicBezTo>
                  <a:pt x="2387580" y="33494"/>
                  <a:pt x="3269028" y="257975"/>
                  <a:pt x="3380239" y="288867"/>
                </a:cubicBezTo>
                <a:cubicBezTo>
                  <a:pt x="3491450" y="319759"/>
                  <a:pt x="3306099" y="161181"/>
                  <a:pt x="2898326" y="190013"/>
                </a:cubicBezTo>
                <a:cubicBezTo>
                  <a:pt x="2490553" y="218845"/>
                  <a:pt x="1137488" y="422731"/>
                  <a:pt x="933601" y="461861"/>
                </a:cubicBezTo>
                <a:cubicBezTo>
                  <a:pt x="729715" y="500991"/>
                  <a:pt x="1763564" y="459802"/>
                  <a:pt x="1675007" y="424791"/>
                </a:cubicBezTo>
                <a:cubicBezTo>
                  <a:pt x="1586450" y="389780"/>
                  <a:pt x="663812" y="295045"/>
                  <a:pt x="402261" y="251796"/>
                </a:cubicBezTo>
                <a:cubicBezTo>
                  <a:pt x="140710" y="208547"/>
                  <a:pt x="136591" y="155002"/>
                  <a:pt x="105699" y="1405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FCE25BAC-F082-C7B4-6B73-E50CE3198917}"/>
              </a:ext>
            </a:extLst>
          </p:cNvPr>
          <p:cNvSpPr/>
          <p:nvPr/>
        </p:nvSpPr>
        <p:spPr>
          <a:xfrm>
            <a:off x="1470412" y="11117738"/>
            <a:ext cx="7851937" cy="597184"/>
          </a:xfrm>
          <a:custGeom>
            <a:avLst/>
            <a:gdLst>
              <a:gd name="connsiteX0" fmla="*/ 222464 w 7851937"/>
              <a:gd name="connsiteY0" fmla="*/ 349332 h 597184"/>
              <a:gd name="connsiteX1" fmla="*/ 852658 w 7851937"/>
              <a:gd name="connsiteY1" fmla="*/ 349332 h 597184"/>
              <a:gd name="connsiteX2" fmla="*/ 5264020 w 7851937"/>
              <a:gd name="connsiteY2" fmla="*/ 361689 h 597184"/>
              <a:gd name="connsiteX3" fmla="*/ 2656745 w 7851937"/>
              <a:gd name="connsiteY3" fmla="*/ 287548 h 597184"/>
              <a:gd name="connsiteX4" fmla="*/ 7426453 w 7851937"/>
              <a:gd name="connsiteY4" fmla="*/ 52770 h 597184"/>
              <a:gd name="connsiteX5" fmla="*/ 7401739 w 7851937"/>
              <a:gd name="connsiteY5" fmla="*/ 28057 h 597184"/>
              <a:gd name="connsiteX6" fmla="*/ 5498799 w 7851937"/>
              <a:gd name="connsiteY6" fmla="*/ 386403 h 597184"/>
              <a:gd name="connsiteX7" fmla="*/ 3595858 w 7851937"/>
              <a:gd name="connsiteY7" fmla="*/ 596467 h 597184"/>
              <a:gd name="connsiteX8" fmla="*/ 2286042 w 7851937"/>
              <a:gd name="connsiteY8" fmla="*/ 448186 h 597184"/>
              <a:gd name="connsiteX9" fmla="*/ 3299296 w 7851937"/>
              <a:gd name="connsiteY9" fmla="*/ 262835 h 597184"/>
              <a:gd name="connsiteX10" fmla="*/ 840302 w 7851937"/>
              <a:gd name="connsiteY10" fmla="*/ 40413 h 597184"/>
              <a:gd name="connsiteX11" fmla="*/ 42 w 7851937"/>
              <a:gd name="connsiteY11" fmla="*/ 52770 h 597184"/>
              <a:gd name="connsiteX12" fmla="*/ 865015 w 7851937"/>
              <a:gd name="connsiteY12" fmla="*/ 126911 h 597184"/>
              <a:gd name="connsiteX13" fmla="*/ 2113047 w 7851937"/>
              <a:gd name="connsiteY13" fmla="*/ 275192 h 597184"/>
              <a:gd name="connsiteX14" fmla="*/ 185393 w 7851937"/>
              <a:gd name="connsiteY14" fmla="*/ 398759 h 597184"/>
              <a:gd name="connsiteX15" fmla="*/ 160680 w 7851937"/>
              <a:gd name="connsiteY15" fmla="*/ 374046 h 597184"/>
              <a:gd name="connsiteX16" fmla="*/ 111253 w 7851937"/>
              <a:gd name="connsiteY16" fmla="*/ 361689 h 597184"/>
              <a:gd name="connsiteX17" fmla="*/ 222464 w 7851937"/>
              <a:gd name="connsiteY17" fmla="*/ 349332 h 5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51937" h="597184">
                <a:moveTo>
                  <a:pt x="222464" y="349332"/>
                </a:moveTo>
                <a:lnTo>
                  <a:pt x="852658" y="349332"/>
                </a:lnTo>
                <a:lnTo>
                  <a:pt x="5264020" y="361689"/>
                </a:lnTo>
                <a:cubicBezTo>
                  <a:pt x="5564701" y="351392"/>
                  <a:pt x="2296339" y="339035"/>
                  <a:pt x="2656745" y="287548"/>
                </a:cubicBezTo>
                <a:cubicBezTo>
                  <a:pt x="3017151" y="236061"/>
                  <a:pt x="6635621" y="96019"/>
                  <a:pt x="7426453" y="52770"/>
                </a:cubicBezTo>
                <a:cubicBezTo>
                  <a:pt x="8217285" y="9521"/>
                  <a:pt x="7723015" y="-27549"/>
                  <a:pt x="7401739" y="28057"/>
                </a:cubicBezTo>
                <a:cubicBezTo>
                  <a:pt x="7080463" y="83662"/>
                  <a:pt x="6133113" y="291668"/>
                  <a:pt x="5498799" y="386403"/>
                </a:cubicBezTo>
                <a:cubicBezTo>
                  <a:pt x="4864486" y="481138"/>
                  <a:pt x="4131317" y="586170"/>
                  <a:pt x="3595858" y="596467"/>
                </a:cubicBezTo>
                <a:cubicBezTo>
                  <a:pt x="3060399" y="606764"/>
                  <a:pt x="2335469" y="503791"/>
                  <a:pt x="2286042" y="448186"/>
                </a:cubicBezTo>
                <a:cubicBezTo>
                  <a:pt x="2236615" y="392581"/>
                  <a:pt x="3540253" y="330797"/>
                  <a:pt x="3299296" y="262835"/>
                </a:cubicBezTo>
                <a:cubicBezTo>
                  <a:pt x="3058339" y="194873"/>
                  <a:pt x="1390178" y="75424"/>
                  <a:pt x="840302" y="40413"/>
                </a:cubicBezTo>
                <a:cubicBezTo>
                  <a:pt x="290426" y="5402"/>
                  <a:pt x="-4077" y="38354"/>
                  <a:pt x="42" y="52770"/>
                </a:cubicBezTo>
                <a:cubicBezTo>
                  <a:pt x="4161" y="67186"/>
                  <a:pt x="512848" y="89841"/>
                  <a:pt x="865015" y="126911"/>
                </a:cubicBezTo>
                <a:cubicBezTo>
                  <a:pt x="1217183" y="163981"/>
                  <a:pt x="2226317" y="229884"/>
                  <a:pt x="2113047" y="275192"/>
                </a:cubicBezTo>
                <a:cubicBezTo>
                  <a:pt x="1999777" y="320500"/>
                  <a:pt x="510787" y="382283"/>
                  <a:pt x="185393" y="398759"/>
                </a:cubicBezTo>
                <a:cubicBezTo>
                  <a:pt x="-140001" y="415235"/>
                  <a:pt x="173037" y="380224"/>
                  <a:pt x="160680" y="374046"/>
                </a:cubicBezTo>
                <a:cubicBezTo>
                  <a:pt x="148323" y="367868"/>
                  <a:pt x="96837" y="363749"/>
                  <a:pt x="111253" y="361689"/>
                </a:cubicBezTo>
                <a:cubicBezTo>
                  <a:pt x="125669" y="359629"/>
                  <a:pt x="186423" y="360659"/>
                  <a:pt x="222464" y="3493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A65B1C6B-DE16-B9F3-6F73-40801B7AAC22}"/>
              </a:ext>
            </a:extLst>
          </p:cNvPr>
          <p:cNvSpPr/>
          <p:nvPr/>
        </p:nvSpPr>
        <p:spPr>
          <a:xfrm>
            <a:off x="3657155" y="8933908"/>
            <a:ext cx="537465" cy="1723849"/>
          </a:xfrm>
          <a:custGeom>
            <a:avLst/>
            <a:gdLst>
              <a:gd name="connsiteX0" fmla="*/ 148726 w 537465"/>
              <a:gd name="connsiteY0" fmla="*/ 27 h 1723849"/>
              <a:gd name="connsiteX1" fmla="*/ 62229 w 537465"/>
              <a:gd name="connsiteY1" fmla="*/ 630222 h 1723849"/>
              <a:gd name="connsiteX2" fmla="*/ 185796 w 537465"/>
              <a:gd name="connsiteY2" fmla="*/ 1025638 h 1723849"/>
              <a:gd name="connsiteX3" fmla="*/ 49872 w 537465"/>
              <a:gd name="connsiteY3" fmla="*/ 951497 h 1723849"/>
              <a:gd name="connsiteX4" fmla="*/ 531786 w 537465"/>
              <a:gd name="connsiteY4" fmla="*/ 1705260 h 1723849"/>
              <a:gd name="connsiteX5" fmla="*/ 297007 w 537465"/>
              <a:gd name="connsiteY5" fmla="*/ 1458124 h 1723849"/>
              <a:gd name="connsiteX6" fmla="*/ 37515 w 537465"/>
              <a:gd name="connsiteY6" fmla="*/ 1062708 h 1723849"/>
              <a:gd name="connsiteX7" fmla="*/ 49872 w 537465"/>
              <a:gd name="connsiteY7" fmla="*/ 939141 h 1723849"/>
              <a:gd name="connsiteX8" fmla="*/ 111656 w 537465"/>
              <a:gd name="connsiteY8" fmla="*/ 988568 h 1723849"/>
              <a:gd name="connsiteX9" fmla="*/ 445 w 537465"/>
              <a:gd name="connsiteY9" fmla="*/ 568438 h 1723849"/>
              <a:gd name="connsiteX10" fmla="*/ 74586 w 537465"/>
              <a:gd name="connsiteY10" fmla="*/ 654935 h 1723849"/>
              <a:gd name="connsiteX11" fmla="*/ 148726 w 537465"/>
              <a:gd name="connsiteY11" fmla="*/ 27 h 17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7465" h="1723849">
                <a:moveTo>
                  <a:pt x="148726" y="27"/>
                </a:moveTo>
                <a:cubicBezTo>
                  <a:pt x="146667" y="-4092"/>
                  <a:pt x="56051" y="459287"/>
                  <a:pt x="62229" y="630222"/>
                </a:cubicBezTo>
                <a:cubicBezTo>
                  <a:pt x="68407" y="801157"/>
                  <a:pt x="187855" y="972092"/>
                  <a:pt x="185796" y="1025638"/>
                </a:cubicBezTo>
                <a:cubicBezTo>
                  <a:pt x="183737" y="1079184"/>
                  <a:pt x="-7793" y="838227"/>
                  <a:pt x="49872" y="951497"/>
                </a:cubicBezTo>
                <a:cubicBezTo>
                  <a:pt x="107537" y="1064767"/>
                  <a:pt x="490597" y="1620822"/>
                  <a:pt x="531786" y="1705260"/>
                </a:cubicBezTo>
                <a:cubicBezTo>
                  <a:pt x="572975" y="1789698"/>
                  <a:pt x="379385" y="1565216"/>
                  <a:pt x="297007" y="1458124"/>
                </a:cubicBezTo>
                <a:cubicBezTo>
                  <a:pt x="214629" y="1351032"/>
                  <a:pt x="78704" y="1149205"/>
                  <a:pt x="37515" y="1062708"/>
                </a:cubicBezTo>
                <a:cubicBezTo>
                  <a:pt x="-3674" y="976211"/>
                  <a:pt x="37515" y="951498"/>
                  <a:pt x="49872" y="939141"/>
                </a:cubicBezTo>
                <a:cubicBezTo>
                  <a:pt x="62229" y="926784"/>
                  <a:pt x="119894" y="1050352"/>
                  <a:pt x="111656" y="988568"/>
                </a:cubicBezTo>
                <a:cubicBezTo>
                  <a:pt x="103418" y="926784"/>
                  <a:pt x="6623" y="624044"/>
                  <a:pt x="445" y="568438"/>
                </a:cubicBezTo>
                <a:cubicBezTo>
                  <a:pt x="-5733" y="512832"/>
                  <a:pt x="53991" y="749670"/>
                  <a:pt x="74586" y="654935"/>
                </a:cubicBezTo>
                <a:cubicBezTo>
                  <a:pt x="95181" y="560200"/>
                  <a:pt x="150785" y="4146"/>
                  <a:pt x="148726" y="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137F7421-F852-80B7-F312-2A10C31E7A9D}"/>
              </a:ext>
            </a:extLst>
          </p:cNvPr>
          <p:cNvSpPr/>
          <p:nvPr/>
        </p:nvSpPr>
        <p:spPr>
          <a:xfrm>
            <a:off x="2716800" y="9774195"/>
            <a:ext cx="841946" cy="680054"/>
          </a:xfrm>
          <a:custGeom>
            <a:avLst/>
            <a:gdLst>
              <a:gd name="connsiteX0" fmla="*/ 841946 w 841946"/>
              <a:gd name="connsiteY0" fmla="*/ 0 h 680054"/>
              <a:gd name="connsiteX1" fmla="*/ 100541 w 841946"/>
              <a:gd name="connsiteY1" fmla="*/ 321275 h 680054"/>
              <a:gd name="connsiteX2" fmla="*/ 236465 w 841946"/>
              <a:gd name="connsiteY2" fmla="*/ 444843 h 680054"/>
              <a:gd name="connsiteX3" fmla="*/ 75827 w 841946"/>
              <a:gd name="connsiteY3" fmla="*/ 469556 h 680054"/>
              <a:gd name="connsiteX4" fmla="*/ 631881 w 841946"/>
              <a:gd name="connsiteY4" fmla="*/ 679621 h 680054"/>
              <a:gd name="connsiteX5" fmla="*/ 248822 w 841946"/>
              <a:gd name="connsiteY5" fmla="*/ 518983 h 680054"/>
              <a:gd name="connsiteX6" fmla="*/ 1686 w 841946"/>
              <a:gd name="connsiteY6" fmla="*/ 333632 h 680054"/>
              <a:gd name="connsiteX7" fmla="*/ 137611 w 841946"/>
              <a:gd name="connsiteY7" fmla="*/ 284205 h 680054"/>
              <a:gd name="connsiteX8" fmla="*/ 88184 w 841946"/>
              <a:gd name="connsiteY8" fmla="*/ 308919 h 680054"/>
              <a:gd name="connsiteX9" fmla="*/ 841946 w 841946"/>
              <a:gd name="connsiteY9" fmla="*/ 0 h 6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1946" h="680054">
                <a:moveTo>
                  <a:pt x="841946" y="0"/>
                </a:moveTo>
                <a:cubicBezTo>
                  <a:pt x="521700" y="123567"/>
                  <a:pt x="201454" y="247135"/>
                  <a:pt x="100541" y="321275"/>
                </a:cubicBezTo>
                <a:cubicBezTo>
                  <a:pt x="-372" y="395415"/>
                  <a:pt x="240584" y="420130"/>
                  <a:pt x="236465" y="444843"/>
                </a:cubicBezTo>
                <a:cubicBezTo>
                  <a:pt x="232346" y="469556"/>
                  <a:pt x="9924" y="430426"/>
                  <a:pt x="75827" y="469556"/>
                </a:cubicBezTo>
                <a:cubicBezTo>
                  <a:pt x="141730" y="508686"/>
                  <a:pt x="603049" y="671383"/>
                  <a:pt x="631881" y="679621"/>
                </a:cubicBezTo>
                <a:cubicBezTo>
                  <a:pt x="660713" y="687859"/>
                  <a:pt x="353854" y="576648"/>
                  <a:pt x="248822" y="518983"/>
                </a:cubicBezTo>
                <a:cubicBezTo>
                  <a:pt x="143790" y="461318"/>
                  <a:pt x="20221" y="372762"/>
                  <a:pt x="1686" y="333632"/>
                </a:cubicBezTo>
                <a:cubicBezTo>
                  <a:pt x="-16849" y="294502"/>
                  <a:pt x="123195" y="288324"/>
                  <a:pt x="137611" y="284205"/>
                </a:cubicBezTo>
                <a:cubicBezTo>
                  <a:pt x="152027" y="280086"/>
                  <a:pt x="88184" y="308919"/>
                  <a:pt x="88184" y="308919"/>
                </a:cubicBezTo>
                <a:lnTo>
                  <a:pt x="84194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4E95DC3C-1193-09F8-FEC5-15AC66F6CAFE}"/>
              </a:ext>
            </a:extLst>
          </p:cNvPr>
          <p:cNvSpPr/>
          <p:nvPr/>
        </p:nvSpPr>
        <p:spPr>
          <a:xfrm>
            <a:off x="5959988" y="8933817"/>
            <a:ext cx="603663" cy="1200835"/>
          </a:xfrm>
          <a:custGeom>
            <a:avLst/>
            <a:gdLst>
              <a:gd name="connsiteX0" fmla="*/ 8326 w 603663"/>
              <a:gd name="connsiteY0" fmla="*/ 118 h 1200835"/>
              <a:gd name="connsiteX1" fmla="*/ 33039 w 603663"/>
              <a:gd name="connsiteY1" fmla="*/ 482032 h 1200835"/>
              <a:gd name="connsiteX2" fmla="*/ 33039 w 603663"/>
              <a:gd name="connsiteY2" fmla="*/ 395534 h 1200835"/>
              <a:gd name="connsiteX3" fmla="*/ 168963 w 603663"/>
              <a:gd name="connsiteY3" fmla="*/ 865091 h 1200835"/>
              <a:gd name="connsiteX4" fmla="*/ 144250 w 603663"/>
              <a:gd name="connsiteY4" fmla="*/ 778594 h 1200835"/>
              <a:gd name="connsiteX5" fmla="*/ 601450 w 603663"/>
              <a:gd name="connsiteY5" fmla="*/ 1198724 h 1200835"/>
              <a:gd name="connsiteX6" fmla="*/ 329601 w 603663"/>
              <a:gd name="connsiteY6" fmla="*/ 951588 h 1200835"/>
              <a:gd name="connsiteX7" fmla="*/ 70109 w 603663"/>
              <a:gd name="connsiteY7" fmla="*/ 716810 h 1200835"/>
              <a:gd name="connsiteX8" fmla="*/ 131893 w 603663"/>
              <a:gd name="connsiteY8" fmla="*/ 828021 h 1200835"/>
              <a:gd name="connsiteX9" fmla="*/ 8326 w 603663"/>
              <a:gd name="connsiteY9" fmla="*/ 531459 h 1200835"/>
              <a:gd name="connsiteX10" fmla="*/ 8326 w 603663"/>
              <a:gd name="connsiteY10" fmla="*/ 118 h 120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663" h="1200835">
                <a:moveTo>
                  <a:pt x="8326" y="118"/>
                </a:moveTo>
                <a:cubicBezTo>
                  <a:pt x="12445" y="-8120"/>
                  <a:pt x="28920" y="416129"/>
                  <a:pt x="33039" y="482032"/>
                </a:cubicBezTo>
                <a:cubicBezTo>
                  <a:pt x="37158" y="547935"/>
                  <a:pt x="10385" y="331691"/>
                  <a:pt x="33039" y="395534"/>
                </a:cubicBezTo>
                <a:cubicBezTo>
                  <a:pt x="55693" y="459377"/>
                  <a:pt x="150428" y="801248"/>
                  <a:pt x="168963" y="865091"/>
                </a:cubicBezTo>
                <a:cubicBezTo>
                  <a:pt x="187498" y="928934"/>
                  <a:pt x="72169" y="722989"/>
                  <a:pt x="144250" y="778594"/>
                </a:cubicBezTo>
                <a:cubicBezTo>
                  <a:pt x="216331" y="834199"/>
                  <a:pt x="570558" y="1169892"/>
                  <a:pt x="601450" y="1198724"/>
                </a:cubicBezTo>
                <a:cubicBezTo>
                  <a:pt x="632342" y="1227556"/>
                  <a:pt x="329601" y="951588"/>
                  <a:pt x="329601" y="951588"/>
                </a:cubicBezTo>
                <a:cubicBezTo>
                  <a:pt x="241044" y="871269"/>
                  <a:pt x="103060" y="737404"/>
                  <a:pt x="70109" y="716810"/>
                </a:cubicBezTo>
                <a:cubicBezTo>
                  <a:pt x="37158" y="696216"/>
                  <a:pt x="142190" y="858913"/>
                  <a:pt x="131893" y="828021"/>
                </a:cubicBezTo>
                <a:cubicBezTo>
                  <a:pt x="121596" y="797129"/>
                  <a:pt x="24802" y="663264"/>
                  <a:pt x="8326" y="531459"/>
                </a:cubicBezTo>
                <a:cubicBezTo>
                  <a:pt x="-8150" y="399654"/>
                  <a:pt x="4207" y="8356"/>
                  <a:pt x="8326" y="1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C5619C94-6365-107C-50DD-2318FE64F520}"/>
              </a:ext>
            </a:extLst>
          </p:cNvPr>
          <p:cNvSpPr/>
          <p:nvPr/>
        </p:nvSpPr>
        <p:spPr>
          <a:xfrm>
            <a:off x="5818321" y="7092315"/>
            <a:ext cx="854959" cy="1574858"/>
          </a:xfrm>
          <a:custGeom>
            <a:avLst/>
            <a:gdLst>
              <a:gd name="connsiteX0" fmla="*/ 854328 w 854959"/>
              <a:gd name="connsiteY0" fmla="*/ 463 h 1574858"/>
              <a:gd name="connsiteX1" fmla="*/ 458911 w 854959"/>
              <a:gd name="connsiteY1" fmla="*/ 581231 h 1574858"/>
              <a:gd name="connsiteX2" fmla="*/ 743117 w 854959"/>
              <a:gd name="connsiteY2" fmla="*/ 334096 h 1574858"/>
              <a:gd name="connsiteX3" fmla="*/ 322987 w 854959"/>
              <a:gd name="connsiteY3" fmla="*/ 778939 h 1574858"/>
              <a:gd name="connsiteX4" fmla="*/ 570122 w 854959"/>
              <a:gd name="connsiteY4" fmla="*/ 482377 h 1574858"/>
              <a:gd name="connsiteX5" fmla="*/ 1711 w 854959"/>
              <a:gd name="connsiteY5" fmla="*/ 1569771 h 1574858"/>
              <a:gd name="connsiteX6" fmla="*/ 397128 w 854959"/>
              <a:gd name="connsiteY6" fmla="*/ 877793 h 1574858"/>
              <a:gd name="connsiteX7" fmla="*/ 483625 w 854959"/>
              <a:gd name="connsiteY7" fmla="*/ 581231 h 1574858"/>
              <a:gd name="connsiteX8" fmla="*/ 347701 w 854959"/>
              <a:gd name="connsiteY8" fmla="*/ 692442 h 1574858"/>
              <a:gd name="connsiteX9" fmla="*/ 854328 w 854959"/>
              <a:gd name="connsiteY9" fmla="*/ 463 h 157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4959" h="1574858">
                <a:moveTo>
                  <a:pt x="854328" y="463"/>
                </a:moveTo>
                <a:cubicBezTo>
                  <a:pt x="872863" y="-18072"/>
                  <a:pt x="477446" y="525626"/>
                  <a:pt x="458911" y="581231"/>
                </a:cubicBezTo>
                <a:cubicBezTo>
                  <a:pt x="440376" y="636836"/>
                  <a:pt x="765771" y="301145"/>
                  <a:pt x="743117" y="334096"/>
                </a:cubicBezTo>
                <a:cubicBezTo>
                  <a:pt x="720463" y="367047"/>
                  <a:pt x="351819" y="754226"/>
                  <a:pt x="322987" y="778939"/>
                </a:cubicBezTo>
                <a:cubicBezTo>
                  <a:pt x="294155" y="803652"/>
                  <a:pt x="623668" y="350572"/>
                  <a:pt x="570122" y="482377"/>
                </a:cubicBezTo>
                <a:cubicBezTo>
                  <a:pt x="516576" y="614182"/>
                  <a:pt x="30543" y="1503868"/>
                  <a:pt x="1711" y="1569771"/>
                </a:cubicBezTo>
                <a:cubicBezTo>
                  <a:pt x="-27121" y="1635674"/>
                  <a:pt x="316809" y="1042550"/>
                  <a:pt x="397128" y="877793"/>
                </a:cubicBezTo>
                <a:cubicBezTo>
                  <a:pt x="477447" y="713036"/>
                  <a:pt x="491863" y="612123"/>
                  <a:pt x="483625" y="581231"/>
                </a:cubicBezTo>
                <a:cubicBezTo>
                  <a:pt x="475387" y="550339"/>
                  <a:pt x="285917" y="783058"/>
                  <a:pt x="347701" y="692442"/>
                </a:cubicBezTo>
                <a:cubicBezTo>
                  <a:pt x="409485" y="601826"/>
                  <a:pt x="835793" y="18998"/>
                  <a:pt x="854328" y="46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A8517E9E-DBE8-1958-D209-F1F4EC936101}"/>
              </a:ext>
            </a:extLst>
          </p:cNvPr>
          <p:cNvSpPr/>
          <p:nvPr/>
        </p:nvSpPr>
        <p:spPr>
          <a:xfrm>
            <a:off x="4200920" y="6338995"/>
            <a:ext cx="408393" cy="1248121"/>
          </a:xfrm>
          <a:custGeom>
            <a:avLst/>
            <a:gdLst>
              <a:gd name="connsiteX0" fmla="*/ 408150 w 408393"/>
              <a:gd name="connsiteY0" fmla="*/ 21 h 1248121"/>
              <a:gd name="connsiteX1" fmla="*/ 296939 w 408393"/>
              <a:gd name="connsiteY1" fmla="*/ 654929 h 1248121"/>
              <a:gd name="connsiteX2" fmla="*/ 383437 w 408393"/>
              <a:gd name="connsiteY2" fmla="*/ 481935 h 1248121"/>
              <a:gd name="connsiteX3" fmla="*/ 99231 w 408393"/>
              <a:gd name="connsiteY3" fmla="*/ 914421 h 1248121"/>
              <a:gd name="connsiteX4" fmla="*/ 210442 w 408393"/>
              <a:gd name="connsiteY4" fmla="*/ 778497 h 1248121"/>
              <a:gd name="connsiteX5" fmla="*/ 377 w 408393"/>
              <a:gd name="connsiteY5" fmla="*/ 1248054 h 1248121"/>
              <a:gd name="connsiteX6" fmla="*/ 272226 w 408393"/>
              <a:gd name="connsiteY6" fmla="*/ 741427 h 1248121"/>
              <a:gd name="connsiteX7" fmla="*/ 321653 w 408393"/>
              <a:gd name="connsiteY7" fmla="*/ 321297 h 1248121"/>
              <a:gd name="connsiteX8" fmla="*/ 259869 w 408393"/>
              <a:gd name="connsiteY8" fmla="*/ 630216 h 1248121"/>
              <a:gd name="connsiteX9" fmla="*/ 408150 w 408393"/>
              <a:gd name="connsiteY9" fmla="*/ 21 h 12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393" h="1248121">
                <a:moveTo>
                  <a:pt x="408150" y="21"/>
                </a:moveTo>
                <a:cubicBezTo>
                  <a:pt x="414328" y="4140"/>
                  <a:pt x="301058" y="574610"/>
                  <a:pt x="296939" y="654929"/>
                </a:cubicBezTo>
                <a:cubicBezTo>
                  <a:pt x="292820" y="735248"/>
                  <a:pt x="416388" y="438686"/>
                  <a:pt x="383437" y="481935"/>
                </a:cubicBezTo>
                <a:cubicBezTo>
                  <a:pt x="350486" y="525184"/>
                  <a:pt x="128063" y="864994"/>
                  <a:pt x="99231" y="914421"/>
                </a:cubicBezTo>
                <a:cubicBezTo>
                  <a:pt x="70399" y="963848"/>
                  <a:pt x="226918" y="722892"/>
                  <a:pt x="210442" y="778497"/>
                </a:cubicBezTo>
                <a:cubicBezTo>
                  <a:pt x="193966" y="834102"/>
                  <a:pt x="-9920" y="1254232"/>
                  <a:pt x="377" y="1248054"/>
                </a:cubicBezTo>
                <a:cubicBezTo>
                  <a:pt x="10674" y="1241876"/>
                  <a:pt x="218680" y="895887"/>
                  <a:pt x="272226" y="741427"/>
                </a:cubicBezTo>
                <a:cubicBezTo>
                  <a:pt x="325772" y="586968"/>
                  <a:pt x="323713" y="339832"/>
                  <a:pt x="321653" y="321297"/>
                </a:cubicBezTo>
                <a:cubicBezTo>
                  <a:pt x="319593" y="302762"/>
                  <a:pt x="243393" y="679643"/>
                  <a:pt x="259869" y="630216"/>
                </a:cubicBezTo>
                <a:cubicBezTo>
                  <a:pt x="276345" y="580789"/>
                  <a:pt x="401972" y="-4098"/>
                  <a:pt x="408150" y="21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DC9D27F5-0FC2-C57E-149F-39BA03243A95}"/>
              </a:ext>
            </a:extLst>
          </p:cNvPr>
          <p:cNvSpPr/>
          <p:nvPr/>
        </p:nvSpPr>
        <p:spPr>
          <a:xfrm>
            <a:off x="4314315" y="7977806"/>
            <a:ext cx="1335816" cy="157327"/>
          </a:xfrm>
          <a:custGeom>
            <a:avLst/>
            <a:gdLst>
              <a:gd name="connsiteX0" fmla="*/ 2708 w 1335816"/>
              <a:gd name="connsiteY0" fmla="*/ 155079 h 157327"/>
              <a:gd name="connsiteX1" fmla="*/ 670923 w 1335816"/>
              <a:gd name="connsiteY1" fmla="*/ 14402 h 157327"/>
              <a:gd name="connsiteX2" fmla="*/ 618170 w 1335816"/>
              <a:gd name="connsiteY2" fmla="*/ 5609 h 157327"/>
              <a:gd name="connsiteX3" fmla="*/ 1075370 w 1335816"/>
              <a:gd name="connsiteY3" fmla="*/ 23194 h 157327"/>
              <a:gd name="connsiteX4" fmla="*/ 714885 w 1335816"/>
              <a:gd name="connsiteY4" fmla="*/ 49571 h 157327"/>
              <a:gd name="connsiteX5" fmla="*/ 1330347 w 1335816"/>
              <a:gd name="connsiteY5" fmla="*/ 102325 h 157327"/>
              <a:gd name="connsiteX6" fmla="*/ 961070 w 1335816"/>
              <a:gd name="connsiteY6" fmla="*/ 102325 h 157327"/>
              <a:gd name="connsiteX7" fmla="*/ 2708 w 1335816"/>
              <a:gd name="connsiteY7" fmla="*/ 155079 h 15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816" h="157327">
                <a:moveTo>
                  <a:pt x="2708" y="155079"/>
                </a:moveTo>
                <a:cubicBezTo>
                  <a:pt x="-45650" y="140425"/>
                  <a:pt x="568346" y="39314"/>
                  <a:pt x="670923" y="14402"/>
                </a:cubicBezTo>
                <a:cubicBezTo>
                  <a:pt x="773500" y="-10510"/>
                  <a:pt x="550762" y="4144"/>
                  <a:pt x="618170" y="5609"/>
                </a:cubicBezTo>
                <a:cubicBezTo>
                  <a:pt x="685578" y="7074"/>
                  <a:pt x="1059251" y="15867"/>
                  <a:pt x="1075370" y="23194"/>
                </a:cubicBezTo>
                <a:cubicBezTo>
                  <a:pt x="1091489" y="30521"/>
                  <a:pt x="672389" y="36383"/>
                  <a:pt x="714885" y="49571"/>
                </a:cubicBezTo>
                <a:cubicBezTo>
                  <a:pt x="757381" y="62759"/>
                  <a:pt x="1289316" y="93533"/>
                  <a:pt x="1330347" y="102325"/>
                </a:cubicBezTo>
                <a:cubicBezTo>
                  <a:pt x="1371378" y="111117"/>
                  <a:pt x="1175016" y="96463"/>
                  <a:pt x="961070" y="102325"/>
                </a:cubicBezTo>
                <a:cubicBezTo>
                  <a:pt x="747124" y="108186"/>
                  <a:pt x="51066" y="169733"/>
                  <a:pt x="2708" y="15507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552DABA6-1A12-CCD2-A7EA-F1C598AE920A}"/>
              </a:ext>
            </a:extLst>
          </p:cNvPr>
          <p:cNvSpPr/>
          <p:nvPr/>
        </p:nvSpPr>
        <p:spPr>
          <a:xfrm>
            <a:off x="4557882" y="8017042"/>
            <a:ext cx="901735" cy="52137"/>
          </a:xfrm>
          <a:custGeom>
            <a:avLst/>
            <a:gdLst>
              <a:gd name="connsiteX0" fmla="*/ 14118 w 901735"/>
              <a:gd name="connsiteY0" fmla="*/ 40105 h 52137"/>
              <a:gd name="connsiteX1" fmla="*/ 90318 w 901735"/>
              <a:gd name="connsiteY1" fmla="*/ 44116 h 52137"/>
              <a:gd name="connsiteX2" fmla="*/ 611686 w 901735"/>
              <a:gd name="connsiteY2" fmla="*/ 44116 h 52137"/>
              <a:gd name="connsiteX3" fmla="*/ 463297 w 901735"/>
              <a:gd name="connsiteY3" fmla="*/ 0 h 52137"/>
              <a:gd name="connsiteX4" fmla="*/ 896434 w 901735"/>
              <a:gd name="connsiteY4" fmla="*/ 44116 h 52137"/>
              <a:gd name="connsiteX5" fmla="*/ 715960 w 901735"/>
              <a:gd name="connsiteY5" fmla="*/ 36095 h 52137"/>
              <a:gd name="connsiteX6" fmla="*/ 355013 w 901735"/>
              <a:gd name="connsiteY6" fmla="*/ 40105 h 52137"/>
              <a:gd name="connsiteX7" fmla="*/ 431213 w 901735"/>
              <a:gd name="connsiteY7" fmla="*/ 52137 h 52137"/>
              <a:gd name="connsiteX8" fmla="*/ 14118 w 901735"/>
              <a:gd name="connsiteY8" fmla="*/ 40105 h 5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735" h="52137">
                <a:moveTo>
                  <a:pt x="14118" y="40105"/>
                </a:moveTo>
                <a:cubicBezTo>
                  <a:pt x="-42698" y="38768"/>
                  <a:pt x="90318" y="44116"/>
                  <a:pt x="90318" y="44116"/>
                </a:cubicBezTo>
                <a:cubicBezTo>
                  <a:pt x="189913" y="44784"/>
                  <a:pt x="549523" y="51469"/>
                  <a:pt x="611686" y="44116"/>
                </a:cubicBezTo>
                <a:cubicBezTo>
                  <a:pt x="673849" y="36763"/>
                  <a:pt x="415839" y="0"/>
                  <a:pt x="463297" y="0"/>
                </a:cubicBezTo>
                <a:cubicBezTo>
                  <a:pt x="510755" y="0"/>
                  <a:pt x="854324" y="38100"/>
                  <a:pt x="896434" y="44116"/>
                </a:cubicBezTo>
                <a:cubicBezTo>
                  <a:pt x="938545" y="50132"/>
                  <a:pt x="715960" y="36095"/>
                  <a:pt x="715960" y="36095"/>
                </a:cubicBezTo>
                <a:lnTo>
                  <a:pt x="355013" y="40105"/>
                </a:lnTo>
                <a:cubicBezTo>
                  <a:pt x="307555" y="42779"/>
                  <a:pt x="485355" y="50800"/>
                  <a:pt x="431213" y="52137"/>
                </a:cubicBezTo>
                <a:lnTo>
                  <a:pt x="14118" y="401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FB95798F-8C7C-D31A-B903-0AC9E504DF47}"/>
              </a:ext>
            </a:extLst>
          </p:cNvPr>
          <p:cNvSpPr/>
          <p:nvPr/>
        </p:nvSpPr>
        <p:spPr>
          <a:xfrm>
            <a:off x="4831157" y="8002687"/>
            <a:ext cx="558221" cy="80922"/>
          </a:xfrm>
          <a:custGeom>
            <a:avLst/>
            <a:gdLst>
              <a:gd name="connsiteX0" fmla="*/ 1527 w 558221"/>
              <a:gd name="connsiteY0" fmla="*/ 2324 h 80922"/>
              <a:gd name="connsiteX1" fmla="*/ 182001 w 558221"/>
              <a:gd name="connsiteY1" fmla="*/ 22376 h 80922"/>
              <a:gd name="connsiteX2" fmla="*/ 554980 w 558221"/>
              <a:gd name="connsiteY2" fmla="*/ 50450 h 80922"/>
              <a:gd name="connsiteX3" fmla="*/ 358464 w 558221"/>
              <a:gd name="connsiteY3" fmla="*/ 62481 h 80922"/>
              <a:gd name="connsiteX4" fmla="*/ 274243 w 558221"/>
              <a:gd name="connsiteY4" fmla="*/ 78524 h 80922"/>
              <a:gd name="connsiteX5" fmla="*/ 1527 w 558221"/>
              <a:gd name="connsiteY5" fmla="*/ 2324 h 8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221" h="80922">
                <a:moveTo>
                  <a:pt x="1527" y="2324"/>
                </a:moveTo>
                <a:cubicBezTo>
                  <a:pt x="-13847" y="-7034"/>
                  <a:pt x="89759" y="14355"/>
                  <a:pt x="182001" y="22376"/>
                </a:cubicBezTo>
                <a:cubicBezTo>
                  <a:pt x="274243" y="30397"/>
                  <a:pt x="525570" y="43766"/>
                  <a:pt x="554980" y="50450"/>
                </a:cubicBezTo>
                <a:cubicBezTo>
                  <a:pt x="584390" y="57134"/>
                  <a:pt x="405253" y="57802"/>
                  <a:pt x="358464" y="62481"/>
                </a:cubicBezTo>
                <a:cubicBezTo>
                  <a:pt x="311675" y="67160"/>
                  <a:pt x="330390" y="87882"/>
                  <a:pt x="274243" y="78524"/>
                </a:cubicBezTo>
                <a:cubicBezTo>
                  <a:pt x="218096" y="69166"/>
                  <a:pt x="16901" y="11682"/>
                  <a:pt x="1527" y="23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B5FA61C8-927D-5856-B6E4-E3EE0B11F300}"/>
              </a:ext>
            </a:extLst>
          </p:cNvPr>
          <p:cNvSpPr/>
          <p:nvPr/>
        </p:nvSpPr>
        <p:spPr>
          <a:xfrm>
            <a:off x="3531183" y="8898442"/>
            <a:ext cx="2231649" cy="1725004"/>
          </a:xfrm>
          <a:custGeom>
            <a:avLst/>
            <a:gdLst>
              <a:gd name="connsiteX0" fmla="*/ 450508 w 2231649"/>
              <a:gd name="connsiteY0" fmla="*/ 2490 h 1725004"/>
              <a:gd name="connsiteX1" fmla="*/ 1249161 w 2231649"/>
              <a:gd name="connsiteY1" fmla="*/ 1032636 h 1725004"/>
              <a:gd name="connsiteX2" fmla="*/ 1445931 w 2231649"/>
              <a:gd name="connsiteY2" fmla="*/ 801143 h 1725004"/>
              <a:gd name="connsiteX3" fmla="*/ 1295460 w 2231649"/>
              <a:gd name="connsiteY3" fmla="*/ 1391452 h 1725004"/>
              <a:gd name="connsiteX4" fmla="*/ 1851045 w 2231649"/>
              <a:gd name="connsiteY4" fmla="*/ 1090510 h 1725004"/>
              <a:gd name="connsiteX5" fmla="*/ 2221435 w 2231649"/>
              <a:gd name="connsiteY5" fmla="*/ 1669244 h 1725004"/>
              <a:gd name="connsiteX6" fmla="*/ 1445931 w 2231649"/>
              <a:gd name="connsiteY6" fmla="*/ 1588221 h 1725004"/>
              <a:gd name="connsiteX7" fmla="*/ 323187 w 2231649"/>
              <a:gd name="connsiteY7" fmla="*/ 1715543 h 1725004"/>
              <a:gd name="connsiteX8" fmla="*/ 635703 w 2231649"/>
              <a:gd name="connsiteY8" fmla="*/ 1611371 h 1725004"/>
              <a:gd name="connsiteX9" fmla="*/ 10670 w 2231649"/>
              <a:gd name="connsiteY9" fmla="*/ 789568 h 1725004"/>
              <a:gd name="connsiteX10" fmla="*/ 242164 w 2231649"/>
              <a:gd name="connsiteY10" fmla="*/ 812717 h 1725004"/>
              <a:gd name="connsiteX11" fmla="*/ 253739 w 2231649"/>
              <a:gd name="connsiteY11" fmla="*/ 315006 h 1725004"/>
              <a:gd name="connsiteX12" fmla="*/ 531531 w 2231649"/>
              <a:gd name="connsiteY12" fmla="*/ 731695 h 1725004"/>
              <a:gd name="connsiteX13" fmla="*/ 450508 w 2231649"/>
              <a:gd name="connsiteY13" fmla="*/ 2490 h 172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31649" h="1725004">
                <a:moveTo>
                  <a:pt x="450508" y="2490"/>
                </a:moveTo>
                <a:cubicBezTo>
                  <a:pt x="570113" y="52647"/>
                  <a:pt x="1083257" y="899527"/>
                  <a:pt x="1249161" y="1032636"/>
                </a:cubicBezTo>
                <a:cubicBezTo>
                  <a:pt x="1415065" y="1165745"/>
                  <a:pt x="1438215" y="741340"/>
                  <a:pt x="1445931" y="801143"/>
                </a:cubicBezTo>
                <a:cubicBezTo>
                  <a:pt x="1453647" y="860946"/>
                  <a:pt x="1227941" y="1343224"/>
                  <a:pt x="1295460" y="1391452"/>
                </a:cubicBezTo>
                <a:cubicBezTo>
                  <a:pt x="1362979" y="1439680"/>
                  <a:pt x="1696716" y="1044211"/>
                  <a:pt x="1851045" y="1090510"/>
                </a:cubicBezTo>
                <a:cubicBezTo>
                  <a:pt x="2005374" y="1136809"/>
                  <a:pt x="2288954" y="1586292"/>
                  <a:pt x="2221435" y="1669244"/>
                </a:cubicBezTo>
                <a:cubicBezTo>
                  <a:pt x="2153916" y="1752196"/>
                  <a:pt x="1762306" y="1580505"/>
                  <a:pt x="1445931" y="1588221"/>
                </a:cubicBezTo>
                <a:cubicBezTo>
                  <a:pt x="1129556" y="1595938"/>
                  <a:pt x="458225" y="1711685"/>
                  <a:pt x="323187" y="1715543"/>
                </a:cubicBezTo>
                <a:cubicBezTo>
                  <a:pt x="188149" y="1719401"/>
                  <a:pt x="687789" y="1765700"/>
                  <a:pt x="635703" y="1611371"/>
                </a:cubicBezTo>
                <a:cubicBezTo>
                  <a:pt x="583617" y="1457042"/>
                  <a:pt x="76260" y="922677"/>
                  <a:pt x="10670" y="789568"/>
                </a:cubicBezTo>
                <a:cubicBezTo>
                  <a:pt x="-54920" y="656459"/>
                  <a:pt x="201653" y="891811"/>
                  <a:pt x="242164" y="812717"/>
                </a:cubicBezTo>
                <a:cubicBezTo>
                  <a:pt x="282675" y="733623"/>
                  <a:pt x="205511" y="328510"/>
                  <a:pt x="253739" y="315006"/>
                </a:cubicBezTo>
                <a:cubicBezTo>
                  <a:pt x="301967" y="301502"/>
                  <a:pt x="500665" y="787639"/>
                  <a:pt x="531531" y="731695"/>
                </a:cubicBezTo>
                <a:cubicBezTo>
                  <a:pt x="562397" y="675751"/>
                  <a:pt x="330903" y="-47667"/>
                  <a:pt x="450508" y="249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E9592D13-201E-5AFA-6D84-C1F850D75D63}"/>
              </a:ext>
            </a:extLst>
          </p:cNvPr>
          <p:cNvSpPr/>
          <p:nvPr/>
        </p:nvSpPr>
        <p:spPr>
          <a:xfrm>
            <a:off x="8071482" y="7930243"/>
            <a:ext cx="128862" cy="454948"/>
          </a:xfrm>
          <a:custGeom>
            <a:avLst/>
            <a:gdLst>
              <a:gd name="connsiteX0" fmla="*/ 43818 w 128862"/>
              <a:gd name="connsiteY0" fmla="*/ 0 h 454948"/>
              <a:gd name="connsiteX1" fmla="*/ 120018 w 128862"/>
              <a:gd name="connsiteY1" fmla="*/ 130628 h 454948"/>
              <a:gd name="connsiteX2" fmla="*/ 125461 w 128862"/>
              <a:gd name="connsiteY2" fmla="*/ 152400 h 454948"/>
              <a:gd name="connsiteX3" fmla="*/ 103689 w 128862"/>
              <a:gd name="connsiteY3" fmla="*/ 244928 h 454948"/>
              <a:gd name="connsiteX4" fmla="*/ 114575 w 128862"/>
              <a:gd name="connsiteY4" fmla="*/ 451757 h 454948"/>
              <a:gd name="connsiteX5" fmla="*/ 38375 w 128862"/>
              <a:gd name="connsiteY5" fmla="*/ 359228 h 454948"/>
              <a:gd name="connsiteX6" fmla="*/ 275 w 128862"/>
              <a:gd name="connsiteY6" fmla="*/ 206828 h 454948"/>
              <a:gd name="connsiteX7" fmla="*/ 22047 w 128862"/>
              <a:gd name="connsiteY7" fmla="*/ 239486 h 454948"/>
              <a:gd name="connsiteX8" fmla="*/ 38375 w 128862"/>
              <a:gd name="connsiteY8" fmla="*/ 130628 h 454948"/>
              <a:gd name="connsiteX9" fmla="*/ 43818 w 128862"/>
              <a:gd name="connsiteY9" fmla="*/ 0 h 45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62" h="454948">
                <a:moveTo>
                  <a:pt x="43818" y="0"/>
                </a:moveTo>
                <a:cubicBezTo>
                  <a:pt x="57425" y="0"/>
                  <a:pt x="120018" y="130628"/>
                  <a:pt x="120018" y="130628"/>
                </a:cubicBezTo>
                <a:cubicBezTo>
                  <a:pt x="133625" y="156028"/>
                  <a:pt x="128183" y="133350"/>
                  <a:pt x="125461" y="152400"/>
                </a:cubicBezTo>
                <a:cubicBezTo>
                  <a:pt x="122740" y="171450"/>
                  <a:pt x="105503" y="195035"/>
                  <a:pt x="103689" y="244928"/>
                </a:cubicBezTo>
                <a:cubicBezTo>
                  <a:pt x="101875" y="294821"/>
                  <a:pt x="125461" y="432707"/>
                  <a:pt x="114575" y="451757"/>
                </a:cubicBezTo>
                <a:cubicBezTo>
                  <a:pt x="103689" y="470807"/>
                  <a:pt x="57425" y="400049"/>
                  <a:pt x="38375" y="359228"/>
                </a:cubicBezTo>
                <a:cubicBezTo>
                  <a:pt x="19325" y="318407"/>
                  <a:pt x="2996" y="226785"/>
                  <a:pt x="275" y="206828"/>
                </a:cubicBezTo>
                <a:cubicBezTo>
                  <a:pt x="-2446" y="186871"/>
                  <a:pt x="15697" y="252186"/>
                  <a:pt x="22047" y="239486"/>
                </a:cubicBezTo>
                <a:cubicBezTo>
                  <a:pt x="28397" y="226786"/>
                  <a:pt x="33839" y="167821"/>
                  <a:pt x="38375" y="130628"/>
                </a:cubicBezTo>
                <a:cubicBezTo>
                  <a:pt x="42911" y="93435"/>
                  <a:pt x="30211" y="0"/>
                  <a:pt x="43818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4E185E1C-B797-BFA1-760F-CB1B08D0E558}"/>
              </a:ext>
            </a:extLst>
          </p:cNvPr>
          <p:cNvSpPr/>
          <p:nvPr/>
        </p:nvSpPr>
        <p:spPr>
          <a:xfrm>
            <a:off x="7837011" y="7439479"/>
            <a:ext cx="234757" cy="509249"/>
          </a:xfrm>
          <a:custGeom>
            <a:avLst/>
            <a:gdLst>
              <a:gd name="connsiteX0" fmla="*/ 703 w 234757"/>
              <a:gd name="connsiteY0" fmla="*/ 907 h 509249"/>
              <a:gd name="connsiteX1" fmla="*/ 131332 w 234757"/>
              <a:gd name="connsiteY1" fmla="*/ 147864 h 509249"/>
              <a:gd name="connsiteX2" fmla="*/ 153103 w 234757"/>
              <a:gd name="connsiteY2" fmla="*/ 213178 h 509249"/>
              <a:gd name="connsiteX3" fmla="*/ 169432 w 234757"/>
              <a:gd name="connsiteY3" fmla="*/ 164192 h 509249"/>
              <a:gd name="connsiteX4" fmla="*/ 169432 w 234757"/>
              <a:gd name="connsiteY4" fmla="*/ 262164 h 509249"/>
              <a:gd name="connsiteX5" fmla="*/ 234746 w 234757"/>
              <a:gd name="connsiteY5" fmla="*/ 507092 h 509249"/>
              <a:gd name="connsiteX6" fmla="*/ 163989 w 234757"/>
              <a:gd name="connsiteY6" fmla="*/ 371021 h 509249"/>
              <a:gd name="connsiteX7" fmla="*/ 38803 w 234757"/>
              <a:gd name="connsiteY7" fmla="*/ 185964 h 509249"/>
              <a:gd name="connsiteX8" fmla="*/ 76903 w 234757"/>
              <a:gd name="connsiteY8" fmla="*/ 224064 h 509249"/>
              <a:gd name="connsiteX9" fmla="*/ 703 w 234757"/>
              <a:gd name="connsiteY9" fmla="*/ 907 h 50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757" h="509249">
                <a:moveTo>
                  <a:pt x="703" y="907"/>
                </a:moveTo>
                <a:cubicBezTo>
                  <a:pt x="9774" y="-11793"/>
                  <a:pt x="105932" y="112486"/>
                  <a:pt x="131332" y="147864"/>
                </a:cubicBezTo>
                <a:cubicBezTo>
                  <a:pt x="156732" y="183242"/>
                  <a:pt x="146753" y="210457"/>
                  <a:pt x="153103" y="213178"/>
                </a:cubicBezTo>
                <a:cubicBezTo>
                  <a:pt x="159453" y="215899"/>
                  <a:pt x="166711" y="156028"/>
                  <a:pt x="169432" y="164192"/>
                </a:cubicBezTo>
                <a:cubicBezTo>
                  <a:pt x="172154" y="172356"/>
                  <a:pt x="158546" y="205014"/>
                  <a:pt x="169432" y="262164"/>
                </a:cubicBezTo>
                <a:cubicBezTo>
                  <a:pt x="180318" y="319314"/>
                  <a:pt x="235653" y="488949"/>
                  <a:pt x="234746" y="507092"/>
                </a:cubicBezTo>
                <a:cubicBezTo>
                  <a:pt x="233839" y="525235"/>
                  <a:pt x="196646" y="424542"/>
                  <a:pt x="163989" y="371021"/>
                </a:cubicBezTo>
                <a:cubicBezTo>
                  <a:pt x="131332" y="317500"/>
                  <a:pt x="53317" y="210457"/>
                  <a:pt x="38803" y="185964"/>
                </a:cubicBezTo>
                <a:cubicBezTo>
                  <a:pt x="24289" y="161471"/>
                  <a:pt x="80532" y="252186"/>
                  <a:pt x="76903" y="224064"/>
                </a:cubicBezTo>
                <a:cubicBezTo>
                  <a:pt x="73274" y="195942"/>
                  <a:pt x="-8368" y="13607"/>
                  <a:pt x="703" y="90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4DEF69EB-4C51-DBC3-A4C8-BB952CA68E00}"/>
              </a:ext>
            </a:extLst>
          </p:cNvPr>
          <p:cNvSpPr/>
          <p:nvPr/>
        </p:nvSpPr>
        <p:spPr>
          <a:xfrm>
            <a:off x="7108623" y="7738098"/>
            <a:ext cx="429913" cy="476437"/>
          </a:xfrm>
          <a:custGeom>
            <a:avLst/>
            <a:gdLst>
              <a:gd name="connsiteX0" fmla="*/ 86834 w 429913"/>
              <a:gd name="connsiteY0" fmla="*/ 1645 h 476437"/>
              <a:gd name="connsiteX1" fmla="*/ 244677 w 429913"/>
              <a:gd name="connsiteY1" fmla="*/ 262902 h 476437"/>
              <a:gd name="connsiteX2" fmla="*/ 212020 w 429913"/>
              <a:gd name="connsiteY2" fmla="*/ 241131 h 476437"/>
              <a:gd name="connsiteX3" fmla="*/ 429734 w 429913"/>
              <a:gd name="connsiteY3" fmla="*/ 475173 h 476437"/>
              <a:gd name="connsiteX4" fmla="*/ 244677 w 429913"/>
              <a:gd name="connsiteY4" fmla="*/ 328216 h 476437"/>
              <a:gd name="connsiteX5" fmla="*/ 5191 w 429913"/>
              <a:gd name="connsiteY5" fmla="*/ 192145 h 476437"/>
              <a:gd name="connsiteX6" fmla="*/ 92277 w 429913"/>
              <a:gd name="connsiteY6" fmla="*/ 252016 h 476437"/>
              <a:gd name="connsiteX7" fmla="*/ 5191 w 429913"/>
              <a:gd name="connsiteY7" fmla="*/ 143159 h 476437"/>
              <a:gd name="connsiteX8" fmla="*/ 10634 w 429913"/>
              <a:gd name="connsiteY8" fmla="*/ 105059 h 476437"/>
              <a:gd name="connsiteX9" fmla="*/ 16077 w 429913"/>
              <a:gd name="connsiteY9" fmla="*/ 148602 h 476437"/>
              <a:gd name="connsiteX10" fmla="*/ 86834 w 429913"/>
              <a:gd name="connsiteY10" fmla="*/ 1645 h 47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913" h="476437">
                <a:moveTo>
                  <a:pt x="86834" y="1645"/>
                </a:moveTo>
                <a:cubicBezTo>
                  <a:pt x="124934" y="20695"/>
                  <a:pt x="223813" y="222988"/>
                  <a:pt x="244677" y="262902"/>
                </a:cubicBezTo>
                <a:cubicBezTo>
                  <a:pt x="265541" y="302816"/>
                  <a:pt x="181177" y="205753"/>
                  <a:pt x="212020" y="241131"/>
                </a:cubicBezTo>
                <a:cubicBezTo>
                  <a:pt x="242863" y="276509"/>
                  <a:pt x="424291" y="460659"/>
                  <a:pt x="429734" y="475173"/>
                </a:cubicBezTo>
                <a:cubicBezTo>
                  <a:pt x="435177" y="489687"/>
                  <a:pt x="315434" y="375387"/>
                  <a:pt x="244677" y="328216"/>
                </a:cubicBezTo>
                <a:cubicBezTo>
                  <a:pt x="173920" y="281045"/>
                  <a:pt x="30591" y="204845"/>
                  <a:pt x="5191" y="192145"/>
                </a:cubicBezTo>
                <a:cubicBezTo>
                  <a:pt x="-20209" y="179445"/>
                  <a:pt x="92277" y="260180"/>
                  <a:pt x="92277" y="252016"/>
                </a:cubicBezTo>
                <a:cubicBezTo>
                  <a:pt x="92277" y="243852"/>
                  <a:pt x="18798" y="167652"/>
                  <a:pt x="5191" y="143159"/>
                </a:cubicBezTo>
                <a:cubicBezTo>
                  <a:pt x="-8416" y="118666"/>
                  <a:pt x="8820" y="104152"/>
                  <a:pt x="10634" y="105059"/>
                </a:cubicBezTo>
                <a:cubicBezTo>
                  <a:pt x="12448" y="105966"/>
                  <a:pt x="5191" y="162209"/>
                  <a:pt x="16077" y="148602"/>
                </a:cubicBezTo>
                <a:cubicBezTo>
                  <a:pt x="26963" y="134995"/>
                  <a:pt x="48734" y="-17405"/>
                  <a:pt x="86834" y="164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5AF1BB1A-C1F6-278B-18FD-B76AE641E6A8}"/>
              </a:ext>
            </a:extLst>
          </p:cNvPr>
          <p:cNvSpPr/>
          <p:nvPr/>
        </p:nvSpPr>
        <p:spPr>
          <a:xfrm>
            <a:off x="6989983" y="8163512"/>
            <a:ext cx="390990" cy="366629"/>
          </a:xfrm>
          <a:custGeom>
            <a:avLst/>
            <a:gdLst>
              <a:gd name="connsiteX0" fmla="*/ 4088 w 390990"/>
              <a:gd name="connsiteY0" fmla="*/ 774 h 366629"/>
              <a:gd name="connsiteX1" fmla="*/ 254460 w 390990"/>
              <a:gd name="connsiteY1" fmla="*/ 278359 h 366629"/>
              <a:gd name="connsiteX2" fmla="*/ 249017 w 390990"/>
              <a:gd name="connsiteY2" fmla="*/ 213045 h 366629"/>
              <a:gd name="connsiteX3" fmla="*/ 390531 w 390990"/>
              <a:gd name="connsiteY3" fmla="*/ 365445 h 366629"/>
              <a:gd name="connsiteX4" fmla="*/ 194588 w 390990"/>
              <a:gd name="connsiteY4" fmla="*/ 283802 h 366629"/>
              <a:gd name="connsiteX5" fmla="*/ 74846 w 390990"/>
              <a:gd name="connsiteY5" fmla="*/ 283802 h 366629"/>
              <a:gd name="connsiteX6" fmla="*/ 96617 w 390990"/>
              <a:gd name="connsiteY6" fmla="*/ 196717 h 366629"/>
              <a:gd name="connsiteX7" fmla="*/ 4088 w 390990"/>
              <a:gd name="connsiteY7" fmla="*/ 774 h 36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90" h="366629">
                <a:moveTo>
                  <a:pt x="4088" y="774"/>
                </a:moveTo>
                <a:cubicBezTo>
                  <a:pt x="30395" y="14381"/>
                  <a:pt x="213639" y="242981"/>
                  <a:pt x="254460" y="278359"/>
                </a:cubicBezTo>
                <a:cubicBezTo>
                  <a:pt x="295281" y="313737"/>
                  <a:pt x="226339" y="198531"/>
                  <a:pt x="249017" y="213045"/>
                </a:cubicBezTo>
                <a:cubicBezTo>
                  <a:pt x="271695" y="227559"/>
                  <a:pt x="399603" y="353652"/>
                  <a:pt x="390531" y="365445"/>
                </a:cubicBezTo>
                <a:cubicBezTo>
                  <a:pt x="381460" y="377238"/>
                  <a:pt x="247202" y="297409"/>
                  <a:pt x="194588" y="283802"/>
                </a:cubicBezTo>
                <a:cubicBezTo>
                  <a:pt x="141974" y="270195"/>
                  <a:pt x="91175" y="298316"/>
                  <a:pt x="74846" y="283802"/>
                </a:cubicBezTo>
                <a:cubicBezTo>
                  <a:pt x="58518" y="269288"/>
                  <a:pt x="106596" y="236631"/>
                  <a:pt x="96617" y="196717"/>
                </a:cubicBezTo>
                <a:cubicBezTo>
                  <a:pt x="86638" y="156803"/>
                  <a:pt x="-22219" y="-12833"/>
                  <a:pt x="4088" y="77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A9F745D-7B08-3D0C-31E2-97A82F47EAC0}"/>
              </a:ext>
            </a:extLst>
          </p:cNvPr>
          <p:cNvSpPr/>
          <p:nvPr/>
        </p:nvSpPr>
        <p:spPr>
          <a:xfrm>
            <a:off x="7978528" y="7962201"/>
            <a:ext cx="191556" cy="1786074"/>
          </a:xfrm>
          <a:custGeom>
            <a:avLst/>
            <a:gdLst>
              <a:gd name="connsiteX0" fmla="*/ 701 w 191556"/>
              <a:gd name="connsiteY0" fmla="*/ 22470 h 1786074"/>
              <a:gd name="connsiteX1" fmla="*/ 142215 w 191556"/>
              <a:gd name="connsiteY1" fmla="*/ 800799 h 1786074"/>
              <a:gd name="connsiteX2" fmla="*/ 147658 w 191556"/>
              <a:gd name="connsiteY2" fmla="*/ 740928 h 1786074"/>
              <a:gd name="connsiteX3" fmla="*/ 142215 w 191556"/>
              <a:gd name="connsiteY3" fmla="*/ 1187242 h 1786074"/>
              <a:gd name="connsiteX4" fmla="*/ 169429 w 191556"/>
              <a:gd name="connsiteY4" fmla="*/ 1317870 h 1786074"/>
              <a:gd name="connsiteX5" fmla="*/ 158543 w 191556"/>
              <a:gd name="connsiteY5" fmla="*/ 1301542 h 1786074"/>
              <a:gd name="connsiteX6" fmla="*/ 191201 w 191556"/>
              <a:gd name="connsiteY6" fmla="*/ 1785956 h 1786074"/>
              <a:gd name="connsiteX7" fmla="*/ 174872 w 191556"/>
              <a:gd name="connsiteY7" fmla="*/ 1252556 h 1786074"/>
              <a:gd name="connsiteX8" fmla="*/ 158543 w 191556"/>
              <a:gd name="connsiteY8" fmla="*/ 506885 h 1786074"/>
              <a:gd name="connsiteX9" fmla="*/ 93229 w 191556"/>
              <a:gd name="connsiteY9" fmla="*/ 131328 h 1786074"/>
              <a:gd name="connsiteX10" fmla="*/ 87786 w 191556"/>
              <a:gd name="connsiteY10" fmla="*/ 202085 h 1786074"/>
              <a:gd name="connsiteX11" fmla="*/ 701 w 191556"/>
              <a:gd name="connsiteY11" fmla="*/ 22470 h 178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556" h="1786074">
                <a:moveTo>
                  <a:pt x="701" y="22470"/>
                </a:moveTo>
                <a:cubicBezTo>
                  <a:pt x="9773" y="122256"/>
                  <a:pt x="117722" y="681056"/>
                  <a:pt x="142215" y="800799"/>
                </a:cubicBezTo>
                <a:cubicBezTo>
                  <a:pt x="166708" y="920542"/>
                  <a:pt x="147658" y="676521"/>
                  <a:pt x="147658" y="740928"/>
                </a:cubicBezTo>
                <a:cubicBezTo>
                  <a:pt x="147658" y="805335"/>
                  <a:pt x="138587" y="1091085"/>
                  <a:pt x="142215" y="1187242"/>
                </a:cubicBezTo>
                <a:cubicBezTo>
                  <a:pt x="145843" y="1283399"/>
                  <a:pt x="166708" y="1298820"/>
                  <a:pt x="169429" y="1317870"/>
                </a:cubicBezTo>
                <a:cubicBezTo>
                  <a:pt x="172150" y="1336920"/>
                  <a:pt x="154914" y="1223528"/>
                  <a:pt x="158543" y="1301542"/>
                </a:cubicBezTo>
                <a:cubicBezTo>
                  <a:pt x="162172" y="1379556"/>
                  <a:pt x="188480" y="1794120"/>
                  <a:pt x="191201" y="1785956"/>
                </a:cubicBezTo>
                <a:cubicBezTo>
                  <a:pt x="193923" y="1777792"/>
                  <a:pt x="180315" y="1465734"/>
                  <a:pt x="174872" y="1252556"/>
                </a:cubicBezTo>
                <a:cubicBezTo>
                  <a:pt x="169429" y="1039378"/>
                  <a:pt x="172150" y="693756"/>
                  <a:pt x="158543" y="506885"/>
                </a:cubicBezTo>
                <a:cubicBezTo>
                  <a:pt x="144936" y="320014"/>
                  <a:pt x="105022" y="182128"/>
                  <a:pt x="93229" y="131328"/>
                </a:cubicBezTo>
                <a:cubicBezTo>
                  <a:pt x="81436" y="80528"/>
                  <a:pt x="102300" y="217506"/>
                  <a:pt x="87786" y="202085"/>
                </a:cubicBezTo>
                <a:cubicBezTo>
                  <a:pt x="73272" y="186664"/>
                  <a:pt x="-8371" y="-77316"/>
                  <a:pt x="701" y="224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95CA6ECB-B17E-AF4E-3E64-654FB0E845F3}"/>
              </a:ext>
            </a:extLst>
          </p:cNvPr>
          <p:cNvSpPr/>
          <p:nvPr/>
        </p:nvSpPr>
        <p:spPr>
          <a:xfrm>
            <a:off x="7372292" y="8698605"/>
            <a:ext cx="552670" cy="1241556"/>
          </a:xfrm>
          <a:custGeom>
            <a:avLst/>
            <a:gdLst>
              <a:gd name="connsiteX0" fmla="*/ 2779 w 552670"/>
              <a:gd name="connsiteY0" fmla="*/ 15409 h 1241556"/>
              <a:gd name="connsiteX1" fmla="*/ 274922 w 552670"/>
              <a:gd name="connsiteY1" fmla="*/ 548809 h 1241556"/>
              <a:gd name="connsiteX2" fmla="*/ 242265 w 552670"/>
              <a:gd name="connsiteY2" fmla="*/ 467166 h 1241556"/>
              <a:gd name="connsiteX3" fmla="*/ 492637 w 552670"/>
              <a:gd name="connsiteY3" fmla="*/ 1098538 h 1241556"/>
              <a:gd name="connsiteX4" fmla="*/ 470865 w 552670"/>
              <a:gd name="connsiteY4" fmla="*/ 1016895 h 1241556"/>
              <a:gd name="connsiteX5" fmla="*/ 552508 w 552670"/>
              <a:gd name="connsiteY5" fmla="*/ 1240052 h 1241556"/>
              <a:gd name="connsiteX6" fmla="*/ 481751 w 552670"/>
              <a:gd name="connsiteY6" fmla="*/ 886266 h 1241556"/>
              <a:gd name="connsiteX7" fmla="*/ 193279 w 552670"/>
              <a:gd name="connsiteY7" fmla="*/ 91609 h 1241556"/>
              <a:gd name="connsiteX8" fmla="*/ 231379 w 552670"/>
              <a:gd name="connsiteY8" fmla="*/ 287552 h 1241556"/>
              <a:gd name="connsiteX9" fmla="*/ 138851 w 552670"/>
              <a:gd name="connsiteY9" fmla="*/ 156924 h 1241556"/>
              <a:gd name="connsiteX10" fmla="*/ 2779 w 552670"/>
              <a:gd name="connsiteY10" fmla="*/ 15409 h 124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670" h="1241556">
                <a:moveTo>
                  <a:pt x="2779" y="15409"/>
                </a:moveTo>
                <a:cubicBezTo>
                  <a:pt x="25458" y="80723"/>
                  <a:pt x="235008" y="473516"/>
                  <a:pt x="274922" y="548809"/>
                </a:cubicBezTo>
                <a:cubicBezTo>
                  <a:pt x="314836" y="624102"/>
                  <a:pt x="242265" y="467166"/>
                  <a:pt x="242265" y="467166"/>
                </a:cubicBezTo>
                <a:cubicBezTo>
                  <a:pt x="278551" y="558788"/>
                  <a:pt x="454537" y="1006917"/>
                  <a:pt x="492637" y="1098538"/>
                </a:cubicBezTo>
                <a:cubicBezTo>
                  <a:pt x="530737" y="1190160"/>
                  <a:pt x="460887" y="993310"/>
                  <a:pt x="470865" y="1016895"/>
                </a:cubicBezTo>
                <a:cubicBezTo>
                  <a:pt x="480843" y="1040480"/>
                  <a:pt x="550694" y="1261823"/>
                  <a:pt x="552508" y="1240052"/>
                </a:cubicBezTo>
                <a:cubicBezTo>
                  <a:pt x="554322" y="1218281"/>
                  <a:pt x="541622" y="1077673"/>
                  <a:pt x="481751" y="886266"/>
                </a:cubicBezTo>
                <a:cubicBezTo>
                  <a:pt x="421880" y="694859"/>
                  <a:pt x="235008" y="191395"/>
                  <a:pt x="193279" y="91609"/>
                </a:cubicBezTo>
                <a:cubicBezTo>
                  <a:pt x="151550" y="-8177"/>
                  <a:pt x="240450" y="276666"/>
                  <a:pt x="231379" y="287552"/>
                </a:cubicBezTo>
                <a:cubicBezTo>
                  <a:pt x="222308" y="298438"/>
                  <a:pt x="175137" y="203188"/>
                  <a:pt x="138851" y="156924"/>
                </a:cubicBezTo>
                <a:cubicBezTo>
                  <a:pt x="102565" y="110660"/>
                  <a:pt x="-19900" y="-49905"/>
                  <a:pt x="2779" y="154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AED027F2-37A2-C395-F85F-A8027C02BCA5}"/>
              </a:ext>
            </a:extLst>
          </p:cNvPr>
          <p:cNvSpPr/>
          <p:nvPr/>
        </p:nvSpPr>
        <p:spPr>
          <a:xfrm>
            <a:off x="7575932" y="9925315"/>
            <a:ext cx="312717" cy="1053715"/>
          </a:xfrm>
          <a:custGeom>
            <a:avLst/>
            <a:gdLst>
              <a:gd name="connsiteX0" fmla="*/ 310768 w 312717"/>
              <a:gd name="connsiteY0" fmla="*/ 7899 h 1053715"/>
              <a:gd name="connsiteX1" fmla="*/ 114825 w 312717"/>
              <a:gd name="connsiteY1" fmla="*/ 465099 h 1053715"/>
              <a:gd name="connsiteX2" fmla="*/ 158368 w 312717"/>
              <a:gd name="connsiteY2" fmla="*/ 405228 h 1053715"/>
              <a:gd name="connsiteX3" fmla="*/ 38625 w 312717"/>
              <a:gd name="connsiteY3" fmla="*/ 769899 h 1053715"/>
              <a:gd name="connsiteX4" fmla="*/ 525 w 312717"/>
              <a:gd name="connsiteY4" fmla="*/ 1052928 h 1053715"/>
              <a:gd name="connsiteX5" fmla="*/ 60397 w 312717"/>
              <a:gd name="connsiteY5" fmla="*/ 682814 h 1053715"/>
              <a:gd name="connsiteX6" fmla="*/ 207354 w 312717"/>
              <a:gd name="connsiteY6" fmla="*/ 296371 h 1053715"/>
              <a:gd name="connsiteX7" fmla="*/ 191025 w 312717"/>
              <a:gd name="connsiteY7" fmla="*/ 378014 h 1053715"/>
              <a:gd name="connsiteX8" fmla="*/ 261782 w 312717"/>
              <a:gd name="connsiteY8" fmla="*/ 143971 h 1053715"/>
              <a:gd name="connsiteX9" fmla="*/ 218239 w 312717"/>
              <a:gd name="connsiteY9" fmla="*/ 171185 h 1053715"/>
              <a:gd name="connsiteX10" fmla="*/ 310768 w 312717"/>
              <a:gd name="connsiteY10" fmla="*/ 7899 h 105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717" h="1053715">
                <a:moveTo>
                  <a:pt x="310768" y="7899"/>
                </a:moveTo>
                <a:cubicBezTo>
                  <a:pt x="293532" y="56884"/>
                  <a:pt x="140225" y="398878"/>
                  <a:pt x="114825" y="465099"/>
                </a:cubicBezTo>
                <a:cubicBezTo>
                  <a:pt x="89425" y="531320"/>
                  <a:pt x="171068" y="354428"/>
                  <a:pt x="158368" y="405228"/>
                </a:cubicBezTo>
                <a:cubicBezTo>
                  <a:pt x="145668" y="456028"/>
                  <a:pt x="64932" y="661949"/>
                  <a:pt x="38625" y="769899"/>
                </a:cubicBezTo>
                <a:cubicBezTo>
                  <a:pt x="12318" y="877849"/>
                  <a:pt x="-3104" y="1067442"/>
                  <a:pt x="525" y="1052928"/>
                </a:cubicBezTo>
                <a:cubicBezTo>
                  <a:pt x="4154" y="1038414"/>
                  <a:pt x="25926" y="808907"/>
                  <a:pt x="60397" y="682814"/>
                </a:cubicBezTo>
                <a:cubicBezTo>
                  <a:pt x="94868" y="556721"/>
                  <a:pt x="185583" y="347171"/>
                  <a:pt x="207354" y="296371"/>
                </a:cubicBezTo>
                <a:cubicBezTo>
                  <a:pt x="229125" y="245571"/>
                  <a:pt x="181954" y="403414"/>
                  <a:pt x="191025" y="378014"/>
                </a:cubicBezTo>
                <a:cubicBezTo>
                  <a:pt x="200096" y="352614"/>
                  <a:pt x="257246" y="178442"/>
                  <a:pt x="261782" y="143971"/>
                </a:cubicBezTo>
                <a:cubicBezTo>
                  <a:pt x="266318" y="109500"/>
                  <a:pt x="210982" y="189328"/>
                  <a:pt x="218239" y="171185"/>
                </a:cubicBezTo>
                <a:cubicBezTo>
                  <a:pt x="225496" y="153042"/>
                  <a:pt x="328004" y="-41086"/>
                  <a:pt x="310768" y="7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0961BDF0-ADF5-119B-F7D0-DEE791A191F3}"/>
              </a:ext>
            </a:extLst>
          </p:cNvPr>
          <p:cNvSpPr/>
          <p:nvPr/>
        </p:nvSpPr>
        <p:spPr>
          <a:xfrm>
            <a:off x="7605874" y="9969131"/>
            <a:ext cx="373715" cy="1063498"/>
          </a:xfrm>
          <a:custGeom>
            <a:avLst/>
            <a:gdLst>
              <a:gd name="connsiteX0" fmla="*/ 373355 w 373715"/>
              <a:gd name="connsiteY0" fmla="*/ 2183 h 1063498"/>
              <a:gd name="connsiteX1" fmla="*/ 139312 w 373715"/>
              <a:gd name="connsiteY1" fmla="*/ 644440 h 1063498"/>
              <a:gd name="connsiteX2" fmla="*/ 182855 w 373715"/>
              <a:gd name="connsiteY2" fmla="*/ 513812 h 1063498"/>
              <a:gd name="connsiteX3" fmla="*/ 3240 w 373715"/>
              <a:gd name="connsiteY3" fmla="*/ 1058098 h 1063498"/>
              <a:gd name="connsiteX4" fmla="*/ 79440 w 373715"/>
              <a:gd name="connsiteY4" fmla="*/ 769626 h 1063498"/>
              <a:gd name="connsiteX5" fmla="*/ 231840 w 373715"/>
              <a:gd name="connsiteY5" fmla="*/ 394069 h 1063498"/>
              <a:gd name="connsiteX6" fmla="*/ 193740 w 373715"/>
              <a:gd name="connsiteY6" fmla="*/ 432169 h 1063498"/>
              <a:gd name="connsiteX7" fmla="*/ 373355 w 373715"/>
              <a:gd name="connsiteY7" fmla="*/ 2183 h 106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715" h="1063498">
                <a:moveTo>
                  <a:pt x="373355" y="2183"/>
                </a:moveTo>
                <a:cubicBezTo>
                  <a:pt x="364284" y="37562"/>
                  <a:pt x="171062" y="559169"/>
                  <a:pt x="139312" y="644440"/>
                </a:cubicBezTo>
                <a:cubicBezTo>
                  <a:pt x="107562" y="729712"/>
                  <a:pt x="182855" y="513812"/>
                  <a:pt x="182855" y="513812"/>
                </a:cubicBezTo>
                <a:cubicBezTo>
                  <a:pt x="160176" y="582755"/>
                  <a:pt x="20476" y="1015462"/>
                  <a:pt x="3240" y="1058098"/>
                </a:cubicBezTo>
                <a:cubicBezTo>
                  <a:pt x="-13996" y="1100734"/>
                  <a:pt x="41340" y="880298"/>
                  <a:pt x="79440" y="769626"/>
                </a:cubicBezTo>
                <a:cubicBezTo>
                  <a:pt x="117540" y="658955"/>
                  <a:pt x="212790" y="450312"/>
                  <a:pt x="231840" y="394069"/>
                </a:cubicBezTo>
                <a:cubicBezTo>
                  <a:pt x="250890" y="337826"/>
                  <a:pt x="170154" y="492040"/>
                  <a:pt x="193740" y="432169"/>
                </a:cubicBezTo>
                <a:cubicBezTo>
                  <a:pt x="217326" y="372298"/>
                  <a:pt x="382426" y="-33196"/>
                  <a:pt x="373355" y="2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1E535013-D7D1-AF92-F780-E34AC0160CB5}"/>
              </a:ext>
            </a:extLst>
          </p:cNvPr>
          <p:cNvSpPr/>
          <p:nvPr/>
        </p:nvSpPr>
        <p:spPr>
          <a:xfrm>
            <a:off x="4179774" y="3473448"/>
            <a:ext cx="884609" cy="2782074"/>
          </a:xfrm>
          <a:custGeom>
            <a:avLst/>
            <a:gdLst>
              <a:gd name="connsiteX0" fmla="*/ 868215 w 884609"/>
              <a:gd name="connsiteY0" fmla="*/ 33840 h 2782074"/>
              <a:gd name="connsiteX1" fmla="*/ 317070 w 884609"/>
              <a:gd name="connsiteY1" fmla="*/ 1311494 h 2782074"/>
              <a:gd name="connsiteX2" fmla="*/ 542538 w 884609"/>
              <a:gd name="connsiteY2" fmla="*/ 1010870 h 2782074"/>
              <a:gd name="connsiteX3" fmla="*/ 129179 w 884609"/>
              <a:gd name="connsiteY3" fmla="*/ 1925270 h 2782074"/>
              <a:gd name="connsiteX4" fmla="*/ 16445 w 884609"/>
              <a:gd name="connsiteY4" fmla="*/ 2777040 h 2782074"/>
              <a:gd name="connsiteX5" fmla="*/ 41497 w 884609"/>
              <a:gd name="connsiteY5" fmla="*/ 2225894 h 2782074"/>
              <a:gd name="connsiteX6" fmla="*/ 392226 w 884609"/>
              <a:gd name="connsiteY6" fmla="*/ 1173708 h 2782074"/>
              <a:gd name="connsiteX7" fmla="*/ 179284 w 884609"/>
              <a:gd name="connsiteY7" fmla="*/ 1449281 h 2782074"/>
              <a:gd name="connsiteX8" fmla="*/ 692851 w 884609"/>
              <a:gd name="connsiteY8" fmla="*/ 459725 h 2782074"/>
              <a:gd name="connsiteX9" fmla="*/ 868215 w 884609"/>
              <a:gd name="connsiteY9" fmla="*/ 33840 h 278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4609" h="2782074">
                <a:moveTo>
                  <a:pt x="868215" y="33840"/>
                </a:moveTo>
                <a:cubicBezTo>
                  <a:pt x="805585" y="175801"/>
                  <a:pt x="371350" y="1148656"/>
                  <a:pt x="317070" y="1311494"/>
                </a:cubicBezTo>
                <a:cubicBezTo>
                  <a:pt x="262790" y="1474332"/>
                  <a:pt x="573853" y="908574"/>
                  <a:pt x="542538" y="1010870"/>
                </a:cubicBezTo>
                <a:cubicBezTo>
                  <a:pt x="511223" y="1113166"/>
                  <a:pt x="216861" y="1630908"/>
                  <a:pt x="129179" y="1925270"/>
                </a:cubicBezTo>
                <a:cubicBezTo>
                  <a:pt x="41497" y="2219632"/>
                  <a:pt x="31059" y="2726936"/>
                  <a:pt x="16445" y="2777040"/>
                </a:cubicBezTo>
                <a:cubicBezTo>
                  <a:pt x="1831" y="2827144"/>
                  <a:pt x="-21133" y="2493116"/>
                  <a:pt x="41497" y="2225894"/>
                </a:cubicBezTo>
                <a:cubicBezTo>
                  <a:pt x="104127" y="1958672"/>
                  <a:pt x="369262" y="1303143"/>
                  <a:pt x="392226" y="1173708"/>
                </a:cubicBezTo>
                <a:cubicBezTo>
                  <a:pt x="415190" y="1044273"/>
                  <a:pt x="129180" y="1568278"/>
                  <a:pt x="179284" y="1449281"/>
                </a:cubicBezTo>
                <a:cubicBezTo>
                  <a:pt x="229388" y="1330284"/>
                  <a:pt x="584292" y="691456"/>
                  <a:pt x="692851" y="459725"/>
                </a:cubicBezTo>
                <a:cubicBezTo>
                  <a:pt x="801410" y="227994"/>
                  <a:pt x="930845" y="-108121"/>
                  <a:pt x="868215" y="3384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AFE15C3A-AF2C-5CE6-4A6B-0234C75B0A64}"/>
              </a:ext>
            </a:extLst>
          </p:cNvPr>
          <p:cNvSpPr/>
          <p:nvPr/>
        </p:nvSpPr>
        <p:spPr>
          <a:xfrm>
            <a:off x="3467706" y="6526036"/>
            <a:ext cx="981515" cy="1980491"/>
          </a:xfrm>
          <a:custGeom>
            <a:avLst/>
            <a:gdLst>
              <a:gd name="connsiteX0" fmla="*/ 164842 w 981515"/>
              <a:gd name="connsiteY0" fmla="*/ 24 h 1980491"/>
              <a:gd name="connsiteX1" fmla="*/ 490519 w 981515"/>
              <a:gd name="connsiteY1" fmla="*/ 613800 h 1980491"/>
              <a:gd name="connsiteX2" fmla="*/ 578201 w 981515"/>
              <a:gd name="connsiteY2" fmla="*/ 551169 h 1980491"/>
              <a:gd name="connsiteX3" fmla="*/ 415362 w 981515"/>
              <a:gd name="connsiteY3" fmla="*/ 1014632 h 1980491"/>
              <a:gd name="connsiteX4" fmla="*/ 578201 w 981515"/>
              <a:gd name="connsiteY4" fmla="*/ 1440517 h 1980491"/>
              <a:gd name="connsiteX5" fmla="*/ 565675 w 981515"/>
              <a:gd name="connsiteY5" fmla="*/ 1352835 h 1980491"/>
              <a:gd name="connsiteX6" fmla="*/ 979034 w 981515"/>
              <a:gd name="connsiteY6" fmla="*/ 1979137 h 1980491"/>
              <a:gd name="connsiteX7" fmla="*/ 703461 w 981515"/>
              <a:gd name="connsiteY7" fmla="*/ 1490622 h 1980491"/>
              <a:gd name="connsiteX8" fmla="*/ 27056 w 981515"/>
              <a:gd name="connsiteY8" fmla="*/ 551169 h 1980491"/>
              <a:gd name="connsiteX9" fmla="*/ 127264 w 981515"/>
              <a:gd name="connsiteY9" fmla="*/ 501065 h 1980491"/>
              <a:gd name="connsiteX10" fmla="*/ 64634 w 981515"/>
              <a:gd name="connsiteY10" fmla="*/ 350753 h 1980491"/>
              <a:gd name="connsiteX11" fmla="*/ 239998 w 981515"/>
              <a:gd name="connsiteY11" fmla="*/ 588748 h 1980491"/>
              <a:gd name="connsiteX12" fmla="*/ 164842 w 981515"/>
              <a:gd name="connsiteY12" fmla="*/ 24 h 198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1515" h="1980491">
                <a:moveTo>
                  <a:pt x="164842" y="24"/>
                </a:moveTo>
                <a:cubicBezTo>
                  <a:pt x="206596" y="4199"/>
                  <a:pt x="421626" y="521943"/>
                  <a:pt x="490519" y="613800"/>
                </a:cubicBezTo>
                <a:cubicBezTo>
                  <a:pt x="559412" y="705657"/>
                  <a:pt x="590727" y="484364"/>
                  <a:pt x="578201" y="551169"/>
                </a:cubicBezTo>
                <a:cubicBezTo>
                  <a:pt x="565675" y="617974"/>
                  <a:pt x="415362" y="866407"/>
                  <a:pt x="415362" y="1014632"/>
                </a:cubicBezTo>
                <a:cubicBezTo>
                  <a:pt x="415362" y="1162857"/>
                  <a:pt x="553149" y="1384150"/>
                  <a:pt x="578201" y="1440517"/>
                </a:cubicBezTo>
                <a:cubicBezTo>
                  <a:pt x="603253" y="1496884"/>
                  <a:pt x="498870" y="1263065"/>
                  <a:pt x="565675" y="1352835"/>
                </a:cubicBezTo>
                <a:cubicBezTo>
                  <a:pt x="632480" y="1442605"/>
                  <a:pt x="956070" y="1956173"/>
                  <a:pt x="979034" y="1979137"/>
                </a:cubicBezTo>
                <a:cubicBezTo>
                  <a:pt x="1001998" y="2002102"/>
                  <a:pt x="862124" y="1728617"/>
                  <a:pt x="703461" y="1490622"/>
                </a:cubicBezTo>
                <a:cubicBezTo>
                  <a:pt x="544798" y="1252627"/>
                  <a:pt x="123089" y="716095"/>
                  <a:pt x="27056" y="551169"/>
                </a:cubicBezTo>
                <a:cubicBezTo>
                  <a:pt x="-68977" y="386243"/>
                  <a:pt x="121001" y="534468"/>
                  <a:pt x="127264" y="501065"/>
                </a:cubicBezTo>
                <a:cubicBezTo>
                  <a:pt x="133527" y="467662"/>
                  <a:pt x="45845" y="336139"/>
                  <a:pt x="64634" y="350753"/>
                </a:cubicBezTo>
                <a:cubicBezTo>
                  <a:pt x="83423" y="365367"/>
                  <a:pt x="227472" y="651378"/>
                  <a:pt x="239998" y="588748"/>
                </a:cubicBezTo>
                <a:cubicBezTo>
                  <a:pt x="252524" y="526118"/>
                  <a:pt x="123088" y="-4151"/>
                  <a:pt x="164842" y="2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C0E2E80A-F22B-41A7-07FF-B09482B80064}"/>
              </a:ext>
            </a:extLst>
          </p:cNvPr>
          <p:cNvSpPr/>
          <p:nvPr/>
        </p:nvSpPr>
        <p:spPr>
          <a:xfrm>
            <a:off x="4833657" y="5284706"/>
            <a:ext cx="1542313" cy="539997"/>
          </a:xfrm>
          <a:custGeom>
            <a:avLst/>
            <a:gdLst>
              <a:gd name="connsiteX0" fmla="*/ 1390 w 1542313"/>
              <a:gd name="connsiteY0" fmla="*/ 502319 h 539997"/>
              <a:gd name="connsiteX1" fmla="*/ 464853 w 1542313"/>
              <a:gd name="connsiteY1" fmla="*/ 164116 h 539997"/>
              <a:gd name="connsiteX2" fmla="*/ 527483 w 1542313"/>
              <a:gd name="connsiteY2" fmla="*/ 151590 h 539997"/>
              <a:gd name="connsiteX3" fmla="*/ 1128732 w 1542313"/>
              <a:gd name="connsiteY3" fmla="*/ 13804 h 539997"/>
              <a:gd name="connsiteX4" fmla="*/ 965894 w 1542313"/>
              <a:gd name="connsiteY4" fmla="*/ 38856 h 539997"/>
              <a:gd name="connsiteX5" fmla="*/ 1542091 w 1542313"/>
              <a:gd name="connsiteY5" fmla="*/ 314428 h 539997"/>
              <a:gd name="connsiteX6" fmla="*/ 890738 w 1542313"/>
              <a:gd name="connsiteY6" fmla="*/ 301902 h 539997"/>
              <a:gd name="connsiteX7" fmla="*/ 126650 w 1542313"/>
              <a:gd name="connsiteY7" fmla="*/ 427162 h 539997"/>
              <a:gd name="connsiteX8" fmla="*/ 414748 w 1542313"/>
              <a:gd name="connsiteY8" fmla="*/ 389584 h 539997"/>
              <a:gd name="connsiteX9" fmla="*/ 114124 w 1542313"/>
              <a:gd name="connsiteY9" fmla="*/ 539897 h 539997"/>
              <a:gd name="connsiteX10" fmla="*/ 314540 w 1542313"/>
              <a:gd name="connsiteY10" fmla="*/ 414636 h 539997"/>
              <a:gd name="connsiteX11" fmla="*/ 1390 w 1542313"/>
              <a:gd name="connsiteY11" fmla="*/ 502319 h 53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2313" h="539997">
                <a:moveTo>
                  <a:pt x="1390" y="502319"/>
                </a:moveTo>
                <a:cubicBezTo>
                  <a:pt x="26442" y="460566"/>
                  <a:pt x="377171" y="222571"/>
                  <a:pt x="464853" y="164116"/>
                </a:cubicBezTo>
                <a:cubicBezTo>
                  <a:pt x="552535" y="105661"/>
                  <a:pt x="527483" y="151590"/>
                  <a:pt x="527483" y="151590"/>
                </a:cubicBezTo>
                <a:lnTo>
                  <a:pt x="1128732" y="13804"/>
                </a:lnTo>
                <a:cubicBezTo>
                  <a:pt x="1201800" y="-4985"/>
                  <a:pt x="897001" y="-11248"/>
                  <a:pt x="965894" y="38856"/>
                </a:cubicBezTo>
                <a:cubicBezTo>
                  <a:pt x="1034787" y="88960"/>
                  <a:pt x="1554617" y="270587"/>
                  <a:pt x="1542091" y="314428"/>
                </a:cubicBezTo>
                <a:cubicBezTo>
                  <a:pt x="1529565" y="358269"/>
                  <a:pt x="1126645" y="283113"/>
                  <a:pt x="890738" y="301902"/>
                </a:cubicBezTo>
                <a:cubicBezTo>
                  <a:pt x="654831" y="320691"/>
                  <a:pt x="205982" y="412548"/>
                  <a:pt x="126650" y="427162"/>
                </a:cubicBezTo>
                <a:cubicBezTo>
                  <a:pt x="47318" y="441776"/>
                  <a:pt x="416836" y="370795"/>
                  <a:pt x="414748" y="389584"/>
                </a:cubicBezTo>
                <a:cubicBezTo>
                  <a:pt x="412660" y="408373"/>
                  <a:pt x="130825" y="535722"/>
                  <a:pt x="114124" y="539897"/>
                </a:cubicBezTo>
                <a:cubicBezTo>
                  <a:pt x="97423" y="544072"/>
                  <a:pt x="331241" y="416724"/>
                  <a:pt x="314540" y="414636"/>
                </a:cubicBezTo>
                <a:cubicBezTo>
                  <a:pt x="297839" y="412548"/>
                  <a:pt x="-23662" y="544072"/>
                  <a:pt x="1390" y="502319"/>
                </a:cubicBezTo>
                <a:close/>
              </a:path>
            </a:pathLst>
          </a:custGeom>
          <a:solidFill>
            <a:srgbClr val="92D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3584E643-6152-50EB-A6B4-4A27A1156753}"/>
              </a:ext>
            </a:extLst>
          </p:cNvPr>
          <p:cNvSpPr/>
          <p:nvPr/>
        </p:nvSpPr>
        <p:spPr>
          <a:xfrm>
            <a:off x="4231735" y="7327575"/>
            <a:ext cx="466445" cy="776881"/>
          </a:xfrm>
          <a:custGeom>
            <a:avLst/>
            <a:gdLst>
              <a:gd name="connsiteX0" fmla="*/ 52166 w 466445"/>
              <a:gd name="connsiteY0" fmla="*/ 25203 h 776881"/>
              <a:gd name="connsiteX1" fmla="*/ 89744 w 466445"/>
              <a:gd name="connsiteY1" fmla="*/ 62781 h 776881"/>
              <a:gd name="connsiteX2" fmla="*/ 465525 w 466445"/>
              <a:gd name="connsiteY2" fmla="*/ 388458 h 776881"/>
              <a:gd name="connsiteX3" fmla="*/ 189953 w 466445"/>
              <a:gd name="connsiteY3" fmla="*/ 576348 h 776881"/>
              <a:gd name="connsiteX4" fmla="*/ 2062 w 466445"/>
              <a:gd name="connsiteY4" fmla="*/ 776765 h 776881"/>
              <a:gd name="connsiteX5" fmla="*/ 89744 w 466445"/>
              <a:gd name="connsiteY5" fmla="*/ 601400 h 776881"/>
              <a:gd name="connsiteX6" fmla="*/ 89744 w 466445"/>
              <a:gd name="connsiteY6" fmla="*/ 350880 h 776881"/>
              <a:gd name="connsiteX7" fmla="*/ 102270 w 466445"/>
              <a:gd name="connsiteY7" fmla="*/ 463614 h 776881"/>
              <a:gd name="connsiteX8" fmla="*/ 177427 w 466445"/>
              <a:gd name="connsiteY8" fmla="*/ 275724 h 776881"/>
              <a:gd name="connsiteX9" fmla="*/ 177427 w 466445"/>
              <a:gd name="connsiteY9" fmla="*/ 325828 h 776881"/>
              <a:gd name="connsiteX10" fmla="*/ 189953 w 466445"/>
              <a:gd name="connsiteY10" fmla="*/ 350880 h 776881"/>
              <a:gd name="connsiteX11" fmla="*/ 52166 w 466445"/>
              <a:gd name="connsiteY11" fmla="*/ 25203 h 77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445" h="776881">
                <a:moveTo>
                  <a:pt x="52166" y="25203"/>
                </a:moveTo>
                <a:cubicBezTo>
                  <a:pt x="35464" y="-22814"/>
                  <a:pt x="20851" y="2239"/>
                  <a:pt x="89744" y="62781"/>
                </a:cubicBezTo>
                <a:cubicBezTo>
                  <a:pt x="158637" y="123323"/>
                  <a:pt x="448824" y="302864"/>
                  <a:pt x="465525" y="388458"/>
                </a:cubicBezTo>
                <a:cubicBezTo>
                  <a:pt x="482227" y="474053"/>
                  <a:pt x="267197" y="511630"/>
                  <a:pt x="189953" y="576348"/>
                </a:cubicBezTo>
                <a:cubicBezTo>
                  <a:pt x="112709" y="641066"/>
                  <a:pt x="18763" y="772590"/>
                  <a:pt x="2062" y="776765"/>
                </a:cubicBezTo>
                <a:cubicBezTo>
                  <a:pt x="-14639" y="780940"/>
                  <a:pt x="75130" y="672381"/>
                  <a:pt x="89744" y="601400"/>
                </a:cubicBezTo>
                <a:cubicBezTo>
                  <a:pt x="104358" y="530419"/>
                  <a:pt x="87656" y="373844"/>
                  <a:pt x="89744" y="350880"/>
                </a:cubicBezTo>
                <a:cubicBezTo>
                  <a:pt x="91832" y="327916"/>
                  <a:pt x="87656" y="476140"/>
                  <a:pt x="102270" y="463614"/>
                </a:cubicBezTo>
                <a:cubicBezTo>
                  <a:pt x="116884" y="451088"/>
                  <a:pt x="164901" y="298688"/>
                  <a:pt x="177427" y="275724"/>
                </a:cubicBezTo>
                <a:cubicBezTo>
                  <a:pt x="189953" y="252760"/>
                  <a:pt x="175339" y="313302"/>
                  <a:pt x="177427" y="325828"/>
                </a:cubicBezTo>
                <a:cubicBezTo>
                  <a:pt x="179515" y="338354"/>
                  <a:pt x="208742" y="405159"/>
                  <a:pt x="189953" y="350880"/>
                </a:cubicBezTo>
                <a:cubicBezTo>
                  <a:pt x="171164" y="296601"/>
                  <a:pt x="68868" y="73220"/>
                  <a:pt x="52166" y="2520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E69FE91A-4DBA-1B19-9D11-2D402275BBD3}"/>
              </a:ext>
            </a:extLst>
          </p:cNvPr>
          <p:cNvSpPr/>
          <p:nvPr/>
        </p:nvSpPr>
        <p:spPr>
          <a:xfrm>
            <a:off x="4396627" y="8182089"/>
            <a:ext cx="1470982" cy="211131"/>
          </a:xfrm>
          <a:custGeom>
            <a:avLst/>
            <a:gdLst>
              <a:gd name="connsiteX0" fmla="*/ 9 w 1470982"/>
              <a:gd name="connsiteY0" fmla="*/ 9933 h 211131"/>
              <a:gd name="connsiteX1" fmla="*/ 488524 w 1470982"/>
              <a:gd name="connsiteY1" fmla="*/ 22459 h 211131"/>
              <a:gd name="connsiteX2" fmla="*/ 588732 w 1470982"/>
              <a:gd name="connsiteY2" fmla="*/ 60037 h 211131"/>
              <a:gd name="connsiteX3" fmla="*/ 1465554 w 1470982"/>
              <a:gd name="connsiteY3" fmla="*/ 9933 h 211131"/>
              <a:gd name="connsiteX4" fmla="*/ 951987 w 1470982"/>
              <a:gd name="connsiteY4" fmla="*/ 147719 h 211131"/>
              <a:gd name="connsiteX5" fmla="*/ 801674 w 1470982"/>
              <a:gd name="connsiteY5" fmla="*/ 210349 h 211131"/>
              <a:gd name="connsiteX6" fmla="*/ 475998 w 1470982"/>
              <a:gd name="connsiteY6" fmla="*/ 172771 h 211131"/>
              <a:gd name="connsiteX7" fmla="*/ 9 w 1470982"/>
              <a:gd name="connsiteY7" fmla="*/ 9933 h 21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0982" h="211131">
                <a:moveTo>
                  <a:pt x="9" y="9933"/>
                </a:moveTo>
                <a:cubicBezTo>
                  <a:pt x="2097" y="-15119"/>
                  <a:pt x="390404" y="14108"/>
                  <a:pt x="488524" y="22459"/>
                </a:cubicBezTo>
                <a:cubicBezTo>
                  <a:pt x="586645" y="30810"/>
                  <a:pt x="425894" y="62125"/>
                  <a:pt x="588732" y="60037"/>
                </a:cubicBezTo>
                <a:cubicBezTo>
                  <a:pt x="751570" y="57949"/>
                  <a:pt x="1405012" y="-4681"/>
                  <a:pt x="1465554" y="9933"/>
                </a:cubicBezTo>
                <a:cubicBezTo>
                  <a:pt x="1526097" y="24547"/>
                  <a:pt x="1062634" y="114316"/>
                  <a:pt x="951987" y="147719"/>
                </a:cubicBezTo>
                <a:cubicBezTo>
                  <a:pt x="841340" y="181122"/>
                  <a:pt x="881005" y="206174"/>
                  <a:pt x="801674" y="210349"/>
                </a:cubicBezTo>
                <a:cubicBezTo>
                  <a:pt x="722343" y="214524"/>
                  <a:pt x="609609" y="201998"/>
                  <a:pt x="475998" y="172771"/>
                </a:cubicBezTo>
                <a:cubicBezTo>
                  <a:pt x="342387" y="143544"/>
                  <a:pt x="-2079" y="34985"/>
                  <a:pt x="9" y="993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B53B9826-7FCA-089A-4879-F2F44BD9FC70}"/>
              </a:ext>
            </a:extLst>
          </p:cNvPr>
          <p:cNvSpPr/>
          <p:nvPr/>
        </p:nvSpPr>
        <p:spPr>
          <a:xfrm>
            <a:off x="7488945" y="9040522"/>
            <a:ext cx="304362" cy="1281064"/>
          </a:xfrm>
          <a:custGeom>
            <a:avLst/>
            <a:gdLst>
              <a:gd name="connsiteX0" fmla="*/ 89302 w 304362"/>
              <a:gd name="connsiteY0" fmla="*/ 15796 h 1281064"/>
              <a:gd name="connsiteX1" fmla="*/ 126880 w 304362"/>
              <a:gd name="connsiteY1" fmla="*/ 116004 h 1281064"/>
              <a:gd name="connsiteX2" fmla="*/ 277192 w 304362"/>
              <a:gd name="connsiteY2" fmla="*/ 792410 h 1281064"/>
              <a:gd name="connsiteX3" fmla="*/ 277192 w 304362"/>
              <a:gd name="connsiteY3" fmla="*/ 742305 h 1281064"/>
              <a:gd name="connsiteX4" fmla="*/ 1619 w 304362"/>
              <a:gd name="connsiteY4" fmla="*/ 1280925 h 1281064"/>
              <a:gd name="connsiteX5" fmla="*/ 164458 w 304362"/>
              <a:gd name="connsiteY5" fmla="*/ 792410 h 1281064"/>
              <a:gd name="connsiteX6" fmla="*/ 189510 w 304362"/>
              <a:gd name="connsiteY6" fmla="*/ 516837 h 1281064"/>
              <a:gd name="connsiteX7" fmla="*/ 214562 w 304362"/>
              <a:gd name="connsiteY7" fmla="*/ 291368 h 1281064"/>
              <a:gd name="connsiteX8" fmla="*/ 89302 w 304362"/>
              <a:gd name="connsiteY8" fmla="*/ 15796 h 128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362" h="1281064">
                <a:moveTo>
                  <a:pt x="89302" y="15796"/>
                </a:moveTo>
                <a:cubicBezTo>
                  <a:pt x="74688" y="-13431"/>
                  <a:pt x="95565" y="-13432"/>
                  <a:pt x="126880" y="116004"/>
                </a:cubicBezTo>
                <a:cubicBezTo>
                  <a:pt x="158195" y="245440"/>
                  <a:pt x="277192" y="792410"/>
                  <a:pt x="277192" y="792410"/>
                </a:cubicBezTo>
                <a:cubicBezTo>
                  <a:pt x="302244" y="896793"/>
                  <a:pt x="323121" y="660886"/>
                  <a:pt x="277192" y="742305"/>
                </a:cubicBezTo>
                <a:cubicBezTo>
                  <a:pt x="231263" y="823724"/>
                  <a:pt x="20408" y="1272574"/>
                  <a:pt x="1619" y="1280925"/>
                </a:cubicBezTo>
                <a:cubicBezTo>
                  <a:pt x="-17170" y="1289276"/>
                  <a:pt x="133143" y="919758"/>
                  <a:pt x="164458" y="792410"/>
                </a:cubicBezTo>
                <a:cubicBezTo>
                  <a:pt x="195773" y="665062"/>
                  <a:pt x="181159" y="600344"/>
                  <a:pt x="189510" y="516837"/>
                </a:cubicBezTo>
                <a:cubicBezTo>
                  <a:pt x="197861" y="433330"/>
                  <a:pt x="227088" y="374875"/>
                  <a:pt x="214562" y="291368"/>
                </a:cubicBezTo>
                <a:cubicBezTo>
                  <a:pt x="202036" y="207861"/>
                  <a:pt x="103916" y="45023"/>
                  <a:pt x="89302" y="157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D78F7F0E-D977-18B6-EE5F-05F63F15E545}"/>
              </a:ext>
            </a:extLst>
          </p:cNvPr>
          <p:cNvSpPr/>
          <p:nvPr/>
        </p:nvSpPr>
        <p:spPr>
          <a:xfrm>
            <a:off x="6810792" y="9484846"/>
            <a:ext cx="239645" cy="426044"/>
          </a:xfrm>
          <a:custGeom>
            <a:avLst/>
            <a:gdLst>
              <a:gd name="connsiteX0" fmla="*/ 3367 w 239645"/>
              <a:gd name="connsiteY0" fmla="*/ 9883 h 426044"/>
              <a:gd name="connsiteX1" fmla="*/ 228835 w 239645"/>
              <a:gd name="connsiteY1" fmla="*/ 310507 h 426044"/>
              <a:gd name="connsiteX2" fmla="*/ 203783 w 239645"/>
              <a:gd name="connsiteY2" fmla="*/ 423242 h 426044"/>
              <a:gd name="connsiteX3" fmla="*/ 203783 w 239645"/>
              <a:gd name="connsiteY3" fmla="*/ 210299 h 426044"/>
              <a:gd name="connsiteX4" fmla="*/ 103575 w 239645"/>
              <a:gd name="connsiteY4" fmla="*/ 85039 h 426044"/>
              <a:gd name="connsiteX5" fmla="*/ 3367 w 239645"/>
              <a:gd name="connsiteY5" fmla="*/ 9883 h 42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645" h="426044">
                <a:moveTo>
                  <a:pt x="3367" y="9883"/>
                </a:moveTo>
                <a:cubicBezTo>
                  <a:pt x="24244" y="47461"/>
                  <a:pt x="195432" y="241614"/>
                  <a:pt x="228835" y="310507"/>
                </a:cubicBezTo>
                <a:cubicBezTo>
                  <a:pt x="262238" y="379400"/>
                  <a:pt x="207958" y="439943"/>
                  <a:pt x="203783" y="423242"/>
                </a:cubicBezTo>
                <a:cubicBezTo>
                  <a:pt x="199608" y="406541"/>
                  <a:pt x="220484" y="266666"/>
                  <a:pt x="203783" y="210299"/>
                </a:cubicBezTo>
                <a:cubicBezTo>
                  <a:pt x="187082" y="153932"/>
                  <a:pt x="143241" y="118442"/>
                  <a:pt x="103575" y="85039"/>
                </a:cubicBezTo>
                <a:cubicBezTo>
                  <a:pt x="63909" y="51636"/>
                  <a:pt x="-17510" y="-27695"/>
                  <a:pt x="3367" y="98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4C6E92CB-56B3-2E83-C671-CA1899979F40}"/>
              </a:ext>
            </a:extLst>
          </p:cNvPr>
          <p:cNvSpPr/>
          <p:nvPr/>
        </p:nvSpPr>
        <p:spPr>
          <a:xfrm>
            <a:off x="7640861" y="8440942"/>
            <a:ext cx="338464" cy="954063"/>
          </a:xfrm>
          <a:custGeom>
            <a:avLst/>
            <a:gdLst>
              <a:gd name="connsiteX0" fmla="*/ 16 w 338464"/>
              <a:gd name="connsiteY0" fmla="*/ 1600 h 954063"/>
              <a:gd name="connsiteX1" fmla="*/ 250536 w 338464"/>
              <a:gd name="connsiteY1" fmla="*/ 565272 h 954063"/>
              <a:gd name="connsiteX2" fmla="*/ 338218 w 338464"/>
              <a:gd name="connsiteY2" fmla="*/ 953579 h 954063"/>
              <a:gd name="connsiteX3" fmla="*/ 275588 w 338464"/>
              <a:gd name="connsiteY3" fmla="*/ 640428 h 954063"/>
              <a:gd name="connsiteX4" fmla="*/ 238010 w 338464"/>
              <a:gd name="connsiteY4" fmla="*/ 402433 h 954063"/>
              <a:gd name="connsiteX5" fmla="*/ 16 w 338464"/>
              <a:gd name="connsiteY5" fmla="*/ 1600 h 9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464" h="954063">
                <a:moveTo>
                  <a:pt x="16" y="1600"/>
                </a:moveTo>
                <a:cubicBezTo>
                  <a:pt x="2104" y="28740"/>
                  <a:pt x="194169" y="406609"/>
                  <a:pt x="250536" y="565272"/>
                </a:cubicBezTo>
                <a:cubicBezTo>
                  <a:pt x="306903" y="723935"/>
                  <a:pt x="334043" y="941053"/>
                  <a:pt x="338218" y="953579"/>
                </a:cubicBezTo>
                <a:cubicBezTo>
                  <a:pt x="342393" y="966105"/>
                  <a:pt x="292289" y="732286"/>
                  <a:pt x="275588" y="640428"/>
                </a:cubicBezTo>
                <a:cubicBezTo>
                  <a:pt x="258887" y="548570"/>
                  <a:pt x="283939" y="504729"/>
                  <a:pt x="238010" y="402433"/>
                </a:cubicBezTo>
                <a:cubicBezTo>
                  <a:pt x="192081" y="300137"/>
                  <a:pt x="-2072" y="-25540"/>
                  <a:pt x="16" y="16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FC62E3C2-3B1C-2F7D-1639-905AFC6C3014}"/>
              </a:ext>
            </a:extLst>
          </p:cNvPr>
          <p:cNvSpPr/>
          <p:nvPr/>
        </p:nvSpPr>
        <p:spPr>
          <a:xfrm>
            <a:off x="8029147" y="8453059"/>
            <a:ext cx="177659" cy="766113"/>
          </a:xfrm>
          <a:custGeom>
            <a:avLst/>
            <a:gdLst>
              <a:gd name="connsiteX0" fmla="*/ 37 w 177659"/>
              <a:gd name="connsiteY0" fmla="*/ 2009 h 766113"/>
              <a:gd name="connsiteX1" fmla="*/ 25089 w 177659"/>
              <a:gd name="connsiteY1" fmla="*/ 64640 h 766113"/>
              <a:gd name="connsiteX2" fmla="*/ 162875 w 177659"/>
              <a:gd name="connsiteY2" fmla="*/ 465473 h 766113"/>
              <a:gd name="connsiteX3" fmla="*/ 112771 w 177659"/>
              <a:gd name="connsiteY3" fmla="*/ 766097 h 766113"/>
              <a:gd name="connsiteX4" fmla="*/ 175401 w 177659"/>
              <a:gd name="connsiteY4" fmla="*/ 477999 h 766113"/>
              <a:gd name="connsiteX5" fmla="*/ 150349 w 177659"/>
              <a:gd name="connsiteY5" fmla="*/ 240004 h 766113"/>
              <a:gd name="connsiteX6" fmla="*/ 25089 w 177659"/>
              <a:gd name="connsiteY6" fmla="*/ 77166 h 766113"/>
              <a:gd name="connsiteX7" fmla="*/ 37 w 177659"/>
              <a:gd name="connsiteY7" fmla="*/ 2009 h 76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659" h="766113">
                <a:moveTo>
                  <a:pt x="37" y="2009"/>
                </a:moveTo>
                <a:cubicBezTo>
                  <a:pt x="37" y="-79"/>
                  <a:pt x="-2051" y="-12604"/>
                  <a:pt x="25089" y="64640"/>
                </a:cubicBezTo>
                <a:cubicBezTo>
                  <a:pt x="52229" y="141884"/>
                  <a:pt x="148261" y="348564"/>
                  <a:pt x="162875" y="465473"/>
                </a:cubicBezTo>
                <a:cubicBezTo>
                  <a:pt x="177489" y="582382"/>
                  <a:pt x="110683" y="764009"/>
                  <a:pt x="112771" y="766097"/>
                </a:cubicBezTo>
                <a:cubicBezTo>
                  <a:pt x="114859" y="768185"/>
                  <a:pt x="169138" y="565681"/>
                  <a:pt x="175401" y="477999"/>
                </a:cubicBezTo>
                <a:cubicBezTo>
                  <a:pt x="181664" y="390317"/>
                  <a:pt x="175401" y="306809"/>
                  <a:pt x="150349" y="240004"/>
                </a:cubicBezTo>
                <a:cubicBezTo>
                  <a:pt x="125297" y="173199"/>
                  <a:pt x="50141" y="123095"/>
                  <a:pt x="25089" y="77166"/>
                </a:cubicBezTo>
                <a:cubicBezTo>
                  <a:pt x="37" y="31237"/>
                  <a:pt x="37" y="4097"/>
                  <a:pt x="37" y="20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2D2B93D3-E45B-41FB-D9F3-8F15CAE38F19}"/>
              </a:ext>
            </a:extLst>
          </p:cNvPr>
          <p:cNvSpPr/>
          <p:nvPr/>
        </p:nvSpPr>
        <p:spPr>
          <a:xfrm>
            <a:off x="5170822" y="6543257"/>
            <a:ext cx="233414" cy="590562"/>
          </a:xfrm>
          <a:custGeom>
            <a:avLst/>
            <a:gdLst>
              <a:gd name="connsiteX0" fmla="*/ 13826 w 233414"/>
              <a:gd name="connsiteY0" fmla="*/ 12991 h 590562"/>
              <a:gd name="connsiteX1" fmla="*/ 169274 w 233414"/>
              <a:gd name="connsiteY1" fmla="*/ 406183 h 590562"/>
              <a:gd name="connsiteX2" fmla="*/ 141842 w 233414"/>
              <a:gd name="connsiteY2" fmla="*/ 314743 h 590562"/>
              <a:gd name="connsiteX3" fmla="*/ 233282 w 233414"/>
              <a:gd name="connsiteY3" fmla="*/ 589063 h 590562"/>
              <a:gd name="connsiteX4" fmla="*/ 160130 w 233414"/>
              <a:gd name="connsiteY4" fmla="*/ 415327 h 590562"/>
              <a:gd name="connsiteX5" fmla="*/ 77834 w 233414"/>
              <a:gd name="connsiteY5" fmla="*/ 214159 h 590562"/>
              <a:gd name="connsiteX6" fmla="*/ 13826 w 233414"/>
              <a:gd name="connsiteY6" fmla="*/ 104431 h 590562"/>
              <a:gd name="connsiteX7" fmla="*/ 13826 w 233414"/>
              <a:gd name="connsiteY7" fmla="*/ 12991 h 59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414" h="590562">
                <a:moveTo>
                  <a:pt x="13826" y="12991"/>
                </a:moveTo>
                <a:cubicBezTo>
                  <a:pt x="39734" y="63283"/>
                  <a:pt x="147938" y="355891"/>
                  <a:pt x="169274" y="406183"/>
                </a:cubicBezTo>
                <a:cubicBezTo>
                  <a:pt x="190610" y="456475"/>
                  <a:pt x="131174" y="284263"/>
                  <a:pt x="141842" y="314743"/>
                </a:cubicBezTo>
                <a:cubicBezTo>
                  <a:pt x="152510" y="345223"/>
                  <a:pt x="230234" y="572299"/>
                  <a:pt x="233282" y="589063"/>
                </a:cubicBezTo>
                <a:cubicBezTo>
                  <a:pt x="236330" y="605827"/>
                  <a:pt x="186038" y="477811"/>
                  <a:pt x="160130" y="415327"/>
                </a:cubicBezTo>
                <a:cubicBezTo>
                  <a:pt x="134222" y="352843"/>
                  <a:pt x="102218" y="265975"/>
                  <a:pt x="77834" y="214159"/>
                </a:cubicBezTo>
                <a:cubicBezTo>
                  <a:pt x="53450" y="162343"/>
                  <a:pt x="22970" y="136435"/>
                  <a:pt x="13826" y="104431"/>
                </a:cubicBezTo>
                <a:cubicBezTo>
                  <a:pt x="4682" y="72427"/>
                  <a:pt x="-12082" y="-37301"/>
                  <a:pt x="13826" y="1299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FE6D1B9A-FB14-7A5C-DE2D-4EA05E18E848}"/>
              </a:ext>
            </a:extLst>
          </p:cNvPr>
          <p:cNvSpPr/>
          <p:nvPr/>
        </p:nvSpPr>
        <p:spPr>
          <a:xfrm>
            <a:off x="4209843" y="7927848"/>
            <a:ext cx="572519" cy="123801"/>
          </a:xfrm>
          <a:custGeom>
            <a:avLst/>
            <a:gdLst>
              <a:gd name="connsiteX0" fmla="*/ 5541 w 572519"/>
              <a:gd name="connsiteY0" fmla="*/ 118872 h 123801"/>
              <a:gd name="connsiteX1" fmla="*/ 453597 w 572519"/>
              <a:gd name="connsiteY1" fmla="*/ 9144 h 123801"/>
              <a:gd name="connsiteX2" fmla="*/ 252429 w 572519"/>
              <a:gd name="connsiteY2" fmla="*/ 91440 h 123801"/>
              <a:gd name="connsiteX3" fmla="*/ 572469 w 572519"/>
              <a:gd name="connsiteY3" fmla="*/ 0 h 123801"/>
              <a:gd name="connsiteX4" fmla="*/ 224997 w 572519"/>
              <a:gd name="connsiteY4" fmla="*/ 91440 h 123801"/>
              <a:gd name="connsiteX5" fmla="*/ 5541 w 572519"/>
              <a:gd name="connsiteY5" fmla="*/ 118872 h 12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519" h="123801">
                <a:moveTo>
                  <a:pt x="5541" y="118872"/>
                </a:moveTo>
                <a:cubicBezTo>
                  <a:pt x="43641" y="105156"/>
                  <a:pt x="412449" y="13716"/>
                  <a:pt x="453597" y="9144"/>
                </a:cubicBezTo>
                <a:cubicBezTo>
                  <a:pt x="494745" y="4572"/>
                  <a:pt x="232617" y="92964"/>
                  <a:pt x="252429" y="91440"/>
                </a:cubicBezTo>
                <a:cubicBezTo>
                  <a:pt x="272241" y="89916"/>
                  <a:pt x="577041" y="0"/>
                  <a:pt x="572469" y="0"/>
                </a:cubicBezTo>
                <a:cubicBezTo>
                  <a:pt x="567897" y="0"/>
                  <a:pt x="314913" y="67056"/>
                  <a:pt x="224997" y="91440"/>
                </a:cubicBezTo>
                <a:cubicBezTo>
                  <a:pt x="135081" y="115824"/>
                  <a:pt x="-32559" y="132588"/>
                  <a:pt x="5541" y="1188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CB5308D-41DF-9E56-23F9-639C85D9EFCF}"/>
              </a:ext>
            </a:extLst>
          </p:cNvPr>
          <p:cNvSpPr/>
          <p:nvPr/>
        </p:nvSpPr>
        <p:spPr>
          <a:xfrm>
            <a:off x="5614204" y="7158545"/>
            <a:ext cx="595169" cy="606506"/>
          </a:xfrm>
          <a:custGeom>
            <a:avLst/>
            <a:gdLst>
              <a:gd name="connsiteX0" fmla="*/ 594572 w 595169"/>
              <a:gd name="connsiteY0" fmla="*/ 1207 h 606506"/>
              <a:gd name="connsiteX1" fmla="*/ 36788 w 595169"/>
              <a:gd name="connsiteY1" fmla="*/ 366967 h 606506"/>
              <a:gd name="connsiteX2" fmla="*/ 237956 w 595169"/>
              <a:gd name="connsiteY2" fmla="*/ 293815 h 606506"/>
              <a:gd name="connsiteX3" fmla="*/ 212 w 595169"/>
              <a:gd name="connsiteY3" fmla="*/ 604711 h 606506"/>
              <a:gd name="connsiteX4" fmla="*/ 192236 w 595169"/>
              <a:gd name="connsiteY4" fmla="*/ 421831 h 606506"/>
              <a:gd name="connsiteX5" fmla="*/ 212 w 595169"/>
              <a:gd name="connsiteY5" fmla="*/ 430975 h 606506"/>
              <a:gd name="connsiteX6" fmla="*/ 192236 w 595169"/>
              <a:gd name="connsiteY6" fmla="*/ 238951 h 606506"/>
              <a:gd name="connsiteX7" fmla="*/ 146516 w 595169"/>
              <a:gd name="connsiteY7" fmla="*/ 248095 h 606506"/>
              <a:gd name="connsiteX8" fmla="*/ 594572 w 595169"/>
              <a:gd name="connsiteY8" fmla="*/ 1207 h 60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169" h="606506">
                <a:moveTo>
                  <a:pt x="594572" y="1207"/>
                </a:moveTo>
                <a:cubicBezTo>
                  <a:pt x="576284" y="21019"/>
                  <a:pt x="96224" y="318199"/>
                  <a:pt x="36788" y="366967"/>
                </a:cubicBezTo>
                <a:cubicBezTo>
                  <a:pt x="-22648" y="415735"/>
                  <a:pt x="244052" y="254191"/>
                  <a:pt x="237956" y="293815"/>
                </a:cubicBezTo>
                <a:cubicBezTo>
                  <a:pt x="231860" y="333439"/>
                  <a:pt x="7832" y="583375"/>
                  <a:pt x="212" y="604711"/>
                </a:cubicBezTo>
                <a:cubicBezTo>
                  <a:pt x="-7408" y="626047"/>
                  <a:pt x="192236" y="450787"/>
                  <a:pt x="192236" y="421831"/>
                </a:cubicBezTo>
                <a:cubicBezTo>
                  <a:pt x="192236" y="392875"/>
                  <a:pt x="212" y="461455"/>
                  <a:pt x="212" y="430975"/>
                </a:cubicBezTo>
                <a:cubicBezTo>
                  <a:pt x="212" y="400495"/>
                  <a:pt x="167852" y="269431"/>
                  <a:pt x="192236" y="238951"/>
                </a:cubicBezTo>
                <a:cubicBezTo>
                  <a:pt x="216620" y="208471"/>
                  <a:pt x="87080" y="284671"/>
                  <a:pt x="146516" y="248095"/>
                </a:cubicBezTo>
                <a:cubicBezTo>
                  <a:pt x="205952" y="211519"/>
                  <a:pt x="612860" y="-18605"/>
                  <a:pt x="594572" y="1207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F1EEED7D-DF9A-17FF-4654-022912C2C76A}"/>
              </a:ext>
            </a:extLst>
          </p:cNvPr>
          <p:cNvSpPr/>
          <p:nvPr/>
        </p:nvSpPr>
        <p:spPr>
          <a:xfrm>
            <a:off x="4087038" y="5822853"/>
            <a:ext cx="490527" cy="620348"/>
          </a:xfrm>
          <a:custGeom>
            <a:avLst/>
            <a:gdLst>
              <a:gd name="connsiteX0" fmla="*/ 3699 w 490527"/>
              <a:gd name="connsiteY0" fmla="*/ 431 h 620348"/>
              <a:gd name="connsiteX1" fmla="*/ 388709 w 490527"/>
              <a:gd name="connsiteY1" fmla="*/ 260313 h 620348"/>
              <a:gd name="connsiteX2" fmla="*/ 369459 w 490527"/>
              <a:gd name="connsiteY2" fmla="*/ 164061 h 620348"/>
              <a:gd name="connsiteX3" fmla="*/ 484962 w 490527"/>
              <a:gd name="connsiteY3" fmla="*/ 385442 h 620348"/>
              <a:gd name="connsiteX4" fmla="*/ 465711 w 490527"/>
              <a:gd name="connsiteY4" fmla="*/ 279564 h 620348"/>
              <a:gd name="connsiteX5" fmla="*/ 407960 w 490527"/>
              <a:gd name="connsiteY5" fmla="*/ 616448 h 620348"/>
              <a:gd name="connsiteX6" fmla="*/ 311707 w 490527"/>
              <a:gd name="connsiteY6" fmla="*/ 443193 h 620348"/>
              <a:gd name="connsiteX7" fmla="*/ 71076 w 490527"/>
              <a:gd name="connsiteY7" fmla="*/ 144810 h 620348"/>
              <a:gd name="connsiteX8" fmla="*/ 263581 w 490527"/>
              <a:gd name="connsiteY8" fmla="*/ 356566 h 620348"/>
              <a:gd name="connsiteX9" fmla="*/ 196204 w 490527"/>
              <a:gd name="connsiteY9" fmla="*/ 202562 h 620348"/>
              <a:gd name="connsiteX10" fmla="*/ 3699 w 490527"/>
              <a:gd name="connsiteY10" fmla="*/ 431 h 6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527" h="620348">
                <a:moveTo>
                  <a:pt x="3699" y="431"/>
                </a:moveTo>
                <a:cubicBezTo>
                  <a:pt x="35783" y="10056"/>
                  <a:pt x="327749" y="233041"/>
                  <a:pt x="388709" y="260313"/>
                </a:cubicBezTo>
                <a:cubicBezTo>
                  <a:pt x="449669" y="287585"/>
                  <a:pt x="353417" y="143206"/>
                  <a:pt x="369459" y="164061"/>
                </a:cubicBezTo>
                <a:cubicBezTo>
                  <a:pt x="385501" y="184916"/>
                  <a:pt x="468920" y="366192"/>
                  <a:pt x="484962" y="385442"/>
                </a:cubicBezTo>
                <a:cubicBezTo>
                  <a:pt x="501004" y="404692"/>
                  <a:pt x="478545" y="241063"/>
                  <a:pt x="465711" y="279564"/>
                </a:cubicBezTo>
                <a:cubicBezTo>
                  <a:pt x="452877" y="318065"/>
                  <a:pt x="433627" y="589177"/>
                  <a:pt x="407960" y="616448"/>
                </a:cubicBezTo>
                <a:cubicBezTo>
                  <a:pt x="382293" y="643720"/>
                  <a:pt x="367854" y="521799"/>
                  <a:pt x="311707" y="443193"/>
                </a:cubicBezTo>
                <a:cubicBezTo>
                  <a:pt x="255560" y="364587"/>
                  <a:pt x="79097" y="159248"/>
                  <a:pt x="71076" y="144810"/>
                </a:cubicBezTo>
                <a:cubicBezTo>
                  <a:pt x="63055" y="130372"/>
                  <a:pt x="242726" y="346941"/>
                  <a:pt x="263581" y="356566"/>
                </a:cubicBezTo>
                <a:cubicBezTo>
                  <a:pt x="284436" y="366191"/>
                  <a:pt x="234705" y="260314"/>
                  <a:pt x="196204" y="202562"/>
                </a:cubicBezTo>
                <a:cubicBezTo>
                  <a:pt x="157703" y="144810"/>
                  <a:pt x="-28385" y="-9194"/>
                  <a:pt x="3699" y="43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円/楕円 1238">
            <a:extLst>
              <a:ext uri="{FF2B5EF4-FFF2-40B4-BE49-F238E27FC236}">
                <a16:creationId xmlns:a16="http://schemas.microsoft.com/office/drawing/2014/main" id="{207D6715-0F2E-E1A2-9F7C-4FD42620D35B}"/>
              </a:ext>
            </a:extLst>
          </p:cNvPr>
          <p:cNvSpPr/>
          <p:nvPr/>
        </p:nvSpPr>
        <p:spPr>
          <a:xfrm>
            <a:off x="3696300" y="6713480"/>
            <a:ext cx="622364" cy="62236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32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宇多田ヒカル、新曲「あなた」がSONYのCMソングに決定 | OKMusic" hidden="1">
            <a:extLst>
              <a:ext uri="{FF2B5EF4-FFF2-40B4-BE49-F238E27FC236}">
                <a16:creationId xmlns:a16="http://schemas.microsoft.com/office/drawing/2014/main" id="{96561F5D-938F-426F-AFAB-4E07C913D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24891"/>
            <a:ext cx="9258300" cy="935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1" name="グループ化 1180">
            <a:extLst>
              <a:ext uri="{FF2B5EF4-FFF2-40B4-BE49-F238E27FC236}">
                <a16:creationId xmlns:a16="http://schemas.microsoft.com/office/drawing/2014/main" id="{982121AC-791F-45C6-9717-02B3AF5C0F9A}"/>
              </a:ext>
            </a:extLst>
          </p:cNvPr>
          <p:cNvGrpSpPr/>
          <p:nvPr/>
        </p:nvGrpSpPr>
        <p:grpSpPr>
          <a:xfrm>
            <a:off x="171390" y="2687971"/>
            <a:ext cx="9304941" cy="8515676"/>
            <a:chOff x="171390" y="2687971"/>
            <a:chExt cx="9304941" cy="851567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3CC67B5-4448-41AE-A874-CE831D412BE8}"/>
                </a:ext>
              </a:extLst>
            </p:cNvPr>
            <p:cNvSpPr/>
            <p:nvPr/>
          </p:nvSpPr>
          <p:spPr>
            <a:xfrm>
              <a:off x="3593118" y="6012911"/>
              <a:ext cx="858001" cy="324412"/>
            </a:xfrm>
            <a:custGeom>
              <a:avLst/>
              <a:gdLst>
                <a:gd name="connsiteX0" fmla="*/ 18445 w 858001"/>
                <a:gd name="connsiteY0" fmla="*/ 245014 h 324412"/>
                <a:gd name="connsiteX1" fmla="*/ 139095 w 858001"/>
                <a:gd name="connsiteY1" fmla="*/ 167227 h 324412"/>
                <a:gd name="connsiteX2" fmla="*/ 243870 w 858001"/>
                <a:gd name="connsiteY2" fmla="*/ 97377 h 324412"/>
                <a:gd name="connsiteX3" fmla="*/ 351820 w 858001"/>
                <a:gd name="connsiteY3" fmla="*/ 57689 h 324412"/>
                <a:gd name="connsiteX4" fmla="*/ 532795 w 858001"/>
                <a:gd name="connsiteY4" fmla="*/ 79914 h 324412"/>
                <a:gd name="connsiteX5" fmla="*/ 655032 w 858001"/>
                <a:gd name="connsiteY5" fmla="*/ 149764 h 324412"/>
                <a:gd name="connsiteX6" fmla="*/ 704245 w 858001"/>
                <a:gd name="connsiteY6" fmla="*/ 233902 h 324412"/>
                <a:gd name="connsiteX7" fmla="*/ 694720 w 858001"/>
                <a:gd name="connsiteY7" fmla="*/ 265652 h 324412"/>
                <a:gd name="connsiteX8" fmla="*/ 664557 w 858001"/>
                <a:gd name="connsiteY8" fmla="*/ 295814 h 324412"/>
                <a:gd name="connsiteX9" fmla="*/ 597882 w 858001"/>
                <a:gd name="connsiteY9" fmla="*/ 324389 h 324412"/>
                <a:gd name="connsiteX10" fmla="*/ 702657 w 858001"/>
                <a:gd name="connsiteY10" fmla="*/ 291052 h 324412"/>
                <a:gd name="connsiteX11" fmla="*/ 807432 w 858001"/>
                <a:gd name="connsiteY11" fmla="*/ 292639 h 324412"/>
                <a:gd name="connsiteX12" fmla="*/ 856645 w 858001"/>
                <a:gd name="connsiteY12" fmla="*/ 287877 h 324412"/>
                <a:gd name="connsiteX13" fmla="*/ 821720 w 858001"/>
                <a:gd name="connsiteY13" fmla="*/ 229139 h 324412"/>
                <a:gd name="connsiteX14" fmla="*/ 608995 w 858001"/>
                <a:gd name="connsiteY14" fmla="*/ 48164 h 324412"/>
                <a:gd name="connsiteX15" fmla="*/ 504220 w 858001"/>
                <a:gd name="connsiteY15" fmla="*/ 8477 h 324412"/>
                <a:gd name="connsiteX16" fmla="*/ 323245 w 858001"/>
                <a:gd name="connsiteY16" fmla="*/ 3714 h 324412"/>
                <a:gd name="connsiteX17" fmla="*/ 210532 w 858001"/>
                <a:gd name="connsiteY17" fmla="*/ 52927 h 324412"/>
                <a:gd name="connsiteX18" fmla="*/ 112107 w 858001"/>
                <a:gd name="connsiteY18" fmla="*/ 106902 h 324412"/>
                <a:gd name="connsiteX19" fmla="*/ 15270 w 858001"/>
                <a:gd name="connsiteY19" fmla="*/ 178339 h 324412"/>
                <a:gd name="connsiteX20" fmla="*/ 18445 w 858001"/>
                <a:gd name="connsiteY20" fmla="*/ 245014 h 32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58001" h="324412">
                  <a:moveTo>
                    <a:pt x="18445" y="245014"/>
                  </a:moveTo>
                  <a:cubicBezTo>
                    <a:pt x="39083" y="243162"/>
                    <a:pt x="101524" y="191833"/>
                    <a:pt x="139095" y="167227"/>
                  </a:cubicBezTo>
                  <a:cubicBezTo>
                    <a:pt x="176666" y="142621"/>
                    <a:pt x="208416" y="115633"/>
                    <a:pt x="243870" y="97377"/>
                  </a:cubicBezTo>
                  <a:cubicBezTo>
                    <a:pt x="279324" y="79121"/>
                    <a:pt x="303666" y="60600"/>
                    <a:pt x="351820" y="57689"/>
                  </a:cubicBezTo>
                  <a:cubicBezTo>
                    <a:pt x="399974" y="54778"/>
                    <a:pt x="482260" y="64568"/>
                    <a:pt x="532795" y="79914"/>
                  </a:cubicBezTo>
                  <a:cubicBezTo>
                    <a:pt x="583330" y="95260"/>
                    <a:pt x="626457" y="124099"/>
                    <a:pt x="655032" y="149764"/>
                  </a:cubicBezTo>
                  <a:cubicBezTo>
                    <a:pt x="683607" y="175429"/>
                    <a:pt x="697630" y="214587"/>
                    <a:pt x="704245" y="233902"/>
                  </a:cubicBezTo>
                  <a:cubicBezTo>
                    <a:pt x="710860" y="253217"/>
                    <a:pt x="701335" y="255333"/>
                    <a:pt x="694720" y="265652"/>
                  </a:cubicBezTo>
                  <a:cubicBezTo>
                    <a:pt x="688105" y="275971"/>
                    <a:pt x="680697" y="286025"/>
                    <a:pt x="664557" y="295814"/>
                  </a:cubicBezTo>
                  <a:cubicBezTo>
                    <a:pt x="648417" y="305604"/>
                    <a:pt x="591532" y="325183"/>
                    <a:pt x="597882" y="324389"/>
                  </a:cubicBezTo>
                  <a:cubicBezTo>
                    <a:pt x="604232" y="323595"/>
                    <a:pt x="667732" y="296344"/>
                    <a:pt x="702657" y="291052"/>
                  </a:cubicBezTo>
                  <a:cubicBezTo>
                    <a:pt x="737582" y="285760"/>
                    <a:pt x="781767" y="293168"/>
                    <a:pt x="807432" y="292639"/>
                  </a:cubicBezTo>
                  <a:cubicBezTo>
                    <a:pt x="833097" y="292110"/>
                    <a:pt x="854264" y="298460"/>
                    <a:pt x="856645" y="287877"/>
                  </a:cubicBezTo>
                  <a:cubicBezTo>
                    <a:pt x="859026" y="277294"/>
                    <a:pt x="862995" y="269091"/>
                    <a:pt x="821720" y="229139"/>
                  </a:cubicBezTo>
                  <a:cubicBezTo>
                    <a:pt x="780445" y="189187"/>
                    <a:pt x="661912" y="84941"/>
                    <a:pt x="608995" y="48164"/>
                  </a:cubicBezTo>
                  <a:cubicBezTo>
                    <a:pt x="556078" y="11387"/>
                    <a:pt x="551845" y="15885"/>
                    <a:pt x="504220" y="8477"/>
                  </a:cubicBezTo>
                  <a:cubicBezTo>
                    <a:pt x="456595" y="1069"/>
                    <a:pt x="372193" y="-3694"/>
                    <a:pt x="323245" y="3714"/>
                  </a:cubicBezTo>
                  <a:cubicBezTo>
                    <a:pt x="274297" y="11122"/>
                    <a:pt x="245722" y="35729"/>
                    <a:pt x="210532" y="52927"/>
                  </a:cubicBezTo>
                  <a:cubicBezTo>
                    <a:pt x="175342" y="70125"/>
                    <a:pt x="144651" y="86000"/>
                    <a:pt x="112107" y="106902"/>
                  </a:cubicBezTo>
                  <a:cubicBezTo>
                    <a:pt x="79563" y="127804"/>
                    <a:pt x="39082" y="154262"/>
                    <a:pt x="15270" y="178339"/>
                  </a:cubicBezTo>
                  <a:cubicBezTo>
                    <a:pt x="-8542" y="202416"/>
                    <a:pt x="-2193" y="246866"/>
                    <a:pt x="18445" y="245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587A4A7-C248-4127-8750-FCA4B8AFD6A5}"/>
                </a:ext>
              </a:extLst>
            </p:cNvPr>
            <p:cNvSpPr/>
            <p:nvPr/>
          </p:nvSpPr>
          <p:spPr>
            <a:xfrm>
              <a:off x="3487150" y="6140444"/>
              <a:ext cx="214077" cy="132768"/>
            </a:xfrm>
            <a:custGeom>
              <a:avLst/>
              <a:gdLst>
                <a:gd name="connsiteX0" fmla="*/ 213313 w 214077"/>
                <a:gd name="connsiteY0" fmla="*/ 6 h 132768"/>
                <a:gd name="connsiteX1" fmla="*/ 100600 w 214077"/>
                <a:gd name="connsiteY1" fmla="*/ 93669 h 132768"/>
                <a:gd name="connsiteX2" fmla="*/ 27575 w 214077"/>
                <a:gd name="connsiteY2" fmla="*/ 127006 h 132768"/>
                <a:gd name="connsiteX3" fmla="*/ 5350 w 214077"/>
                <a:gd name="connsiteY3" fmla="*/ 131769 h 132768"/>
                <a:gd name="connsiteX4" fmla="*/ 121238 w 214077"/>
                <a:gd name="connsiteY4" fmla="*/ 115894 h 132768"/>
                <a:gd name="connsiteX5" fmla="*/ 148225 w 214077"/>
                <a:gd name="connsiteY5" fmla="*/ 98431 h 132768"/>
                <a:gd name="connsiteX6" fmla="*/ 213313 w 214077"/>
                <a:gd name="connsiteY6" fmla="*/ 6 h 132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077" h="132768">
                  <a:moveTo>
                    <a:pt x="213313" y="6"/>
                  </a:moveTo>
                  <a:cubicBezTo>
                    <a:pt x="205376" y="-788"/>
                    <a:pt x="131556" y="72502"/>
                    <a:pt x="100600" y="93669"/>
                  </a:cubicBezTo>
                  <a:cubicBezTo>
                    <a:pt x="69644" y="114836"/>
                    <a:pt x="43450" y="120656"/>
                    <a:pt x="27575" y="127006"/>
                  </a:cubicBezTo>
                  <a:cubicBezTo>
                    <a:pt x="11700" y="133356"/>
                    <a:pt x="-10260" y="133621"/>
                    <a:pt x="5350" y="131769"/>
                  </a:cubicBezTo>
                  <a:cubicBezTo>
                    <a:pt x="20960" y="129917"/>
                    <a:pt x="97426" y="121450"/>
                    <a:pt x="121238" y="115894"/>
                  </a:cubicBezTo>
                  <a:cubicBezTo>
                    <a:pt x="145050" y="110338"/>
                    <a:pt x="131292" y="112189"/>
                    <a:pt x="148225" y="98431"/>
                  </a:cubicBezTo>
                  <a:cubicBezTo>
                    <a:pt x="165158" y="84673"/>
                    <a:pt x="221250" y="800"/>
                    <a:pt x="21331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2EAF184-2770-4745-85EB-FD3FF398AE7F}"/>
                </a:ext>
              </a:extLst>
            </p:cNvPr>
            <p:cNvSpPr/>
            <p:nvPr/>
          </p:nvSpPr>
          <p:spPr>
            <a:xfrm>
              <a:off x="3479218" y="5993532"/>
              <a:ext cx="632443" cy="237004"/>
            </a:xfrm>
            <a:custGeom>
              <a:avLst/>
              <a:gdLst>
                <a:gd name="connsiteX0" fmla="*/ 630820 w 632443"/>
                <a:gd name="connsiteY0" fmla="*/ 48493 h 237004"/>
                <a:gd name="connsiteX1" fmla="*/ 399045 w 632443"/>
                <a:gd name="connsiteY1" fmla="*/ 45318 h 237004"/>
                <a:gd name="connsiteX2" fmla="*/ 291095 w 632443"/>
                <a:gd name="connsiteY2" fmla="*/ 88181 h 237004"/>
                <a:gd name="connsiteX3" fmla="*/ 133932 w 632443"/>
                <a:gd name="connsiteY3" fmla="*/ 196131 h 237004"/>
                <a:gd name="connsiteX4" fmla="*/ 103770 w 632443"/>
                <a:gd name="connsiteY4" fmla="*/ 235818 h 237004"/>
                <a:gd name="connsiteX5" fmla="*/ 582 w 632443"/>
                <a:gd name="connsiteY5" fmla="*/ 226293 h 237004"/>
                <a:gd name="connsiteX6" fmla="*/ 62495 w 632443"/>
                <a:gd name="connsiteY6" fmla="*/ 223118 h 237004"/>
                <a:gd name="connsiteX7" fmla="*/ 76782 w 632443"/>
                <a:gd name="connsiteY7" fmla="*/ 210418 h 237004"/>
                <a:gd name="connsiteX8" fmla="*/ 114882 w 632443"/>
                <a:gd name="connsiteY8" fmla="*/ 180256 h 237004"/>
                <a:gd name="connsiteX9" fmla="*/ 129170 w 632443"/>
                <a:gd name="connsiteY9" fmla="*/ 154856 h 237004"/>
                <a:gd name="connsiteX10" fmla="*/ 154570 w 632443"/>
                <a:gd name="connsiteY10" fmla="*/ 124693 h 237004"/>
                <a:gd name="connsiteX11" fmla="*/ 189495 w 632443"/>
                <a:gd name="connsiteY11" fmla="*/ 100881 h 237004"/>
                <a:gd name="connsiteX12" fmla="*/ 279982 w 632443"/>
                <a:gd name="connsiteY12" fmla="*/ 54843 h 237004"/>
                <a:gd name="connsiteX13" fmla="*/ 329195 w 632443"/>
                <a:gd name="connsiteY13" fmla="*/ 43731 h 237004"/>
                <a:gd name="connsiteX14" fmla="*/ 424445 w 632443"/>
                <a:gd name="connsiteY14" fmla="*/ 11981 h 237004"/>
                <a:gd name="connsiteX15" fmla="*/ 499057 w 632443"/>
                <a:gd name="connsiteY15" fmla="*/ 868 h 237004"/>
                <a:gd name="connsiteX16" fmla="*/ 630820 w 632443"/>
                <a:gd name="connsiteY16" fmla="*/ 48493 h 2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2443" h="237004">
                  <a:moveTo>
                    <a:pt x="630820" y="48493"/>
                  </a:moveTo>
                  <a:cubicBezTo>
                    <a:pt x="614151" y="55901"/>
                    <a:pt x="455666" y="38703"/>
                    <a:pt x="399045" y="45318"/>
                  </a:cubicBezTo>
                  <a:cubicBezTo>
                    <a:pt x="342424" y="51933"/>
                    <a:pt x="335280" y="63046"/>
                    <a:pt x="291095" y="88181"/>
                  </a:cubicBezTo>
                  <a:cubicBezTo>
                    <a:pt x="246909" y="113317"/>
                    <a:pt x="165153" y="171525"/>
                    <a:pt x="133932" y="196131"/>
                  </a:cubicBezTo>
                  <a:cubicBezTo>
                    <a:pt x="102711" y="220737"/>
                    <a:pt x="125995" y="230791"/>
                    <a:pt x="103770" y="235818"/>
                  </a:cubicBezTo>
                  <a:cubicBezTo>
                    <a:pt x="81545" y="240845"/>
                    <a:pt x="7461" y="228410"/>
                    <a:pt x="582" y="226293"/>
                  </a:cubicBezTo>
                  <a:cubicBezTo>
                    <a:pt x="-6297" y="224176"/>
                    <a:pt x="49795" y="225764"/>
                    <a:pt x="62495" y="223118"/>
                  </a:cubicBezTo>
                  <a:cubicBezTo>
                    <a:pt x="75195" y="220472"/>
                    <a:pt x="68051" y="217562"/>
                    <a:pt x="76782" y="210418"/>
                  </a:cubicBezTo>
                  <a:cubicBezTo>
                    <a:pt x="85513" y="203274"/>
                    <a:pt x="106151" y="189516"/>
                    <a:pt x="114882" y="180256"/>
                  </a:cubicBezTo>
                  <a:cubicBezTo>
                    <a:pt x="123613" y="170996"/>
                    <a:pt x="122555" y="164116"/>
                    <a:pt x="129170" y="154856"/>
                  </a:cubicBezTo>
                  <a:cubicBezTo>
                    <a:pt x="135785" y="145596"/>
                    <a:pt x="144516" y="133689"/>
                    <a:pt x="154570" y="124693"/>
                  </a:cubicBezTo>
                  <a:cubicBezTo>
                    <a:pt x="164624" y="115697"/>
                    <a:pt x="168593" y="112523"/>
                    <a:pt x="189495" y="100881"/>
                  </a:cubicBezTo>
                  <a:cubicBezTo>
                    <a:pt x="210397" y="89239"/>
                    <a:pt x="256699" y="64368"/>
                    <a:pt x="279982" y="54843"/>
                  </a:cubicBezTo>
                  <a:cubicBezTo>
                    <a:pt x="303265" y="45318"/>
                    <a:pt x="305118" y="50875"/>
                    <a:pt x="329195" y="43731"/>
                  </a:cubicBezTo>
                  <a:cubicBezTo>
                    <a:pt x="353272" y="36587"/>
                    <a:pt x="396135" y="19125"/>
                    <a:pt x="424445" y="11981"/>
                  </a:cubicBezTo>
                  <a:cubicBezTo>
                    <a:pt x="452755" y="4837"/>
                    <a:pt x="467042" y="-2572"/>
                    <a:pt x="499057" y="868"/>
                  </a:cubicBezTo>
                  <a:cubicBezTo>
                    <a:pt x="531071" y="4307"/>
                    <a:pt x="647489" y="41085"/>
                    <a:pt x="630820" y="48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FDB6FD9-D49C-432F-89AE-B75E503A746F}"/>
                </a:ext>
              </a:extLst>
            </p:cNvPr>
            <p:cNvSpPr/>
            <p:nvPr/>
          </p:nvSpPr>
          <p:spPr>
            <a:xfrm>
              <a:off x="3737711" y="6118029"/>
              <a:ext cx="484092" cy="226959"/>
            </a:xfrm>
            <a:custGeom>
              <a:avLst/>
              <a:gdLst>
                <a:gd name="connsiteX0" fmla="*/ 123089 w 484092"/>
                <a:gd name="connsiteY0" fmla="*/ 196 h 226959"/>
                <a:gd name="connsiteX1" fmla="*/ 8789 w 484092"/>
                <a:gd name="connsiteY1" fmla="*/ 60521 h 226959"/>
                <a:gd name="connsiteX2" fmla="*/ 16727 w 484092"/>
                <a:gd name="connsiteY2" fmla="*/ 127196 h 226959"/>
                <a:gd name="connsiteX3" fmla="*/ 88164 w 484092"/>
                <a:gd name="connsiteY3" fmla="*/ 192284 h 226959"/>
                <a:gd name="connsiteX4" fmla="*/ 178652 w 484092"/>
                <a:gd name="connsiteY4" fmla="*/ 216096 h 226959"/>
                <a:gd name="connsiteX5" fmla="*/ 313589 w 484092"/>
                <a:gd name="connsiteY5" fmla="*/ 220859 h 226959"/>
                <a:gd name="connsiteX6" fmla="*/ 483452 w 484092"/>
                <a:gd name="connsiteY6" fmla="*/ 212921 h 226959"/>
                <a:gd name="connsiteX7" fmla="*/ 248502 w 484092"/>
                <a:gd name="connsiteY7" fmla="*/ 225621 h 226959"/>
                <a:gd name="connsiteX8" fmla="*/ 56414 w 484092"/>
                <a:gd name="connsiteY8" fmla="*/ 174821 h 226959"/>
                <a:gd name="connsiteX9" fmla="*/ 21489 w 484092"/>
                <a:gd name="connsiteY9" fmla="*/ 119259 h 226959"/>
                <a:gd name="connsiteX10" fmla="*/ 31014 w 484092"/>
                <a:gd name="connsiteY10" fmla="*/ 81159 h 226959"/>
                <a:gd name="connsiteX11" fmla="*/ 123089 w 484092"/>
                <a:gd name="connsiteY11" fmla="*/ 196 h 226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4092" h="226959">
                  <a:moveTo>
                    <a:pt x="123089" y="196"/>
                  </a:moveTo>
                  <a:cubicBezTo>
                    <a:pt x="119385" y="-3244"/>
                    <a:pt x="26516" y="39355"/>
                    <a:pt x="8789" y="60521"/>
                  </a:cubicBezTo>
                  <a:cubicBezTo>
                    <a:pt x="-8938" y="81687"/>
                    <a:pt x="3498" y="105236"/>
                    <a:pt x="16727" y="127196"/>
                  </a:cubicBezTo>
                  <a:cubicBezTo>
                    <a:pt x="29956" y="149157"/>
                    <a:pt x="61176" y="177467"/>
                    <a:pt x="88164" y="192284"/>
                  </a:cubicBezTo>
                  <a:cubicBezTo>
                    <a:pt x="115152" y="207101"/>
                    <a:pt x="141081" y="211334"/>
                    <a:pt x="178652" y="216096"/>
                  </a:cubicBezTo>
                  <a:cubicBezTo>
                    <a:pt x="216223" y="220858"/>
                    <a:pt x="262789" y="221388"/>
                    <a:pt x="313589" y="220859"/>
                  </a:cubicBezTo>
                  <a:cubicBezTo>
                    <a:pt x="364389" y="220330"/>
                    <a:pt x="494300" y="212127"/>
                    <a:pt x="483452" y="212921"/>
                  </a:cubicBezTo>
                  <a:cubicBezTo>
                    <a:pt x="472604" y="213715"/>
                    <a:pt x="319675" y="231971"/>
                    <a:pt x="248502" y="225621"/>
                  </a:cubicBezTo>
                  <a:cubicBezTo>
                    <a:pt x="177329" y="219271"/>
                    <a:pt x="94249" y="192548"/>
                    <a:pt x="56414" y="174821"/>
                  </a:cubicBezTo>
                  <a:cubicBezTo>
                    <a:pt x="18579" y="157094"/>
                    <a:pt x="25722" y="134869"/>
                    <a:pt x="21489" y="119259"/>
                  </a:cubicBezTo>
                  <a:cubicBezTo>
                    <a:pt x="17256" y="103649"/>
                    <a:pt x="13287" y="101532"/>
                    <a:pt x="31014" y="81159"/>
                  </a:cubicBezTo>
                  <a:cubicBezTo>
                    <a:pt x="48741" y="60786"/>
                    <a:pt x="126793" y="3636"/>
                    <a:pt x="123089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E30D8BC4-E0C5-4A23-B2C4-146589FBF373}"/>
                </a:ext>
              </a:extLst>
            </p:cNvPr>
            <p:cNvSpPr/>
            <p:nvPr/>
          </p:nvSpPr>
          <p:spPr>
            <a:xfrm>
              <a:off x="3525610" y="6260986"/>
              <a:ext cx="637615" cy="132177"/>
            </a:xfrm>
            <a:custGeom>
              <a:avLst/>
              <a:gdLst>
                <a:gd name="connsiteX0" fmla="*/ 228 w 637615"/>
                <a:gd name="connsiteY0" fmla="*/ 20752 h 132177"/>
                <a:gd name="connsiteX1" fmla="*/ 139928 w 637615"/>
                <a:gd name="connsiteY1" fmla="*/ 8052 h 132177"/>
                <a:gd name="connsiteX2" fmla="*/ 230415 w 637615"/>
                <a:gd name="connsiteY2" fmla="*/ 87427 h 132177"/>
                <a:gd name="connsiteX3" fmla="*/ 390753 w 637615"/>
                <a:gd name="connsiteY3" fmla="*/ 104889 h 132177"/>
                <a:gd name="connsiteX4" fmla="*/ 632053 w 637615"/>
                <a:gd name="connsiteY4" fmla="*/ 111239 h 132177"/>
                <a:gd name="connsiteX5" fmla="*/ 539978 w 637615"/>
                <a:gd name="connsiteY5" fmla="*/ 131877 h 132177"/>
                <a:gd name="connsiteX6" fmla="*/ 311378 w 637615"/>
                <a:gd name="connsiteY6" fmla="*/ 93777 h 132177"/>
                <a:gd name="connsiteX7" fmla="*/ 249465 w 637615"/>
                <a:gd name="connsiteY7" fmla="*/ 63614 h 132177"/>
                <a:gd name="connsiteX8" fmla="*/ 208190 w 637615"/>
                <a:gd name="connsiteY8" fmla="*/ 12814 h 132177"/>
                <a:gd name="connsiteX9" fmla="*/ 174853 w 637615"/>
                <a:gd name="connsiteY9" fmla="*/ 114 h 132177"/>
                <a:gd name="connsiteX10" fmla="*/ 228 w 637615"/>
                <a:gd name="connsiteY10" fmla="*/ 20752 h 13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615" h="132177">
                  <a:moveTo>
                    <a:pt x="228" y="20752"/>
                  </a:moveTo>
                  <a:cubicBezTo>
                    <a:pt x="-5593" y="22075"/>
                    <a:pt x="101564" y="-3060"/>
                    <a:pt x="139928" y="8052"/>
                  </a:cubicBezTo>
                  <a:cubicBezTo>
                    <a:pt x="178292" y="19164"/>
                    <a:pt x="188611" y="71288"/>
                    <a:pt x="230415" y="87427"/>
                  </a:cubicBezTo>
                  <a:cubicBezTo>
                    <a:pt x="272219" y="103566"/>
                    <a:pt x="323813" y="100920"/>
                    <a:pt x="390753" y="104889"/>
                  </a:cubicBezTo>
                  <a:cubicBezTo>
                    <a:pt x="457693" y="108858"/>
                    <a:pt x="607182" y="106741"/>
                    <a:pt x="632053" y="111239"/>
                  </a:cubicBezTo>
                  <a:cubicBezTo>
                    <a:pt x="656924" y="115737"/>
                    <a:pt x="593424" y="134787"/>
                    <a:pt x="539978" y="131877"/>
                  </a:cubicBezTo>
                  <a:cubicBezTo>
                    <a:pt x="486532" y="128967"/>
                    <a:pt x="359797" y="105154"/>
                    <a:pt x="311378" y="93777"/>
                  </a:cubicBezTo>
                  <a:cubicBezTo>
                    <a:pt x="262959" y="82400"/>
                    <a:pt x="266663" y="77108"/>
                    <a:pt x="249465" y="63614"/>
                  </a:cubicBezTo>
                  <a:cubicBezTo>
                    <a:pt x="232267" y="50120"/>
                    <a:pt x="220625" y="23397"/>
                    <a:pt x="208190" y="12814"/>
                  </a:cubicBezTo>
                  <a:cubicBezTo>
                    <a:pt x="195755" y="2231"/>
                    <a:pt x="208190" y="1966"/>
                    <a:pt x="174853" y="114"/>
                  </a:cubicBezTo>
                  <a:cubicBezTo>
                    <a:pt x="141516" y="-1738"/>
                    <a:pt x="6049" y="19429"/>
                    <a:pt x="228" y="20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1ACD4AD-A36D-40DF-BBDE-A69C27F5BEDD}"/>
                </a:ext>
              </a:extLst>
            </p:cNvPr>
            <p:cNvSpPr/>
            <p:nvPr/>
          </p:nvSpPr>
          <p:spPr>
            <a:xfrm>
              <a:off x="3701013" y="6264264"/>
              <a:ext cx="614066" cy="66828"/>
            </a:xfrm>
            <a:custGeom>
              <a:avLst/>
              <a:gdLst>
                <a:gd name="connsiteX0" fmla="*/ 613812 w 614066"/>
                <a:gd name="connsiteY0" fmla="*/ 11124 h 66828"/>
                <a:gd name="connsiteX1" fmla="*/ 502687 w 614066"/>
                <a:gd name="connsiteY1" fmla="*/ 14299 h 66828"/>
                <a:gd name="connsiteX2" fmla="*/ 434425 w 614066"/>
                <a:gd name="connsiteY2" fmla="*/ 46049 h 66828"/>
                <a:gd name="connsiteX3" fmla="*/ 326475 w 614066"/>
                <a:gd name="connsiteY3" fmla="*/ 66686 h 66828"/>
                <a:gd name="connsiteX4" fmla="*/ 235987 w 614066"/>
                <a:gd name="connsiteY4" fmla="*/ 53986 h 66828"/>
                <a:gd name="connsiteX5" fmla="*/ 131212 w 614066"/>
                <a:gd name="connsiteY5" fmla="*/ 31761 h 66828"/>
                <a:gd name="connsiteX6" fmla="*/ 59775 w 614066"/>
                <a:gd name="connsiteY6" fmla="*/ 12711 h 66828"/>
                <a:gd name="connsiteX7" fmla="*/ 1037 w 614066"/>
                <a:gd name="connsiteY7" fmla="*/ 11 h 66828"/>
                <a:gd name="connsiteX8" fmla="*/ 110575 w 614066"/>
                <a:gd name="connsiteY8" fmla="*/ 11124 h 66828"/>
                <a:gd name="connsiteX9" fmla="*/ 218525 w 614066"/>
                <a:gd name="connsiteY9" fmla="*/ 41286 h 66828"/>
                <a:gd name="connsiteX10" fmla="*/ 370925 w 614066"/>
                <a:gd name="connsiteY10" fmla="*/ 44461 h 66828"/>
                <a:gd name="connsiteX11" fmla="*/ 469350 w 614066"/>
                <a:gd name="connsiteY11" fmla="*/ 41286 h 66828"/>
                <a:gd name="connsiteX12" fmla="*/ 613812 w 614066"/>
                <a:gd name="connsiteY12" fmla="*/ 11124 h 6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4066" h="66828">
                  <a:moveTo>
                    <a:pt x="613812" y="11124"/>
                  </a:moveTo>
                  <a:cubicBezTo>
                    <a:pt x="619368" y="6626"/>
                    <a:pt x="532585" y="8478"/>
                    <a:pt x="502687" y="14299"/>
                  </a:cubicBezTo>
                  <a:cubicBezTo>
                    <a:pt x="472789" y="20120"/>
                    <a:pt x="463794" y="37318"/>
                    <a:pt x="434425" y="46049"/>
                  </a:cubicBezTo>
                  <a:cubicBezTo>
                    <a:pt x="405056" y="54780"/>
                    <a:pt x="359548" y="65363"/>
                    <a:pt x="326475" y="66686"/>
                  </a:cubicBezTo>
                  <a:cubicBezTo>
                    <a:pt x="293402" y="68009"/>
                    <a:pt x="268531" y="59807"/>
                    <a:pt x="235987" y="53986"/>
                  </a:cubicBezTo>
                  <a:cubicBezTo>
                    <a:pt x="203443" y="48165"/>
                    <a:pt x="160581" y="38640"/>
                    <a:pt x="131212" y="31761"/>
                  </a:cubicBezTo>
                  <a:cubicBezTo>
                    <a:pt x="101843" y="24882"/>
                    <a:pt x="81471" y="18003"/>
                    <a:pt x="59775" y="12711"/>
                  </a:cubicBezTo>
                  <a:cubicBezTo>
                    <a:pt x="38079" y="7419"/>
                    <a:pt x="-7430" y="275"/>
                    <a:pt x="1037" y="11"/>
                  </a:cubicBezTo>
                  <a:cubicBezTo>
                    <a:pt x="9504" y="-254"/>
                    <a:pt x="74327" y="4245"/>
                    <a:pt x="110575" y="11124"/>
                  </a:cubicBezTo>
                  <a:cubicBezTo>
                    <a:pt x="146823" y="18003"/>
                    <a:pt x="175133" y="35730"/>
                    <a:pt x="218525" y="41286"/>
                  </a:cubicBezTo>
                  <a:cubicBezTo>
                    <a:pt x="261917" y="46842"/>
                    <a:pt x="329121" y="44461"/>
                    <a:pt x="370925" y="44461"/>
                  </a:cubicBezTo>
                  <a:cubicBezTo>
                    <a:pt x="412729" y="44461"/>
                    <a:pt x="430721" y="46313"/>
                    <a:pt x="469350" y="41286"/>
                  </a:cubicBezTo>
                  <a:cubicBezTo>
                    <a:pt x="507979" y="36259"/>
                    <a:pt x="608256" y="15622"/>
                    <a:pt x="613812" y="11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A7DEB1C-344E-4102-9639-466EC2B7832B}"/>
                </a:ext>
              </a:extLst>
            </p:cNvPr>
            <p:cNvSpPr/>
            <p:nvPr/>
          </p:nvSpPr>
          <p:spPr>
            <a:xfrm>
              <a:off x="3852647" y="6041776"/>
              <a:ext cx="341947" cy="293223"/>
            </a:xfrm>
            <a:custGeom>
              <a:avLst/>
              <a:gdLst>
                <a:gd name="connsiteX0" fmla="*/ 303428 w 341947"/>
                <a:gd name="connsiteY0" fmla="*/ 41524 h 293223"/>
                <a:gd name="connsiteX1" fmla="*/ 336766 w 341947"/>
                <a:gd name="connsiteY1" fmla="*/ 98674 h 293223"/>
                <a:gd name="connsiteX2" fmla="*/ 339941 w 341947"/>
                <a:gd name="connsiteY2" fmla="*/ 152649 h 293223"/>
                <a:gd name="connsiteX3" fmla="*/ 317716 w 341947"/>
                <a:gd name="connsiteY3" fmla="*/ 241549 h 293223"/>
                <a:gd name="connsiteX4" fmla="*/ 270091 w 341947"/>
                <a:gd name="connsiteY4" fmla="*/ 266949 h 293223"/>
                <a:gd name="connsiteX5" fmla="*/ 225641 w 341947"/>
                <a:gd name="connsiteY5" fmla="*/ 282824 h 293223"/>
                <a:gd name="connsiteX6" fmla="*/ 127216 w 341947"/>
                <a:gd name="connsiteY6" fmla="*/ 292349 h 293223"/>
                <a:gd name="connsiteX7" fmla="*/ 54191 w 341947"/>
                <a:gd name="connsiteY7" fmla="*/ 260599 h 293223"/>
                <a:gd name="connsiteX8" fmla="*/ 19266 w 341947"/>
                <a:gd name="connsiteY8" fmla="*/ 228849 h 293223"/>
                <a:gd name="connsiteX9" fmla="*/ 6566 w 341947"/>
                <a:gd name="connsiteY9" fmla="*/ 211387 h 293223"/>
                <a:gd name="connsiteX10" fmla="*/ 216 w 341947"/>
                <a:gd name="connsiteY10" fmla="*/ 168524 h 293223"/>
                <a:gd name="connsiteX11" fmla="*/ 1803 w 341947"/>
                <a:gd name="connsiteY11" fmla="*/ 144712 h 293223"/>
                <a:gd name="connsiteX12" fmla="*/ 4978 w 341947"/>
                <a:gd name="connsiteY12" fmla="*/ 95499 h 293223"/>
                <a:gd name="connsiteX13" fmla="*/ 11328 w 341947"/>
                <a:gd name="connsiteY13" fmla="*/ 63749 h 293223"/>
                <a:gd name="connsiteX14" fmla="*/ 68478 w 341947"/>
                <a:gd name="connsiteY14" fmla="*/ 17712 h 293223"/>
                <a:gd name="connsiteX15" fmla="*/ 155791 w 341947"/>
                <a:gd name="connsiteY15" fmla="*/ 249 h 293223"/>
                <a:gd name="connsiteX16" fmla="*/ 303428 w 341947"/>
                <a:gd name="connsiteY16" fmla="*/ 41524 h 29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47" h="293223">
                  <a:moveTo>
                    <a:pt x="303428" y="41524"/>
                  </a:moveTo>
                  <a:cubicBezTo>
                    <a:pt x="333590" y="57928"/>
                    <a:pt x="330681" y="80153"/>
                    <a:pt x="336766" y="98674"/>
                  </a:cubicBezTo>
                  <a:cubicBezTo>
                    <a:pt x="342851" y="117195"/>
                    <a:pt x="343116" y="128837"/>
                    <a:pt x="339941" y="152649"/>
                  </a:cubicBezTo>
                  <a:cubicBezTo>
                    <a:pt x="336766" y="176462"/>
                    <a:pt x="329358" y="222499"/>
                    <a:pt x="317716" y="241549"/>
                  </a:cubicBezTo>
                  <a:cubicBezTo>
                    <a:pt x="306074" y="260599"/>
                    <a:pt x="285437" y="260070"/>
                    <a:pt x="270091" y="266949"/>
                  </a:cubicBezTo>
                  <a:cubicBezTo>
                    <a:pt x="254745" y="273828"/>
                    <a:pt x="249453" y="278591"/>
                    <a:pt x="225641" y="282824"/>
                  </a:cubicBezTo>
                  <a:cubicBezTo>
                    <a:pt x="201829" y="287057"/>
                    <a:pt x="155791" y="296053"/>
                    <a:pt x="127216" y="292349"/>
                  </a:cubicBezTo>
                  <a:cubicBezTo>
                    <a:pt x="98641" y="288645"/>
                    <a:pt x="72183" y="271182"/>
                    <a:pt x="54191" y="260599"/>
                  </a:cubicBezTo>
                  <a:cubicBezTo>
                    <a:pt x="36199" y="250016"/>
                    <a:pt x="27203" y="237051"/>
                    <a:pt x="19266" y="228849"/>
                  </a:cubicBezTo>
                  <a:cubicBezTo>
                    <a:pt x="11329" y="220647"/>
                    <a:pt x="9741" y="221441"/>
                    <a:pt x="6566" y="211387"/>
                  </a:cubicBezTo>
                  <a:cubicBezTo>
                    <a:pt x="3391" y="201333"/>
                    <a:pt x="1010" y="179636"/>
                    <a:pt x="216" y="168524"/>
                  </a:cubicBezTo>
                  <a:cubicBezTo>
                    <a:pt x="-578" y="157412"/>
                    <a:pt x="1009" y="156883"/>
                    <a:pt x="1803" y="144712"/>
                  </a:cubicBezTo>
                  <a:cubicBezTo>
                    <a:pt x="2597" y="132541"/>
                    <a:pt x="3391" y="108993"/>
                    <a:pt x="4978" y="95499"/>
                  </a:cubicBezTo>
                  <a:cubicBezTo>
                    <a:pt x="6565" y="82005"/>
                    <a:pt x="745" y="76714"/>
                    <a:pt x="11328" y="63749"/>
                  </a:cubicBezTo>
                  <a:cubicBezTo>
                    <a:pt x="21911" y="50785"/>
                    <a:pt x="44401" y="28295"/>
                    <a:pt x="68478" y="17712"/>
                  </a:cubicBezTo>
                  <a:cubicBezTo>
                    <a:pt x="92555" y="7129"/>
                    <a:pt x="119014" y="-1603"/>
                    <a:pt x="155791" y="249"/>
                  </a:cubicBezTo>
                  <a:cubicBezTo>
                    <a:pt x="192568" y="2101"/>
                    <a:pt x="273266" y="25120"/>
                    <a:pt x="303428" y="415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0A07116-1735-4518-9DD5-18B9ADCC08BA}"/>
                </a:ext>
              </a:extLst>
            </p:cNvPr>
            <p:cNvSpPr/>
            <p:nvPr/>
          </p:nvSpPr>
          <p:spPr>
            <a:xfrm>
              <a:off x="3998913" y="6081713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5AF5A1EE-A385-4122-819C-14B3F03BBA1A}"/>
                </a:ext>
              </a:extLst>
            </p:cNvPr>
            <p:cNvSpPr/>
            <p:nvPr/>
          </p:nvSpPr>
          <p:spPr>
            <a:xfrm>
              <a:off x="3910013" y="6207125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C7855A02-C3CF-4CB5-8490-86EA4182E475}"/>
                </a:ext>
              </a:extLst>
            </p:cNvPr>
            <p:cNvSpPr/>
            <p:nvPr/>
          </p:nvSpPr>
          <p:spPr>
            <a:xfrm>
              <a:off x="3898901" y="610870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E755D7D-A95A-470C-A683-CE4BEAE6E304}"/>
                </a:ext>
              </a:extLst>
            </p:cNvPr>
            <p:cNvSpPr/>
            <p:nvPr/>
          </p:nvSpPr>
          <p:spPr>
            <a:xfrm>
              <a:off x="3600579" y="6260780"/>
              <a:ext cx="125203" cy="86215"/>
            </a:xfrm>
            <a:custGeom>
              <a:avLst/>
              <a:gdLst>
                <a:gd name="connsiteX0" fmla="*/ 122109 w 125203"/>
                <a:gd name="connsiteY0" fmla="*/ 320 h 86215"/>
                <a:gd name="connsiteX1" fmla="*/ 3046 w 125203"/>
                <a:gd name="connsiteY1" fmla="*/ 82870 h 86215"/>
                <a:gd name="connsiteX2" fmla="*/ 39559 w 125203"/>
                <a:gd name="connsiteY2" fmla="*/ 68583 h 86215"/>
                <a:gd name="connsiteX3" fmla="*/ 85596 w 125203"/>
                <a:gd name="connsiteY3" fmla="*/ 54295 h 86215"/>
                <a:gd name="connsiteX4" fmla="*/ 122109 w 125203"/>
                <a:gd name="connsiteY4" fmla="*/ 320 h 8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3" h="86215">
                  <a:moveTo>
                    <a:pt x="122109" y="320"/>
                  </a:moveTo>
                  <a:cubicBezTo>
                    <a:pt x="108351" y="5082"/>
                    <a:pt x="16804" y="71493"/>
                    <a:pt x="3046" y="82870"/>
                  </a:cubicBezTo>
                  <a:cubicBezTo>
                    <a:pt x="-10712" y="94247"/>
                    <a:pt x="25801" y="73345"/>
                    <a:pt x="39559" y="68583"/>
                  </a:cubicBezTo>
                  <a:cubicBezTo>
                    <a:pt x="53317" y="63821"/>
                    <a:pt x="71044" y="63291"/>
                    <a:pt x="85596" y="54295"/>
                  </a:cubicBezTo>
                  <a:cubicBezTo>
                    <a:pt x="100148" y="45299"/>
                    <a:pt x="135867" y="-4442"/>
                    <a:pt x="122109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F807965-C380-4223-B73B-465F516EBDB1}"/>
                </a:ext>
              </a:extLst>
            </p:cNvPr>
            <p:cNvSpPr/>
            <p:nvPr/>
          </p:nvSpPr>
          <p:spPr>
            <a:xfrm>
              <a:off x="3682556" y="6329424"/>
              <a:ext cx="135565" cy="103517"/>
            </a:xfrm>
            <a:custGeom>
              <a:avLst/>
              <a:gdLst>
                <a:gd name="connsiteX0" fmla="*/ 135382 w 135565"/>
                <a:gd name="connsiteY0" fmla="*/ 3114 h 103517"/>
                <a:gd name="connsiteX1" fmla="*/ 59182 w 135565"/>
                <a:gd name="connsiteY1" fmla="*/ 39626 h 103517"/>
                <a:gd name="connsiteX2" fmla="*/ 5207 w 135565"/>
                <a:gd name="connsiteY2" fmla="*/ 101539 h 103517"/>
                <a:gd name="connsiteX3" fmla="*/ 6794 w 135565"/>
                <a:gd name="connsiteY3" fmla="*/ 84076 h 103517"/>
                <a:gd name="connsiteX4" fmla="*/ 46482 w 135565"/>
                <a:gd name="connsiteY4" fmla="*/ 42801 h 103517"/>
                <a:gd name="connsiteX5" fmla="*/ 79819 w 135565"/>
                <a:gd name="connsiteY5" fmla="*/ 6289 h 103517"/>
                <a:gd name="connsiteX6" fmla="*/ 135382 w 135565"/>
                <a:gd name="connsiteY6" fmla="*/ 3114 h 10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65" h="103517">
                  <a:moveTo>
                    <a:pt x="135382" y="3114"/>
                  </a:moveTo>
                  <a:cubicBezTo>
                    <a:pt x="131943" y="8670"/>
                    <a:pt x="80878" y="23222"/>
                    <a:pt x="59182" y="39626"/>
                  </a:cubicBezTo>
                  <a:cubicBezTo>
                    <a:pt x="37486" y="56030"/>
                    <a:pt x="13938" y="94131"/>
                    <a:pt x="5207" y="101539"/>
                  </a:cubicBezTo>
                  <a:cubicBezTo>
                    <a:pt x="-3524" y="108947"/>
                    <a:pt x="-85" y="93866"/>
                    <a:pt x="6794" y="84076"/>
                  </a:cubicBezTo>
                  <a:cubicBezTo>
                    <a:pt x="13673" y="74286"/>
                    <a:pt x="34311" y="55765"/>
                    <a:pt x="46482" y="42801"/>
                  </a:cubicBezTo>
                  <a:cubicBezTo>
                    <a:pt x="58653" y="29837"/>
                    <a:pt x="66590" y="12639"/>
                    <a:pt x="79819" y="6289"/>
                  </a:cubicBezTo>
                  <a:cubicBezTo>
                    <a:pt x="93048" y="-61"/>
                    <a:pt x="138821" y="-2442"/>
                    <a:pt x="135382" y="3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E094961-2BF2-4082-83B8-09AEDE0C60A5}"/>
                </a:ext>
              </a:extLst>
            </p:cNvPr>
            <p:cNvSpPr/>
            <p:nvPr/>
          </p:nvSpPr>
          <p:spPr>
            <a:xfrm>
              <a:off x="3925019" y="6355595"/>
              <a:ext cx="61682" cy="89080"/>
            </a:xfrm>
            <a:custGeom>
              <a:avLst/>
              <a:gdLst>
                <a:gd name="connsiteX0" fmla="*/ 61194 w 61682"/>
                <a:gd name="connsiteY0" fmla="*/ 755 h 89080"/>
                <a:gd name="connsiteX1" fmla="*/ 869 w 61682"/>
                <a:gd name="connsiteY1" fmla="*/ 88068 h 89080"/>
                <a:gd name="connsiteX2" fmla="*/ 27856 w 61682"/>
                <a:gd name="connsiteY2" fmla="*/ 46793 h 89080"/>
                <a:gd name="connsiteX3" fmla="*/ 61194 w 61682"/>
                <a:gd name="connsiteY3" fmla="*/ 755 h 8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82" h="89080">
                  <a:moveTo>
                    <a:pt x="61194" y="755"/>
                  </a:moveTo>
                  <a:cubicBezTo>
                    <a:pt x="56696" y="7634"/>
                    <a:pt x="6425" y="80395"/>
                    <a:pt x="869" y="88068"/>
                  </a:cubicBezTo>
                  <a:cubicBezTo>
                    <a:pt x="-4687" y="95741"/>
                    <a:pt x="17802" y="57641"/>
                    <a:pt x="27856" y="46793"/>
                  </a:cubicBezTo>
                  <a:cubicBezTo>
                    <a:pt x="37910" y="35945"/>
                    <a:pt x="65692" y="-6124"/>
                    <a:pt x="61194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0DA7098-B11C-498E-8F0F-58F3C8E1B352}"/>
                </a:ext>
              </a:extLst>
            </p:cNvPr>
            <p:cNvSpPr/>
            <p:nvPr/>
          </p:nvSpPr>
          <p:spPr>
            <a:xfrm>
              <a:off x="4183044" y="6273183"/>
              <a:ext cx="257112" cy="78568"/>
            </a:xfrm>
            <a:custGeom>
              <a:avLst/>
              <a:gdLst>
                <a:gd name="connsiteX0" fmla="*/ 19 w 257112"/>
                <a:gd name="connsiteY0" fmla="*/ 73642 h 78568"/>
                <a:gd name="connsiteX1" fmla="*/ 169881 w 257112"/>
                <a:gd name="connsiteY1" fmla="*/ 35542 h 78568"/>
                <a:gd name="connsiteX2" fmla="*/ 227031 w 257112"/>
                <a:gd name="connsiteY2" fmla="*/ 45067 h 78568"/>
                <a:gd name="connsiteX3" fmla="*/ 241319 w 257112"/>
                <a:gd name="connsiteY3" fmla="*/ 78405 h 78568"/>
                <a:gd name="connsiteX4" fmla="*/ 249256 w 257112"/>
                <a:gd name="connsiteY4" fmla="*/ 56180 h 78568"/>
                <a:gd name="connsiteX5" fmla="*/ 252431 w 257112"/>
                <a:gd name="connsiteY5" fmla="*/ 19667 h 78568"/>
                <a:gd name="connsiteX6" fmla="*/ 180994 w 257112"/>
                <a:gd name="connsiteY6" fmla="*/ 2205 h 78568"/>
                <a:gd name="connsiteX7" fmla="*/ 19 w 257112"/>
                <a:gd name="connsiteY7" fmla="*/ 73642 h 7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112" h="78568">
                  <a:moveTo>
                    <a:pt x="19" y="73642"/>
                  </a:moveTo>
                  <a:cubicBezTo>
                    <a:pt x="-1833" y="79198"/>
                    <a:pt x="132046" y="40305"/>
                    <a:pt x="169881" y="35542"/>
                  </a:cubicBezTo>
                  <a:cubicBezTo>
                    <a:pt x="207716" y="30779"/>
                    <a:pt x="215125" y="37923"/>
                    <a:pt x="227031" y="45067"/>
                  </a:cubicBezTo>
                  <a:cubicBezTo>
                    <a:pt x="238937" y="52211"/>
                    <a:pt x="237615" y="76553"/>
                    <a:pt x="241319" y="78405"/>
                  </a:cubicBezTo>
                  <a:cubicBezTo>
                    <a:pt x="245023" y="80257"/>
                    <a:pt x="247404" y="65969"/>
                    <a:pt x="249256" y="56180"/>
                  </a:cubicBezTo>
                  <a:cubicBezTo>
                    <a:pt x="251108" y="46391"/>
                    <a:pt x="263808" y="28663"/>
                    <a:pt x="252431" y="19667"/>
                  </a:cubicBezTo>
                  <a:cubicBezTo>
                    <a:pt x="241054" y="10671"/>
                    <a:pt x="219094" y="-5997"/>
                    <a:pt x="180994" y="2205"/>
                  </a:cubicBezTo>
                  <a:cubicBezTo>
                    <a:pt x="142894" y="10407"/>
                    <a:pt x="1871" y="68086"/>
                    <a:pt x="19" y="73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A6D64C8-329D-4339-ACC8-2E976ED819AB}"/>
                </a:ext>
              </a:extLst>
            </p:cNvPr>
            <p:cNvSpPr/>
            <p:nvPr/>
          </p:nvSpPr>
          <p:spPr>
            <a:xfrm>
              <a:off x="3646983" y="6408551"/>
              <a:ext cx="744052" cy="117866"/>
            </a:xfrm>
            <a:custGeom>
              <a:avLst/>
              <a:gdLst>
                <a:gd name="connsiteX0" fmla="*/ 1092 w 744052"/>
                <a:gd name="connsiteY0" fmla="*/ 36699 h 117866"/>
                <a:gd name="connsiteX1" fmla="*/ 210642 w 744052"/>
                <a:gd name="connsiteY1" fmla="*/ 109724 h 117866"/>
                <a:gd name="connsiteX2" fmla="*/ 382092 w 744052"/>
                <a:gd name="connsiteY2" fmla="*/ 114487 h 117866"/>
                <a:gd name="connsiteX3" fmla="*/ 483692 w 744052"/>
                <a:gd name="connsiteY3" fmla="*/ 95437 h 117866"/>
                <a:gd name="connsiteX4" fmla="*/ 605930 w 744052"/>
                <a:gd name="connsiteY4" fmla="*/ 62099 h 117866"/>
                <a:gd name="connsiteX5" fmla="*/ 744042 w 744052"/>
                <a:gd name="connsiteY5" fmla="*/ 187 h 117866"/>
                <a:gd name="connsiteX6" fmla="*/ 612280 w 744052"/>
                <a:gd name="connsiteY6" fmla="*/ 44637 h 117866"/>
                <a:gd name="connsiteX7" fmla="*/ 442417 w 744052"/>
                <a:gd name="connsiteY7" fmla="*/ 93849 h 117866"/>
                <a:gd name="connsiteX8" fmla="*/ 282080 w 744052"/>
                <a:gd name="connsiteY8" fmla="*/ 106549 h 117866"/>
                <a:gd name="connsiteX9" fmla="*/ 134442 w 744052"/>
                <a:gd name="connsiteY9" fmla="*/ 82737 h 117866"/>
                <a:gd name="connsiteX10" fmla="*/ 1092 w 744052"/>
                <a:gd name="connsiteY10" fmla="*/ 36699 h 11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4052" h="117866">
                  <a:moveTo>
                    <a:pt x="1092" y="36699"/>
                  </a:moveTo>
                  <a:cubicBezTo>
                    <a:pt x="13792" y="41197"/>
                    <a:pt x="147142" y="96759"/>
                    <a:pt x="210642" y="109724"/>
                  </a:cubicBezTo>
                  <a:cubicBezTo>
                    <a:pt x="274142" y="122689"/>
                    <a:pt x="336584" y="116868"/>
                    <a:pt x="382092" y="114487"/>
                  </a:cubicBezTo>
                  <a:cubicBezTo>
                    <a:pt x="427600" y="112106"/>
                    <a:pt x="446386" y="104168"/>
                    <a:pt x="483692" y="95437"/>
                  </a:cubicBezTo>
                  <a:cubicBezTo>
                    <a:pt x="520998" y="86706"/>
                    <a:pt x="562538" y="77974"/>
                    <a:pt x="605930" y="62099"/>
                  </a:cubicBezTo>
                  <a:cubicBezTo>
                    <a:pt x="649322" y="46224"/>
                    <a:pt x="742984" y="3097"/>
                    <a:pt x="744042" y="187"/>
                  </a:cubicBezTo>
                  <a:cubicBezTo>
                    <a:pt x="745100" y="-2723"/>
                    <a:pt x="662551" y="29027"/>
                    <a:pt x="612280" y="44637"/>
                  </a:cubicBezTo>
                  <a:cubicBezTo>
                    <a:pt x="562009" y="60247"/>
                    <a:pt x="497450" y="83530"/>
                    <a:pt x="442417" y="93849"/>
                  </a:cubicBezTo>
                  <a:cubicBezTo>
                    <a:pt x="387384" y="104168"/>
                    <a:pt x="333409" y="108401"/>
                    <a:pt x="282080" y="106549"/>
                  </a:cubicBezTo>
                  <a:cubicBezTo>
                    <a:pt x="230751" y="104697"/>
                    <a:pt x="179157" y="91468"/>
                    <a:pt x="134442" y="82737"/>
                  </a:cubicBezTo>
                  <a:cubicBezTo>
                    <a:pt x="89727" y="74006"/>
                    <a:pt x="-11608" y="32201"/>
                    <a:pt x="1092" y="36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4E71E96-31AE-4017-8672-A1C0237077FA}"/>
                </a:ext>
              </a:extLst>
            </p:cNvPr>
            <p:cNvSpPr/>
            <p:nvPr/>
          </p:nvSpPr>
          <p:spPr>
            <a:xfrm>
              <a:off x="3901824" y="6429323"/>
              <a:ext cx="487946" cy="128186"/>
            </a:xfrm>
            <a:custGeom>
              <a:avLst/>
              <a:gdLst>
                <a:gd name="connsiteX0" fmla="*/ 487614 w 487946"/>
                <a:gd name="connsiteY0" fmla="*/ 52 h 128186"/>
                <a:gd name="connsiteX1" fmla="*/ 298701 w 487946"/>
                <a:gd name="connsiteY1" fmla="*/ 92127 h 128186"/>
                <a:gd name="connsiteX2" fmla="*/ 124076 w 487946"/>
                <a:gd name="connsiteY2" fmla="*/ 125465 h 128186"/>
                <a:gd name="connsiteX3" fmla="*/ 251 w 487946"/>
                <a:gd name="connsiteY3" fmla="*/ 125465 h 128186"/>
                <a:gd name="connsiteX4" fmla="*/ 155826 w 487946"/>
                <a:gd name="connsiteY4" fmla="*/ 119115 h 128186"/>
                <a:gd name="connsiteX5" fmla="*/ 251076 w 487946"/>
                <a:gd name="connsiteY5" fmla="*/ 79427 h 128186"/>
                <a:gd name="connsiteX6" fmla="*/ 487614 w 487946"/>
                <a:gd name="connsiteY6" fmla="*/ 52 h 12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946" h="128186">
                  <a:moveTo>
                    <a:pt x="487614" y="52"/>
                  </a:moveTo>
                  <a:cubicBezTo>
                    <a:pt x="495551" y="2169"/>
                    <a:pt x="359291" y="71225"/>
                    <a:pt x="298701" y="92127"/>
                  </a:cubicBezTo>
                  <a:cubicBezTo>
                    <a:pt x="238111" y="113029"/>
                    <a:pt x="173818" y="119909"/>
                    <a:pt x="124076" y="125465"/>
                  </a:cubicBezTo>
                  <a:cubicBezTo>
                    <a:pt x="74334" y="131021"/>
                    <a:pt x="-5040" y="126523"/>
                    <a:pt x="251" y="125465"/>
                  </a:cubicBezTo>
                  <a:cubicBezTo>
                    <a:pt x="5542" y="124407"/>
                    <a:pt x="114022" y="126788"/>
                    <a:pt x="155826" y="119115"/>
                  </a:cubicBezTo>
                  <a:cubicBezTo>
                    <a:pt x="197630" y="111442"/>
                    <a:pt x="198953" y="97948"/>
                    <a:pt x="251076" y="79427"/>
                  </a:cubicBezTo>
                  <a:cubicBezTo>
                    <a:pt x="303199" y="60906"/>
                    <a:pt x="479677" y="-2065"/>
                    <a:pt x="487614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7785019B-8B3F-4120-B408-5D8291151436}"/>
                </a:ext>
              </a:extLst>
            </p:cNvPr>
            <p:cNvSpPr/>
            <p:nvPr/>
          </p:nvSpPr>
          <p:spPr>
            <a:xfrm>
              <a:off x="5320904" y="6162023"/>
              <a:ext cx="708651" cy="218044"/>
            </a:xfrm>
            <a:custGeom>
              <a:avLst/>
              <a:gdLst>
                <a:gd name="connsiteX0" fmla="*/ 5159 w 708651"/>
                <a:gd name="connsiteY0" fmla="*/ 164165 h 218044"/>
                <a:gd name="connsiteX1" fmla="*/ 178196 w 708651"/>
                <a:gd name="connsiteY1" fmla="*/ 156227 h 218044"/>
                <a:gd name="connsiteX2" fmla="*/ 267096 w 708651"/>
                <a:gd name="connsiteY2" fmla="*/ 176865 h 218044"/>
                <a:gd name="connsiteX3" fmla="*/ 443309 w 708651"/>
                <a:gd name="connsiteY3" fmla="*/ 214965 h 218044"/>
                <a:gd name="connsiteX4" fmla="*/ 576659 w 708651"/>
                <a:gd name="connsiteY4" fmla="*/ 213377 h 218044"/>
                <a:gd name="connsiteX5" fmla="*/ 635396 w 708651"/>
                <a:gd name="connsiteY5" fmla="*/ 194327 h 218044"/>
                <a:gd name="connsiteX6" fmla="*/ 708421 w 708651"/>
                <a:gd name="connsiteY6" fmla="*/ 154640 h 218044"/>
                <a:gd name="connsiteX7" fmla="*/ 609996 w 708651"/>
                <a:gd name="connsiteY7" fmla="*/ 180040 h 218044"/>
                <a:gd name="connsiteX8" fmla="*/ 435371 w 708651"/>
                <a:gd name="connsiteY8" fmla="*/ 183215 h 218044"/>
                <a:gd name="connsiteX9" fmla="*/ 281384 w 708651"/>
                <a:gd name="connsiteY9" fmla="*/ 156227 h 218044"/>
                <a:gd name="connsiteX10" fmla="*/ 119459 w 708651"/>
                <a:gd name="connsiteY10" fmla="*/ 119715 h 218044"/>
                <a:gd name="connsiteX11" fmla="*/ 117871 w 708651"/>
                <a:gd name="connsiteY11" fmla="*/ 108602 h 218044"/>
                <a:gd name="connsiteX12" fmla="*/ 127396 w 708651"/>
                <a:gd name="connsiteY12" fmla="*/ 83202 h 218044"/>
                <a:gd name="connsiteX13" fmla="*/ 135334 w 708651"/>
                <a:gd name="connsiteY13" fmla="*/ 78440 h 218044"/>
                <a:gd name="connsiteX14" fmla="*/ 170259 w 708651"/>
                <a:gd name="connsiteY14" fmla="*/ 45102 h 218044"/>
                <a:gd name="connsiteX15" fmla="*/ 187721 w 708651"/>
                <a:gd name="connsiteY15" fmla="*/ 21290 h 218044"/>
                <a:gd name="connsiteX16" fmla="*/ 189309 w 708651"/>
                <a:gd name="connsiteY16" fmla="*/ 652 h 218044"/>
                <a:gd name="connsiteX17" fmla="*/ 95646 w 708651"/>
                <a:gd name="connsiteY17" fmla="*/ 46690 h 218044"/>
                <a:gd name="connsiteX18" fmla="*/ 49609 w 708651"/>
                <a:gd name="connsiteY18" fmla="*/ 70502 h 218044"/>
                <a:gd name="connsiteX19" fmla="*/ 5159 w 708651"/>
                <a:gd name="connsiteY19" fmla="*/ 164165 h 2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08651" h="218044">
                  <a:moveTo>
                    <a:pt x="5159" y="164165"/>
                  </a:moveTo>
                  <a:cubicBezTo>
                    <a:pt x="26590" y="178453"/>
                    <a:pt x="134540" y="154110"/>
                    <a:pt x="178196" y="156227"/>
                  </a:cubicBezTo>
                  <a:cubicBezTo>
                    <a:pt x="221852" y="158344"/>
                    <a:pt x="267096" y="176865"/>
                    <a:pt x="267096" y="176865"/>
                  </a:cubicBezTo>
                  <a:cubicBezTo>
                    <a:pt x="311281" y="186655"/>
                    <a:pt x="391715" y="208880"/>
                    <a:pt x="443309" y="214965"/>
                  </a:cubicBezTo>
                  <a:cubicBezTo>
                    <a:pt x="494903" y="221050"/>
                    <a:pt x="544645" y="216817"/>
                    <a:pt x="576659" y="213377"/>
                  </a:cubicBezTo>
                  <a:cubicBezTo>
                    <a:pt x="608674" y="209937"/>
                    <a:pt x="613436" y="204116"/>
                    <a:pt x="635396" y="194327"/>
                  </a:cubicBezTo>
                  <a:cubicBezTo>
                    <a:pt x="657356" y="184538"/>
                    <a:pt x="712654" y="157021"/>
                    <a:pt x="708421" y="154640"/>
                  </a:cubicBezTo>
                  <a:cubicBezTo>
                    <a:pt x="704188" y="152259"/>
                    <a:pt x="655504" y="175278"/>
                    <a:pt x="609996" y="180040"/>
                  </a:cubicBezTo>
                  <a:cubicBezTo>
                    <a:pt x="564488" y="184802"/>
                    <a:pt x="490139" y="187184"/>
                    <a:pt x="435371" y="183215"/>
                  </a:cubicBezTo>
                  <a:cubicBezTo>
                    <a:pt x="380603" y="179246"/>
                    <a:pt x="334036" y="166810"/>
                    <a:pt x="281384" y="156227"/>
                  </a:cubicBezTo>
                  <a:cubicBezTo>
                    <a:pt x="228732" y="145644"/>
                    <a:pt x="119459" y="119715"/>
                    <a:pt x="119459" y="119715"/>
                  </a:cubicBezTo>
                  <a:cubicBezTo>
                    <a:pt x="92207" y="111778"/>
                    <a:pt x="116548" y="114688"/>
                    <a:pt x="117871" y="108602"/>
                  </a:cubicBezTo>
                  <a:cubicBezTo>
                    <a:pt x="119194" y="102516"/>
                    <a:pt x="124486" y="88229"/>
                    <a:pt x="127396" y="83202"/>
                  </a:cubicBezTo>
                  <a:cubicBezTo>
                    <a:pt x="130306" y="78175"/>
                    <a:pt x="128190" y="84790"/>
                    <a:pt x="135334" y="78440"/>
                  </a:cubicBezTo>
                  <a:cubicBezTo>
                    <a:pt x="142478" y="72090"/>
                    <a:pt x="161528" y="54627"/>
                    <a:pt x="170259" y="45102"/>
                  </a:cubicBezTo>
                  <a:cubicBezTo>
                    <a:pt x="178990" y="35577"/>
                    <a:pt x="184546" y="28698"/>
                    <a:pt x="187721" y="21290"/>
                  </a:cubicBezTo>
                  <a:cubicBezTo>
                    <a:pt x="190896" y="13882"/>
                    <a:pt x="204655" y="-3581"/>
                    <a:pt x="189309" y="652"/>
                  </a:cubicBezTo>
                  <a:cubicBezTo>
                    <a:pt x="173963" y="4885"/>
                    <a:pt x="118929" y="35048"/>
                    <a:pt x="95646" y="46690"/>
                  </a:cubicBezTo>
                  <a:cubicBezTo>
                    <a:pt x="72363" y="58332"/>
                    <a:pt x="64161" y="55950"/>
                    <a:pt x="49609" y="70502"/>
                  </a:cubicBezTo>
                  <a:cubicBezTo>
                    <a:pt x="35057" y="85054"/>
                    <a:pt x="-16272" y="149877"/>
                    <a:pt x="5159" y="164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C712F1B-F20E-426C-8D72-09F6BBACD0C4}"/>
                </a:ext>
              </a:extLst>
            </p:cNvPr>
            <p:cNvSpPr/>
            <p:nvPr/>
          </p:nvSpPr>
          <p:spPr>
            <a:xfrm>
              <a:off x="5342992" y="6039296"/>
              <a:ext cx="720055" cy="248058"/>
            </a:xfrm>
            <a:custGeom>
              <a:avLst/>
              <a:gdLst>
                <a:gd name="connsiteX0" fmla="*/ 5296 w 720055"/>
                <a:gd name="connsiteY0" fmla="*/ 247204 h 248058"/>
                <a:gd name="connsiteX1" fmla="*/ 116421 w 720055"/>
                <a:gd name="connsiteY1" fmla="*/ 137667 h 248058"/>
                <a:gd name="connsiteX2" fmla="*/ 227546 w 720055"/>
                <a:gd name="connsiteY2" fmla="*/ 66229 h 248058"/>
                <a:gd name="connsiteX3" fmla="*/ 406933 w 720055"/>
                <a:gd name="connsiteY3" fmla="*/ 13842 h 248058"/>
                <a:gd name="connsiteX4" fmla="*/ 578383 w 720055"/>
                <a:gd name="connsiteY4" fmla="*/ 51942 h 248058"/>
                <a:gd name="connsiteX5" fmla="*/ 695858 w 720055"/>
                <a:gd name="connsiteY5" fmla="*/ 137667 h 248058"/>
                <a:gd name="connsiteX6" fmla="*/ 718083 w 720055"/>
                <a:gd name="connsiteY6" fmla="*/ 159892 h 248058"/>
                <a:gd name="connsiteX7" fmla="*/ 691096 w 720055"/>
                <a:gd name="connsiteY7" fmla="*/ 104329 h 248058"/>
                <a:gd name="connsiteX8" fmla="*/ 472021 w 720055"/>
                <a:gd name="connsiteY8" fmla="*/ 1142 h 248058"/>
                <a:gd name="connsiteX9" fmla="*/ 221196 w 720055"/>
                <a:gd name="connsiteY9" fmla="*/ 55117 h 248058"/>
                <a:gd name="connsiteX10" fmla="*/ 75146 w 720055"/>
                <a:gd name="connsiteY10" fmla="*/ 147192 h 248058"/>
                <a:gd name="connsiteX11" fmla="*/ 25933 w 720055"/>
                <a:gd name="connsiteY11" fmla="*/ 186879 h 248058"/>
                <a:gd name="connsiteX12" fmla="*/ 5296 w 720055"/>
                <a:gd name="connsiteY12" fmla="*/ 247204 h 24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055" h="248058">
                  <a:moveTo>
                    <a:pt x="5296" y="247204"/>
                  </a:moveTo>
                  <a:cubicBezTo>
                    <a:pt x="20377" y="239002"/>
                    <a:pt x="79379" y="167830"/>
                    <a:pt x="116421" y="137667"/>
                  </a:cubicBezTo>
                  <a:cubicBezTo>
                    <a:pt x="153463" y="107504"/>
                    <a:pt x="179127" y="86866"/>
                    <a:pt x="227546" y="66229"/>
                  </a:cubicBezTo>
                  <a:cubicBezTo>
                    <a:pt x="275965" y="45592"/>
                    <a:pt x="348460" y="16223"/>
                    <a:pt x="406933" y="13842"/>
                  </a:cubicBezTo>
                  <a:cubicBezTo>
                    <a:pt x="465406" y="11461"/>
                    <a:pt x="530229" y="31304"/>
                    <a:pt x="578383" y="51942"/>
                  </a:cubicBezTo>
                  <a:cubicBezTo>
                    <a:pt x="626537" y="72579"/>
                    <a:pt x="672575" y="119675"/>
                    <a:pt x="695858" y="137667"/>
                  </a:cubicBezTo>
                  <a:cubicBezTo>
                    <a:pt x="719141" y="155659"/>
                    <a:pt x="718877" y="165448"/>
                    <a:pt x="718083" y="159892"/>
                  </a:cubicBezTo>
                  <a:cubicBezTo>
                    <a:pt x="717289" y="154336"/>
                    <a:pt x="732106" y="130787"/>
                    <a:pt x="691096" y="104329"/>
                  </a:cubicBezTo>
                  <a:cubicBezTo>
                    <a:pt x="650086" y="77871"/>
                    <a:pt x="550338" y="9344"/>
                    <a:pt x="472021" y="1142"/>
                  </a:cubicBezTo>
                  <a:cubicBezTo>
                    <a:pt x="393704" y="-7060"/>
                    <a:pt x="287342" y="30775"/>
                    <a:pt x="221196" y="55117"/>
                  </a:cubicBezTo>
                  <a:cubicBezTo>
                    <a:pt x="155050" y="79459"/>
                    <a:pt x="107690" y="125232"/>
                    <a:pt x="75146" y="147192"/>
                  </a:cubicBezTo>
                  <a:cubicBezTo>
                    <a:pt x="42602" y="169152"/>
                    <a:pt x="41279" y="171533"/>
                    <a:pt x="25933" y="186879"/>
                  </a:cubicBezTo>
                  <a:cubicBezTo>
                    <a:pt x="10587" y="202225"/>
                    <a:pt x="-9785" y="255406"/>
                    <a:pt x="5296" y="247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51DD93A-EE2F-4674-9D4E-21A604EDAEE7}"/>
                </a:ext>
              </a:extLst>
            </p:cNvPr>
            <p:cNvSpPr/>
            <p:nvPr/>
          </p:nvSpPr>
          <p:spPr>
            <a:xfrm>
              <a:off x="5795326" y="6189659"/>
              <a:ext cx="262669" cy="137022"/>
            </a:xfrm>
            <a:custGeom>
              <a:avLst/>
              <a:gdLst>
                <a:gd name="connsiteX0" fmla="*/ 262574 w 262669"/>
                <a:gd name="connsiteY0" fmla="*/ 4 h 137022"/>
                <a:gd name="connsiteX1" fmla="*/ 192724 w 262669"/>
                <a:gd name="connsiteY1" fmla="*/ 68266 h 137022"/>
                <a:gd name="connsiteX2" fmla="*/ 35562 w 262669"/>
                <a:gd name="connsiteY2" fmla="*/ 123829 h 137022"/>
                <a:gd name="connsiteX3" fmla="*/ 5399 w 262669"/>
                <a:gd name="connsiteY3" fmla="*/ 136529 h 137022"/>
                <a:gd name="connsiteX4" fmla="*/ 116524 w 262669"/>
                <a:gd name="connsiteY4" fmla="*/ 112716 h 137022"/>
                <a:gd name="connsiteX5" fmla="*/ 205424 w 262669"/>
                <a:gd name="connsiteY5" fmla="*/ 71441 h 137022"/>
                <a:gd name="connsiteX6" fmla="*/ 262574 w 262669"/>
                <a:gd name="connsiteY6" fmla="*/ 4 h 13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669" h="137022">
                  <a:moveTo>
                    <a:pt x="262574" y="4"/>
                  </a:moveTo>
                  <a:cubicBezTo>
                    <a:pt x="260457" y="-525"/>
                    <a:pt x="230559" y="47629"/>
                    <a:pt x="192724" y="68266"/>
                  </a:cubicBezTo>
                  <a:cubicBezTo>
                    <a:pt x="154889" y="88904"/>
                    <a:pt x="66783" y="112452"/>
                    <a:pt x="35562" y="123829"/>
                  </a:cubicBezTo>
                  <a:cubicBezTo>
                    <a:pt x="4341" y="135206"/>
                    <a:pt x="-8095" y="138381"/>
                    <a:pt x="5399" y="136529"/>
                  </a:cubicBezTo>
                  <a:cubicBezTo>
                    <a:pt x="18893" y="134677"/>
                    <a:pt x="83186" y="123564"/>
                    <a:pt x="116524" y="112716"/>
                  </a:cubicBezTo>
                  <a:cubicBezTo>
                    <a:pt x="149861" y="101868"/>
                    <a:pt x="179495" y="87845"/>
                    <a:pt x="205424" y="71441"/>
                  </a:cubicBezTo>
                  <a:cubicBezTo>
                    <a:pt x="231353" y="55037"/>
                    <a:pt x="264691" y="533"/>
                    <a:pt x="26257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5613906-30B1-4C00-9099-824B7CBDC82F}"/>
                </a:ext>
              </a:extLst>
            </p:cNvPr>
            <p:cNvSpPr/>
            <p:nvPr/>
          </p:nvSpPr>
          <p:spPr>
            <a:xfrm>
              <a:off x="5443538" y="6261100"/>
              <a:ext cx="314669" cy="69156"/>
            </a:xfrm>
            <a:custGeom>
              <a:avLst/>
              <a:gdLst>
                <a:gd name="connsiteX0" fmla="*/ 0 w 314669"/>
                <a:gd name="connsiteY0" fmla="*/ 0 h 69156"/>
                <a:gd name="connsiteX1" fmla="*/ 149225 w 314669"/>
                <a:gd name="connsiteY1" fmla="*/ 33338 h 69156"/>
                <a:gd name="connsiteX2" fmla="*/ 250825 w 314669"/>
                <a:gd name="connsiteY2" fmla="*/ 57150 h 69156"/>
                <a:gd name="connsiteX3" fmla="*/ 314325 w 314669"/>
                <a:gd name="connsiteY3" fmla="*/ 68263 h 69156"/>
                <a:gd name="connsiteX4" fmla="*/ 223837 w 314669"/>
                <a:gd name="connsiteY4" fmla="*/ 66675 h 69156"/>
                <a:gd name="connsiteX5" fmla="*/ 144462 w 314669"/>
                <a:gd name="connsiteY5" fmla="*/ 52388 h 69156"/>
                <a:gd name="connsiteX6" fmla="*/ 0 w 314669"/>
                <a:gd name="connsiteY6" fmla="*/ 0 h 6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69" h="69156">
                  <a:moveTo>
                    <a:pt x="0" y="0"/>
                  </a:moveTo>
                  <a:lnTo>
                    <a:pt x="149225" y="33338"/>
                  </a:lnTo>
                  <a:lnTo>
                    <a:pt x="250825" y="57150"/>
                  </a:lnTo>
                  <a:cubicBezTo>
                    <a:pt x="278342" y="62971"/>
                    <a:pt x="318823" y="66676"/>
                    <a:pt x="314325" y="68263"/>
                  </a:cubicBezTo>
                  <a:cubicBezTo>
                    <a:pt x="309827" y="69851"/>
                    <a:pt x="252147" y="69321"/>
                    <a:pt x="223837" y="66675"/>
                  </a:cubicBezTo>
                  <a:cubicBezTo>
                    <a:pt x="195527" y="64029"/>
                    <a:pt x="181768" y="61913"/>
                    <a:pt x="144462" y="52388"/>
                  </a:cubicBezTo>
                  <a:cubicBezTo>
                    <a:pt x="107156" y="42863"/>
                    <a:pt x="53578" y="26194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680F83BE-8B5F-4FBA-B703-C9C6B2868236}"/>
                </a:ext>
              </a:extLst>
            </p:cNvPr>
            <p:cNvSpPr/>
            <p:nvPr/>
          </p:nvSpPr>
          <p:spPr>
            <a:xfrm>
              <a:off x="5355982" y="6010174"/>
              <a:ext cx="824826" cy="237329"/>
            </a:xfrm>
            <a:custGeom>
              <a:avLst/>
              <a:gdLst>
                <a:gd name="connsiteX0" fmla="*/ 3418 w 824826"/>
                <a:gd name="connsiteY0" fmla="*/ 236639 h 237329"/>
                <a:gd name="connsiteX1" fmla="*/ 128831 w 824826"/>
                <a:gd name="connsiteY1" fmla="*/ 123926 h 237329"/>
                <a:gd name="connsiteX2" fmla="*/ 300281 w 824826"/>
                <a:gd name="connsiteY2" fmla="*/ 22326 h 237329"/>
                <a:gd name="connsiteX3" fmla="*/ 435218 w 824826"/>
                <a:gd name="connsiteY3" fmla="*/ 101 h 237329"/>
                <a:gd name="connsiteX4" fmla="*/ 586031 w 824826"/>
                <a:gd name="connsiteY4" fmla="*/ 17564 h 237329"/>
                <a:gd name="connsiteX5" fmla="*/ 719381 w 824826"/>
                <a:gd name="connsiteY5" fmla="*/ 87414 h 237329"/>
                <a:gd name="connsiteX6" fmla="*/ 798756 w 824826"/>
                <a:gd name="connsiteY6" fmla="*/ 131864 h 237329"/>
                <a:gd name="connsiteX7" fmla="*/ 820981 w 824826"/>
                <a:gd name="connsiteY7" fmla="*/ 163614 h 237329"/>
                <a:gd name="connsiteX8" fmla="*/ 728906 w 824826"/>
                <a:gd name="connsiteY8" fmla="*/ 95351 h 237329"/>
                <a:gd name="connsiteX9" fmla="*/ 566981 w 824826"/>
                <a:gd name="connsiteY9" fmla="*/ 31851 h 237329"/>
                <a:gd name="connsiteX10" fmla="*/ 381243 w 824826"/>
                <a:gd name="connsiteY10" fmla="*/ 15976 h 237329"/>
                <a:gd name="connsiteX11" fmla="*/ 346318 w 824826"/>
                <a:gd name="connsiteY11" fmla="*/ 33439 h 237329"/>
                <a:gd name="connsiteX12" fmla="*/ 266943 w 824826"/>
                <a:gd name="connsiteY12" fmla="*/ 68364 h 237329"/>
                <a:gd name="connsiteX13" fmla="*/ 3418 w 824826"/>
                <a:gd name="connsiteY13" fmla="*/ 236639 h 23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4826" h="237329">
                  <a:moveTo>
                    <a:pt x="3418" y="236639"/>
                  </a:moveTo>
                  <a:cubicBezTo>
                    <a:pt x="-19601" y="245899"/>
                    <a:pt x="79354" y="159645"/>
                    <a:pt x="128831" y="123926"/>
                  </a:cubicBezTo>
                  <a:cubicBezTo>
                    <a:pt x="178308" y="88207"/>
                    <a:pt x="249217" y="42963"/>
                    <a:pt x="300281" y="22326"/>
                  </a:cubicBezTo>
                  <a:cubicBezTo>
                    <a:pt x="351345" y="1689"/>
                    <a:pt x="387593" y="895"/>
                    <a:pt x="435218" y="101"/>
                  </a:cubicBezTo>
                  <a:cubicBezTo>
                    <a:pt x="482843" y="-693"/>
                    <a:pt x="538671" y="3012"/>
                    <a:pt x="586031" y="17564"/>
                  </a:cubicBezTo>
                  <a:cubicBezTo>
                    <a:pt x="633391" y="32116"/>
                    <a:pt x="683927" y="68364"/>
                    <a:pt x="719381" y="87414"/>
                  </a:cubicBezTo>
                  <a:cubicBezTo>
                    <a:pt x="754835" y="106464"/>
                    <a:pt x="781823" y="119164"/>
                    <a:pt x="798756" y="131864"/>
                  </a:cubicBezTo>
                  <a:cubicBezTo>
                    <a:pt x="815689" y="144564"/>
                    <a:pt x="832623" y="169699"/>
                    <a:pt x="820981" y="163614"/>
                  </a:cubicBezTo>
                  <a:cubicBezTo>
                    <a:pt x="809339" y="157529"/>
                    <a:pt x="771239" y="117311"/>
                    <a:pt x="728906" y="95351"/>
                  </a:cubicBezTo>
                  <a:cubicBezTo>
                    <a:pt x="686573" y="73391"/>
                    <a:pt x="624925" y="45080"/>
                    <a:pt x="566981" y="31851"/>
                  </a:cubicBezTo>
                  <a:cubicBezTo>
                    <a:pt x="509037" y="18622"/>
                    <a:pt x="418020" y="15711"/>
                    <a:pt x="381243" y="15976"/>
                  </a:cubicBezTo>
                  <a:cubicBezTo>
                    <a:pt x="344466" y="16241"/>
                    <a:pt x="365368" y="24708"/>
                    <a:pt x="346318" y="33439"/>
                  </a:cubicBezTo>
                  <a:cubicBezTo>
                    <a:pt x="327268" y="42170"/>
                    <a:pt x="320918" y="36085"/>
                    <a:pt x="266943" y="68364"/>
                  </a:cubicBezTo>
                  <a:cubicBezTo>
                    <a:pt x="212968" y="100643"/>
                    <a:pt x="26437" y="227379"/>
                    <a:pt x="3418" y="236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033C4DE-5F5E-4379-8C3A-9DCE43695C48}"/>
                </a:ext>
              </a:extLst>
            </p:cNvPr>
            <p:cNvSpPr/>
            <p:nvPr/>
          </p:nvSpPr>
          <p:spPr>
            <a:xfrm>
              <a:off x="5777560" y="6181258"/>
              <a:ext cx="314691" cy="178916"/>
            </a:xfrm>
            <a:custGeom>
              <a:avLst/>
              <a:gdLst>
                <a:gd name="connsiteX0" fmla="*/ 288278 w 314691"/>
                <a:gd name="connsiteY0" fmla="*/ 467 h 178916"/>
                <a:gd name="connsiteX1" fmla="*/ 313678 w 314691"/>
                <a:gd name="connsiteY1" fmla="*/ 57617 h 178916"/>
                <a:gd name="connsiteX2" fmla="*/ 248590 w 314691"/>
                <a:gd name="connsiteY2" fmla="*/ 103655 h 178916"/>
                <a:gd name="connsiteX3" fmla="*/ 4115 w 314691"/>
                <a:gd name="connsiteY3" fmla="*/ 175092 h 178916"/>
                <a:gd name="connsiteX4" fmla="*/ 102540 w 314691"/>
                <a:gd name="connsiteY4" fmla="*/ 167155 h 178916"/>
                <a:gd name="connsiteX5" fmla="*/ 199378 w 314691"/>
                <a:gd name="connsiteY5" fmla="*/ 149692 h 178916"/>
                <a:gd name="connsiteX6" fmla="*/ 264465 w 314691"/>
                <a:gd name="connsiteY6" fmla="*/ 117942 h 178916"/>
                <a:gd name="connsiteX7" fmla="*/ 288278 w 314691"/>
                <a:gd name="connsiteY7" fmla="*/ 90955 h 178916"/>
                <a:gd name="connsiteX8" fmla="*/ 288278 w 314691"/>
                <a:gd name="connsiteY8" fmla="*/ 467 h 17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91" h="178916">
                  <a:moveTo>
                    <a:pt x="288278" y="467"/>
                  </a:moveTo>
                  <a:cubicBezTo>
                    <a:pt x="292511" y="-5089"/>
                    <a:pt x="320293" y="40419"/>
                    <a:pt x="313678" y="57617"/>
                  </a:cubicBezTo>
                  <a:cubicBezTo>
                    <a:pt x="307063" y="74815"/>
                    <a:pt x="300184" y="84076"/>
                    <a:pt x="248590" y="103655"/>
                  </a:cubicBezTo>
                  <a:cubicBezTo>
                    <a:pt x="196996" y="123234"/>
                    <a:pt x="28457" y="164509"/>
                    <a:pt x="4115" y="175092"/>
                  </a:cubicBezTo>
                  <a:cubicBezTo>
                    <a:pt x="-20227" y="185675"/>
                    <a:pt x="69996" y="171388"/>
                    <a:pt x="102540" y="167155"/>
                  </a:cubicBezTo>
                  <a:cubicBezTo>
                    <a:pt x="135084" y="162922"/>
                    <a:pt x="172390" y="157894"/>
                    <a:pt x="199378" y="149692"/>
                  </a:cubicBezTo>
                  <a:cubicBezTo>
                    <a:pt x="226366" y="141490"/>
                    <a:pt x="249648" y="127731"/>
                    <a:pt x="264465" y="117942"/>
                  </a:cubicBezTo>
                  <a:cubicBezTo>
                    <a:pt x="279282" y="108153"/>
                    <a:pt x="280870" y="105772"/>
                    <a:pt x="288278" y="90955"/>
                  </a:cubicBezTo>
                  <a:cubicBezTo>
                    <a:pt x="295686" y="76138"/>
                    <a:pt x="284045" y="6023"/>
                    <a:pt x="288278" y="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16FF34D6-087C-4B27-875C-18EE3C6D237D}"/>
                </a:ext>
              </a:extLst>
            </p:cNvPr>
            <p:cNvSpPr/>
            <p:nvPr/>
          </p:nvSpPr>
          <p:spPr>
            <a:xfrm>
              <a:off x="5995987" y="6184461"/>
              <a:ext cx="322363" cy="135506"/>
            </a:xfrm>
            <a:custGeom>
              <a:avLst/>
              <a:gdLst>
                <a:gd name="connsiteX0" fmla="*/ 1 w 322363"/>
                <a:gd name="connsiteY0" fmla="*/ 135377 h 135506"/>
                <a:gd name="connsiteX1" fmla="*/ 165101 w 322363"/>
                <a:gd name="connsiteY1" fmla="*/ 98864 h 135506"/>
                <a:gd name="connsiteX2" fmla="*/ 279401 w 322363"/>
                <a:gd name="connsiteY2" fmla="*/ 49652 h 135506"/>
                <a:gd name="connsiteX3" fmla="*/ 322263 w 322363"/>
                <a:gd name="connsiteY3" fmla="*/ 439 h 135506"/>
                <a:gd name="connsiteX4" fmla="*/ 288926 w 322363"/>
                <a:gd name="connsiteY4" fmla="*/ 27427 h 135506"/>
                <a:gd name="connsiteX5" fmla="*/ 217488 w 322363"/>
                <a:gd name="connsiteY5" fmla="*/ 60764 h 135506"/>
                <a:gd name="connsiteX6" fmla="*/ 168276 w 322363"/>
                <a:gd name="connsiteY6" fmla="*/ 86164 h 135506"/>
                <a:gd name="connsiteX7" fmla="*/ 1 w 322363"/>
                <a:gd name="connsiteY7" fmla="*/ 135377 h 13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363" h="135506">
                  <a:moveTo>
                    <a:pt x="1" y="135377"/>
                  </a:moveTo>
                  <a:cubicBezTo>
                    <a:pt x="-528" y="137494"/>
                    <a:pt x="118534" y="113151"/>
                    <a:pt x="165101" y="98864"/>
                  </a:cubicBezTo>
                  <a:cubicBezTo>
                    <a:pt x="211668" y="84576"/>
                    <a:pt x="253207" y="66056"/>
                    <a:pt x="279401" y="49652"/>
                  </a:cubicBezTo>
                  <a:cubicBezTo>
                    <a:pt x="305595" y="33248"/>
                    <a:pt x="320676" y="4143"/>
                    <a:pt x="322263" y="439"/>
                  </a:cubicBezTo>
                  <a:cubicBezTo>
                    <a:pt x="323850" y="-3265"/>
                    <a:pt x="306388" y="17373"/>
                    <a:pt x="288926" y="27427"/>
                  </a:cubicBezTo>
                  <a:cubicBezTo>
                    <a:pt x="271464" y="37481"/>
                    <a:pt x="237596" y="50974"/>
                    <a:pt x="217488" y="60764"/>
                  </a:cubicBezTo>
                  <a:cubicBezTo>
                    <a:pt x="197380" y="70553"/>
                    <a:pt x="204259" y="75845"/>
                    <a:pt x="168276" y="86164"/>
                  </a:cubicBezTo>
                  <a:cubicBezTo>
                    <a:pt x="132293" y="96483"/>
                    <a:pt x="530" y="133260"/>
                    <a:pt x="1" y="135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3C03B04-E809-4463-A273-D068B48AD417}"/>
                </a:ext>
              </a:extLst>
            </p:cNvPr>
            <p:cNvSpPr/>
            <p:nvPr/>
          </p:nvSpPr>
          <p:spPr>
            <a:xfrm>
              <a:off x="6005206" y="6151948"/>
              <a:ext cx="283711" cy="154292"/>
            </a:xfrm>
            <a:custGeom>
              <a:avLst/>
              <a:gdLst>
                <a:gd name="connsiteX0" fmla="*/ 307 w 283711"/>
                <a:gd name="connsiteY0" fmla="*/ 153602 h 154292"/>
                <a:gd name="connsiteX1" fmla="*/ 138419 w 283711"/>
                <a:gd name="connsiteY1" fmla="*/ 115502 h 154292"/>
                <a:gd name="connsiteX2" fmla="*/ 206682 w 283711"/>
                <a:gd name="connsiteY2" fmla="*/ 67877 h 154292"/>
                <a:gd name="connsiteX3" fmla="*/ 265419 w 283711"/>
                <a:gd name="connsiteY3" fmla="*/ 20252 h 154292"/>
                <a:gd name="connsiteX4" fmla="*/ 281294 w 283711"/>
                <a:gd name="connsiteY4" fmla="*/ 1202 h 154292"/>
                <a:gd name="connsiteX5" fmla="*/ 220969 w 283711"/>
                <a:gd name="connsiteY5" fmla="*/ 52002 h 154292"/>
                <a:gd name="connsiteX6" fmla="*/ 179694 w 283711"/>
                <a:gd name="connsiteY6" fmla="*/ 82165 h 154292"/>
                <a:gd name="connsiteX7" fmla="*/ 307 w 283711"/>
                <a:gd name="connsiteY7" fmla="*/ 153602 h 15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711" h="154292">
                  <a:moveTo>
                    <a:pt x="307" y="153602"/>
                  </a:moveTo>
                  <a:cubicBezTo>
                    <a:pt x="-6572" y="159158"/>
                    <a:pt x="104023" y="129789"/>
                    <a:pt x="138419" y="115502"/>
                  </a:cubicBezTo>
                  <a:cubicBezTo>
                    <a:pt x="172815" y="101214"/>
                    <a:pt x="185515" y="83752"/>
                    <a:pt x="206682" y="67877"/>
                  </a:cubicBezTo>
                  <a:cubicBezTo>
                    <a:pt x="227849" y="52002"/>
                    <a:pt x="252984" y="31364"/>
                    <a:pt x="265419" y="20252"/>
                  </a:cubicBezTo>
                  <a:cubicBezTo>
                    <a:pt x="277854" y="9139"/>
                    <a:pt x="288702" y="-4090"/>
                    <a:pt x="281294" y="1202"/>
                  </a:cubicBezTo>
                  <a:cubicBezTo>
                    <a:pt x="273886" y="6494"/>
                    <a:pt x="237902" y="38508"/>
                    <a:pt x="220969" y="52002"/>
                  </a:cubicBezTo>
                  <a:cubicBezTo>
                    <a:pt x="204036" y="65496"/>
                    <a:pt x="212767" y="67613"/>
                    <a:pt x="179694" y="82165"/>
                  </a:cubicBezTo>
                  <a:cubicBezTo>
                    <a:pt x="146621" y="96717"/>
                    <a:pt x="7186" y="148046"/>
                    <a:pt x="307" y="153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6EE88924-CF24-465A-BDE1-78B68F0EE43C}"/>
                </a:ext>
              </a:extLst>
            </p:cNvPr>
            <p:cNvSpPr/>
            <p:nvPr/>
          </p:nvSpPr>
          <p:spPr>
            <a:xfrm>
              <a:off x="5695171" y="6026252"/>
              <a:ext cx="504093" cy="205285"/>
            </a:xfrm>
            <a:custGeom>
              <a:avLst/>
              <a:gdLst>
                <a:gd name="connsiteX0" fmla="*/ 779 w 504093"/>
                <a:gd name="connsiteY0" fmla="*/ 26886 h 205285"/>
                <a:gd name="connsiteX1" fmla="*/ 232554 w 504093"/>
                <a:gd name="connsiteY1" fmla="*/ 55461 h 205285"/>
                <a:gd name="connsiteX2" fmla="*/ 354792 w 504093"/>
                <a:gd name="connsiteY2" fmla="*/ 164998 h 205285"/>
                <a:gd name="connsiteX3" fmla="*/ 415117 w 504093"/>
                <a:gd name="connsiteY3" fmla="*/ 199923 h 205285"/>
                <a:gd name="connsiteX4" fmla="*/ 504017 w 504093"/>
                <a:gd name="connsiteY4" fmla="*/ 195161 h 205285"/>
                <a:gd name="connsiteX5" fmla="*/ 427817 w 504093"/>
                <a:gd name="connsiteY5" fmla="*/ 106261 h 205285"/>
                <a:gd name="connsiteX6" fmla="*/ 286529 w 504093"/>
                <a:gd name="connsiteY6" fmla="*/ 36411 h 205285"/>
                <a:gd name="connsiteX7" fmla="*/ 161117 w 504093"/>
                <a:gd name="connsiteY7" fmla="*/ 1486 h 205285"/>
                <a:gd name="connsiteX8" fmla="*/ 779 w 504093"/>
                <a:gd name="connsiteY8" fmla="*/ 26886 h 20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093" h="205285">
                  <a:moveTo>
                    <a:pt x="779" y="26886"/>
                  </a:moveTo>
                  <a:cubicBezTo>
                    <a:pt x="12685" y="35882"/>
                    <a:pt x="173552" y="32442"/>
                    <a:pt x="232554" y="55461"/>
                  </a:cubicBezTo>
                  <a:cubicBezTo>
                    <a:pt x="291556" y="78480"/>
                    <a:pt x="324365" y="140921"/>
                    <a:pt x="354792" y="164998"/>
                  </a:cubicBezTo>
                  <a:cubicBezTo>
                    <a:pt x="385219" y="189075"/>
                    <a:pt x="390246" y="194896"/>
                    <a:pt x="415117" y="199923"/>
                  </a:cubicBezTo>
                  <a:cubicBezTo>
                    <a:pt x="439988" y="204950"/>
                    <a:pt x="501900" y="210771"/>
                    <a:pt x="504017" y="195161"/>
                  </a:cubicBezTo>
                  <a:cubicBezTo>
                    <a:pt x="506134" y="179551"/>
                    <a:pt x="464065" y="132719"/>
                    <a:pt x="427817" y="106261"/>
                  </a:cubicBezTo>
                  <a:cubicBezTo>
                    <a:pt x="391569" y="79803"/>
                    <a:pt x="330979" y="53873"/>
                    <a:pt x="286529" y="36411"/>
                  </a:cubicBezTo>
                  <a:cubicBezTo>
                    <a:pt x="242079" y="18949"/>
                    <a:pt x="205567" y="9159"/>
                    <a:pt x="161117" y="1486"/>
                  </a:cubicBezTo>
                  <a:cubicBezTo>
                    <a:pt x="116667" y="-6187"/>
                    <a:pt x="-11127" y="17890"/>
                    <a:pt x="779" y="26886"/>
                  </a:cubicBez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E086952-01C0-4A83-94AB-643762B5A977}"/>
                </a:ext>
              </a:extLst>
            </p:cNvPr>
            <p:cNvSpPr/>
            <p:nvPr/>
          </p:nvSpPr>
          <p:spPr>
            <a:xfrm>
              <a:off x="6046762" y="6042336"/>
              <a:ext cx="119128" cy="78943"/>
            </a:xfrm>
            <a:custGeom>
              <a:avLst/>
              <a:gdLst>
                <a:gd name="connsiteX0" fmla="*/ 26 w 119128"/>
                <a:gd name="connsiteY0" fmla="*/ 77477 h 78943"/>
                <a:gd name="connsiteX1" fmla="*/ 66701 w 119128"/>
                <a:gd name="connsiteY1" fmla="*/ 56839 h 78943"/>
                <a:gd name="connsiteX2" fmla="*/ 119088 w 119128"/>
                <a:gd name="connsiteY2" fmla="*/ 1277 h 78943"/>
                <a:gd name="connsiteX3" fmla="*/ 74638 w 119128"/>
                <a:gd name="connsiteY3" fmla="*/ 20327 h 78943"/>
                <a:gd name="connsiteX4" fmla="*/ 26 w 119128"/>
                <a:gd name="connsiteY4" fmla="*/ 77477 h 7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28" h="78943">
                  <a:moveTo>
                    <a:pt x="26" y="77477"/>
                  </a:moveTo>
                  <a:cubicBezTo>
                    <a:pt x="-1297" y="83562"/>
                    <a:pt x="46857" y="69539"/>
                    <a:pt x="66701" y="56839"/>
                  </a:cubicBezTo>
                  <a:cubicBezTo>
                    <a:pt x="86545" y="44139"/>
                    <a:pt x="117765" y="7362"/>
                    <a:pt x="119088" y="1277"/>
                  </a:cubicBezTo>
                  <a:cubicBezTo>
                    <a:pt x="120411" y="-4808"/>
                    <a:pt x="88661" y="12389"/>
                    <a:pt x="74638" y="20327"/>
                  </a:cubicBezTo>
                  <a:cubicBezTo>
                    <a:pt x="60615" y="28265"/>
                    <a:pt x="1349" y="71392"/>
                    <a:pt x="26" y="77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61125E86-8A89-4F14-BBB0-6F0D5625BC9B}"/>
                </a:ext>
              </a:extLst>
            </p:cNvPr>
            <p:cNvSpPr/>
            <p:nvPr/>
          </p:nvSpPr>
          <p:spPr>
            <a:xfrm>
              <a:off x="5308450" y="6162649"/>
              <a:ext cx="123767" cy="168956"/>
            </a:xfrm>
            <a:custGeom>
              <a:avLst/>
              <a:gdLst>
                <a:gd name="connsiteX0" fmla="*/ 150 w 123767"/>
                <a:gd name="connsiteY0" fmla="*/ 168301 h 168956"/>
                <a:gd name="connsiteX1" fmla="*/ 73175 w 123767"/>
                <a:gd name="connsiteY1" fmla="*/ 19076 h 168956"/>
                <a:gd name="connsiteX2" fmla="*/ 119213 w 123767"/>
                <a:gd name="connsiteY2" fmla="*/ 3201 h 168956"/>
                <a:gd name="connsiteX3" fmla="*/ 119213 w 123767"/>
                <a:gd name="connsiteY3" fmla="*/ 30189 h 168956"/>
                <a:gd name="connsiteX4" fmla="*/ 93813 w 123767"/>
                <a:gd name="connsiteY4" fmla="*/ 73051 h 168956"/>
                <a:gd name="connsiteX5" fmla="*/ 150 w 123767"/>
                <a:gd name="connsiteY5" fmla="*/ 168301 h 16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767" h="168956">
                  <a:moveTo>
                    <a:pt x="150" y="168301"/>
                  </a:moveTo>
                  <a:cubicBezTo>
                    <a:pt x="-3290" y="159305"/>
                    <a:pt x="53331" y="46593"/>
                    <a:pt x="73175" y="19076"/>
                  </a:cubicBezTo>
                  <a:cubicBezTo>
                    <a:pt x="93019" y="-8441"/>
                    <a:pt x="111540" y="1349"/>
                    <a:pt x="119213" y="3201"/>
                  </a:cubicBezTo>
                  <a:cubicBezTo>
                    <a:pt x="126886" y="5053"/>
                    <a:pt x="123446" y="18547"/>
                    <a:pt x="119213" y="30189"/>
                  </a:cubicBezTo>
                  <a:cubicBezTo>
                    <a:pt x="114980" y="41831"/>
                    <a:pt x="110482" y="55059"/>
                    <a:pt x="93813" y="73051"/>
                  </a:cubicBezTo>
                  <a:cubicBezTo>
                    <a:pt x="77144" y="91043"/>
                    <a:pt x="3590" y="177297"/>
                    <a:pt x="150" y="168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B34FD5F-C2A6-4843-8715-3B933221209C}"/>
                </a:ext>
              </a:extLst>
            </p:cNvPr>
            <p:cNvSpPr/>
            <p:nvPr/>
          </p:nvSpPr>
          <p:spPr>
            <a:xfrm>
              <a:off x="5449425" y="5990832"/>
              <a:ext cx="562586" cy="155978"/>
            </a:xfrm>
            <a:custGeom>
              <a:avLst/>
              <a:gdLst>
                <a:gd name="connsiteX0" fmla="*/ 463 w 562586"/>
                <a:gd name="connsiteY0" fmla="*/ 155968 h 155978"/>
                <a:gd name="connsiteX1" fmla="*/ 184613 w 562586"/>
                <a:gd name="connsiteY1" fmla="*/ 49606 h 155978"/>
                <a:gd name="connsiteX2" fmla="*/ 367175 w 562586"/>
                <a:gd name="connsiteY2" fmla="*/ 19443 h 155978"/>
                <a:gd name="connsiteX3" fmla="*/ 562438 w 562586"/>
                <a:gd name="connsiteY3" fmla="*/ 30556 h 155978"/>
                <a:gd name="connsiteX4" fmla="*/ 335425 w 562586"/>
                <a:gd name="connsiteY4" fmla="*/ 393 h 155978"/>
                <a:gd name="connsiteX5" fmla="*/ 138575 w 562586"/>
                <a:gd name="connsiteY5" fmla="*/ 55956 h 155978"/>
                <a:gd name="connsiteX6" fmla="*/ 463 w 562586"/>
                <a:gd name="connsiteY6" fmla="*/ 155968 h 15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586" h="155978">
                  <a:moveTo>
                    <a:pt x="463" y="155968"/>
                  </a:moveTo>
                  <a:cubicBezTo>
                    <a:pt x="8136" y="154910"/>
                    <a:pt x="123494" y="72360"/>
                    <a:pt x="184613" y="49606"/>
                  </a:cubicBezTo>
                  <a:cubicBezTo>
                    <a:pt x="245732" y="26852"/>
                    <a:pt x="304204" y="22618"/>
                    <a:pt x="367175" y="19443"/>
                  </a:cubicBezTo>
                  <a:cubicBezTo>
                    <a:pt x="430146" y="16268"/>
                    <a:pt x="567730" y="33731"/>
                    <a:pt x="562438" y="30556"/>
                  </a:cubicBezTo>
                  <a:cubicBezTo>
                    <a:pt x="557146" y="27381"/>
                    <a:pt x="406069" y="-3840"/>
                    <a:pt x="335425" y="393"/>
                  </a:cubicBezTo>
                  <a:cubicBezTo>
                    <a:pt x="264781" y="4626"/>
                    <a:pt x="194931" y="32144"/>
                    <a:pt x="138575" y="55956"/>
                  </a:cubicBezTo>
                  <a:cubicBezTo>
                    <a:pt x="82219" y="79768"/>
                    <a:pt x="-7210" y="157026"/>
                    <a:pt x="463" y="155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63F51E5-3CE7-4FC1-88C8-C6ACAF8EECF2}"/>
                </a:ext>
              </a:extLst>
            </p:cNvPr>
            <p:cNvSpPr/>
            <p:nvPr/>
          </p:nvSpPr>
          <p:spPr>
            <a:xfrm>
              <a:off x="5413064" y="5934988"/>
              <a:ext cx="726494" cy="236673"/>
            </a:xfrm>
            <a:custGeom>
              <a:avLst/>
              <a:gdLst>
                <a:gd name="connsiteX0" fmla="*/ 311 w 726494"/>
                <a:gd name="connsiteY0" fmla="*/ 235625 h 236673"/>
                <a:gd name="connsiteX1" fmla="*/ 119374 w 726494"/>
                <a:gd name="connsiteY1" fmla="*/ 116562 h 236673"/>
                <a:gd name="connsiteX2" fmla="*/ 287649 w 726494"/>
                <a:gd name="connsiteY2" fmla="*/ 30837 h 236673"/>
                <a:gd name="connsiteX3" fmla="*/ 511486 w 726494"/>
                <a:gd name="connsiteY3" fmla="*/ 41950 h 236673"/>
                <a:gd name="connsiteX4" fmla="*/ 654361 w 726494"/>
                <a:gd name="connsiteY4" fmla="*/ 102275 h 236673"/>
                <a:gd name="connsiteX5" fmla="*/ 725799 w 726494"/>
                <a:gd name="connsiteY5" fmla="*/ 151487 h 236673"/>
                <a:gd name="connsiteX6" fmla="*/ 687699 w 726494"/>
                <a:gd name="connsiteY6" fmla="*/ 111800 h 236673"/>
                <a:gd name="connsiteX7" fmla="*/ 638486 w 726494"/>
                <a:gd name="connsiteY7" fmla="*/ 73700 h 236673"/>
                <a:gd name="connsiteX8" fmla="*/ 511486 w 726494"/>
                <a:gd name="connsiteY8" fmla="*/ 21312 h 236673"/>
                <a:gd name="connsiteX9" fmla="*/ 381311 w 726494"/>
                <a:gd name="connsiteY9" fmla="*/ 675 h 236673"/>
                <a:gd name="connsiteX10" fmla="*/ 154299 w 726494"/>
                <a:gd name="connsiteY10" fmla="*/ 43537 h 236673"/>
                <a:gd name="connsiteX11" fmla="*/ 311 w 726494"/>
                <a:gd name="connsiteY11" fmla="*/ 235625 h 23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6494" h="236673">
                  <a:moveTo>
                    <a:pt x="311" y="235625"/>
                  </a:moveTo>
                  <a:cubicBezTo>
                    <a:pt x="-5510" y="247796"/>
                    <a:pt x="71484" y="150693"/>
                    <a:pt x="119374" y="116562"/>
                  </a:cubicBezTo>
                  <a:cubicBezTo>
                    <a:pt x="167264" y="82431"/>
                    <a:pt x="222297" y="43272"/>
                    <a:pt x="287649" y="30837"/>
                  </a:cubicBezTo>
                  <a:cubicBezTo>
                    <a:pt x="353001" y="18402"/>
                    <a:pt x="450367" y="30044"/>
                    <a:pt x="511486" y="41950"/>
                  </a:cubicBezTo>
                  <a:cubicBezTo>
                    <a:pt x="572605" y="53856"/>
                    <a:pt x="618642" y="84019"/>
                    <a:pt x="654361" y="102275"/>
                  </a:cubicBezTo>
                  <a:cubicBezTo>
                    <a:pt x="690080" y="120531"/>
                    <a:pt x="720243" y="149900"/>
                    <a:pt x="725799" y="151487"/>
                  </a:cubicBezTo>
                  <a:cubicBezTo>
                    <a:pt x="731355" y="153074"/>
                    <a:pt x="702251" y="124764"/>
                    <a:pt x="687699" y="111800"/>
                  </a:cubicBezTo>
                  <a:cubicBezTo>
                    <a:pt x="673147" y="98835"/>
                    <a:pt x="667855" y="88781"/>
                    <a:pt x="638486" y="73700"/>
                  </a:cubicBezTo>
                  <a:cubicBezTo>
                    <a:pt x="609117" y="58619"/>
                    <a:pt x="554348" y="33483"/>
                    <a:pt x="511486" y="21312"/>
                  </a:cubicBezTo>
                  <a:cubicBezTo>
                    <a:pt x="468624" y="9141"/>
                    <a:pt x="440842" y="-3029"/>
                    <a:pt x="381311" y="675"/>
                  </a:cubicBezTo>
                  <a:cubicBezTo>
                    <a:pt x="321780" y="4379"/>
                    <a:pt x="217005" y="8083"/>
                    <a:pt x="154299" y="43537"/>
                  </a:cubicBezTo>
                  <a:cubicBezTo>
                    <a:pt x="91593" y="78991"/>
                    <a:pt x="6132" y="223454"/>
                    <a:pt x="311" y="235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A88EA93B-662E-494D-BC76-5B7CFF048CD9}"/>
                </a:ext>
              </a:extLst>
            </p:cNvPr>
            <p:cNvSpPr/>
            <p:nvPr/>
          </p:nvSpPr>
          <p:spPr>
            <a:xfrm>
              <a:off x="6002338" y="6170603"/>
              <a:ext cx="327040" cy="209710"/>
            </a:xfrm>
            <a:custGeom>
              <a:avLst/>
              <a:gdLst>
                <a:gd name="connsiteX0" fmla="*/ 0 w 327040"/>
                <a:gd name="connsiteY0" fmla="*/ 174635 h 209710"/>
                <a:gd name="connsiteX1" fmla="*/ 138112 w 327040"/>
                <a:gd name="connsiteY1" fmla="*/ 209560 h 209710"/>
                <a:gd name="connsiteX2" fmla="*/ 174625 w 327040"/>
                <a:gd name="connsiteY2" fmla="*/ 161935 h 209710"/>
                <a:gd name="connsiteX3" fmla="*/ 312737 w 327040"/>
                <a:gd name="connsiteY3" fmla="*/ 146060 h 209710"/>
                <a:gd name="connsiteX4" fmla="*/ 307975 w 327040"/>
                <a:gd name="connsiteY4" fmla="*/ 68272 h 209710"/>
                <a:gd name="connsiteX5" fmla="*/ 182562 w 327040"/>
                <a:gd name="connsiteY5" fmla="*/ 10 h 209710"/>
                <a:gd name="connsiteX6" fmla="*/ 196850 w 327040"/>
                <a:gd name="connsiteY6" fmla="*/ 63510 h 209710"/>
                <a:gd name="connsiteX7" fmla="*/ 139700 w 327040"/>
                <a:gd name="connsiteY7" fmla="*/ 111135 h 209710"/>
                <a:gd name="connsiteX8" fmla="*/ 0 w 327040"/>
                <a:gd name="connsiteY8" fmla="*/ 174635 h 20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040" h="209710">
                  <a:moveTo>
                    <a:pt x="0" y="174635"/>
                  </a:moveTo>
                  <a:cubicBezTo>
                    <a:pt x="-265" y="191039"/>
                    <a:pt x="109008" y="211677"/>
                    <a:pt x="138112" y="209560"/>
                  </a:cubicBezTo>
                  <a:cubicBezTo>
                    <a:pt x="167216" y="207443"/>
                    <a:pt x="145521" y="172518"/>
                    <a:pt x="174625" y="161935"/>
                  </a:cubicBezTo>
                  <a:cubicBezTo>
                    <a:pt x="203729" y="151352"/>
                    <a:pt x="290512" y="161670"/>
                    <a:pt x="312737" y="146060"/>
                  </a:cubicBezTo>
                  <a:cubicBezTo>
                    <a:pt x="334962" y="130450"/>
                    <a:pt x="329671" y="92613"/>
                    <a:pt x="307975" y="68272"/>
                  </a:cubicBezTo>
                  <a:cubicBezTo>
                    <a:pt x="286279" y="43931"/>
                    <a:pt x="201083" y="804"/>
                    <a:pt x="182562" y="10"/>
                  </a:cubicBezTo>
                  <a:cubicBezTo>
                    <a:pt x="164041" y="-784"/>
                    <a:pt x="203994" y="44989"/>
                    <a:pt x="196850" y="63510"/>
                  </a:cubicBezTo>
                  <a:cubicBezTo>
                    <a:pt x="189706" y="82031"/>
                    <a:pt x="169333" y="96054"/>
                    <a:pt x="139700" y="111135"/>
                  </a:cubicBezTo>
                  <a:cubicBezTo>
                    <a:pt x="110067" y="126216"/>
                    <a:pt x="265" y="158231"/>
                    <a:pt x="0" y="17463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A16D9532-12C3-4479-9BC0-21D5520B40EE}"/>
                </a:ext>
              </a:extLst>
            </p:cNvPr>
            <p:cNvSpPr/>
            <p:nvPr/>
          </p:nvSpPr>
          <p:spPr>
            <a:xfrm>
              <a:off x="5339302" y="6329621"/>
              <a:ext cx="902868" cy="216275"/>
            </a:xfrm>
            <a:custGeom>
              <a:avLst/>
              <a:gdLst>
                <a:gd name="connsiteX0" fmla="*/ 5811 w 902868"/>
                <a:gd name="connsiteY0" fmla="*/ 1329 h 216275"/>
                <a:gd name="connsiteX1" fmla="*/ 278861 w 902868"/>
                <a:gd name="connsiteY1" fmla="*/ 109279 h 216275"/>
                <a:gd name="connsiteX2" fmla="*/ 526511 w 902868"/>
                <a:gd name="connsiteY2" fmla="*/ 134679 h 216275"/>
                <a:gd name="connsiteX3" fmla="*/ 707486 w 902868"/>
                <a:gd name="connsiteY3" fmla="*/ 102929 h 216275"/>
                <a:gd name="connsiteX4" fmla="*/ 686848 w 902868"/>
                <a:gd name="connsiteY4" fmla="*/ 33079 h 216275"/>
                <a:gd name="connsiteX5" fmla="*/ 793211 w 902868"/>
                <a:gd name="connsiteY5" fmla="*/ 55304 h 216275"/>
                <a:gd name="connsiteX6" fmla="*/ 853536 w 902868"/>
                <a:gd name="connsiteY6" fmla="*/ 23554 h 216275"/>
                <a:gd name="connsiteX7" fmla="*/ 902748 w 902868"/>
                <a:gd name="connsiteY7" fmla="*/ 41017 h 216275"/>
                <a:gd name="connsiteX8" fmla="*/ 839248 w 902868"/>
                <a:gd name="connsiteY8" fmla="*/ 136267 h 216275"/>
                <a:gd name="connsiteX9" fmla="*/ 515398 w 902868"/>
                <a:gd name="connsiteY9" fmla="*/ 214054 h 216275"/>
                <a:gd name="connsiteX10" fmla="*/ 234411 w 902868"/>
                <a:gd name="connsiteY10" fmla="*/ 188654 h 216275"/>
                <a:gd name="connsiteX11" fmla="*/ 142336 w 902868"/>
                <a:gd name="connsiteY11" fmla="*/ 121979 h 216275"/>
                <a:gd name="connsiteX12" fmla="*/ 153448 w 902868"/>
                <a:gd name="connsiteY12" fmla="*/ 82292 h 216275"/>
                <a:gd name="connsiteX13" fmla="*/ 97886 w 902868"/>
                <a:gd name="connsiteY13" fmla="*/ 50542 h 216275"/>
                <a:gd name="connsiteX14" fmla="*/ 5811 w 902868"/>
                <a:gd name="connsiteY14" fmla="*/ 1329 h 21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2868" h="216275">
                  <a:moveTo>
                    <a:pt x="5811" y="1329"/>
                  </a:moveTo>
                  <a:cubicBezTo>
                    <a:pt x="35974" y="11119"/>
                    <a:pt x="192078" y="87054"/>
                    <a:pt x="278861" y="109279"/>
                  </a:cubicBezTo>
                  <a:cubicBezTo>
                    <a:pt x="365644" y="131504"/>
                    <a:pt x="455074" y="135737"/>
                    <a:pt x="526511" y="134679"/>
                  </a:cubicBezTo>
                  <a:cubicBezTo>
                    <a:pt x="597948" y="133621"/>
                    <a:pt x="680763" y="119862"/>
                    <a:pt x="707486" y="102929"/>
                  </a:cubicBezTo>
                  <a:cubicBezTo>
                    <a:pt x="734209" y="85996"/>
                    <a:pt x="672561" y="41016"/>
                    <a:pt x="686848" y="33079"/>
                  </a:cubicBezTo>
                  <a:cubicBezTo>
                    <a:pt x="701135" y="25142"/>
                    <a:pt x="765430" y="56891"/>
                    <a:pt x="793211" y="55304"/>
                  </a:cubicBezTo>
                  <a:cubicBezTo>
                    <a:pt x="820992" y="53717"/>
                    <a:pt x="835280" y="25935"/>
                    <a:pt x="853536" y="23554"/>
                  </a:cubicBezTo>
                  <a:cubicBezTo>
                    <a:pt x="871792" y="21173"/>
                    <a:pt x="905129" y="22232"/>
                    <a:pt x="902748" y="41017"/>
                  </a:cubicBezTo>
                  <a:cubicBezTo>
                    <a:pt x="900367" y="59802"/>
                    <a:pt x="903806" y="107428"/>
                    <a:pt x="839248" y="136267"/>
                  </a:cubicBezTo>
                  <a:cubicBezTo>
                    <a:pt x="774690" y="165106"/>
                    <a:pt x="616204" y="205323"/>
                    <a:pt x="515398" y="214054"/>
                  </a:cubicBezTo>
                  <a:cubicBezTo>
                    <a:pt x="414592" y="222785"/>
                    <a:pt x="296588" y="204000"/>
                    <a:pt x="234411" y="188654"/>
                  </a:cubicBezTo>
                  <a:cubicBezTo>
                    <a:pt x="172234" y="173308"/>
                    <a:pt x="155830" y="139706"/>
                    <a:pt x="142336" y="121979"/>
                  </a:cubicBezTo>
                  <a:cubicBezTo>
                    <a:pt x="128842" y="104252"/>
                    <a:pt x="160856" y="94198"/>
                    <a:pt x="153448" y="82292"/>
                  </a:cubicBezTo>
                  <a:cubicBezTo>
                    <a:pt x="146040" y="70386"/>
                    <a:pt x="124344" y="62448"/>
                    <a:pt x="97886" y="50542"/>
                  </a:cubicBezTo>
                  <a:cubicBezTo>
                    <a:pt x="71428" y="38636"/>
                    <a:pt x="-24352" y="-8461"/>
                    <a:pt x="5811" y="132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D00FBB26-67BA-458C-A3B9-A999289E4111}"/>
                </a:ext>
              </a:extLst>
            </p:cNvPr>
            <p:cNvSpPr/>
            <p:nvPr/>
          </p:nvSpPr>
          <p:spPr>
            <a:xfrm>
              <a:off x="5527312" y="6043793"/>
              <a:ext cx="528602" cy="296281"/>
            </a:xfrm>
            <a:custGeom>
              <a:avLst/>
              <a:gdLst>
                <a:gd name="connsiteX0" fmla="*/ 8301 w 528602"/>
                <a:gd name="connsiteY0" fmla="*/ 76020 h 296281"/>
                <a:gd name="connsiteX1" fmla="*/ 52751 w 528602"/>
                <a:gd name="connsiteY1" fmla="*/ 106182 h 296281"/>
                <a:gd name="connsiteX2" fmla="*/ 51163 w 528602"/>
                <a:gd name="connsiteY2" fmla="*/ 185557 h 296281"/>
                <a:gd name="connsiteX3" fmla="*/ 51163 w 528602"/>
                <a:gd name="connsiteY3" fmla="*/ 193495 h 296281"/>
                <a:gd name="connsiteX4" fmla="*/ 41638 w 528602"/>
                <a:gd name="connsiteY4" fmla="*/ 120470 h 296281"/>
                <a:gd name="connsiteX5" fmla="*/ 65451 w 528602"/>
                <a:gd name="connsiteY5" fmla="*/ 201432 h 296281"/>
                <a:gd name="connsiteX6" fmla="*/ 182926 w 528602"/>
                <a:gd name="connsiteY6" fmla="*/ 283982 h 296281"/>
                <a:gd name="connsiteX7" fmla="*/ 273413 w 528602"/>
                <a:gd name="connsiteY7" fmla="*/ 295095 h 296281"/>
                <a:gd name="connsiteX8" fmla="*/ 333738 w 528602"/>
                <a:gd name="connsiteY8" fmla="*/ 276045 h 296281"/>
                <a:gd name="connsiteX9" fmla="*/ 363901 w 528602"/>
                <a:gd name="connsiteY9" fmla="*/ 231595 h 296281"/>
                <a:gd name="connsiteX10" fmla="*/ 382951 w 528602"/>
                <a:gd name="connsiteY10" fmla="*/ 118882 h 296281"/>
                <a:gd name="connsiteX11" fmla="*/ 384538 w 528602"/>
                <a:gd name="connsiteY11" fmla="*/ 37920 h 296281"/>
                <a:gd name="connsiteX12" fmla="*/ 454388 w 528602"/>
                <a:gd name="connsiteY12" fmla="*/ 99832 h 296281"/>
                <a:gd name="connsiteX13" fmla="*/ 527413 w 528602"/>
                <a:gd name="connsiteY13" fmla="*/ 96657 h 296281"/>
                <a:gd name="connsiteX14" fmla="*/ 392476 w 528602"/>
                <a:gd name="connsiteY14" fmla="*/ 10932 h 296281"/>
                <a:gd name="connsiteX15" fmla="*/ 243251 w 528602"/>
                <a:gd name="connsiteY15" fmla="*/ 6170 h 296281"/>
                <a:gd name="connsiteX16" fmla="*/ 8301 w 528602"/>
                <a:gd name="connsiteY16" fmla="*/ 76020 h 29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8602" h="296281">
                  <a:moveTo>
                    <a:pt x="8301" y="76020"/>
                  </a:moveTo>
                  <a:cubicBezTo>
                    <a:pt x="-23449" y="92689"/>
                    <a:pt x="45607" y="87926"/>
                    <a:pt x="52751" y="106182"/>
                  </a:cubicBezTo>
                  <a:cubicBezTo>
                    <a:pt x="59895" y="124438"/>
                    <a:pt x="51428" y="171005"/>
                    <a:pt x="51163" y="185557"/>
                  </a:cubicBezTo>
                  <a:cubicBezTo>
                    <a:pt x="50898" y="200109"/>
                    <a:pt x="52750" y="204343"/>
                    <a:pt x="51163" y="193495"/>
                  </a:cubicBezTo>
                  <a:cubicBezTo>
                    <a:pt x="49576" y="182647"/>
                    <a:pt x="39257" y="119147"/>
                    <a:pt x="41638" y="120470"/>
                  </a:cubicBezTo>
                  <a:cubicBezTo>
                    <a:pt x="44019" y="121793"/>
                    <a:pt x="41903" y="174180"/>
                    <a:pt x="65451" y="201432"/>
                  </a:cubicBezTo>
                  <a:cubicBezTo>
                    <a:pt x="88999" y="228684"/>
                    <a:pt x="148266" y="268372"/>
                    <a:pt x="182926" y="283982"/>
                  </a:cubicBezTo>
                  <a:cubicBezTo>
                    <a:pt x="217586" y="299593"/>
                    <a:pt x="248278" y="296418"/>
                    <a:pt x="273413" y="295095"/>
                  </a:cubicBezTo>
                  <a:cubicBezTo>
                    <a:pt x="298548" y="293772"/>
                    <a:pt x="318657" y="286628"/>
                    <a:pt x="333738" y="276045"/>
                  </a:cubicBezTo>
                  <a:cubicBezTo>
                    <a:pt x="348819" y="265462"/>
                    <a:pt x="355699" y="257789"/>
                    <a:pt x="363901" y="231595"/>
                  </a:cubicBezTo>
                  <a:cubicBezTo>
                    <a:pt x="372103" y="205401"/>
                    <a:pt x="379512" y="151161"/>
                    <a:pt x="382951" y="118882"/>
                  </a:cubicBezTo>
                  <a:cubicBezTo>
                    <a:pt x="386390" y="86603"/>
                    <a:pt x="372632" y="41095"/>
                    <a:pt x="384538" y="37920"/>
                  </a:cubicBezTo>
                  <a:cubicBezTo>
                    <a:pt x="396444" y="34745"/>
                    <a:pt x="430575" y="90042"/>
                    <a:pt x="454388" y="99832"/>
                  </a:cubicBezTo>
                  <a:cubicBezTo>
                    <a:pt x="478201" y="109622"/>
                    <a:pt x="537732" y="111474"/>
                    <a:pt x="527413" y="96657"/>
                  </a:cubicBezTo>
                  <a:cubicBezTo>
                    <a:pt x="517094" y="81840"/>
                    <a:pt x="439836" y="26013"/>
                    <a:pt x="392476" y="10932"/>
                  </a:cubicBezTo>
                  <a:cubicBezTo>
                    <a:pt x="345116" y="-4149"/>
                    <a:pt x="308074" y="-1503"/>
                    <a:pt x="243251" y="6170"/>
                  </a:cubicBezTo>
                  <a:cubicBezTo>
                    <a:pt x="178428" y="13843"/>
                    <a:pt x="40051" y="59351"/>
                    <a:pt x="8301" y="760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月 35">
              <a:extLst>
                <a:ext uri="{FF2B5EF4-FFF2-40B4-BE49-F238E27FC236}">
                  <a16:creationId xmlns:a16="http://schemas.microsoft.com/office/drawing/2014/main" id="{9CCB07D8-15FC-42B4-A7B4-7F0456F01921}"/>
                </a:ext>
              </a:extLst>
            </p:cNvPr>
            <p:cNvSpPr/>
            <p:nvPr/>
          </p:nvSpPr>
          <p:spPr>
            <a:xfrm rot="16200000">
              <a:off x="5688014" y="6057740"/>
              <a:ext cx="82392" cy="108112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6195DE9E-FFBC-4B2E-93B5-2902D42DE13C}"/>
                </a:ext>
              </a:extLst>
            </p:cNvPr>
            <p:cNvSpPr/>
            <p:nvPr/>
          </p:nvSpPr>
          <p:spPr>
            <a:xfrm>
              <a:off x="5611813" y="6186488"/>
              <a:ext cx="71438" cy="714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520A1B53-7861-4452-84AF-6BC9E299EAF6}"/>
                </a:ext>
              </a:extLst>
            </p:cNvPr>
            <p:cNvSpPr/>
            <p:nvPr/>
          </p:nvSpPr>
          <p:spPr>
            <a:xfrm>
              <a:off x="5605463" y="609441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2FBA5007-A9D8-468B-9DCC-7FAC97E0D739}"/>
                </a:ext>
              </a:extLst>
            </p:cNvPr>
            <p:cNvSpPr/>
            <p:nvPr/>
          </p:nvSpPr>
          <p:spPr>
            <a:xfrm>
              <a:off x="5844875" y="5997238"/>
              <a:ext cx="154561" cy="45190"/>
            </a:xfrm>
            <a:custGeom>
              <a:avLst/>
              <a:gdLst>
                <a:gd name="connsiteX0" fmla="*/ 300 w 154561"/>
                <a:gd name="connsiteY0" fmla="*/ 38437 h 45190"/>
                <a:gd name="connsiteX1" fmla="*/ 128888 w 154561"/>
                <a:gd name="connsiteY1" fmla="*/ 43200 h 45190"/>
                <a:gd name="connsiteX2" fmla="*/ 154288 w 154561"/>
                <a:gd name="connsiteY2" fmla="*/ 337 h 45190"/>
                <a:gd name="connsiteX3" fmla="*/ 122538 w 154561"/>
                <a:gd name="connsiteY3" fmla="*/ 24150 h 45190"/>
                <a:gd name="connsiteX4" fmla="*/ 93963 w 154561"/>
                <a:gd name="connsiteY4" fmla="*/ 41612 h 45190"/>
                <a:gd name="connsiteX5" fmla="*/ 300 w 154561"/>
                <a:gd name="connsiteY5" fmla="*/ 38437 h 4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61" h="45190">
                  <a:moveTo>
                    <a:pt x="300" y="38437"/>
                  </a:moveTo>
                  <a:cubicBezTo>
                    <a:pt x="6121" y="38702"/>
                    <a:pt x="103223" y="49550"/>
                    <a:pt x="128888" y="43200"/>
                  </a:cubicBezTo>
                  <a:cubicBezTo>
                    <a:pt x="154553" y="36850"/>
                    <a:pt x="155346" y="3512"/>
                    <a:pt x="154288" y="337"/>
                  </a:cubicBezTo>
                  <a:cubicBezTo>
                    <a:pt x="153230" y="-2838"/>
                    <a:pt x="132592" y="17271"/>
                    <a:pt x="122538" y="24150"/>
                  </a:cubicBezTo>
                  <a:cubicBezTo>
                    <a:pt x="112484" y="31029"/>
                    <a:pt x="113013" y="38966"/>
                    <a:pt x="93963" y="41612"/>
                  </a:cubicBezTo>
                  <a:cubicBezTo>
                    <a:pt x="74913" y="44258"/>
                    <a:pt x="-5521" y="38172"/>
                    <a:pt x="300" y="38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53D68B2-2866-4C7D-B5FA-A09E4E1B4AE2}"/>
                </a:ext>
              </a:extLst>
            </p:cNvPr>
            <p:cNvSpPr/>
            <p:nvPr/>
          </p:nvSpPr>
          <p:spPr>
            <a:xfrm>
              <a:off x="6009776" y="6172196"/>
              <a:ext cx="175479" cy="109489"/>
            </a:xfrm>
            <a:custGeom>
              <a:avLst/>
              <a:gdLst>
                <a:gd name="connsiteX0" fmla="*/ 30662 w 175479"/>
                <a:gd name="connsiteY0" fmla="*/ 4 h 109489"/>
                <a:gd name="connsiteX1" fmla="*/ 38599 w 175479"/>
                <a:gd name="connsiteY1" fmla="*/ 60329 h 109489"/>
                <a:gd name="connsiteX2" fmla="*/ 499 w 175479"/>
                <a:gd name="connsiteY2" fmla="*/ 106367 h 109489"/>
                <a:gd name="connsiteX3" fmla="*/ 70349 w 175479"/>
                <a:gd name="connsiteY3" fmla="*/ 103192 h 109489"/>
                <a:gd name="connsiteX4" fmla="*/ 159249 w 175479"/>
                <a:gd name="connsiteY4" fmla="*/ 85729 h 109489"/>
                <a:gd name="connsiteX5" fmla="*/ 165599 w 175479"/>
                <a:gd name="connsiteY5" fmla="*/ 57154 h 109489"/>
                <a:gd name="connsiteX6" fmla="*/ 30662 w 175479"/>
                <a:gd name="connsiteY6" fmla="*/ 4 h 10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9" h="109489">
                  <a:moveTo>
                    <a:pt x="30662" y="4"/>
                  </a:moveTo>
                  <a:cubicBezTo>
                    <a:pt x="9495" y="533"/>
                    <a:pt x="43626" y="42602"/>
                    <a:pt x="38599" y="60329"/>
                  </a:cubicBezTo>
                  <a:cubicBezTo>
                    <a:pt x="33572" y="78056"/>
                    <a:pt x="-4793" y="99223"/>
                    <a:pt x="499" y="106367"/>
                  </a:cubicBezTo>
                  <a:cubicBezTo>
                    <a:pt x="5791" y="113511"/>
                    <a:pt x="43891" y="106632"/>
                    <a:pt x="70349" y="103192"/>
                  </a:cubicBezTo>
                  <a:cubicBezTo>
                    <a:pt x="96807" y="99752"/>
                    <a:pt x="143374" y="93402"/>
                    <a:pt x="159249" y="85729"/>
                  </a:cubicBezTo>
                  <a:cubicBezTo>
                    <a:pt x="175124" y="78056"/>
                    <a:pt x="183062" y="67737"/>
                    <a:pt x="165599" y="57154"/>
                  </a:cubicBezTo>
                  <a:cubicBezTo>
                    <a:pt x="148137" y="46571"/>
                    <a:pt x="51829" y="-525"/>
                    <a:pt x="306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96462C47-17BC-4E22-8082-4ABCC6D46FFC}"/>
                </a:ext>
              </a:extLst>
            </p:cNvPr>
            <p:cNvSpPr/>
            <p:nvPr/>
          </p:nvSpPr>
          <p:spPr>
            <a:xfrm>
              <a:off x="5895972" y="6014757"/>
              <a:ext cx="347805" cy="148324"/>
            </a:xfrm>
            <a:custGeom>
              <a:avLst/>
              <a:gdLst>
                <a:gd name="connsiteX0" fmla="*/ 3 w 347805"/>
                <a:gd name="connsiteY0" fmla="*/ 281 h 148324"/>
                <a:gd name="connsiteX1" fmla="*/ 192091 w 347805"/>
                <a:gd name="connsiteY1" fmla="*/ 86006 h 148324"/>
                <a:gd name="connsiteX2" fmla="*/ 257178 w 347805"/>
                <a:gd name="connsiteY2" fmla="*/ 141568 h 148324"/>
                <a:gd name="connsiteX3" fmla="*/ 317503 w 347805"/>
                <a:gd name="connsiteY3" fmla="*/ 146331 h 148324"/>
                <a:gd name="connsiteX4" fmla="*/ 347666 w 347805"/>
                <a:gd name="connsiteY4" fmla="*/ 132043 h 148324"/>
                <a:gd name="connsiteX5" fmla="*/ 306391 w 347805"/>
                <a:gd name="connsiteY5" fmla="*/ 122518 h 148324"/>
                <a:gd name="connsiteX6" fmla="*/ 300041 w 347805"/>
                <a:gd name="connsiteY6" fmla="*/ 98706 h 148324"/>
                <a:gd name="connsiteX7" fmla="*/ 301628 w 347805"/>
                <a:gd name="connsiteY7" fmla="*/ 93943 h 148324"/>
                <a:gd name="connsiteX8" fmla="*/ 252416 w 347805"/>
                <a:gd name="connsiteY8" fmla="*/ 81243 h 148324"/>
                <a:gd name="connsiteX9" fmla="*/ 196853 w 347805"/>
                <a:gd name="connsiteY9" fmla="*/ 59018 h 148324"/>
                <a:gd name="connsiteX10" fmla="*/ 3 w 347805"/>
                <a:gd name="connsiteY10" fmla="*/ 281 h 14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805" h="148324">
                  <a:moveTo>
                    <a:pt x="3" y="281"/>
                  </a:moveTo>
                  <a:cubicBezTo>
                    <a:pt x="-791" y="4779"/>
                    <a:pt x="149229" y="62458"/>
                    <a:pt x="192091" y="86006"/>
                  </a:cubicBezTo>
                  <a:cubicBezTo>
                    <a:pt x="234953" y="109554"/>
                    <a:pt x="236276" y="131514"/>
                    <a:pt x="257178" y="141568"/>
                  </a:cubicBezTo>
                  <a:cubicBezTo>
                    <a:pt x="278080" y="151622"/>
                    <a:pt x="302422" y="147918"/>
                    <a:pt x="317503" y="146331"/>
                  </a:cubicBezTo>
                  <a:cubicBezTo>
                    <a:pt x="332584" y="144744"/>
                    <a:pt x="349518" y="136012"/>
                    <a:pt x="347666" y="132043"/>
                  </a:cubicBezTo>
                  <a:cubicBezTo>
                    <a:pt x="345814" y="128074"/>
                    <a:pt x="314329" y="128074"/>
                    <a:pt x="306391" y="122518"/>
                  </a:cubicBezTo>
                  <a:cubicBezTo>
                    <a:pt x="298453" y="116962"/>
                    <a:pt x="300835" y="103468"/>
                    <a:pt x="300041" y="98706"/>
                  </a:cubicBezTo>
                  <a:cubicBezTo>
                    <a:pt x="299247" y="93944"/>
                    <a:pt x="309565" y="96853"/>
                    <a:pt x="301628" y="93943"/>
                  </a:cubicBezTo>
                  <a:cubicBezTo>
                    <a:pt x="293691" y="91033"/>
                    <a:pt x="269878" y="87064"/>
                    <a:pt x="252416" y="81243"/>
                  </a:cubicBezTo>
                  <a:cubicBezTo>
                    <a:pt x="234954" y="75422"/>
                    <a:pt x="233895" y="71453"/>
                    <a:pt x="196853" y="59018"/>
                  </a:cubicBezTo>
                  <a:cubicBezTo>
                    <a:pt x="159811" y="46583"/>
                    <a:pt x="797" y="-4217"/>
                    <a:pt x="3" y="28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BC82825-842B-4A2F-87A9-3C1A75E1D9A4}"/>
                </a:ext>
              </a:extLst>
            </p:cNvPr>
            <p:cNvSpPr/>
            <p:nvPr/>
          </p:nvSpPr>
          <p:spPr>
            <a:xfrm>
              <a:off x="5282498" y="6049608"/>
              <a:ext cx="207255" cy="292130"/>
            </a:xfrm>
            <a:custGeom>
              <a:avLst/>
              <a:gdLst>
                <a:gd name="connsiteX0" fmla="*/ 207078 w 207255"/>
                <a:gd name="connsiteY0" fmla="*/ 355 h 292130"/>
                <a:gd name="connsiteX1" fmla="*/ 107066 w 207255"/>
                <a:gd name="connsiteY1" fmla="*/ 108305 h 292130"/>
                <a:gd name="connsiteX2" fmla="*/ 100716 w 207255"/>
                <a:gd name="connsiteY2" fmla="*/ 201967 h 292130"/>
                <a:gd name="connsiteX3" fmla="*/ 3878 w 207255"/>
                <a:gd name="connsiteY3" fmla="*/ 290867 h 292130"/>
                <a:gd name="connsiteX4" fmla="*/ 21341 w 207255"/>
                <a:gd name="connsiteY4" fmla="*/ 251180 h 292130"/>
                <a:gd name="connsiteX5" fmla="*/ 41978 w 207255"/>
                <a:gd name="connsiteY5" fmla="*/ 206730 h 292130"/>
                <a:gd name="connsiteX6" fmla="*/ 56266 w 207255"/>
                <a:gd name="connsiteY6" fmla="*/ 162280 h 292130"/>
                <a:gd name="connsiteX7" fmla="*/ 84841 w 207255"/>
                <a:gd name="connsiteY7" fmla="*/ 127355 h 292130"/>
                <a:gd name="connsiteX8" fmla="*/ 130878 w 207255"/>
                <a:gd name="connsiteY8" fmla="*/ 74967 h 292130"/>
                <a:gd name="connsiteX9" fmla="*/ 207078 w 207255"/>
                <a:gd name="connsiteY9" fmla="*/ 355 h 29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255" h="292130">
                  <a:moveTo>
                    <a:pt x="207078" y="355"/>
                  </a:moveTo>
                  <a:cubicBezTo>
                    <a:pt x="203109" y="5911"/>
                    <a:pt x="124793" y="74703"/>
                    <a:pt x="107066" y="108305"/>
                  </a:cubicBezTo>
                  <a:cubicBezTo>
                    <a:pt x="89339" y="141907"/>
                    <a:pt x="117914" y="171540"/>
                    <a:pt x="100716" y="201967"/>
                  </a:cubicBezTo>
                  <a:cubicBezTo>
                    <a:pt x="83518" y="232394"/>
                    <a:pt x="17107" y="282665"/>
                    <a:pt x="3878" y="290867"/>
                  </a:cubicBezTo>
                  <a:cubicBezTo>
                    <a:pt x="-9351" y="299069"/>
                    <a:pt x="14991" y="265203"/>
                    <a:pt x="21341" y="251180"/>
                  </a:cubicBezTo>
                  <a:cubicBezTo>
                    <a:pt x="27691" y="237157"/>
                    <a:pt x="36157" y="221547"/>
                    <a:pt x="41978" y="206730"/>
                  </a:cubicBezTo>
                  <a:cubicBezTo>
                    <a:pt x="47799" y="191913"/>
                    <a:pt x="49122" y="175509"/>
                    <a:pt x="56266" y="162280"/>
                  </a:cubicBezTo>
                  <a:cubicBezTo>
                    <a:pt x="63410" y="149051"/>
                    <a:pt x="72406" y="141907"/>
                    <a:pt x="84841" y="127355"/>
                  </a:cubicBezTo>
                  <a:cubicBezTo>
                    <a:pt x="97276" y="112803"/>
                    <a:pt x="114474" y="94017"/>
                    <a:pt x="130878" y="74967"/>
                  </a:cubicBezTo>
                  <a:cubicBezTo>
                    <a:pt x="147282" y="55917"/>
                    <a:pt x="211047" y="-5201"/>
                    <a:pt x="207078" y="35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8203F072-F44D-4C83-B45D-64442B5CCE11}"/>
                </a:ext>
              </a:extLst>
            </p:cNvPr>
            <p:cNvSpPr/>
            <p:nvPr/>
          </p:nvSpPr>
          <p:spPr>
            <a:xfrm>
              <a:off x="5319431" y="6330664"/>
              <a:ext cx="114903" cy="128493"/>
            </a:xfrm>
            <a:custGeom>
              <a:avLst/>
              <a:gdLst>
                <a:gd name="connsiteX0" fmla="*/ 282 w 114903"/>
                <a:gd name="connsiteY0" fmla="*/ 286 h 128493"/>
                <a:gd name="connsiteX1" fmla="*/ 70132 w 114903"/>
                <a:gd name="connsiteY1" fmla="*/ 117761 h 128493"/>
                <a:gd name="connsiteX2" fmla="*/ 114582 w 114903"/>
                <a:gd name="connsiteY2" fmla="*/ 119349 h 128493"/>
                <a:gd name="connsiteX3" fmla="*/ 47907 w 114903"/>
                <a:gd name="connsiteY3" fmla="*/ 84424 h 128493"/>
                <a:gd name="connsiteX4" fmla="*/ 282 w 114903"/>
                <a:gd name="connsiteY4" fmla="*/ 286 h 12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03" h="128493">
                  <a:moveTo>
                    <a:pt x="282" y="286"/>
                  </a:moveTo>
                  <a:cubicBezTo>
                    <a:pt x="3986" y="5842"/>
                    <a:pt x="51082" y="97917"/>
                    <a:pt x="70132" y="117761"/>
                  </a:cubicBezTo>
                  <a:cubicBezTo>
                    <a:pt x="89182" y="137605"/>
                    <a:pt x="118286" y="124905"/>
                    <a:pt x="114582" y="119349"/>
                  </a:cubicBezTo>
                  <a:cubicBezTo>
                    <a:pt x="110878" y="113793"/>
                    <a:pt x="65634" y="97124"/>
                    <a:pt x="47907" y="84424"/>
                  </a:cubicBezTo>
                  <a:cubicBezTo>
                    <a:pt x="30180" y="71724"/>
                    <a:pt x="-3422" y="-5270"/>
                    <a:pt x="282" y="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3A12845-8F52-4C61-8A10-2418AA527EEC}"/>
                </a:ext>
              </a:extLst>
            </p:cNvPr>
            <p:cNvSpPr/>
            <p:nvPr/>
          </p:nvSpPr>
          <p:spPr>
            <a:xfrm>
              <a:off x="5206651" y="6998953"/>
              <a:ext cx="176601" cy="508359"/>
            </a:xfrm>
            <a:custGeom>
              <a:avLst/>
              <a:gdLst>
                <a:gd name="connsiteX0" fmla="*/ 27337 w 176601"/>
                <a:gd name="connsiteY0" fmla="*/ 335 h 508359"/>
                <a:gd name="connsiteX1" fmla="*/ 138462 w 176601"/>
                <a:gd name="connsiteY1" fmla="*/ 171785 h 508359"/>
                <a:gd name="connsiteX2" fmla="*/ 173387 w 176601"/>
                <a:gd name="connsiteY2" fmla="*/ 249572 h 508359"/>
                <a:gd name="connsiteX3" fmla="*/ 171799 w 176601"/>
                <a:gd name="connsiteY3" fmla="*/ 340060 h 508359"/>
                <a:gd name="connsiteX4" fmla="*/ 144812 w 176601"/>
                <a:gd name="connsiteY4" fmla="*/ 394035 h 508359"/>
                <a:gd name="connsiteX5" fmla="*/ 71787 w 176601"/>
                <a:gd name="connsiteY5" fmla="*/ 457535 h 508359"/>
                <a:gd name="connsiteX6" fmla="*/ 349 w 176601"/>
                <a:gd name="connsiteY6" fmla="*/ 508335 h 508359"/>
                <a:gd name="connsiteX7" fmla="*/ 47974 w 176601"/>
                <a:gd name="connsiteY7" fmla="*/ 451185 h 508359"/>
                <a:gd name="connsiteX8" fmla="*/ 125762 w 176601"/>
                <a:gd name="connsiteY8" fmla="*/ 398797 h 508359"/>
                <a:gd name="connsiteX9" fmla="*/ 151162 w 176601"/>
                <a:gd name="connsiteY9" fmla="*/ 359110 h 508359"/>
                <a:gd name="connsiteX10" fmla="*/ 157512 w 176601"/>
                <a:gd name="connsiteY10" fmla="*/ 316247 h 508359"/>
                <a:gd name="connsiteX11" fmla="*/ 135287 w 176601"/>
                <a:gd name="connsiteY11" fmla="*/ 241635 h 508359"/>
                <a:gd name="connsiteX12" fmla="*/ 120999 w 176601"/>
                <a:gd name="connsiteY12" fmla="*/ 181310 h 508359"/>
                <a:gd name="connsiteX13" fmla="*/ 120999 w 176601"/>
                <a:gd name="connsiteY13" fmla="*/ 128922 h 508359"/>
                <a:gd name="connsiteX14" fmla="*/ 27337 w 176601"/>
                <a:gd name="connsiteY14" fmla="*/ 335 h 50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601" h="508359">
                  <a:moveTo>
                    <a:pt x="27337" y="335"/>
                  </a:moveTo>
                  <a:cubicBezTo>
                    <a:pt x="30247" y="7479"/>
                    <a:pt x="114120" y="130246"/>
                    <a:pt x="138462" y="171785"/>
                  </a:cubicBezTo>
                  <a:cubicBezTo>
                    <a:pt x="162804" y="213324"/>
                    <a:pt x="167831" y="221526"/>
                    <a:pt x="173387" y="249572"/>
                  </a:cubicBezTo>
                  <a:cubicBezTo>
                    <a:pt x="178943" y="277618"/>
                    <a:pt x="176562" y="315983"/>
                    <a:pt x="171799" y="340060"/>
                  </a:cubicBezTo>
                  <a:cubicBezTo>
                    <a:pt x="167036" y="364137"/>
                    <a:pt x="161481" y="374456"/>
                    <a:pt x="144812" y="394035"/>
                  </a:cubicBezTo>
                  <a:cubicBezTo>
                    <a:pt x="128143" y="413614"/>
                    <a:pt x="95864" y="438485"/>
                    <a:pt x="71787" y="457535"/>
                  </a:cubicBezTo>
                  <a:cubicBezTo>
                    <a:pt x="47710" y="476585"/>
                    <a:pt x="4318" y="509393"/>
                    <a:pt x="349" y="508335"/>
                  </a:cubicBezTo>
                  <a:cubicBezTo>
                    <a:pt x="-3620" y="507277"/>
                    <a:pt x="27072" y="469441"/>
                    <a:pt x="47974" y="451185"/>
                  </a:cubicBezTo>
                  <a:cubicBezTo>
                    <a:pt x="68876" y="432929"/>
                    <a:pt x="108564" y="414143"/>
                    <a:pt x="125762" y="398797"/>
                  </a:cubicBezTo>
                  <a:cubicBezTo>
                    <a:pt x="142960" y="383451"/>
                    <a:pt x="145870" y="372868"/>
                    <a:pt x="151162" y="359110"/>
                  </a:cubicBezTo>
                  <a:cubicBezTo>
                    <a:pt x="156454" y="345352"/>
                    <a:pt x="160158" y="335826"/>
                    <a:pt x="157512" y="316247"/>
                  </a:cubicBezTo>
                  <a:cubicBezTo>
                    <a:pt x="154866" y="296668"/>
                    <a:pt x="141372" y="264124"/>
                    <a:pt x="135287" y="241635"/>
                  </a:cubicBezTo>
                  <a:cubicBezTo>
                    <a:pt x="129202" y="219146"/>
                    <a:pt x="123380" y="200095"/>
                    <a:pt x="120999" y="181310"/>
                  </a:cubicBezTo>
                  <a:cubicBezTo>
                    <a:pt x="118618" y="162525"/>
                    <a:pt x="133699" y="155645"/>
                    <a:pt x="120999" y="128922"/>
                  </a:cubicBezTo>
                  <a:cubicBezTo>
                    <a:pt x="108299" y="102199"/>
                    <a:pt x="24427" y="-6809"/>
                    <a:pt x="27337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0F68E9E-A48A-42DD-AAAC-93DF02026DB6}"/>
                </a:ext>
              </a:extLst>
            </p:cNvPr>
            <p:cNvSpPr/>
            <p:nvPr/>
          </p:nvSpPr>
          <p:spPr>
            <a:xfrm>
              <a:off x="4436153" y="7075399"/>
              <a:ext cx="96650" cy="330104"/>
            </a:xfrm>
            <a:custGeom>
              <a:avLst/>
              <a:gdLst>
                <a:gd name="connsiteX0" fmla="*/ 94572 w 96650"/>
                <a:gd name="connsiteY0" fmla="*/ 3264 h 330104"/>
                <a:gd name="connsiteX1" fmla="*/ 4085 w 96650"/>
                <a:gd name="connsiteY1" fmla="*/ 236626 h 330104"/>
                <a:gd name="connsiteX2" fmla="*/ 15197 w 96650"/>
                <a:gd name="connsiteY2" fmla="*/ 327114 h 330104"/>
                <a:gd name="connsiteX3" fmla="*/ 12022 w 96650"/>
                <a:gd name="connsiteY3" fmla="*/ 304889 h 330104"/>
                <a:gd name="connsiteX4" fmla="*/ 4085 w 96650"/>
                <a:gd name="connsiteY4" fmla="*/ 269964 h 330104"/>
                <a:gd name="connsiteX5" fmla="*/ 34247 w 96650"/>
                <a:gd name="connsiteY5" fmla="*/ 206464 h 330104"/>
                <a:gd name="connsiteX6" fmla="*/ 64410 w 96650"/>
                <a:gd name="connsiteY6" fmla="*/ 106451 h 330104"/>
                <a:gd name="connsiteX7" fmla="*/ 94572 w 96650"/>
                <a:gd name="connsiteY7" fmla="*/ 3264 h 33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650" h="330104">
                  <a:moveTo>
                    <a:pt x="94572" y="3264"/>
                  </a:moveTo>
                  <a:cubicBezTo>
                    <a:pt x="84518" y="24960"/>
                    <a:pt x="17314" y="182651"/>
                    <a:pt x="4085" y="236626"/>
                  </a:cubicBezTo>
                  <a:cubicBezTo>
                    <a:pt x="-9144" y="290601"/>
                    <a:pt x="13874" y="315737"/>
                    <a:pt x="15197" y="327114"/>
                  </a:cubicBezTo>
                  <a:cubicBezTo>
                    <a:pt x="16520" y="338491"/>
                    <a:pt x="13874" y="314414"/>
                    <a:pt x="12022" y="304889"/>
                  </a:cubicBezTo>
                  <a:cubicBezTo>
                    <a:pt x="10170" y="295364"/>
                    <a:pt x="381" y="286368"/>
                    <a:pt x="4085" y="269964"/>
                  </a:cubicBezTo>
                  <a:cubicBezTo>
                    <a:pt x="7789" y="253560"/>
                    <a:pt x="24193" y="233716"/>
                    <a:pt x="34247" y="206464"/>
                  </a:cubicBezTo>
                  <a:cubicBezTo>
                    <a:pt x="44301" y="179212"/>
                    <a:pt x="53298" y="138995"/>
                    <a:pt x="64410" y="106451"/>
                  </a:cubicBezTo>
                  <a:cubicBezTo>
                    <a:pt x="75522" y="73907"/>
                    <a:pt x="104626" y="-18432"/>
                    <a:pt x="94572" y="3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106B0DC-447D-4B58-94D1-3B92F08F701C}"/>
                </a:ext>
              </a:extLst>
            </p:cNvPr>
            <p:cNvSpPr/>
            <p:nvPr/>
          </p:nvSpPr>
          <p:spPr>
            <a:xfrm>
              <a:off x="4559025" y="7326867"/>
              <a:ext cx="443219" cy="182569"/>
            </a:xfrm>
            <a:custGeom>
              <a:avLst/>
              <a:gdLst>
                <a:gd name="connsiteX0" fmla="*/ 275 w 443219"/>
                <a:gd name="connsiteY0" fmla="*/ 86758 h 182569"/>
                <a:gd name="connsiteX1" fmla="*/ 43138 w 443219"/>
                <a:gd name="connsiteY1" fmla="*/ 35958 h 182569"/>
                <a:gd name="connsiteX2" fmla="*/ 100288 w 443219"/>
                <a:gd name="connsiteY2" fmla="*/ 20083 h 182569"/>
                <a:gd name="connsiteX3" fmla="*/ 211413 w 443219"/>
                <a:gd name="connsiteY3" fmla="*/ 31196 h 182569"/>
                <a:gd name="connsiteX4" fmla="*/ 287613 w 443219"/>
                <a:gd name="connsiteY4" fmla="*/ 104221 h 182569"/>
                <a:gd name="connsiteX5" fmla="*/ 311425 w 443219"/>
                <a:gd name="connsiteY5" fmla="*/ 145496 h 182569"/>
                <a:gd name="connsiteX6" fmla="*/ 381275 w 443219"/>
                <a:gd name="connsiteY6" fmla="*/ 180421 h 182569"/>
                <a:gd name="connsiteX7" fmla="*/ 443188 w 443219"/>
                <a:gd name="connsiteY7" fmla="*/ 177246 h 182569"/>
                <a:gd name="connsiteX8" fmla="*/ 373338 w 443219"/>
                <a:gd name="connsiteY8" fmla="*/ 164546 h 182569"/>
                <a:gd name="connsiteX9" fmla="*/ 319363 w 443219"/>
                <a:gd name="connsiteY9" fmla="*/ 124858 h 182569"/>
                <a:gd name="connsiteX10" fmla="*/ 249513 w 443219"/>
                <a:gd name="connsiteY10" fmla="*/ 43896 h 182569"/>
                <a:gd name="connsiteX11" fmla="*/ 159025 w 443219"/>
                <a:gd name="connsiteY11" fmla="*/ 5796 h 182569"/>
                <a:gd name="connsiteX12" fmla="*/ 63775 w 443219"/>
                <a:gd name="connsiteY12" fmla="*/ 5796 h 182569"/>
                <a:gd name="connsiteX13" fmla="*/ 275 w 443219"/>
                <a:gd name="connsiteY13" fmla="*/ 86758 h 18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19" h="182569">
                  <a:moveTo>
                    <a:pt x="275" y="86758"/>
                  </a:moveTo>
                  <a:cubicBezTo>
                    <a:pt x="-3164" y="91785"/>
                    <a:pt x="26469" y="47070"/>
                    <a:pt x="43138" y="35958"/>
                  </a:cubicBezTo>
                  <a:cubicBezTo>
                    <a:pt x="59807" y="24846"/>
                    <a:pt x="72242" y="20877"/>
                    <a:pt x="100288" y="20083"/>
                  </a:cubicBezTo>
                  <a:cubicBezTo>
                    <a:pt x="128334" y="19289"/>
                    <a:pt x="180192" y="17173"/>
                    <a:pt x="211413" y="31196"/>
                  </a:cubicBezTo>
                  <a:cubicBezTo>
                    <a:pt x="242634" y="45219"/>
                    <a:pt x="270944" y="85171"/>
                    <a:pt x="287613" y="104221"/>
                  </a:cubicBezTo>
                  <a:cubicBezTo>
                    <a:pt x="304282" y="123271"/>
                    <a:pt x="295815" y="132796"/>
                    <a:pt x="311425" y="145496"/>
                  </a:cubicBezTo>
                  <a:cubicBezTo>
                    <a:pt x="327035" y="158196"/>
                    <a:pt x="359315" y="175129"/>
                    <a:pt x="381275" y="180421"/>
                  </a:cubicBezTo>
                  <a:cubicBezTo>
                    <a:pt x="403235" y="185713"/>
                    <a:pt x="444511" y="179892"/>
                    <a:pt x="443188" y="177246"/>
                  </a:cubicBezTo>
                  <a:cubicBezTo>
                    <a:pt x="441865" y="174600"/>
                    <a:pt x="393976" y="173277"/>
                    <a:pt x="373338" y="164546"/>
                  </a:cubicBezTo>
                  <a:cubicBezTo>
                    <a:pt x="352700" y="155815"/>
                    <a:pt x="340000" y="144966"/>
                    <a:pt x="319363" y="124858"/>
                  </a:cubicBezTo>
                  <a:cubicBezTo>
                    <a:pt x="298726" y="104750"/>
                    <a:pt x="276236" y="63740"/>
                    <a:pt x="249513" y="43896"/>
                  </a:cubicBezTo>
                  <a:cubicBezTo>
                    <a:pt x="222790" y="24052"/>
                    <a:pt x="189981" y="12146"/>
                    <a:pt x="159025" y="5796"/>
                  </a:cubicBezTo>
                  <a:cubicBezTo>
                    <a:pt x="128069" y="-554"/>
                    <a:pt x="91556" y="-3200"/>
                    <a:pt x="63775" y="5796"/>
                  </a:cubicBezTo>
                  <a:cubicBezTo>
                    <a:pt x="35994" y="14792"/>
                    <a:pt x="3714" y="81731"/>
                    <a:pt x="275" y="86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8610259-18D6-458E-AF8F-851D0EE373A2}"/>
                </a:ext>
              </a:extLst>
            </p:cNvPr>
            <p:cNvSpPr/>
            <p:nvPr/>
          </p:nvSpPr>
          <p:spPr>
            <a:xfrm>
              <a:off x="4999978" y="7310221"/>
              <a:ext cx="288516" cy="187691"/>
            </a:xfrm>
            <a:custGeom>
              <a:avLst/>
              <a:gdLst>
                <a:gd name="connsiteX0" fmla="*/ 11760 w 288516"/>
                <a:gd name="connsiteY0" fmla="*/ 187542 h 187691"/>
                <a:gd name="connsiteX1" fmla="*/ 13347 w 288516"/>
                <a:gd name="connsiteY1" fmla="*/ 124042 h 187691"/>
                <a:gd name="connsiteX2" fmla="*/ 64147 w 288516"/>
                <a:gd name="connsiteY2" fmla="*/ 76417 h 187691"/>
                <a:gd name="connsiteX3" fmla="*/ 184797 w 288516"/>
                <a:gd name="connsiteY3" fmla="*/ 12917 h 187691"/>
                <a:gd name="connsiteX4" fmla="*/ 264172 w 288516"/>
                <a:gd name="connsiteY4" fmla="*/ 217 h 187691"/>
                <a:gd name="connsiteX5" fmla="*/ 284810 w 288516"/>
                <a:gd name="connsiteY5" fmla="*/ 17679 h 187691"/>
                <a:gd name="connsiteX6" fmla="*/ 287985 w 288516"/>
                <a:gd name="connsiteY6" fmla="*/ 46254 h 187691"/>
                <a:gd name="connsiteX7" fmla="*/ 278460 w 288516"/>
                <a:gd name="connsiteY7" fmla="*/ 9742 h 187691"/>
                <a:gd name="connsiteX8" fmla="*/ 221310 w 288516"/>
                <a:gd name="connsiteY8" fmla="*/ 9742 h 187691"/>
                <a:gd name="connsiteX9" fmla="*/ 162572 w 288516"/>
                <a:gd name="connsiteY9" fmla="*/ 3392 h 187691"/>
                <a:gd name="connsiteX10" fmla="*/ 48272 w 288516"/>
                <a:gd name="connsiteY10" fmla="*/ 63717 h 187691"/>
                <a:gd name="connsiteX11" fmla="*/ 2235 w 288516"/>
                <a:gd name="connsiteY11" fmla="*/ 104992 h 187691"/>
                <a:gd name="connsiteX12" fmla="*/ 11760 w 288516"/>
                <a:gd name="connsiteY12" fmla="*/ 187542 h 18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516" h="187691">
                  <a:moveTo>
                    <a:pt x="11760" y="187542"/>
                  </a:moveTo>
                  <a:cubicBezTo>
                    <a:pt x="13612" y="190717"/>
                    <a:pt x="4616" y="142563"/>
                    <a:pt x="13347" y="124042"/>
                  </a:cubicBezTo>
                  <a:cubicBezTo>
                    <a:pt x="22078" y="105521"/>
                    <a:pt x="35572" y="94938"/>
                    <a:pt x="64147" y="76417"/>
                  </a:cubicBezTo>
                  <a:cubicBezTo>
                    <a:pt x="92722" y="57896"/>
                    <a:pt x="151460" y="25617"/>
                    <a:pt x="184797" y="12917"/>
                  </a:cubicBezTo>
                  <a:cubicBezTo>
                    <a:pt x="218135" y="217"/>
                    <a:pt x="247503" y="-577"/>
                    <a:pt x="264172" y="217"/>
                  </a:cubicBezTo>
                  <a:cubicBezTo>
                    <a:pt x="280841" y="1011"/>
                    <a:pt x="280841" y="10006"/>
                    <a:pt x="284810" y="17679"/>
                  </a:cubicBezTo>
                  <a:cubicBezTo>
                    <a:pt x="288779" y="25352"/>
                    <a:pt x="289043" y="47577"/>
                    <a:pt x="287985" y="46254"/>
                  </a:cubicBezTo>
                  <a:cubicBezTo>
                    <a:pt x="286927" y="44931"/>
                    <a:pt x="289573" y="15827"/>
                    <a:pt x="278460" y="9742"/>
                  </a:cubicBezTo>
                  <a:cubicBezTo>
                    <a:pt x="267348" y="3657"/>
                    <a:pt x="240625" y="10800"/>
                    <a:pt x="221310" y="9742"/>
                  </a:cubicBezTo>
                  <a:cubicBezTo>
                    <a:pt x="201995" y="8684"/>
                    <a:pt x="191412" y="-5604"/>
                    <a:pt x="162572" y="3392"/>
                  </a:cubicBezTo>
                  <a:cubicBezTo>
                    <a:pt x="133732" y="12388"/>
                    <a:pt x="74995" y="46784"/>
                    <a:pt x="48272" y="63717"/>
                  </a:cubicBezTo>
                  <a:cubicBezTo>
                    <a:pt x="21549" y="80650"/>
                    <a:pt x="10172" y="90705"/>
                    <a:pt x="2235" y="104992"/>
                  </a:cubicBezTo>
                  <a:cubicBezTo>
                    <a:pt x="-5702" y="119279"/>
                    <a:pt x="9908" y="184367"/>
                    <a:pt x="11760" y="187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4A531C6F-0AB0-4A86-968E-29E071C131F6}"/>
                </a:ext>
              </a:extLst>
            </p:cNvPr>
            <p:cNvSpPr/>
            <p:nvPr/>
          </p:nvSpPr>
          <p:spPr>
            <a:xfrm>
              <a:off x="4495416" y="7424511"/>
              <a:ext cx="162920" cy="95547"/>
            </a:xfrm>
            <a:custGeom>
              <a:avLst/>
              <a:gdLst>
                <a:gd name="connsiteX0" fmla="*/ 3559 w 162920"/>
                <a:gd name="connsiteY0" fmla="*/ 227 h 95547"/>
                <a:gd name="connsiteX1" fmla="*/ 119447 w 162920"/>
                <a:gd name="connsiteY1" fmla="*/ 78014 h 95547"/>
                <a:gd name="connsiteX2" fmla="*/ 162309 w 162920"/>
                <a:gd name="connsiteY2" fmla="*/ 95477 h 95547"/>
                <a:gd name="connsiteX3" fmla="*/ 92459 w 162920"/>
                <a:gd name="connsiteY3" fmla="*/ 74839 h 95547"/>
                <a:gd name="connsiteX4" fmla="*/ 33722 w 162920"/>
                <a:gd name="connsiteY4" fmla="*/ 54202 h 95547"/>
                <a:gd name="connsiteX5" fmla="*/ 3559 w 162920"/>
                <a:gd name="connsiteY5" fmla="*/ 227 h 9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0" h="95547">
                  <a:moveTo>
                    <a:pt x="3559" y="227"/>
                  </a:moveTo>
                  <a:cubicBezTo>
                    <a:pt x="17846" y="4196"/>
                    <a:pt x="92989" y="62139"/>
                    <a:pt x="119447" y="78014"/>
                  </a:cubicBezTo>
                  <a:cubicBezTo>
                    <a:pt x="145905" y="93889"/>
                    <a:pt x="166807" y="96006"/>
                    <a:pt x="162309" y="95477"/>
                  </a:cubicBezTo>
                  <a:cubicBezTo>
                    <a:pt x="157811" y="94948"/>
                    <a:pt x="113890" y="81718"/>
                    <a:pt x="92459" y="74839"/>
                  </a:cubicBezTo>
                  <a:cubicBezTo>
                    <a:pt x="71028" y="67960"/>
                    <a:pt x="45628" y="62933"/>
                    <a:pt x="33722" y="54202"/>
                  </a:cubicBezTo>
                  <a:cubicBezTo>
                    <a:pt x="21816" y="45471"/>
                    <a:pt x="-10728" y="-3742"/>
                    <a:pt x="3559" y="22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7BD4EEF-0539-456E-A017-2A28A9B8741E}"/>
                </a:ext>
              </a:extLst>
            </p:cNvPr>
            <p:cNvSpPr/>
            <p:nvPr/>
          </p:nvSpPr>
          <p:spPr>
            <a:xfrm>
              <a:off x="4282857" y="7926091"/>
              <a:ext cx="1313150" cy="232103"/>
            </a:xfrm>
            <a:custGeom>
              <a:avLst/>
              <a:gdLst>
                <a:gd name="connsiteX0" fmla="*/ 1806 w 1313150"/>
                <a:gd name="connsiteY0" fmla="*/ 232072 h 232103"/>
                <a:gd name="connsiteX1" fmla="*/ 63718 w 1313150"/>
                <a:gd name="connsiteY1" fmla="*/ 157459 h 232103"/>
                <a:gd name="connsiteX2" fmla="*/ 171668 w 1313150"/>
                <a:gd name="connsiteY2" fmla="*/ 181272 h 232103"/>
                <a:gd name="connsiteX3" fmla="*/ 217706 w 1313150"/>
                <a:gd name="connsiteY3" fmla="*/ 157459 h 232103"/>
                <a:gd name="connsiteX4" fmla="*/ 335181 w 1313150"/>
                <a:gd name="connsiteY4" fmla="*/ 92372 h 232103"/>
                <a:gd name="connsiteX5" fmla="*/ 444718 w 1313150"/>
                <a:gd name="connsiteY5" fmla="*/ 49509 h 232103"/>
                <a:gd name="connsiteX6" fmla="*/ 522506 w 1313150"/>
                <a:gd name="connsiteY6" fmla="*/ 44747 h 232103"/>
                <a:gd name="connsiteX7" fmla="*/ 597118 w 1313150"/>
                <a:gd name="connsiteY7" fmla="*/ 78084 h 232103"/>
                <a:gd name="connsiteX8" fmla="*/ 671731 w 1313150"/>
                <a:gd name="connsiteY8" fmla="*/ 63797 h 232103"/>
                <a:gd name="connsiteX9" fmla="*/ 747931 w 1313150"/>
                <a:gd name="connsiteY9" fmla="*/ 11409 h 232103"/>
                <a:gd name="connsiteX10" fmla="*/ 774918 w 1313150"/>
                <a:gd name="connsiteY10" fmla="*/ 1884 h 232103"/>
                <a:gd name="connsiteX11" fmla="*/ 851118 w 1313150"/>
                <a:gd name="connsiteY11" fmla="*/ 38397 h 232103"/>
                <a:gd name="connsiteX12" fmla="*/ 1019393 w 1313150"/>
                <a:gd name="connsiteY12" fmla="*/ 78084 h 232103"/>
                <a:gd name="connsiteX13" fmla="*/ 1101943 w 1313150"/>
                <a:gd name="connsiteY13" fmla="*/ 92372 h 232103"/>
                <a:gd name="connsiteX14" fmla="*/ 1168618 w 1313150"/>
                <a:gd name="connsiteY14" fmla="*/ 84434 h 232103"/>
                <a:gd name="connsiteX15" fmla="*/ 1255931 w 1313150"/>
                <a:gd name="connsiteY15" fmla="*/ 116184 h 232103"/>
                <a:gd name="connsiteX16" fmla="*/ 1309906 w 1313150"/>
                <a:gd name="connsiteY16" fmla="*/ 144759 h 232103"/>
                <a:gd name="connsiteX17" fmla="*/ 1160681 w 1313150"/>
                <a:gd name="connsiteY17" fmla="*/ 79672 h 232103"/>
                <a:gd name="connsiteX18" fmla="*/ 1078131 w 1313150"/>
                <a:gd name="connsiteY18" fmla="*/ 65384 h 232103"/>
                <a:gd name="connsiteX19" fmla="*/ 901918 w 1313150"/>
                <a:gd name="connsiteY19" fmla="*/ 3472 h 232103"/>
                <a:gd name="connsiteX20" fmla="*/ 703481 w 1313150"/>
                <a:gd name="connsiteY20" fmla="*/ 25697 h 232103"/>
                <a:gd name="connsiteX21" fmla="*/ 609818 w 1313150"/>
                <a:gd name="connsiteY21" fmla="*/ 59034 h 232103"/>
                <a:gd name="connsiteX22" fmla="*/ 452656 w 1313150"/>
                <a:gd name="connsiteY22" fmla="*/ 41572 h 232103"/>
                <a:gd name="connsiteX23" fmla="*/ 365343 w 1313150"/>
                <a:gd name="connsiteY23" fmla="*/ 82847 h 232103"/>
                <a:gd name="connsiteX24" fmla="*/ 231993 w 1313150"/>
                <a:gd name="connsiteY24" fmla="*/ 157459 h 232103"/>
                <a:gd name="connsiteX25" fmla="*/ 131981 w 1313150"/>
                <a:gd name="connsiteY25" fmla="*/ 166984 h 232103"/>
                <a:gd name="connsiteX26" fmla="*/ 1806 w 1313150"/>
                <a:gd name="connsiteY26" fmla="*/ 232072 h 23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13150" h="232103">
                  <a:moveTo>
                    <a:pt x="1806" y="232072"/>
                  </a:moveTo>
                  <a:cubicBezTo>
                    <a:pt x="-9571" y="230484"/>
                    <a:pt x="35408" y="165926"/>
                    <a:pt x="63718" y="157459"/>
                  </a:cubicBezTo>
                  <a:cubicBezTo>
                    <a:pt x="92028" y="148992"/>
                    <a:pt x="146003" y="181272"/>
                    <a:pt x="171668" y="181272"/>
                  </a:cubicBezTo>
                  <a:cubicBezTo>
                    <a:pt x="197333" y="181272"/>
                    <a:pt x="190454" y="172276"/>
                    <a:pt x="217706" y="157459"/>
                  </a:cubicBezTo>
                  <a:cubicBezTo>
                    <a:pt x="244958" y="142642"/>
                    <a:pt x="297346" y="110364"/>
                    <a:pt x="335181" y="92372"/>
                  </a:cubicBezTo>
                  <a:cubicBezTo>
                    <a:pt x="373016" y="74380"/>
                    <a:pt x="413497" y="57446"/>
                    <a:pt x="444718" y="49509"/>
                  </a:cubicBezTo>
                  <a:cubicBezTo>
                    <a:pt x="475939" y="41572"/>
                    <a:pt x="497106" y="39985"/>
                    <a:pt x="522506" y="44747"/>
                  </a:cubicBezTo>
                  <a:cubicBezTo>
                    <a:pt x="547906" y="49509"/>
                    <a:pt x="572247" y="74909"/>
                    <a:pt x="597118" y="78084"/>
                  </a:cubicBezTo>
                  <a:cubicBezTo>
                    <a:pt x="621989" y="81259"/>
                    <a:pt x="646596" y="74909"/>
                    <a:pt x="671731" y="63797"/>
                  </a:cubicBezTo>
                  <a:cubicBezTo>
                    <a:pt x="696867" y="52684"/>
                    <a:pt x="730733" y="21728"/>
                    <a:pt x="747931" y="11409"/>
                  </a:cubicBezTo>
                  <a:cubicBezTo>
                    <a:pt x="765129" y="1090"/>
                    <a:pt x="757720" y="-2614"/>
                    <a:pt x="774918" y="1884"/>
                  </a:cubicBezTo>
                  <a:cubicBezTo>
                    <a:pt x="792116" y="6382"/>
                    <a:pt x="810372" y="25697"/>
                    <a:pt x="851118" y="38397"/>
                  </a:cubicBezTo>
                  <a:cubicBezTo>
                    <a:pt x="891864" y="51097"/>
                    <a:pt x="977589" y="69088"/>
                    <a:pt x="1019393" y="78084"/>
                  </a:cubicBezTo>
                  <a:cubicBezTo>
                    <a:pt x="1061197" y="87080"/>
                    <a:pt x="1077072" y="91314"/>
                    <a:pt x="1101943" y="92372"/>
                  </a:cubicBezTo>
                  <a:cubicBezTo>
                    <a:pt x="1126814" y="93430"/>
                    <a:pt x="1142953" y="80465"/>
                    <a:pt x="1168618" y="84434"/>
                  </a:cubicBezTo>
                  <a:cubicBezTo>
                    <a:pt x="1194283" y="88403"/>
                    <a:pt x="1232383" y="106130"/>
                    <a:pt x="1255931" y="116184"/>
                  </a:cubicBezTo>
                  <a:cubicBezTo>
                    <a:pt x="1279479" y="126238"/>
                    <a:pt x="1325781" y="150844"/>
                    <a:pt x="1309906" y="144759"/>
                  </a:cubicBezTo>
                  <a:cubicBezTo>
                    <a:pt x="1294031" y="138674"/>
                    <a:pt x="1199310" y="92901"/>
                    <a:pt x="1160681" y="79672"/>
                  </a:cubicBezTo>
                  <a:cubicBezTo>
                    <a:pt x="1122052" y="66443"/>
                    <a:pt x="1121258" y="78084"/>
                    <a:pt x="1078131" y="65384"/>
                  </a:cubicBezTo>
                  <a:cubicBezTo>
                    <a:pt x="1035004" y="52684"/>
                    <a:pt x="964360" y="10087"/>
                    <a:pt x="901918" y="3472"/>
                  </a:cubicBezTo>
                  <a:cubicBezTo>
                    <a:pt x="839476" y="-3143"/>
                    <a:pt x="752164" y="16437"/>
                    <a:pt x="703481" y="25697"/>
                  </a:cubicBezTo>
                  <a:cubicBezTo>
                    <a:pt x="654798" y="34957"/>
                    <a:pt x="651622" y="56388"/>
                    <a:pt x="609818" y="59034"/>
                  </a:cubicBezTo>
                  <a:cubicBezTo>
                    <a:pt x="568014" y="61680"/>
                    <a:pt x="493402" y="37603"/>
                    <a:pt x="452656" y="41572"/>
                  </a:cubicBezTo>
                  <a:cubicBezTo>
                    <a:pt x="411910" y="45541"/>
                    <a:pt x="402120" y="63532"/>
                    <a:pt x="365343" y="82847"/>
                  </a:cubicBezTo>
                  <a:cubicBezTo>
                    <a:pt x="328566" y="102162"/>
                    <a:pt x="270887" y="143436"/>
                    <a:pt x="231993" y="157459"/>
                  </a:cubicBezTo>
                  <a:cubicBezTo>
                    <a:pt x="193099" y="171482"/>
                    <a:pt x="167700" y="159047"/>
                    <a:pt x="131981" y="166984"/>
                  </a:cubicBezTo>
                  <a:cubicBezTo>
                    <a:pt x="96262" y="174921"/>
                    <a:pt x="13183" y="233660"/>
                    <a:pt x="1806" y="232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7AC274E4-9DA1-48EC-85E1-0839A8F3368C}"/>
                </a:ext>
              </a:extLst>
            </p:cNvPr>
            <p:cNvSpPr/>
            <p:nvPr/>
          </p:nvSpPr>
          <p:spPr>
            <a:xfrm>
              <a:off x="4881194" y="8124448"/>
              <a:ext cx="664109" cy="229029"/>
            </a:xfrm>
            <a:custGeom>
              <a:avLst/>
              <a:gdLst>
                <a:gd name="connsiteX0" fmla="*/ 663944 w 664109"/>
                <a:gd name="connsiteY0" fmla="*/ 377 h 229029"/>
                <a:gd name="connsiteX1" fmla="*/ 582981 w 664109"/>
                <a:gd name="connsiteY1" fmla="*/ 82927 h 229029"/>
                <a:gd name="connsiteX2" fmla="*/ 376606 w 664109"/>
                <a:gd name="connsiteY2" fmla="*/ 179765 h 229029"/>
                <a:gd name="connsiteX3" fmla="*/ 214681 w 664109"/>
                <a:gd name="connsiteY3" fmla="*/ 219452 h 229029"/>
                <a:gd name="connsiteX4" fmla="*/ 369 w 664109"/>
                <a:gd name="connsiteY4" fmla="*/ 227390 h 229029"/>
                <a:gd name="connsiteX5" fmla="*/ 165469 w 664109"/>
                <a:gd name="connsiteY5" fmla="*/ 227390 h 229029"/>
                <a:gd name="connsiteX6" fmla="*/ 257544 w 664109"/>
                <a:gd name="connsiteY6" fmla="*/ 209927 h 229029"/>
                <a:gd name="connsiteX7" fmla="*/ 348031 w 664109"/>
                <a:gd name="connsiteY7" fmla="*/ 173415 h 229029"/>
                <a:gd name="connsiteX8" fmla="*/ 430581 w 664109"/>
                <a:gd name="connsiteY8" fmla="*/ 144840 h 229029"/>
                <a:gd name="connsiteX9" fmla="*/ 598856 w 664109"/>
                <a:gd name="connsiteY9" fmla="*/ 55940 h 229029"/>
                <a:gd name="connsiteX10" fmla="*/ 663944 w 664109"/>
                <a:gd name="connsiteY10" fmla="*/ 377 h 22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4109" h="229029">
                  <a:moveTo>
                    <a:pt x="663944" y="377"/>
                  </a:moveTo>
                  <a:cubicBezTo>
                    <a:pt x="661298" y="4875"/>
                    <a:pt x="630871" y="53029"/>
                    <a:pt x="582981" y="82927"/>
                  </a:cubicBezTo>
                  <a:cubicBezTo>
                    <a:pt x="535091" y="112825"/>
                    <a:pt x="437989" y="157011"/>
                    <a:pt x="376606" y="179765"/>
                  </a:cubicBezTo>
                  <a:cubicBezTo>
                    <a:pt x="315223" y="202519"/>
                    <a:pt x="277387" y="211515"/>
                    <a:pt x="214681" y="219452"/>
                  </a:cubicBezTo>
                  <a:cubicBezTo>
                    <a:pt x="151975" y="227390"/>
                    <a:pt x="8571" y="226067"/>
                    <a:pt x="369" y="227390"/>
                  </a:cubicBezTo>
                  <a:cubicBezTo>
                    <a:pt x="-7833" y="228713"/>
                    <a:pt x="122607" y="230300"/>
                    <a:pt x="165469" y="227390"/>
                  </a:cubicBezTo>
                  <a:cubicBezTo>
                    <a:pt x="208331" y="224480"/>
                    <a:pt x="227117" y="218923"/>
                    <a:pt x="257544" y="209927"/>
                  </a:cubicBezTo>
                  <a:cubicBezTo>
                    <a:pt x="287971" y="200931"/>
                    <a:pt x="319191" y="184263"/>
                    <a:pt x="348031" y="173415"/>
                  </a:cubicBezTo>
                  <a:cubicBezTo>
                    <a:pt x="376870" y="162567"/>
                    <a:pt x="388777" y="164419"/>
                    <a:pt x="430581" y="144840"/>
                  </a:cubicBezTo>
                  <a:cubicBezTo>
                    <a:pt x="472385" y="125261"/>
                    <a:pt x="560491" y="79223"/>
                    <a:pt x="598856" y="55940"/>
                  </a:cubicBezTo>
                  <a:cubicBezTo>
                    <a:pt x="637221" y="32657"/>
                    <a:pt x="666590" y="-4121"/>
                    <a:pt x="663944" y="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38900C29-E493-407E-9E63-FE1CA40D8A1A}"/>
                </a:ext>
              </a:extLst>
            </p:cNvPr>
            <p:cNvSpPr/>
            <p:nvPr/>
          </p:nvSpPr>
          <p:spPr>
            <a:xfrm>
              <a:off x="4275867" y="8174647"/>
              <a:ext cx="1118791" cy="300955"/>
            </a:xfrm>
            <a:custGeom>
              <a:avLst/>
              <a:gdLst>
                <a:gd name="connsiteX0" fmla="*/ 858 w 1118791"/>
                <a:gd name="connsiteY0" fmla="*/ 978 h 300955"/>
                <a:gd name="connsiteX1" fmla="*/ 123096 w 1118791"/>
                <a:gd name="connsiteY1" fmla="*/ 107341 h 300955"/>
                <a:gd name="connsiteX2" fmla="*/ 285021 w 1118791"/>
                <a:gd name="connsiteY2" fmla="*/ 221641 h 300955"/>
                <a:gd name="connsiteX3" fmla="*/ 432658 w 1118791"/>
                <a:gd name="connsiteY3" fmla="*/ 278791 h 300955"/>
                <a:gd name="connsiteX4" fmla="*/ 683483 w 1118791"/>
                <a:gd name="connsiteY4" fmla="*/ 297841 h 300955"/>
                <a:gd name="connsiteX5" fmla="*/ 832708 w 1118791"/>
                <a:gd name="connsiteY5" fmla="*/ 297841 h 300955"/>
                <a:gd name="connsiteX6" fmla="*/ 954946 w 1118791"/>
                <a:gd name="connsiteY6" fmla="*/ 267678 h 300955"/>
                <a:gd name="connsiteX7" fmla="*/ 1118458 w 1118791"/>
                <a:gd name="connsiteY7" fmla="*/ 194653 h 300955"/>
                <a:gd name="connsiteX8" fmla="*/ 989871 w 1118791"/>
                <a:gd name="connsiteY8" fmla="*/ 240691 h 300955"/>
                <a:gd name="connsiteX9" fmla="*/ 740633 w 1118791"/>
                <a:gd name="connsiteY9" fmla="*/ 275616 h 300955"/>
                <a:gd name="connsiteX10" fmla="*/ 502508 w 1118791"/>
                <a:gd name="connsiteY10" fmla="*/ 270853 h 300955"/>
                <a:gd name="connsiteX11" fmla="*/ 242158 w 1118791"/>
                <a:gd name="connsiteY11" fmla="*/ 196241 h 300955"/>
                <a:gd name="connsiteX12" fmla="*/ 134208 w 1118791"/>
                <a:gd name="connsiteY12" fmla="*/ 131153 h 300955"/>
                <a:gd name="connsiteX13" fmla="*/ 70708 w 1118791"/>
                <a:gd name="connsiteY13" fmla="*/ 58128 h 300955"/>
                <a:gd name="connsiteX14" fmla="*/ 858 w 1118791"/>
                <a:gd name="connsiteY14" fmla="*/ 978 h 30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8791" h="300955">
                  <a:moveTo>
                    <a:pt x="858" y="978"/>
                  </a:moveTo>
                  <a:cubicBezTo>
                    <a:pt x="9589" y="9180"/>
                    <a:pt x="75736" y="70564"/>
                    <a:pt x="123096" y="107341"/>
                  </a:cubicBezTo>
                  <a:cubicBezTo>
                    <a:pt x="170457" y="144118"/>
                    <a:pt x="233427" y="193066"/>
                    <a:pt x="285021" y="221641"/>
                  </a:cubicBezTo>
                  <a:cubicBezTo>
                    <a:pt x="336615" y="250216"/>
                    <a:pt x="366248" y="266091"/>
                    <a:pt x="432658" y="278791"/>
                  </a:cubicBezTo>
                  <a:cubicBezTo>
                    <a:pt x="499068" y="291491"/>
                    <a:pt x="616808" y="294666"/>
                    <a:pt x="683483" y="297841"/>
                  </a:cubicBezTo>
                  <a:cubicBezTo>
                    <a:pt x="750158" y="301016"/>
                    <a:pt x="787464" y="302868"/>
                    <a:pt x="832708" y="297841"/>
                  </a:cubicBezTo>
                  <a:cubicBezTo>
                    <a:pt x="877952" y="292814"/>
                    <a:pt x="907321" y="284876"/>
                    <a:pt x="954946" y="267678"/>
                  </a:cubicBezTo>
                  <a:cubicBezTo>
                    <a:pt x="1002571" y="250480"/>
                    <a:pt x="1112637" y="199151"/>
                    <a:pt x="1118458" y="194653"/>
                  </a:cubicBezTo>
                  <a:cubicBezTo>
                    <a:pt x="1124279" y="190155"/>
                    <a:pt x="1052842" y="227197"/>
                    <a:pt x="989871" y="240691"/>
                  </a:cubicBezTo>
                  <a:cubicBezTo>
                    <a:pt x="926900" y="254185"/>
                    <a:pt x="821860" y="270589"/>
                    <a:pt x="740633" y="275616"/>
                  </a:cubicBezTo>
                  <a:cubicBezTo>
                    <a:pt x="659406" y="280643"/>
                    <a:pt x="585587" y="284082"/>
                    <a:pt x="502508" y="270853"/>
                  </a:cubicBezTo>
                  <a:cubicBezTo>
                    <a:pt x="419429" y="257624"/>
                    <a:pt x="303541" y="219524"/>
                    <a:pt x="242158" y="196241"/>
                  </a:cubicBezTo>
                  <a:cubicBezTo>
                    <a:pt x="180775" y="172958"/>
                    <a:pt x="162783" y="154172"/>
                    <a:pt x="134208" y="131153"/>
                  </a:cubicBezTo>
                  <a:cubicBezTo>
                    <a:pt x="105633" y="108134"/>
                    <a:pt x="88964" y="77972"/>
                    <a:pt x="70708" y="58128"/>
                  </a:cubicBezTo>
                  <a:cubicBezTo>
                    <a:pt x="52452" y="38284"/>
                    <a:pt x="-7873" y="-7224"/>
                    <a:pt x="858" y="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A2779FB-C5A6-4698-A2DA-EB596A67C4EF}"/>
                </a:ext>
              </a:extLst>
            </p:cNvPr>
            <p:cNvSpPr/>
            <p:nvPr/>
          </p:nvSpPr>
          <p:spPr>
            <a:xfrm>
              <a:off x="4309638" y="8102433"/>
              <a:ext cx="1227111" cy="104946"/>
            </a:xfrm>
            <a:custGeom>
              <a:avLst/>
              <a:gdLst>
                <a:gd name="connsiteX0" fmla="*/ 425 w 1227111"/>
                <a:gd name="connsiteY0" fmla="*/ 58905 h 104946"/>
                <a:gd name="connsiteX1" fmla="*/ 90912 w 1227111"/>
                <a:gd name="connsiteY1" fmla="*/ 25567 h 104946"/>
                <a:gd name="connsiteX2" fmla="*/ 197275 w 1227111"/>
                <a:gd name="connsiteY2" fmla="*/ 47792 h 104946"/>
                <a:gd name="connsiteX3" fmla="*/ 278237 w 1227111"/>
                <a:gd name="connsiteY3" fmla="*/ 33505 h 104946"/>
                <a:gd name="connsiteX4" fmla="*/ 451275 w 1227111"/>
                <a:gd name="connsiteY4" fmla="*/ 167 h 104946"/>
                <a:gd name="connsiteX5" fmla="*/ 521125 w 1227111"/>
                <a:gd name="connsiteY5" fmla="*/ 20805 h 104946"/>
                <a:gd name="connsiteX6" fmla="*/ 640187 w 1227111"/>
                <a:gd name="connsiteY6" fmla="*/ 25567 h 104946"/>
                <a:gd name="connsiteX7" fmla="*/ 789412 w 1227111"/>
                <a:gd name="connsiteY7" fmla="*/ 3342 h 104946"/>
                <a:gd name="connsiteX8" fmla="*/ 886250 w 1227111"/>
                <a:gd name="connsiteY8" fmla="*/ 4930 h 104946"/>
                <a:gd name="connsiteX9" fmla="*/ 1075162 w 1227111"/>
                <a:gd name="connsiteY9" fmla="*/ 4930 h 104946"/>
                <a:gd name="connsiteX10" fmla="*/ 1224387 w 1227111"/>
                <a:gd name="connsiteY10" fmla="*/ 167 h 104946"/>
                <a:gd name="connsiteX11" fmla="*/ 1162475 w 1227111"/>
                <a:gd name="connsiteY11" fmla="*/ 8105 h 104946"/>
                <a:gd name="connsiteX12" fmla="*/ 1048175 w 1227111"/>
                <a:gd name="connsiteY12" fmla="*/ 27155 h 104946"/>
                <a:gd name="connsiteX13" fmla="*/ 898950 w 1227111"/>
                <a:gd name="connsiteY13" fmla="*/ 55730 h 104946"/>
                <a:gd name="connsiteX14" fmla="*/ 602087 w 1227111"/>
                <a:gd name="connsiteY14" fmla="*/ 76367 h 104946"/>
                <a:gd name="connsiteX15" fmla="*/ 497312 w 1227111"/>
                <a:gd name="connsiteY15" fmla="*/ 74780 h 104946"/>
                <a:gd name="connsiteX16" fmla="*/ 456037 w 1227111"/>
                <a:gd name="connsiteY16" fmla="*/ 73192 h 104946"/>
                <a:gd name="connsiteX17" fmla="*/ 332212 w 1227111"/>
                <a:gd name="connsiteY17" fmla="*/ 70017 h 104946"/>
                <a:gd name="connsiteX18" fmla="*/ 165525 w 1227111"/>
                <a:gd name="connsiteY18" fmla="*/ 55730 h 104946"/>
                <a:gd name="connsiteX19" fmla="*/ 106787 w 1227111"/>
                <a:gd name="connsiteY19" fmla="*/ 84305 h 104946"/>
                <a:gd name="connsiteX20" fmla="*/ 100437 w 1227111"/>
                <a:gd name="connsiteY20" fmla="*/ 104942 h 104946"/>
                <a:gd name="connsiteX21" fmla="*/ 86150 w 1227111"/>
                <a:gd name="connsiteY21" fmla="*/ 82717 h 104946"/>
                <a:gd name="connsiteX22" fmla="*/ 57575 w 1227111"/>
                <a:gd name="connsiteY22" fmla="*/ 79542 h 104946"/>
                <a:gd name="connsiteX23" fmla="*/ 425 w 1227111"/>
                <a:gd name="connsiteY23" fmla="*/ 58905 h 10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27111" h="104946">
                  <a:moveTo>
                    <a:pt x="425" y="58905"/>
                  </a:moveTo>
                  <a:cubicBezTo>
                    <a:pt x="5981" y="49909"/>
                    <a:pt x="58104" y="27419"/>
                    <a:pt x="90912" y="25567"/>
                  </a:cubicBezTo>
                  <a:cubicBezTo>
                    <a:pt x="123720" y="23715"/>
                    <a:pt x="166054" y="46469"/>
                    <a:pt x="197275" y="47792"/>
                  </a:cubicBezTo>
                  <a:cubicBezTo>
                    <a:pt x="228496" y="49115"/>
                    <a:pt x="278237" y="33505"/>
                    <a:pt x="278237" y="33505"/>
                  </a:cubicBezTo>
                  <a:cubicBezTo>
                    <a:pt x="320570" y="25568"/>
                    <a:pt x="410794" y="2284"/>
                    <a:pt x="451275" y="167"/>
                  </a:cubicBezTo>
                  <a:cubicBezTo>
                    <a:pt x="491756" y="-1950"/>
                    <a:pt x="489640" y="16572"/>
                    <a:pt x="521125" y="20805"/>
                  </a:cubicBezTo>
                  <a:cubicBezTo>
                    <a:pt x="552610" y="25038"/>
                    <a:pt x="595473" y="28477"/>
                    <a:pt x="640187" y="25567"/>
                  </a:cubicBezTo>
                  <a:cubicBezTo>
                    <a:pt x="684901" y="22657"/>
                    <a:pt x="748402" y="6781"/>
                    <a:pt x="789412" y="3342"/>
                  </a:cubicBezTo>
                  <a:cubicBezTo>
                    <a:pt x="830423" y="-98"/>
                    <a:pt x="886250" y="4930"/>
                    <a:pt x="886250" y="4930"/>
                  </a:cubicBezTo>
                  <a:lnTo>
                    <a:pt x="1075162" y="4930"/>
                  </a:lnTo>
                  <a:cubicBezTo>
                    <a:pt x="1131518" y="4136"/>
                    <a:pt x="1209835" y="-362"/>
                    <a:pt x="1224387" y="167"/>
                  </a:cubicBezTo>
                  <a:cubicBezTo>
                    <a:pt x="1238939" y="696"/>
                    <a:pt x="1191844" y="3607"/>
                    <a:pt x="1162475" y="8105"/>
                  </a:cubicBezTo>
                  <a:cubicBezTo>
                    <a:pt x="1133106" y="12603"/>
                    <a:pt x="1092096" y="19217"/>
                    <a:pt x="1048175" y="27155"/>
                  </a:cubicBezTo>
                  <a:cubicBezTo>
                    <a:pt x="1004254" y="35092"/>
                    <a:pt x="973298" y="47528"/>
                    <a:pt x="898950" y="55730"/>
                  </a:cubicBezTo>
                  <a:cubicBezTo>
                    <a:pt x="824602" y="63932"/>
                    <a:pt x="669027" y="73192"/>
                    <a:pt x="602087" y="76367"/>
                  </a:cubicBezTo>
                  <a:cubicBezTo>
                    <a:pt x="535147" y="79542"/>
                    <a:pt x="521654" y="75309"/>
                    <a:pt x="497312" y="74780"/>
                  </a:cubicBezTo>
                  <a:cubicBezTo>
                    <a:pt x="472970" y="74251"/>
                    <a:pt x="456037" y="73192"/>
                    <a:pt x="456037" y="73192"/>
                  </a:cubicBezTo>
                  <a:cubicBezTo>
                    <a:pt x="428520" y="72398"/>
                    <a:pt x="380631" y="72927"/>
                    <a:pt x="332212" y="70017"/>
                  </a:cubicBezTo>
                  <a:cubicBezTo>
                    <a:pt x="283793" y="67107"/>
                    <a:pt x="203096" y="53349"/>
                    <a:pt x="165525" y="55730"/>
                  </a:cubicBezTo>
                  <a:cubicBezTo>
                    <a:pt x="127954" y="58111"/>
                    <a:pt x="117635" y="76103"/>
                    <a:pt x="106787" y="84305"/>
                  </a:cubicBezTo>
                  <a:cubicBezTo>
                    <a:pt x="95939" y="92507"/>
                    <a:pt x="103876" y="105207"/>
                    <a:pt x="100437" y="104942"/>
                  </a:cubicBezTo>
                  <a:cubicBezTo>
                    <a:pt x="96998" y="104677"/>
                    <a:pt x="93294" y="86950"/>
                    <a:pt x="86150" y="82717"/>
                  </a:cubicBezTo>
                  <a:cubicBezTo>
                    <a:pt x="79006" y="78484"/>
                    <a:pt x="69746" y="82188"/>
                    <a:pt x="57575" y="79542"/>
                  </a:cubicBezTo>
                  <a:cubicBezTo>
                    <a:pt x="45404" y="76896"/>
                    <a:pt x="-5131" y="67901"/>
                    <a:pt x="425" y="58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E281B59-8357-4DBE-A1A4-548EC4D6949E}"/>
                </a:ext>
              </a:extLst>
            </p:cNvPr>
            <p:cNvSpPr/>
            <p:nvPr/>
          </p:nvSpPr>
          <p:spPr>
            <a:xfrm>
              <a:off x="4300743" y="8119971"/>
              <a:ext cx="1205160" cy="322252"/>
            </a:xfrm>
            <a:custGeom>
              <a:avLst/>
              <a:gdLst>
                <a:gd name="connsiteX0" fmla="*/ 22020 w 1205160"/>
                <a:gd name="connsiteY0" fmla="*/ 42954 h 322252"/>
                <a:gd name="connsiteX1" fmla="*/ 487157 w 1205160"/>
                <a:gd name="connsiteY1" fmla="*/ 23904 h 322252"/>
                <a:gd name="connsiteX2" fmla="*/ 947532 w 1205160"/>
                <a:gd name="connsiteY2" fmla="*/ 15967 h 322252"/>
                <a:gd name="connsiteX3" fmla="*/ 1133270 w 1205160"/>
                <a:gd name="connsiteY3" fmla="*/ 92 h 322252"/>
                <a:gd name="connsiteX4" fmla="*/ 1204707 w 1205160"/>
                <a:gd name="connsiteY4" fmla="*/ 23904 h 322252"/>
                <a:gd name="connsiteX5" fmla="*/ 1104695 w 1205160"/>
                <a:gd name="connsiteY5" fmla="*/ 96929 h 322252"/>
                <a:gd name="connsiteX6" fmla="*/ 958645 w 1205160"/>
                <a:gd name="connsiteY6" fmla="*/ 166779 h 322252"/>
                <a:gd name="connsiteX7" fmla="*/ 734807 w 1205160"/>
                <a:gd name="connsiteY7" fmla="*/ 223929 h 322252"/>
                <a:gd name="connsiteX8" fmla="*/ 566532 w 1205160"/>
                <a:gd name="connsiteY8" fmla="*/ 241392 h 322252"/>
                <a:gd name="connsiteX9" fmla="*/ 344282 w 1205160"/>
                <a:gd name="connsiteY9" fmla="*/ 225517 h 322252"/>
                <a:gd name="connsiteX10" fmla="*/ 123620 w 1205160"/>
                <a:gd name="connsiteY10" fmla="*/ 171542 h 322252"/>
                <a:gd name="connsiteX11" fmla="*/ 285545 w 1205160"/>
                <a:gd name="connsiteY11" fmla="*/ 201704 h 322252"/>
                <a:gd name="connsiteX12" fmla="*/ 807832 w 1205160"/>
                <a:gd name="connsiteY12" fmla="*/ 239804 h 322252"/>
                <a:gd name="connsiteX13" fmla="*/ 1131682 w 1205160"/>
                <a:gd name="connsiteY13" fmla="*/ 160429 h 322252"/>
                <a:gd name="connsiteX14" fmla="*/ 1063420 w 1205160"/>
                <a:gd name="connsiteY14" fmla="*/ 212817 h 322252"/>
                <a:gd name="connsiteX15" fmla="*/ 585582 w 1205160"/>
                <a:gd name="connsiteY15" fmla="*/ 320767 h 322252"/>
                <a:gd name="connsiteX16" fmla="*/ 250620 w 1205160"/>
                <a:gd name="connsiteY16" fmla="*/ 265204 h 322252"/>
                <a:gd name="connsiteX17" fmla="*/ 91870 w 1205160"/>
                <a:gd name="connsiteY17" fmla="*/ 122329 h 322252"/>
                <a:gd name="connsiteX18" fmla="*/ 22020 w 1205160"/>
                <a:gd name="connsiteY18" fmla="*/ 42954 h 32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05160" h="322252">
                  <a:moveTo>
                    <a:pt x="22020" y="42954"/>
                  </a:moveTo>
                  <a:cubicBezTo>
                    <a:pt x="87901" y="26550"/>
                    <a:pt x="332905" y="28402"/>
                    <a:pt x="487157" y="23904"/>
                  </a:cubicBezTo>
                  <a:cubicBezTo>
                    <a:pt x="641409" y="19406"/>
                    <a:pt x="839847" y="19936"/>
                    <a:pt x="947532" y="15967"/>
                  </a:cubicBezTo>
                  <a:cubicBezTo>
                    <a:pt x="1055217" y="11998"/>
                    <a:pt x="1090408" y="-1231"/>
                    <a:pt x="1133270" y="92"/>
                  </a:cubicBezTo>
                  <a:cubicBezTo>
                    <a:pt x="1176132" y="1415"/>
                    <a:pt x="1209470" y="7764"/>
                    <a:pt x="1204707" y="23904"/>
                  </a:cubicBezTo>
                  <a:cubicBezTo>
                    <a:pt x="1199945" y="40043"/>
                    <a:pt x="1145705" y="73117"/>
                    <a:pt x="1104695" y="96929"/>
                  </a:cubicBezTo>
                  <a:cubicBezTo>
                    <a:pt x="1063685" y="120742"/>
                    <a:pt x="1020293" y="145612"/>
                    <a:pt x="958645" y="166779"/>
                  </a:cubicBezTo>
                  <a:cubicBezTo>
                    <a:pt x="896997" y="187946"/>
                    <a:pt x="800159" y="211494"/>
                    <a:pt x="734807" y="223929"/>
                  </a:cubicBezTo>
                  <a:cubicBezTo>
                    <a:pt x="669455" y="236364"/>
                    <a:pt x="631619" y="241127"/>
                    <a:pt x="566532" y="241392"/>
                  </a:cubicBezTo>
                  <a:cubicBezTo>
                    <a:pt x="501445" y="241657"/>
                    <a:pt x="418101" y="237159"/>
                    <a:pt x="344282" y="225517"/>
                  </a:cubicBezTo>
                  <a:cubicBezTo>
                    <a:pt x="270463" y="213875"/>
                    <a:pt x="133409" y="175511"/>
                    <a:pt x="123620" y="171542"/>
                  </a:cubicBezTo>
                  <a:cubicBezTo>
                    <a:pt x="113831" y="167573"/>
                    <a:pt x="171510" y="190327"/>
                    <a:pt x="285545" y="201704"/>
                  </a:cubicBezTo>
                  <a:cubicBezTo>
                    <a:pt x="399580" y="213081"/>
                    <a:pt x="666809" y="246683"/>
                    <a:pt x="807832" y="239804"/>
                  </a:cubicBezTo>
                  <a:cubicBezTo>
                    <a:pt x="948855" y="232925"/>
                    <a:pt x="1089084" y="164927"/>
                    <a:pt x="1131682" y="160429"/>
                  </a:cubicBezTo>
                  <a:cubicBezTo>
                    <a:pt x="1174280" y="155931"/>
                    <a:pt x="1154437" y="186094"/>
                    <a:pt x="1063420" y="212817"/>
                  </a:cubicBezTo>
                  <a:cubicBezTo>
                    <a:pt x="972403" y="239540"/>
                    <a:pt x="721049" y="312036"/>
                    <a:pt x="585582" y="320767"/>
                  </a:cubicBezTo>
                  <a:cubicBezTo>
                    <a:pt x="450115" y="329498"/>
                    <a:pt x="332905" y="298277"/>
                    <a:pt x="250620" y="265204"/>
                  </a:cubicBezTo>
                  <a:cubicBezTo>
                    <a:pt x="168335" y="232131"/>
                    <a:pt x="128118" y="156725"/>
                    <a:pt x="91870" y="122329"/>
                  </a:cubicBezTo>
                  <a:cubicBezTo>
                    <a:pt x="55622" y="87933"/>
                    <a:pt x="-43861" y="59358"/>
                    <a:pt x="22020" y="4295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86171E7E-9C75-488D-8BC8-15561F6770BC}"/>
                </a:ext>
              </a:extLst>
            </p:cNvPr>
            <p:cNvSpPr/>
            <p:nvPr/>
          </p:nvSpPr>
          <p:spPr>
            <a:xfrm>
              <a:off x="4303713" y="7975954"/>
              <a:ext cx="1228470" cy="177446"/>
            </a:xfrm>
            <a:custGeom>
              <a:avLst/>
              <a:gdLst>
                <a:gd name="connsiteX0" fmla="*/ 0 w 1228470"/>
                <a:gd name="connsiteY0" fmla="*/ 177446 h 177446"/>
                <a:gd name="connsiteX1" fmla="*/ 193675 w 1228470"/>
                <a:gd name="connsiteY1" fmla="*/ 112359 h 177446"/>
                <a:gd name="connsiteX2" fmla="*/ 503237 w 1228470"/>
                <a:gd name="connsiteY2" fmla="*/ 5996 h 177446"/>
                <a:gd name="connsiteX3" fmla="*/ 720725 w 1228470"/>
                <a:gd name="connsiteY3" fmla="*/ 13934 h 177446"/>
                <a:gd name="connsiteX4" fmla="*/ 941387 w 1228470"/>
                <a:gd name="connsiteY4" fmla="*/ 18696 h 177446"/>
                <a:gd name="connsiteX5" fmla="*/ 1187450 w 1228470"/>
                <a:gd name="connsiteY5" fmla="*/ 85371 h 177446"/>
                <a:gd name="connsiteX6" fmla="*/ 1216025 w 1228470"/>
                <a:gd name="connsiteY6" fmla="*/ 110771 h 177446"/>
                <a:gd name="connsiteX7" fmla="*/ 1058862 w 1228470"/>
                <a:gd name="connsiteY7" fmla="*/ 126646 h 177446"/>
                <a:gd name="connsiteX8" fmla="*/ 712787 w 1228470"/>
                <a:gd name="connsiteY8" fmla="*/ 164746 h 177446"/>
                <a:gd name="connsiteX9" fmla="*/ 330200 w 1228470"/>
                <a:gd name="connsiteY9" fmla="*/ 169509 h 177446"/>
                <a:gd name="connsiteX10" fmla="*/ 0 w 1228470"/>
                <a:gd name="connsiteY10" fmla="*/ 177446 h 17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8470" h="177446">
                  <a:moveTo>
                    <a:pt x="0" y="177446"/>
                  </a:moveTo>
                  <a:lnTo>
                    <a:pt x="193675" y="112359"/>
                  </a:lnTo>
                  <a:cubicBezTo>
                    <a:pt x="277548" y="83784"/>
                    <a:pt x="415395" y="22400"/>
                    <a:pt x="503237" y="5996"/>
                  </a:cubicBezTo>
                  <a:cubicBezTo>
                    <a:pt x="591079" y="-10408"/>
                    <a:pt x="647700" y="11817"/>
                    <a:pt x="720725" y="13934"/>
                  </a:cubicBezTo>
                  <a:cubicBezTo>
                    <a:pt x="793750" y="16051"/>
                    <a:pt x="863600" y="6790"/>
                    <a:pt x="941387" y="18696"/>
                  </a:cubicBezTo>
                  <a:cubicBezTo>
                    <a:pt x="1019175" y="30602"/>
                    <a:pt x="1141677" y="70025"/>
                    <a:pt x="1187450" y="85371"/>
                  </a:cubicBezTo>
                  <a:cubicBezTo>
                    <a:pt x="1233223" y="100717"/>
                    <a:pt x="1237456" y="103892"/>
                    <a:pt x="1216025" y="110771"/>
                  </a:cubicBezTo>
                  <a:cubicBezTo>
                    <a:pt x="1194594" y="117650"/>
                    <a:pt x="1058862" y="126646"/>
                    <a:pt x="1058862" y="126646"/>
                  </a:cubicBezTo>
                  <a:cubicBezTo>
                    <a:pt x="974989" y="135642"/>
                    <a:pt x="834231" y="157602"/>
                    <a:pt x="712787" y="164746"/>
                  </a:cubicBezTo>
                  <a:cubicBezTo>
                    <a:pt x="591343" y="171890"/>
                    <a:pt x="330200" y="169509"/>
                    <a:pt x="330200" y="169509"/>
                  </a:cubicBezTo>
                  <a:lnTo>
                    <a:pt x="0" y="177446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D27FD8C-526F-441B-8998-151863FFBE30}"/>
                </a:ext>
              </a:extLst>
            </p:cNvPr>
            <p:cNvSpPr/>
            <p:nvPr/>
          </p:nvSpPr>
          <p:spPr>
            <a:xfrm>
              <a:off x="4878707" y="7984254"/>
              <a:ext cx="416710" cy="58213"/>
            </a:xfrm>
            <a:custGeom>
              <a:avLst/>
              <a:gdLst>
                <a:gd name="connsiteX0" fmla="*/ 2856 w 416710"/>
                <a:gd name="connsiteY0" fmla="*/ 54846 h 58213"/>
                <a:gd name="connsiteX1" fmla="*/ 53656 w 416710"/>
                <a:gd name="connsiteY1" fmla="*/ 50084 h 58213"/>
                <a:gd name="connsiteX2" fmla="*/ 240981 w 416710"/>
                <a:gd name="connsiteY2" fmla="*/ 871 h 58213"/>
                <a:gd name="connsiteX3" fmla="*/ 355281 w 416710"/>
                <a:gd name="connsiteY3" fmla="*/ 21509 h 58213"/>
                <a:gd name="connsiteX4" fmla="*/ 414018 w 416710"/>
                <a:gd name="connsiteY4" fmla="*/ 58021 h 58213"/>
                <a:gd name="connsiteX5" fmla="*/ 271143 w 416710"/>
                <a:gd name="connsiteY5" fmla="*/ 35796 h 58213"/>
                <a:gd name="connsiteX6" fmla="*/ 120331 w 416710"/>
                <a:gd name="connsiteY6" fmla="*/ 32621 h 58213"/>
                <a:gd name="connsiteX7" fmla="*/ 2856 w 416710"/>
                <a:gd name="connsiteY7" fmla="*/ 54846 h 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710" h="58213">
                  <a:moveTo>
                    <a:pt x="2856" y="54846"/>
                  </a:moveTo>
                  <a:cubicBezTo>
                    <a:pt x="-8256" y="57756"/>
                    <a:pt x="13969" y="59080"/>
                    <a:pt x="53656" y="50084"/>
                  </a:cubicBezTo>
                  <a:cubicBezTo>
                    <a:pt x="93343" y="41088"/>
                    <a:pt x="190710" y="5633"/>
                    <a:pt x="240981" y="871"/>
                  </a:cubicBezTo>
                  <a:cubicBezTo>
                    <a:pt x="291252" y="-3891"/>
                    <a:pt x="326442" y="11984"/>
                    <a:pt x="355281" y="21509"/>
                  </a:cubicBezTo>
                  <a:cubicBezTo>
                    <a:pt x="384120" y="31034"/>
                    <a:pt x="428041" y="55640"/>
                    <a:pt x="414018" y="58021"/>
                  </a:cubicBezTo>
                  <a:cubicBezTo>
                    <a:pt x="399995" y="60402"/>
                    <a:pt x="320091" y="40029"/>
                    <a:pt x="271143" y="35796"/>
                  </a:cubicBezTo>
                  <a:cubicBezTo>
                    <a:pt x="222195" y="31563"/>
                    <a:pt x="160812" y="28388"/>
                    <a:pt x="120331" y="32621"/>
                  </a:cubicBezTo>
                  <a:cubicBezTo>
                    <a:pt x="79850" y="36854"/>
                    <a:pt x="13968" y="51936"/>
                    <a:pt x="2856" y="548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7E54AB5-6943-44DF-86ED-C263EFF1853F}"/>
                </a:ext>
              </a:extLst>
            </p:cNvPr>
            <p:cNvSpPr/>
            <p:nvPr/>
          </p:nvSpPr>
          <p:spPr>
            <a:xfrm>
              <a:off x="4466579" y="8212464"/>
              <a:ext cx="833689" cy="83036"/>
            </a:xfrm>
            <a:custGeom>
              <a:avLst/>
              <a:gdLst>
                <a:gd name="connsiteX0" fmla="*/ 646 w 833689"/>
                <a:gd name="connsiteY0" fmla="*/ 63174 h 83036"/>
                <a:gd name="connsiteX1" fmla="*/ 513409 w 833689"/>
                <a:gd name="connsiteY1" fmla="*/ 80636 h 83036"/>
                <a:gd name="connsiteX2" fmla="*/ 829321 w 833689"/>
                <a:gd name="connsiteY2" fmla="*/ 1261 h 83036"/>
                <a:gd name="connsiteX3" fmla="*/ 678509 w 833689"/>
                <a:gd name="connsiteY3" fmla="*/ 34599 h 83036"/>
                <a:gd name="connsiteX4" fmla="*/ 411809 w 833689"/>
                <a:gd name="connsiteY4" fmla="*/ 71111 h 83036"/>
                <a:gd name="connsiteX5" fmla="*/ 646 w 833689"/>
                <a:gd name="connsiteY5" fmla="*/ 63174 h 8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3689" h="83036">
                  <a:moveTo>
                    <a:pt x="646" y="63174"/>
                  </a:moveTo>
                  <a:cubicBezTo>
                    <a:pt x="17579" y="64762"/>
                    <a:pt x="375297" y="90955"/>
                    <a:pt x="513409" y="80636"/>
                  </a:cubicBezTo>
                  <a:cubicBezTo>
                    <a:pt x="651521" y="70317"/>
                    <a:pt x="801804" y="8934"/>
                    <a:pt x="829321" y="1261"/>
                  </a:cubicBezTo>
                  <a:cubicBezTo>
                    <a:pt x="856838" y="-6412"/>
                    <a:pt x="748094" y="22957"/>
                    <a:pt x="678509" y="34599"/>
                  </a:cubicBezTo>
                  <a:cubicBezTo>
                    <a:pt x="608924" y="46241"/>
                    <a:pt x="519759" y="67407"/>
                    <a:pt x="411809" y="71111"/>
                  </a:cubicBezTo>
                  <a:cubicBezTo>
                    <a:pt x="303859" y="74815"/>
                    <a:pt x="-16287" y="61586"/>
                    <a:pt x="646" y="631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65ACC211-1EBC-478F-94C9-727049A0A227}"/>
                </a:ext>
              </a:extLst>
            </p:cNvPr>
            <p:cNvSpPr/>
            <p:nvPr/>
          </p:nvSpPr>
          <p:spPr>
            <a:xfrm>
              <a:off x="4949333" y="6032196"/>
              <a:ext cx="289417" cy="1006290"/>
            </a:xfrm>
            <a:custGeom>
              <a:avLst/>
              <a:gdLst>
                <a:gd name="connsiteX0" fmla="*/ 19542 w 289417"/>
                <a:gd name="connsiteY0" fmla="*/ 304 h 1006290"/>
                <a:gd name="connsiteX1" fmla="*/ 3667 w 289417"/>
                <a:gd name="connsiteY1" fmla="*/ 384479 h 1006290"/>
                <a:gd name="connsiteX2" fmla="*/ 89392 w 289417"/>
                <a:gd name="connsiteY2" fmla="*/ 657529 h 1006290"/>
                <a:gd name="connsiteX3" fmla="*/ 190992 w 289417"/>
                <a:gd name="connsiteY3" fmla="*/ 848029 h 1006290"/>
                <a:gd name="connsiteX4" fmla="*/ 248142 w 289417"/>
                <a:gd name="connsiteY4" fmla="*/ 984554 h 1006290"/>
                <a:gd name="connsiteX5" fmla="*/ 289417 w 289417"/>
                <a:gd name="connsiteY5" fmla="*/ 1000429 h 1006290"/>
                <a:gd name="connsiteX6" fmla="*/ 248142 w 289417"/>
                <a:gd name="connsiteY6" fmla="*/ 927404 h 1006290"/>
                <a:gd name="connsiteX7" fmla="*/ 57642 w 289417"/>
                <a:gd name="connsiteY7" fmla="*/ 578154 h 1006290"/>
                <a:gd name="connsiteX8" fmla="*/ 54467 w 289417"/>
                <a:gd name="connsiteY8" fmla="*/ 324154 h 1006290"/>
                <a:gd name="connsiteX9" fmla="*/ 19542 w 289417"/>
                <a:gd name="connsiteY9" fmla="*/ 304 h 100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417" h="1006290">
                  <a:moveTo>
                    <a:pt x="19542" y="304"/>
                  </a:moveTo>
                  <a:cubicBezTo>
                    <a:pt x="11075" y="10358"/>
                    <a:pt x="-7975" y="274942"/>
                    <a:pt x="3667" y="384479"/>
                  </a:cubicBezTo>
                  <a:cubicBezTo>
                    <a:pt x="15309" y="494017"/>
                    <a:pt x="58171" y="580271"/>
                    <a:pt x="89392" y="657529"/>
                  </a:cubicBezTo>
                  <a:cubicBezTo>
                    <a:pt x="120613" y="734787"/>
                    <a:pt x="164534" y="793525"/>
                    <a:pt x="190992" y="848029"/>
                  </a:cubicBezTo>
                  <a:cubicBezTo>
                    <a:pt x="217450" y="902533"/>
                    <a:pt x="231738" y="959154"/>
                    <a:pt x="248142" y="984554"/>
                  </a:cubicBezTo>
                  <a:cubicBezTo>
                    <a:pt x="264546" y="1009954"/>
                    <a:pt x="289417" y="1009954"/>
                    <a:pt x="289417" y="1000429"/>
                  </a:cubicBezTo>
                  <a:cubicBezTo>
                    <a:pt x="289417" y="990904"/>
                    <a:pt x="248142" y="927404"/>
                    <a:pt x="248142" y="927404"/>
                  </a:cubicBezTo>
                  <a:cubicBezTo>
                    <a:pt x="209513" y="857025"/>
                    <a:pt x="89921" y="678696"/>
                    <a:pt x="57642" y="578154"/>
                  </a:cubicBezTo>
                  <a:cubicBezTo>
                    <a:pt x="25363" y="477612"/>
                    <a:pt x="57113" y="416229"/>
                    <a:pt x="54467" y="324154"/>
                  </a:cubicBezTo>
                  <a:cubicBezTo>
                    <a:pt x="51821" y="232079"/>
                    <a:pt x="28009" y="-9750"/>
                    <a:pt x="19542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B40738F-A566-41AF-AB40-42B77AD2D34D}"/>
                </a:ext>
              </a:extLst>
            </p:cNvPr>
            <p:cNvSpPr/>
            <p:nvPr/>
          </p:nvSpPr>
          <p:spPr>
            <a:xfrm>
              <a:off x="4269093" y="6296010"/>
              <a:ext cx="250116" cy="366934"/>
            </a:xfrm>
            <a:custGeom>
              <a:avLst/>
              <a:gdLst>
                <a:gd name="connsiteX0" fmla="*/ 248932 w 250116"/>
                <a:gd name="connsiteY0" fmla="*/ 15 h 366934"/>
                <a:gd name="connsiteX1" fmla="*/ 217182 w 250116"/>
                <a:gd name="connsiteY1" fmla="*/ 180990 h 366934"/>
                <a:gd name="connsiteX2" fmla="*/ 1282 w 250116"/>
                <a:gd name="connsiteY2" fmla="*/ 365140 h 366934"/>
                <a:gd name="connsiteX3" fmla="*/ 131457 w 250116"/>
                <a:gd name="connsiteY3" fmla="*/ 269890 h 366934"/>
                <a:gd name="connsiteX4" fmla="*/ 214007 w 250116"/>
                <a:gd name="connsiteY4" fmla="*/ 190515 h 366934"/>
                <a:gd name="connsiteX5" fmla="*/ 248932 w 250116"/>
                <a:gd name="connsiteY5" fmla="*/ 15 h 36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16" h="366934">
                  <a:moveTo>
                    <a:pt x="248932" y="15"/>
                  </a:moveTo>
                  <a:cubicBezTo>
                    <a:pt x="249461" y="-1572"/>
                    <a:pt x="258457" y="120136"/>
                    <a:pt x="217182" y="180990"/>
                  </a:cubicBezTo>
                  <a:cubicBezTo>
                    <a:pt x="175907" y="241844"/>
                    <a:pt x="15569" y="350323"/>
                    <a:pt x="1282" y="365140"/>
                  </a:cubicBezTo>
                  <a:cubicBezTo>
                    <a:pt x="-13005" y="379957"/>
                    <a:pt x="96003" y="298994"/>
                    <a:pt x="131457" y="269890"/>
                  </a:cubicBezTo>
                  <a:cubicBezTo>
                    <a:pt x="166911" y="240786"/>
                    <a:pt x="196544" y="231261"/>
                    <a:pt x="214007" y="190515"/>
                  </a:cubicBezTo>
                  <a:cubicBezTo>
                    <a:pt x="231469" y="149769"/>
                    <a:pt x="248403" y="1602"/>
                    <a:pt x="248932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5F13A43A-CD37-4FDC-BB58-628567AEDB88}"/>
                </a:ext>
              </a:extLst>
            </p:cNvPr>
            <p:cNvSpPr/>
            <p:nvPr/>
          </p:nvSpPr>
          <p:spPr>
            <a:xfrm>
              <a:off x="5156005" y="6248774"/>
              <a:ext cx="108151" cy="341123"/>
            </a:xfrm>
            <a:custGeom>
              <a:avLst/>
              <a:gdLst>
                <a:gd name="connsiteX0" fmla="*/ 195 w 108151"/>
                <a:gd name="connsiteY0" fmla="*/ 2801 h 341123"/>
                <a:gd name="connsiteX1" fmla="*/ 60520 w 108151"/>
                <a:gd name="connsiteY1" fmla="*/ 275851 h 341123"/>
                <a:gd name="connsiteX2" fmla="*/ 108145 w 108151"/>
                <a:gd name="connsiteY2" fmla="*/ 339351 h 341123"/>
                <a:gd name="connsiteX3" fmla="*/ 63695 w 108151"/>
                <a:gd name="connsiteY3" fmla="*/ 231401 h 341123"/>
                <a:gd name="connsiteX4" fmla="*/ 41470 w 108151"/>
                <a:gd name="connsiteY4" fmla="*/ 139326 h 341123"/>
                <a:gd name="connsiteX5" fmla="*/ 195 w 108151"/>
                <a:gd name="connsiteY5" fmla="*/ 2801 h 34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51" h="341123">
                  <a:moveTo>
                    <a:pt x="195" y="2801"/>
                  </a:moveTo>
                  <a:cubicBezTo>
                    <a:pt x="3370" y="25555"/>
                    <a:pt x="42528" y="219759"/>
                    <a:pt x="60520" y="275851"/>
                  </a:cubicBezTo>
                  <a:cubicBezTo>
                    <a:pt x="78512" y="331943"/>
                    <a:pt x="107616" y="346759"/>
                    <a:pt x="108145" y="339351"/>
                  </a:cubicBezTo>
                  <a:cubicBezTo>
                    <a:pt x="108674" y="331943"/>
                    <a:pt x="74807" y="264738"/>
                    <a:pt x="63695" y="231401"/>
                  </a:cubicBezTo>
                  <a:cubicBezTo>
                    <a:pt x="52583" y="198064"/>
                    <a:pt x="49408" y="176368"/>
                    <a:pt x="41470" y="139326"/>
                  </a:cubicBezTo>
                  <a:cubicBezTo>
                    <a:pt x="33533" y="102284"/>
                    <a:pt x="-2980" y="-19953"/>
                    <a:pt x="195" y="2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5D1BD3A-DE97-4EEA-A1FA-4F7B84123348}"/>
                </a:ext>
              </a:extLst>
            </p:cNvPr>
            <p:cNvSpPr/>
            <p:nvPr/>
          </p:nvSpPr>
          <p:spPr>
            <a:xfrm>
              <a:off x="5228758" y="5538734"/>
              <a:ext cx="1167988" cy="218307"/>
            </a:xfrm>
            <a:custGeom>
              <a:avLst/>
              <a:gdLst>
                <a:gd name="connsiteX0" fmla="*/ 2055 w 1167988"/>
                <a:gd name="connsiteY0" fmla="*/ 217541 h 218307"/>
                <a:gd name="connsiteX1" fmla="*/ 92542 w 1167988"/>
                <a:gd name="connsiteY1" fmla="*/ 142929 h 218307"/>
                <a:gd name="connsiteX2" fmla="*/ 292567 w 1167988"/>
                <a:gd name="connsiteY2" fmla="*/ 79429 h 218307"/>
                <a:gd name="connsiteX3" fmla="*/ 454492 w 1167988"/>
                <a:gd name="connsiteY3" fmla="*/ 74666 h 218307"/>
                <a:gd name="connsiteX4" fmla="*/ 644992 w 1167988"/>
                <a:gd name="connsiteY4" fmla="*/ 19104 h 218307"/>
                <a:gd name="connsiteX5" fmla="*/ 856130 w 1167988"/>
                <a:gd name="connsiteY5" fmla="*/ 54 h 218307"/>
                <a:gd name="connsiteX6" fmla="*/ 959317 w 1167988"/>
                <a:gd name="connsiteY6" fmla="*/ 17516 h 218307"/>
                <a:gd name="connsiteX7" fmla="*/ 1162517 w 1167988"/>
                <a:gd name="connsiteY7" fmla="*/ 106416 h 218307"/>
                <a:gd name="connsiteX8" fmla="*/ 1081555 w 1167988"/>
                <a:gd name="connsiteY8" fmla="*/ 50854 h 218307"/>
                <a:gd name="connsiteX9" fmla="*/ 786280 w 1167988"/>
                <a:gd name="connsiteY9" fmla="*/ 11166 h 218307"/>
                <a:gd name="connsiteX10" fmla="*/ 457667 w 1167988"/>
                <a:gd name="connsiteY10" fmla="*/ 50854 h 218307"/>
                <a:gd name="connsiteX11" fmla="*/ 173505 w 1167988"/>
                <a:gd name="connsiteY11" fmla="*/ 93716 h 218307"/>
                <a:gd name="connsiteX12" fmla="*/ 2055 w 1167988"/>
                <a:gd name="connsiteY12" fmla="*/ 217541 h 21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7988" h="218307">
                  <a:moveTo>
                    <a:pt x="2055" y="217541"/>
                  </a:moveTo>
                  <a:cubicBezTo>
                    <a:pt x="-11439" y="225743"/>
                    <a:pt x="44123" y="165948"/>
                    <a:pt x="92542" y="142929"/>
                  </a:cubicBezTo>
                  <a:cubicBezTo>
                    <a:pt x="140961" y="119910"/>
                    <a:pt x="232242" y="90806"/>
                    <a:pt x="292567" y="79429"/>
                  </a:cubicBezTo>
                  <a:cubicBezTo>
                    <a:pt x="352892" y="68052"/>
                    <a:pt x="395755" y="84720"/>
                    <a:pt x="454492" y="74666"/>
                  </a:cubicBezTo>
                  <a:cubicBezTo>
                    <a:pt x="513229" y="64612"/>
                    <a:pt x="578052" y="31539"/>
                    <a:pt x="644992" y="19104"/>
                  </a:cubicBezTo>
                  <a:cubicBezTo>
                    <a:pt x="711932" y="6669"/>
                    <a:pt x="803743" y="319"/>
                    <a:pt x="856130" y="54"/>
                  </a:cubicBezTo>
                  <a:cubicBezTo>
                    <a:pt x="908517" y="-211"/>
                    <a:pt x="908253" y="-211"/>
                    <a:pt x="959317" y="17516"/>
                  </a:cubicBezTo>
                  <a:cubicBezTo>
                    <a:pt x="1010381" y="35243"/>
                    <a:pt x="1142144" y="100860"/>
                    <a:pt x="1162517" y="106416"/>
                  </a:cubicBezTo>
                  <a:cubicBezTo>
                    <a:pt x="1182890" y="111972"/>
                    <a:pt x="1144261" y="66729"/>
                    <a:pt x="1081555" y="50854"/>
                  </a:cubicBezTo>
                  <a:cubicBezTo>
                    <a:pt x="1018849" y="34979"/>
                    <a:pt x="890261" y="11166"/>
                    <a:pt x="786280" y="11166"/>
                  </a:cubicBezTo>
                  <a:cubicBezTo>
                    <a:pt x="682299" y="11166"/>
                    <a:pt x="559796" y="37096"/>
                    <a:pt x="457667" y="50854"/>
                  </a:cubicBezTo>
                  <a:cubicBezTo>
                    <a:pt x="355538" y="64612"/>
                    <a:pt x="248647" y="70433"/>
                    <a:pt x="173505" y="93716"/>
                  </a:cubicBezTo>
                  <a:cubicBezTo>
                    <a:pt x="98363" y="116999"/>
                    <a:pt x="15549" y="209339"/>
                    <a:pt x="2055" y="217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7AC5403-97B0-4E6C-9D20-440E0D53EC8B}"/>
                </a:ext>
              </a:extLst>
            </p:cNvPr>
            <p:cNvSpPr/>
            <p:nvPr/>
          </p:nvSpPr>
          <p:spPr>
            <a:xfrm>
              <a:off x="5208573" y="5375195"/>
              <a:ext cx="1198973" cy="378269"/>
            </a:xfrm>
            <a:custGeom>
              <a:avLst/>
              <a:gdLst>
                <a:gd name="connsiteX0" fmla="*/ 19065 w 1198973"/>
                <a:gd name="connsiteY0" fmla="*/ 374730 h 378269"/>
                <a:gd name="connsiteX1" fmla="*/ 14302 w 1198973"/>
                <a:gd name="connsiteY1" fmla="*/ 282655 h 378269"/>
                <a:gd name="connsiteX2" fmla="*/ 152415 w 1198973"/>
                <a:gd name="connsiteY2" fmla="*/ 135018 h 378269"/>
                <a:gd name="connsiteX3" fmla="*/ 368315 w 1198973"/>
                <a:gd name="connsiteY3" fmla="*/ 101680 h 378269"/>
                <a:gd name="connsiteX4" fmla="*/ 563577 w 1198973"/>
                <a:gd name="connsiteY4" fmla="*/ 14368 h 378269"/>
                <a:gd name="connsiteX5" fmla="*/ 674702 w 1198973"/>
                <a:gd name="connsiteY5" fmla="*/ 3255 h 378269"/>
                <a:gd name="connsiteX6" fmla="*/ 890602 w 1198973"/>
                <a:gd name="connsiteY6" fmla="*/ 47705 h 378269"/>
                <a:gd name="connsiteX7" fmla="*/ 1031890 w 1198973"/>
                <a:gd name="connsiteY7" fmla="*/ 128668 h 378269"/>
                <a:gd name="connsiteX8" fmla="*/ 1189052 w 1198973"/>
                <a:gd name="connsiteY8" fmla="*/ 277893 h 378269"/>
                <a:gd name="connsiteX9" fmla="*/ 1165240 w 1198973"/>
                <a:gd name="connsiteY9" fmla="*/ 212805 h 378269"/>
                <a:gd name="connsiteX10" fmla="*/ 1022365 w 1198973"/>
                <a:gd name="connsiteY10" fmla="*/ 150893 h 378269"/>
                <a:gd name="connsiteX11" fmla="*/ 777890 w 1198973"/>
                <a:gd name="connsiteY11" fmla="*/ 39768 h 378269"/>
                <a:gd name="connsiteX12" fmla="*/ 530240 w 1198973"/>
                <a:gd name="connsiteY12" fmla="*/ 33418 h 378269"/>
                <a:gd name="connsiteX13" fmla="*/ 366727 w 1198973"/>
                <a:gd name="connsiteY13" fmla="*/ 82630 h 378269"/>
                <a:gd name="connsiteX14" fmla="*/ 144477 w 1198973"/>
                <a:gd name="connsiteY14" fmla="*/ 160418 h 378269"/>
                <a:gd name="connsiteX15" fmla="*/ 19065 w 1198973"/>
                <a:gd name="connsiteY15" fmla="*/ 374730 h 37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98973" h="378269">
                  <a:moveTo>
                    <a:pt x="19065" y="374730"/>
                  </a:moveTo>
                  <a:cubicBezTo>
                    <a:pt x="-2631" y="395103"/>
                    <a:pt x="-7923" y="322607"/>
                    <a:pt x="14302" y="282655"/>
                  </a:cubicBezTo>
                  <a:cubicBezTo>
                    <a:pt x="36527" y="242703"/>
                    <a:pt x="93413" y="165180"/>
                    <a:pt x="152415" y="135018"/>
                  </a:cubicBezTo>
                  <a:cubicBezTo>
                    <a:pt x="211417" y="104855"/>
                    <a:pt x="299788" y="121788"/>
                    <a:pt x="368315" y="101680"/>
                  </a:cubicBezTo>
                  <a:cubicBezTo>
                    <a:pt x="436842" y="81572"/>
                    <a:pt x="512513" y="30772"/>
                    <a:pt x="563577" y="14368"/>
                  </a:cubicBezTo>
                  <a:cubicBezTo>
                    <a:pt x="614641" y="-2036"/>
                    <a:pt x="620198" y="-2301"/>
                    <a:pt x="674702" y="3255"/>
                  </a:cubicBezTo>
                  <a:cubicBezTo>
                    <a:pt x="729206" y="8811"/>
                    <a:pt x="831071" y="26803"/>
                    <a:pt x="890602" y="47705"/>
                  </a:cubicBezTo>
                  <a:cubicBezTo>
                    <a:pt x="950133" y="68607"/>
                    <a:pt x="982148" y="90303"/>
                    <a:pt x="1031890" y="128668"/>
                  </a:cubicBezTo>
                  <a:cubicBezTo>
                    <a:pt x="1081632" y="167033"/>
                    <a:pt x="1166827" y="263870"/>
                    <a:pt x="1189052" y="277893"/>
                  </a:cubicBezTo>
                  <a:cubicBezTo>
                    <a:pt x="1211277" y="291916"/>
                    <a:pt x="1193021" y="233972"/>
                    <a:pt x="1165240" y="212805"/>
                  </a:cubicBezTo>
                  <a:cubicBezTo>
                    <a:pt x="1137459" y="191638"/>
                    <a:pt x="1086923" y="179732"/>
                    <a:pt x="1022365" y="150893"/>
                  </a:cubicBezTo>
                  <a:cubicBezTo>
                    <a:pt x="957807" y="122054"/>
                    <a:pt x="859911" y="59347"/>
                    <a:pt x="777890" y="39768"/>
                  </a:cubicBezTo>
                  <a:cubicBezTo>
                    <a:pt x="695869" y="20189"/>
                    <a:pt x="598767" y="26274"/>
                    <a:pt x="530240" y="33418"/>
                  </a:cubicBezTo>
                  <a:cubicBezTo>
                    <a:pt x="461713" y="40562"/>
                    <a:pt x="431021" y="61463"/>
                    <a:pt x="366727" y="82630"/>
                  </a:cubicBezTo>
                  <a:cubicBezTo>
                    <a:pt x="302433" y="103797"/>
                    <a:pt x="202156" y="118085"/>
                    <a:pt x="144477" y="160418"/>
                  </a:cubicBezTo>
                  <a:cubicBezTo>
                    <a:pt x="86798" y="202751"/>
                    <a:pt x="40761" y="354357"/>
                    <a:pt x="19065" y="374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6BD8F42-AA8D-4E59-90C2-E5DDE0B31ABD}"/>
                </a:ext>
              </a:extLst>
            </p:cNvPr>
            <p:cNvSpPr/>
            <p:nvPr/>
          </p:nvSpPr>
          <p:spPr>
            <a:xfrm>
              <a:off x="4007363" y="5468728"/>
              <a:ext cx="517610" cy="206536"/>
            </a:xfrm>
            <a:custGeom>
              <a:avLst/>
              <a:gdLst>
                <a:gd name="connsiteX0" fmla="*/ 512250 w 517610"/>
                <a:gd name="connsiteY0" fmla="*/ 203410 h 206536"/>
                <a:gd name="connsiteX1" fmla="*/ 464625 w 517610"/>
                <a:gd name="connsiteY1" fmla="*/ 160547 h 206536"/>
                <a:gd name="connsiteX2" fmla="*/ 366200 w 517610"/>
                <a:gd name="connsiteY2" fmla="*/ 81172 h 206536"/>
                <a:gd name="connsiteX3" fmla="*/ 228087 w 517610"/>
                <a:gd name="connsiteY3" fmla="*/ 20847 h 206536"/>
                <a:gd name="connsiteX4" fmla="*/ 4250 w 517610"/>
                <a:gd name="connsiteY4" fmla="*/ 210 h 206536"/>
                <a:gd name="connsiteX5" fmla="*/ 101087 w 517610"/>
                <a:gd name="connsiteY5" fmla="*/ 14497 h 206536"/>
                <a:gd name="connsiteX6" fmla="*/ 340800 w 517610"/>
                <a:gd name="connsiteY6" fmla="*/ 76410 h 206536"/>
                <a:gd name="connsiteX7" fmla="*/ 512250 w 517610"/>
                <a:gd name="connsiteY7" fmla="*/ 203410 h 20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610" h="206536">
                  <a:moveTo>
                    <a:pt x="512250" y="203410"/>
                  </a:moveTo>
                  <a:cubicBezTo>
                    <a:pt x="532888" y="217433"/>
                    <a:pt x="488967" y="180920"/>
                    <a:pt x="464625" y="160547"/>
                  </a:cubicBezTo>
                  <a:cubicBezTo>
                    <a:pt x="440283" y="140174"/>
                    <a:pt x="405623" y="104455"/>
                    <a:pt x="366200" y="81172"/>
                  </a:cubicBezTo>
                  <a:cubicBezTo>
                    <a:pt x="326777" y="57889"/>
                    <a:pt x="288412" y="34341"/>
                    <a:pt x="228087" y="20847"/>
                  </a:cubicBezTo>
                  <a:cubicBezTo>
                    <a:pt x="167762" y="7353"/>
                    <a:pt x="25417" y="1268"/>
                    <a:pt x="4250" y="210"/>
                  </a:cubicBezTo>
                  <a:cubicBezTo>
                    <a:pt x="-16917" y="-848"/>
                    <a:pt x="44995" y="1797"/>
                    <a:pt x="101087" y="14497"/>
                  </a:cubicBezTo>
                  <a:cubicBezTo>
                    <a:pt x="157179" y="27197"/>
                    <a:pt x="273067" y="44660"/>
                    <a:pt x="340800" y="76410"/>
                  </a:cubicBezTo>
                  <a:cubicBezTo>
                    <a:pt x="408533" y="108160"/>
                    <a:pt x="491612" y="189387"/>
                    <a:pt x="512250" y="203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CD5A0804-9DD5-44F0-B520-870C97F4F769}"/>
                </a:ext>
              </a:extLst>
            </p:cNvPr>
            <p:cNvSpPr/>
            <p:nvPr/>
          </p:nvSpPr>
          <p:spPr>
            <a:xfrm>
              <a:off x="3935365" y="5635536"/>
              <a:ext cx="593774" cy="50913"/>
            </a:xfrm>
            <a:custGeom>
              <a:avLst/>
              <a:gdLst>
                <a:gd name="connsiteX0" fmla="*/ 6398 w 593774"/>
                <a:gd name="connsiteY0" fmla="*/ 46127 h 50913"/>
                <a:gd name="connsiteX1" fmla="*/ 277860 w 593774"/>
                <a:gd name="connsiteY1" fmla="*/ 9614 h 50913"/>
                <a:gd name="connsiteX2" fmla="*/ 463598 w 593774"/>
                <a:gd name="connsiteY2" fmla="*/ 20727 h 50913"/>
                <a:gd name="connsiteX3" fmla="*/ 585835 w 593774"/>
                <a:gd name="connsiteY3" fmla="*/ 50889 h 50913"/>
                <a:gd name="connsiteX4" fmla="*/ 560435 w 593774"/>
                <a:gd name="connsiteY4" fmla="*/ 25489 h 50913"/>
                <a:gd name="connsiteX5" fmla="*/ 387398 w 593774"/>
                <a:gd name="connsiteY5" fmla="*/ 4852 h 50913"/>
                <a:gd name="connsiteX6" fmla="*/ 109585 w 593774"/>
                <a:gd name="connsiteY6" fmla="*/ 3264 h 50913"/>
                <a:gd name="connsiteX7" fmla="*/ 6398 w 593774"/>
                <a:gd name="connsiteY7" fmla="*/ 46127 h 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3774" h="50913">
                  <a:moveTo>
                    <a:pt x="6398" y="46127"/>
                  </a:moveTo>
                  <a:cubicBezTo>
                    <a:pt x="34444" y="47185"/>
                    <a:pt x="201660" y="13847"/>
                    <a:pt x="277860" y="9614"/>
                  </a:cubicBezTo>
                  <a:cubicBezTo>
                    <a:pt x="354060" y="5381"/>
                    <a:pt x="412269" y="13848"/>
                    <a:pt x="463598" y="20727"/>
                  </a:cubicBezTo>
                  <a:cubicBezTo>
                    <a:pt x="514927" y="27606"/>
                    <a:pt x="569696" y="50095"/>
                    <a:pt x="585835" y="50889"/>
                  </a:cubicBezTo>
                  <a:cubicBezTo>
                    <a:pt x="601974" y="51683"/>
                    <a:pt x="593508" y="33162"/>
                    <a:pt x="560435" y="25489"/>
                  </a:cubicBezTo>
                  <a:cubicBezTo>
                    <a:pt x="527362" y="17816"/>
                    <a:pt x="462540" y="8556"/>
                    <a:pt x="387398" y="4852"/>
                  </a:cubicBezTo>
                  <a:cubicBezTo>
                    <a:pt x="312256" y="1148"/>
                    <a:pt x="171233" y="-3086"/>
                    <a:pt x="109585" y="3264"/>
                  </a:cubicBezTo>
                  <a:cubicBezTo>
                    <a:pt x="47937" y="9614"/>
                    <a:pt x="-21648" y="45069"/>
                    <a:pt x="6398" y="46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A6C14B9-7A52-4B65-80F9-37601BCDBC0A}"/>
                </a:ext>
              </a:extLst>
            </p:cNvPr>
            <p:cNvSpPr/>
            <p:nvPr/>
          </p:nvSpPr>
          <p:spPr>
            <a:xfrm>
              <a:off x="4833929" y="7445441"/>
              <a:ext cx="212842" cy="252388"/>
            </a:xfrm>
            <a:custGeom>
              <a:avLst/>
              <a:gdLst>
                <a:gd name="connsiteX0" fmla="*/ 9 w 212842"/>
                <a:gd name="connsiteY0" fmla="*/ 1522 h 252388"/>
                <a:gd name="connsiteX1" fmla="*/ 19059 w 212842"/>
                <a:gd name="connsiteY1" fmla="*/ 125347 h 252388"/>
                <a:gd name="connsiteX2" fmla="*/ 85734 w 212842"/>
                <a:gd name="connsiteY2" fmla="*/ 212659 h 252388"/>
                <a:gd name="connsiteX3" fmla="*/ 66684 w 212842"/>
                <a:gd name="connsiteY3" fmla="*/ 252347 h 252388"/>
                <a:gd name="connsiteX4" fmla="*/ 74621 w 212842"/>
                <a:gd name="connsiteY4" fmla="*/ 206309 h 252388"/>
                <a:gd name="connsiteX5" fmla="*/ 101609 w 212842"/>
                <a:gd name="connsiteY5" fmla="*/ 142809 h 252388"/>
                <a:gd name="connsiteX6" fmla="*/ 211146 w 212842"/>
                <a:gd name="connsiteY6" fmla="*/ 76134 h 252388"/>
                <a:gd name="connsiteX7" fmla="*/ 160346 w 212842"/>
                <a:gd name="connsiteY7" fmla="*/ 82484 h 252388"/>
                <a:gd name="connsiteX8" fmla="*/ 55571 w 212842"/>
                <a:gd name="connsiteY8" fmla="*/ 74547 h 252388"/>
                <a:gd name="connsiteX9" fmla="*/ 20646 w 212842"/>
                <a:gd name="connsiteY9" fmla="*/ 55497 h 252388"/>
                <a:gd name="connsiteX10" fmla="*/ 9 w 212842"/>
                <a:gd name="connsiteY10" fmla="*/ 1522 h 2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842" h="252388">
                  <a:moveTo>
                    <a:pt x="9" y="1522"/>
                  </a:moveTo>
                  <a:cubicBezTo>
                    <a:pt x="-256" y="13164"/>
                    <a:pt x="4772" y="90158"/>
                    <a:pt x="19059" y="125347"/>
                  </a:cubicBezTo>
                  <a:cubicBezTo>
                    <a:pt x="33346" y="160536"/>
                    <a:pt x="77797" y="191492"/>
                    <a:pt x="85734" y="212659"/>
                  </a:cubicBezTo>
                  <a:cubicBezTo>
                    <a:pt x="93672" y="233826"/>
                    <a:pt x="68536" y="253405"/>
                    <a:pt x="66684" y="252347"/>
                  </a:cubicBezTo>
                  <a:cubicBezTo>
                    <a:pt x="64832" y="251289"/>
                    <a:pt x="68800" y="224565"/>
                    <a:pt x="74621" y="206309"/>
                  </a:cubicBezTo>
                  <a:cubicBezTo>
                    <a:pt x="80442" y="188053"/>
                    <a:pt x="78855" y="164505"/>
                    <a:pt x="101609" y="142809"/>
                  </a:cubicBezTo>
                  <a:cubicBezTo>
                    <a:pt x="124363" y="121113"/>
                    <a:pt x="201357" y="86188"/>
                    <a:pt x="211146" y="76134"/>
                  </a:cubicBezTo>
                  <a:cubicBezTo>
                    <a:pt x="220936" y="66080"/>
                    <a:pt x="186275" y="82748"/>
                    <a:pt x="160346" y="82484"/>
                  </a:cubicBezTo>
                  <a:cubicBezTo>
                    <a:pt x="134417" y="82220"/>
                    <a:pt x="78854" y="79045"/>
                    <a:pt x="55571" y="74547"/>
                  </a:cubicBezTo>
                  <a:cubicBezTo>
                    <a:pt x="32288" y="70049"/>
                    <a:pt x="29906" y="62376"/>
                    <a:pt x="20646" y="55497"/>
                  </a:cubicBezTo>
                  <a:cubicBezTo>
                    <a:pt x="11386" y="48618"/>
                    <a:pt x="274" y="-10120"/>
                    <a:pt x="9" y="15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8642F7B9-2594-4C37-9002-0DF35A2641F6}"/>
                </a:ext>
              </a:extLst>
            </p:cNvPr>
            <p:cNvSpPr/>
            <p:nvPr/>
          </p:nvSpPr>
          <p:spPr>
            <a:xfrm>
              <a:off x="4473827" y="8370787"/>
              <a:ext cx="909023" cy="251046"/>
            </a:xfrm>
            <a:custGeom>
              <a:avLst/>
              <a:gdLst>
                <a:gd name="connsiteX0" fmla="*/ 10861 w 909023"/>
                <a:gd name="connsiteY0" fmla="*/ 30263 h 251046"/>
                <a:gd name="connsiteX1" fmla="*/ 326773 w 909023"/>
                <a:gd name="connsiteY1" fmla="*/ 122338 h 251046"/>
                <a:gd name="connsiteX2" fmla="*/ 561723 w 909023"/>
                <a:gd name="connsiteY2" fmla="*/ 115988 h 251046"/>
                <a:gd name="connsiteX3" fmla="*/ 772861 w 909023"/>
                <a:gd name="connsiteY3" fmla="*/ 66776 h 251046"/>
                <a:gd name="connsiteX4" fmla="*/ 907798 w 909023"/>
                <a:gd name="connsiteY4" fmla="*/ 101 h 251046"/>
                <a:gd name="connsiteX5" fmla="*/ 830011 w 909023"/>
                <a:gd name="connsiteY5" fmla="*/ 82651 h 251046"/>
                <a:gd name="connsiteX6" fmla="*/ 671261 w 909023"/>
                <a:gd name="connsiteY6" fmla="*/ 179488 h 251046"/>
                <a:gd name="connsiteX7" fmla="*/ 495048 w 909023"/>
                <a:gd name="connsiteY7" fmla="*/ 200126 h 251046"/>
                <a:gd name="connsiteX8" fmla="*/ 396623 w 909023"/>
                <a:gd name="connsiteY8" fmla="*/ 250926 h 251046"/>
                <a:gd name="connsiteX9" fmla="*/ 239461 w 909023"/>
                <a:gd name="connsiteY9" fmla="*/ 184251 h 251046"/>
                <a:gd name="connsiteX10" fmla="*/ 85473 w 909023"/>
                <a:gd name="connsiteY10" fmla="*/ 114401 h 251046"/>
                <a:gd name="connsiteX11" fmla="*/ 10861 w 909023"/>
                <a:gd name="connsiteY11" fmla="*/ 30263 h 2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9023" h="251046">
                  <a:moveTo>
                    <a:pt x="10861" y="30263"/>
                  </a:moveTo>
                  <a:cubicBezTo>
                    <a:pt x="51078" y="31586"/>
                    <a:pt x="234963" y="108051"/>
                    <a:pt x="326773" y="122338"/>
                  </a:cubicBezTo>
                  <a:cubicBezTo>
                    <a:pt x="418583" y="136625"/>
                    <a:pt x="487375" y="125248"/>
                    <a:pt x="561723" y="115988"/>
                  </a:cubicBezTo>
                  <a:cubicBezTo>
                    <a:pt x="636071" y="106728"/>
                    <a:pt x="715182" y="86090"/>
                    <a:pt x="772861" y="66776"/>
                  </a:cubicBezTo>
                  <a:cubicBezTo>
                    <a:pt x="830540" y="47462"/>
                    <a:pt x="898273" y="-2545"/>
                    <a:pt x="907798" y="101"/>
                  </a:cubicBezTo>
                  <a:cubicBezTo>
                    <a:pt x="917323" y="2747"/>
                    <a:pt x="869434" y="52753"/>
                    <a:pt x="830011" y="82651"/>
                  </a:cubicBezTo>
                  <a:cubicBezTo>
                    <a:pt x="790588" y="112549"/>
                    <a:pt x="727088" y="159909"/>
                    <a:pt x="671261" y="179488"/>
                  </a:cubicBezTo>
                  <a:cubicBezTo>
                    <a:pt x="615434" y="199067"/>
                    <a:pt x="540821" y="188220"/>
                    <a:pt x="495048" y="200126"/>
                  </a:cubicBezTo>
                  <a:cubicBezTo>
                    <a:pt x="449275" y="212032"/>
                    <a:pt x="439221" y="253572"/>
                    <a:pt x="396623" y="250926"/>
                  </a:cubicBezTo>
                  <a:cubicBezTo>
                    <a:pt x="354025" y="248280"/>
                    <a:pt x="239461" y="184251"/>
                    <a:pt x="239461" y="184251"/>
                  </a:cubicBezTo>
                  <a:cubicBezTo>
                    <a:pt x="187603" y="161497"/>
                    <a:pt x="118281" y="137684"/>
                    <a:pt x="85473" y="114401"/>
                  </a:cubicBezTo>
                  <a:cubicBezTo>
                    <a:pt x="52665" y="91118"/>
                    <a:pt x="-29356" y="28940"/>
                    <a:pt x="10861" y="3026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AC0160C2-10F4-4411-8285-BDDE42138EF3}"/>
                </a:ext>
              </a:extLst>
            </p:cNvPr>
            <p:cNvSpPr/>
            <p:nvPr/>
          </p:nvSpPr>
          <p:spPr>
            <a:xfrm>
              <a:off x="2969787" y="6489078"/>
              <a:ext cx="582835" cy="1961288"/>
            </a:xfrm>
            <a:custGeom>
              <a:avLst/>
              <a:gdLst>
                <a:gd name="connsiteX0" fmla="*/ 40113 w 582835"/>
                <a:gd name="connsiteY0" fmla="*/ 21789 h 1961288"/>
                <a:gd name="connsiteX1" fmla="*/ 133246 w 582835"/>
                <a:gd name="connsiteY1" fmla="*/ 597522 h 1961288"/>
                <a:gd name="connsiteX2" fmla="*/ 184046 w 582835"/>
                <a:gd name="connsiteY2" fmla="*/ 919255 h 1961288"/>
                <a:gd name="connsiteX3" fmla="*/ 323746 w 582835"/>
                <a:gd name="connsiteY3" fmla="*/ 1520389 h 1961288"/>
                <a:gd name="connsiteX4" fmla="*/ 459213 w 582835"/>
                <a:gd name="connsiteY4" fmla="*/ 1795555 h 1961288"/>
                <a:gd name="connsiteX5" fmla="*/ 581980 w 582835"/>
                <a:gd name="connsiteY5" fmla="*/ 1956422 h 1961288"/>
                <a:gd name="connsiteX6" fmla="*/ 395713 w 582835"/>
                <a:gd name="connsiteY6" fmla="*/ 1613522 h 1961288"/>
                <a:gd name="connsiteX7" fmla="*/ 294113 w 582835"/>
                <a:gd name="connsiteY7" fmla="*/ 957355 h 1961288"/>
                <a:gd name="connsiteX8" fmla="*/ 18946 w 582835"/>
                <a:gd name="connsiteY8" fmla="*/ 203822 h 1961288"/>
                <a:gd name="connsiteX9" fmla="*/ 40113 w 582835"/>
                <a:gd name="connsiteY9" fmla="*/ 21789 h 19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835" h="1961288">
                  <a:moveTo>
                    <a:pt x="40113" y="21789"/>
                  </a:moveTo>
                  <a:cubicBezTo>
                    <a:pt x="59163" y="87406"/>
                    <a:pt x="109257" y="447944"/>
                    <a:pt x="133246" y="597522"/>
                  </a:cubicBezTo>
                  <a:cubicBezTo>
                    <a:pt x="157235" y="747100"/>
                    <a:pt x="152296" y="765444"/>
                    <a:pt x="184046" y="919255"/>
                  </a:cubicBezTo>
                  <a:cubicBezTo>
                    <a:pt x="215796" y="1073066"/>
                    <a:pt x="277885" y="1374339"/>
                    <a:pt x="323746" y="1520389"/>
                  </a:cubicBezTo>
                  <a:cubicBezTo>
                    <a:pt x="369607" y="1666439"/>
                    <a:pt x="416174" y="1722883"/>
                    <a:pt x="459213" y="1795555"/>
                  </a:cubicBezTo>
                  <a:cubicBezTo>
                    <a:pt x="502252" y="1868227"/>
                    <a:pt x="592563" y="1986761"/>
                    <a:pt x="581980" y="1956422"/>
                  </a:cubicBezTo>
                  <a:cubicBezTo>
                    <a:pt x="571397" y="1926083"/>
                    <a:pt x="443691" y="1780033"/>
                    <a:pt x="395713" y="1613522"/>
                  </a:cubicBezTo>
                  <a:cubicBezTo>
                    <a:pt x="347735" y="1447011"/>
                    <a:pt x="356907" y="1192305"/>
                    <a:pt x="294113" y="957355"/>
                  </a:cubicBezTo>
                  <a:cubicBezTo>
                    <a:pt x="231319" y="722405"/>
                    <a:pt x="64102" y="362572"/>
                    <a:pt x="18946" y="203822"/>
                  </a:cubicBezTo>
                  <a:cubicBezTo>
                    <a:pt x="-26210" y="45072"/>
                    <a:pt x="21063" y="-43828"/>
                    <a:pt x="40113" y="21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FAFBA3AA-B6B0-4EDE-992F-B55FF53F0E69}"/>
                </a:ext>
              </a:extLst>
            </p:cNvPr>
            <p:cNvSpPr/>
            <p:nvPr/>
          </p:nvSpPr>
          <p:spPr>
            <a:xfrm>
              <a:off x="3540341" y="8430627"/>
              <a:ext cx="1903901" cy="867204"/>
            </a:xfrm>
            <a:custGeom>
              <a:avLst/>
              <a:gdLst>
                <a:gd name="connsiteX0" fmla="*/ 7192 w 1903901"/>
                <a:gd name="connsiteY0" fmla="*/ 2173 h 867204"/>
                <a:gd name="connsiteX1" fmla="*/ 358559 w 1903901"/>
                <a:gd name="connsiteY1" fmla="*/ 294273 h 867204"/>
                <a:gd name="connsiteX2" fmla="*/ 735326 w 1903901"/>
                <a:gd name="connsiteY2" fmla="*/ 590606 h 867204"/>
                <a:gd name="connsiteX3" fmla="*/ 1061292 w 1903901"/>
                <a:gd name="connsiteY3" fmla="*/ 802273 h 867204"/>
                <a:gd name="connsiteX4" fmla="*/ 1404192 w 1903901"/>
                <a:gd name="connsiteY4" fmla="*/ 865773 h 867204"/>
                <a:gd name="connsiteX5" fmla="*/ 1620092 w 1903901"/>
                <a:gd name="connsiteY5" fmla="*/ 836140 h 867204"/>
                <a:gd name="connsiteX6" fmla="*/ 1903726 w 1903901"/>
                <a:gd name="connsiteY6" fmla="*/ 721840 h 867204"/>
                <a:gd name="connsiteX7" fmla="*/ 1577759 w 1903901"/>
                <a:gd name="connsiteY7" fmla="*/ 785340 h 867204"/>
                <a:gd name="connsiteX8" fmla="*/ 1747092 w 1903901"/>
                <a:gd name="connsiteY8" fmla="*/ 789573 h 867204"/>
                <a:gd name="connsiteX9" fmla="*/ 1425359 w 1903901"/>
                <a:gd name="connsiteY9" fmla="*/ 823440 h 867204"/>
                <a:gd name="connsiteX10" fmla="*/ 714159 w 1903901"/>
                <a:gd name="connsiteY10" fmla="*/ 552506 h 867204"/>
                <a:gd name="connsiteX11" fmla="*/ 168059 w 1903901"/>
                <a:gd name="connsiteY11" fmla="*/ 179973 h 867204"/>
                <a:gd name="connsiteX12" fmla="*/ 7192 w 1903901"/>
                <a:gd name="connsiteY12" fmla="*/ 2173 h 86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3901" h="867204">
                  <a:moveTo>
                    <a:pt x="7192" y="2173"/>
                  </a:moveTo>
                  <a:cubicBezTo>
                    <a:pt x="38942" y="21223"/>
                    <a:pt x="237203" y="196201"/>
                    <a:pt x="358559" y="294273"/>
                  </a:cubicBezTo>
                  <a:cubicBezTo>
                    <a:pt x="479915" y="392345"/>
                    <a:pt x="618204" y="505939"/>
                    <a:pt x="735326" y="590606"/>
                  </a:cubicBezTo>
                  <a:cubicBezTo>
                    <a:pt x="852448" y="675273"/>
                    <a:pt x="949814" y="756412"/>
                    <a:pt x="1061292" y="802273"/>
                  </a:cubicBezTo>
                  <a:cubicBezTo>
                    <a:pt x="1172770" y="848134"/>
                    <a:pt x="1311059" y="860129"/>
                    <a:pt x="1404192" y="865773"/>
                  </a:cubicBezTo>
                  <a:cubicBezTo>
                    <a:pt x="1497325" y="871417"/>
                    <a:pt x="1536836" y="860129"/>
                    <a:pt x="1620092" y="836140"/>
                  </a:cubicBezTo>
                  <a:cubicBezTo>
                    <a:pt x="1703348" y="812151"/>
                    <a:pt x="1910782" y="730307"/>
                    <a:pt x="1903726" y="721840"/>
                  </a:cubicBezTo>
                  <a:cubicBezTo>
                    <a:pt x="1896671" y="713373"/>
                    <a:pt x="1603865" y="774051"/>
                    <a:pt x="1577759" y="785340"/>
                  </a:cubicBezTo>
                  <a:cubicBezTo>
                    <a:pt x="1551653" y="796629"/>
                    <a:pt x="1772492" y="783223"/>
                    <a:pt x="1747092" y="789573"/>
                  </a:cubicBezTo>
                  <a:cubicBezTo>
                    <a:pt x="1721692" y="795923"/>
                    <a:pt x="1597515" y="862951"/>
                    <a:pt x="1425359" y="823440"/>
                  </a:cubicBezTo>
                  <a:cubicBezTo>
                    <a:pt x="1253203" y="783929"/>
                    <a:pt x="923709" y="659750"/>
                    <a:pt x="714159" y="552506"/>
                  </a:cubicBezTo>
                  <a:cubicBezTo>
                    <a:pt x="504609" y="445262"/>
                    <a:pt x="283770" y="266756"/>
                    <a:pt x="168059" y="179973"/>
                  </a:cubicBezTo>
                  <a:cubicBezTo>
                    <a:pt x="52348" y="93190"/>
                    <a:pt x="-24558" y="-16877"/>
                    <a:pt x="7192" y="2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A19F43DE-4111-4F37-9D6C-32410E4384B4}"/>
                </a:ext>
              </a:extLst>
            </p:cNvPr>
            <p:cNvSpPr/>
            <p:nvPr/>
          </p:nvSpPr>
          <p:spPr>
            <a:xfrm>
              <a:off x="6150867" y="7522189"/>
              <a:ext cx="515019" cy="1012471"/>
            </a:xfrm>
            <a:custGeom>
              <a:avLst/>
              <a:gdLst>
                <a:gd name="connsiteX0" fmla="*/ 512400 w 515019"/>
                <a:gd name="connsiteY0" fmla="*/ 444 h 1012471"/>
                <a:gd name="connsiteX1" fmla="*/ 423500 w 515019"/>
                <a:gd name="connsiteY1" fmla="*/ 436478 h 1012471"/>
                <a:gd name="connsiteX2" fmla="*/ 258400 w 515019"/>
                <a:gd name="connsiteY2" fmla="*/ 745511 h 1012471"/>
                <a:gd name="connsiteX3" fmla="*/ 131400 w 515019"/>
                <a:gd name="connsiteY3" fmla="*/ 906378 h 1012471"/>
                <a:gd name="connsiteX4" fmla="*/ 166 w 515019"/>
                <a:gd name="connsiteY4" fmla="*/ 1012211 h 1012471"/>
                <a:gd name="connsiteX5" fmla="*/ 101766 w 515019"/>
                <a:gd name="connsiteY5" fmla="*/ 876744 h 1012471"/>
                <a:gd name="connsiteX6" fmla="*/ 190666 w 515019"/>
                <a:gd name="connsiteY6" fmla="*/ 758211 h 1012471"/>
                <a:gd name="connsiteX7" fmla="*/ 326133 w 515019"/>
                <a:gd name="connsiteY7" fmla="*/ 521144 h 1012471"/>
                <a:gd name="connsiteX8" fmla="*/ 512400 w 515019"/>
                <a:gd name="connsiteY8" fmla="*/ 444 h 101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019" h="1012471">
                  <a:moveTo>
                    <a:pt x="512400" y="444"/>
                  </a:moveTo>
                  <a:cubicBezTo>
                    <a:pt x="528628" y="-13667"/>
                    <a:pt x="465833" y="312300"/>
                    <a:pt x="423500" y="436478"/>
                  </a:cubicBezTo>
                  <a:cubicBezTo>
                    <a:pt x="381167" y="560656"/>
                    <a:pt x="307083" y="667194"/>
                    <a:pt x="258400" y="745511"/>
                  </a:cubicBezTo>
                  <a:cubicBezTo>
                    <a:pt x="209717" y="823828"/>
                    <a:pt x="174439" y="861928"/>
                    <a:pt x="131400" y="906378"/>
                  </a:cubicBezTo>
                  <a:cubicBezTo>
                    <a:pt x="88361" y="950828"/>
                    <a:pt x="5105" y="1017150"/>
                    <a:pt x="166" y="1012211"/>
                  </a:cubicBezTo>
                  <a:cubicBezTo>
                    <a:pt x="-4773" y="1007272"/>
                    <a:pt x="101766" y="876744"/>
                    <a:pt x="101766" y="876744"/>
                  </a:cubicBezTo>
                  <a:cubicBezTo>
                    <a:pt x="133516" y="834411"/>
                    <a:pt x="153271" y="817478"/>
                    <a:pt x="190666" y="758211"/>
                  </a:cubicBezTo>
                  <a:cubicBezTo>
                    <a:pt x="228060" y="698944"/>
                    <a:pt x="274627" y="641088"/>
                    <a:pt x="326133" y="521144"/>
                  </a:cubicBezTo>
                  <a:cubicBezTo>
                    <a:pt x="377639" y="401200"/>
                    <a:pt x="496172" y="14555"/>
                    <a:pt x="512400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0FE6F211-8BAE-4A1F-88C5-602BFEB0053D}"/>
                </a:ext>
              </a:extLst>
            </p:cNvPr>
            <p:cNvSpPr/>
            <p:nvPr/>
          </p:nvSpPr>
          <p:spPr>
            <a:xfrm>
              <a:off x="5380463" y="8542748"/>
              <a:ext cx="792490" cy="617371"/>
            </a:xfrm>
            <a:custGeom>
              <a:avLst/>
              <a:gdLst>
                <a:gd name="connsiteX0" fmla="*/ 791737 w 792490"/>
                <a:gd name="connsiteY0" fmla="*/ 119 h 617371"/>
                <a:gd name="connsiteX1" fmla="*/ 630870 w 792490"/>
                <a:gd name="connsiteY1" fmla="*/ 199085 h 617371"/>
                <a:gd name="connsiteX2" fmla="*/ 156737 w 792490"/>
                <a:gd name="connsiteY2" fmla="*/ 563152 h 617371"/>
                <a:gd name="connsiteX3" fmla="*/ 104 w 792490"/>
                <a:gd name="connsiteY3" fmla="*/ 609719 h 617371"/>
                <a:gd name="connsiteX4" fmla="*/ 173670 w 792490"/>
                <a:gd name="connsiteY4" fmla="*/ 503885 h 617371"/>
                <a:gd name="connsiteX5" fmla="*/ 326070 w 792490"/>
                <a:gd name="connsiteY5" fmla="*/ 414985 h 617371"/>
                <a:gd name="connsiteX6" fmla="*/ 580070 w 792490"/>
                <a:gd name="connsiteY6" fmla="*/ 224485 h 617371"/>
                <a:gd name="connsiteX7" fmla="*/ 791737 w 792490"/>
                <a:gd name="connsiteY7" fmla="*/ 119 h 61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2490" h="617371">
                  <a:moveTo>
                    <a:pt x="791737" y="119"/>
                  </a:moveTo>
                  <a:cubicBezTo>
                    <a:pt x="800204" y="-4114"/>
                    <a:pt x="736703" y="105246"/>
                    <a:pt x="630870" y="199085"/>
                  </a:cubicBezTo>
                  <a:cubicBezTo>
                    <a:pt x="525037" y="292924"/>
                    <a:pt x="261865" y="494713"/>
                    <a:pt x="156737" y="563152"/>
                  </a:cubicBezTo>
                  <a:cubicBezTo>
                    <a:pt x="51609" y="631591"/>
                    <a:pt x="-2718" y="619597"/>
                    <a:pt x="104" y="609719"/>
                  </a:cubicBezTo>
                  <a:cubicBezTo>
                    <a:pt x="2926" y="599841"/>
                    <a:pt x="119342" y="536341"/>
                    <a:pt x="173670" y="503885"/>
                  </a:cubicBezTo>
                  <a:cubicBezTo>
                    <a:pt x="227998" y="471429"/>
                    <a:pt x="258337" y="461552"/>
                    <a:pt x="326070" y="414985"/>
                  </a:cubicBezTo>
                  <a:cubicBezTo>
                    <a:pt x="393803" y="368418"/>
                    <a:pt x="507398" y="294335"/>
                    <a:pt x="580070" y="224485"/>
                  </a:cubicBezTo>
                  <a:cubicBezTo>
                    <a:pt x="652742" y="154635"/>
                    <a:pt x="783270" y="4352"/>
                    <a:pt x="791737" y="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2F032C35-9152-4066-8CB1-9DB5B0950404}"/>
                </a:ext>
              </a:extLst>
            </p:cNvPr>
            <p:cNvSpPr/>
            <p:nvPr/>
          </p:nvSpPr>
          <p:spPr>
            <a:xfrm>
              <a:off x="6632218" y="6361106"/>
              <a:ext cx="156321" cy="1194938"/>
            </a:xfrm>
            <a:custGeom>
              <a:avLst/>
              <a:gdLst>
                <a:gd name="connsiteX0" fmla="*/ 146407 w 156321"/>
                <a:gd name="connsiteY0" fmla="*/ 4769 h 1194938"/>
                <a:gd name="connsiteX1" fmla="*/ 152757 w 156321"/>
                <a:gd name="connsiteY1" fmla="*/ 344494 h 1194938"/>
                <a:gd name="connsiteX2" fmla="*/ 89257 w 156321"/>
                <a:gd name="connsiteY2" fmla="*/ 715969 h 1194938"/>
                <a:gd name="connsiteX3" fmla="*/ 32107 w 156321"/>
                <a:gd name="connsiteY3" fmla="*/ 1065219 h 1194938"/>
                <a:gd name="connsiteX4" fmla="*/ 6707 w 156321"/>
                <a:gd name="connsiteY4" fmla="*/ 1192219 h 1194938"/>
                <a:gd name="connsiteX5" fmla="*/ 6707 w 156321"/>
                <a:gd name="connsiteY5" fmla="*/ 1112844 h 1194938"/>
                <a:gd name="connsiteX6" fmla="*/ 82907 w 156321"/>
                <a:gd name="connsiteY6" fmla="*/ 696919 h 1194938"/>
                <a:gd name="connsiteX7" fmla="*/ 108307 w 156321"/>
                <a:gd name="connsiteY7" fmla="*/ 487369 h 1194938"/>
                <a:gd name="connsiteX8" fmla="*/ 146407 w 156321"/>
                <a:gd name="connsiteY8" fmla="*/ 296869 h 1194938"/>
                <a:gd name="connsiteX9" fmla="*/ 130532 w 156321"/>
                <a:gd name="connsiteY9" fmla="*/ 153994 h 1194938"/>
                <a:gd name="connsiteX10" fmla="*/ 146407 w 156321"/>
                <a:gd name="connsiteY10" fmla="*/ 4769 h 119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321" h="1194938">
                  <a:moveTo>
                    <a:pt x="146407" y="4769"/>
                  </a:moveTo>
                  <a:cubicBezTo>
                    <a:pt x="150111" y="36519"/>
                    <a:pt x="162282" y="225961"/>
                    <a:pt x="152757" y="344494"/>
                  </a:cubicBezTo>
                  <a:cubicBezTo>
                    <a:pt x="143232" y="463027"/>
                    <a:pt x="109365" y="595848"/>
                    <a:pt x="89257" y="715969"/>
                  </a:cubicBezTo>
                  <a:cubicBezTo>
                    <a:pt x="69149" y="836090"/>
                    <a:pt x="45865" y="985844"/>
                    <a:pt x="32107" y="1065219"/>
                  </a:cubicBezTo>
                  <a:cubicBezTo>
                    <a:pt x="18349" y="1144594"/>
                    <a:pt x="10940" y="1184282"/>
                    <a:pt x="6707" y="1192219"/>
                  </a:cubicBezTo>
                  <a:cubicBezTo>
                    <a:pt x="2474" y="1200156"/>
                    <a:pt x="-5993" y="1195394"/>
                    <a:pt x="6707" y="1112844"/>
                  </a:cubicBezTo>
                  <a:cubicBezTo>
                    <a:pt x="19407" y="1030294"/>
                    <a:pt x="65974" y="801165"/>
                    <a:pt x="82907" y="696919"/>
                  </a:cubicBezTo>
                  <a:cubicBezTo>
                    <a:pt x="99840" y="592673"/>
                    <a:pt x="97724" y="554044"/>
                    <a:pt x="108307" y="487369"/>
                  </a:cubicBezTo>
                  <a:cubicBezTo>
                    <a:pt x="118890" y="420694"/>
                    <a:pt x="142703" y="352431"/>
                    <a:pt x="146407" y="296869"/>
                  </a:cubicBezTo>
                  <a:cubicBezTo>
                    <a:pt x="150111" y="241307"/>
                    <a:pt x="133707" y="199502"/>
                    <a:pt x="130532" y="153994"/>
                  </a:cubicBezTo>
                  <a:cubicBezTo>
                    <a:pt x="127357" y="108486"/>
                    <a:pt x="142703" y="-26981"/>
                    <a:pt x="146407" y="4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E8DB5431-A69E-4101-8B23-57B610C64558}"/>
                </a:ext>
              </a:extLst>
            </p:cNvPr>
            <p:cNvSpPr/>
            <p:nvPr/>
          </p:nvSpPr>
          <p:spPr>
            <a:xfrm>
              <a:off x="2809850" y="7043352"/>
              <a:ext cx="333404" cy="560797"/>
            </a:xfrm>
            <a:custGeom>
              <a:avLst/>
              <a:gdLst>
                <a:gd name="connsiteX0" fmla="*/ 25 w 333404"/>
                <a:gd name="connsiteY0" fmla="*/ 386 h 560797"/>
                <a:gd name="connsiteX1" fmla="*/ 76225 w 333404"/>
                <a:gd name="connsiteY1" fmla="*/ 132148 h 560797"/>
                <a:gd name="connsiteX2" fmla="*/ 106388 w 333404"/>
                <a:gd name="connsiteY2" fmla="*/ 287723 h 560797"/>
                <a:gd name="connsiteX3" fmla="*/ 201638 w 333404"/>
                <a:gd name="connsiteY3" fmla="*/ 435361 h 560797"/>
                <a:gd name="connsiteX4" fmla="*/ 333400 w 333404"/>
                <a:gd name="connsiteY4" fmla="*/ 560773 h 560797"/>
                <a:gd name="connsiteX5" fmla="*/ 196875 w 333404"/>
                <a:gd name="connsiteY5" fmla="*/ 444886 h 560797"/>
                <a:gd name="connsiteX6" fmla="*/ 134963 w 333404"/>
                <a:gd name="connsiteY6" fmla="*/ 313123 h 560797"/>
                <a:gd name="connsiteX7" fmla="*/ 120675 w 333404"/>
                <a:gd name="connsiteY7" fmla="*/ 168661 h 560797"/>
                <a:gd name="connsiteX8" fmla="*/ 68288 w 333404"/>
                <a:gd name="connsiteY8" fmla="*/ 94048 h 560797"/>
                <a:gd name="connsiteX9" fmla="*/ 25 w 333404"/>
                <a:gd name="connsiteY9" fmla="*/ 386 h 56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04" h="560797">
                  <a:moveTo>
                    <a:pt x="25" y="386"/>
                  </a:moveTo>
                  <a:cubicBezTo>
                    <a:pt x="1348" y="6736"/>
                    <a:pt x="58498" y="84258"/>
                    <a:pt x="76225" y="132148"/>
                  </a:cubicBezTo>
                  <a:cubicBezTo>
                    <a:pt x="93952" y="180038"/>
                    <a:pt x="85486" y="237188"/>
                    <a:pt x="106388" y="287723"/>
                  </a:cubicBezTo>
                  <a:cubicBezTo>
                    <a:pt x="127290" y="338259"/>
                    <a:pt x="163803" y="389853"/>
                    <a:pt x="201638" y="435361"/>
                  </a:cubicBezTo>
                  <a:cubicBezTo>
                    <a:pt x="239473" y="480869"/>
                    <a:pt x="334194" y="559186"/>
                    <a:pt x="333400" y="560773"/>
                  </a:cubicBezTo>
                  <a:cubicBezTo>
                    <a:pt x="332606" y="562360"/>
                    <a:pt x="229948" y="486161"/>
                    <a:pt x="196875" y="444886"/>
                  </a:cubicBezTo>
                  <a:cubicBezTo>
                    <a:pt x="163802" y="403611"/>
                    <a:pt x="147663" y="359160"/>
                    <a:pt x="134963" y="313123"/>
                  </a:cubicBezTo>
                  <a:cubicBezTo>
                    <a:pt x="122263" y="267086"/>
                    <a:pt x="131787" y="205173"/>
                    <a:pt x="120675" y="168661"/>
                  </a:cubicBezTo>
                  <a:cubicBezTo>
                    <a:pt x="109563" y="132149"/>
                    <a:pt x="86544" y="120506"/>
                    <a:pt x="68288" y="94048"/>
                  </a:cubicBezTo>
                  <a:cubicBezTo>
                    <a:pt x="50032" y="67590"/>
                    <a:pt x="-1298" y="-5964"/>
                    <a:pt x="25" y="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DFAE0286-8088-43AA-9A09-48022CF4F23C}"/>
                </a:ext>
              </a:extLst>
            </p:cNvPr>
            <p:cNvSpPr/>
            <p:nvPr/>
          </p:nvSpPr>
          <p:spPr>
            <a:xfrm>
              <a:off x="2549019" y="5998334"/>
              <a:ext cx="210263" cy="609337"/>
            </a:xfrm>
            <a:custGeom>
              <a:avLst/>
              <a:gdLst>
                <a:gd name="connsiteX0" fmla="*/ 103694 w 210263"/>
                <a:gd name="connsiteY0" fmla="*/ 829 h 609337"/>
                <a:gd name="connsiteX1" fmla="*/ 17969 w 210263"/>
                <a:gd name="connsiteY1" fmla="*/ 65916 h 609337"/>
                <a:gd name="connsiteX2" fmla="*/ 3681 w 210263"/>
                <a:gd name="connsiteY2" fmla="*/ 191329 h 609337"/>
                <a:gd name="connsiteX3" fmla="*/ 67181 w 210263"/>
                <a:gd name="connsiteY3" fmla="*/ 407229 h 609337"/>
                <a:gd name="connsiteX4" fmla="*/ 195769 w 210263"/>
                <a:gd name="connsiteY4" fmla="*/ 588204 h 609337"/>
                <a:gd name="connsiteX5" fmla="*/ 203706 w 210263"/>
                <a:gd name="connsiteY5" fmla="*/ 600904 h 609337"/>
                <a:gd name="connsiteX6" fmla="*/ 164019 w 210263"/>
                <a:gd name="connsiteY6" fmla="*/ 545341 h 609337"/>
                <a:gd name="connsiteX7" fmla="*/ 89406 w 210263"/>
                <a:gd name="connsiteY7" fmla="*/ 426279 h 609337"/>
                <a:gd name="connsiteX8" fmla="*/ 44956 w 210263"/>
                <a:gd name="connsiteY8" fmla="*/ 280229 h 609337"/>
                <a:gd name="connsiteX9" fmla="*/ 25906 w 210263"/>
                <a:gd name="connsiteY9" fmla="*/ 181804 h 609337"/>
                <a:gd name="connsiteX10" fmla="*/ 24319 w 210263"/>
                <a:gd name="connsiteY10" fmla="*/ 108779 h 609337"/>
                <a:gd name="connsiteX11" fmla="*/ 103694 w 210263"/>
                <a:gd name="connsiteY11" fmla="*/ 829 h 60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263" h="609337">
                  <a:moveTo>
                    <a:pt x="103694" y="829"/>
                  </a:moveTo>
                  <a:cubicBezTo>
                    <a:pt x="102636" y="-6315"/>
                    <a:pt x="34638" y="34166"/>
                    <a:pt x="17969" y="65916"/>
                  </a:cubicBezTo>
                  <a:cubicBezTo>
                    <a:pt x="1300" y="97666"/>
                    <a:pt x="-4521" y="134444"/>
                    <a:pt x="3681" y="191329"/>
                  </a:cubicBezTo>
                  <a:cubicBezTo>
                    <a:pt x="11883" y="248215"/>
                    <a:pt x="35166" y="341083"/>
                    <a:pt x="67181" y="407229"/>
                  </a:cubicBezTo>
                  <a:cubicBezTo>
                    <a:pt x="99196" y="473375"/>
                    <a:pt x="173015" y="555925"/>
                    <a:pt x="195769" y="588204"/>
                  </a:cubicBezTo>
                  <a:cubicBezTo>
                    <a:pt x="218523" y="620483"/>
                    <a:pt x="208998" y="608048"/>
                    <a:pt x="203706" y="600904"/>
                  </a:cubicBezTo>
                  <a:cubicBezTo>
                    <a:pt x="198414" y="593760"/>
                    <a:pt x="183069" y="574445"/>
                    <a:pt x="164019" y="545341"/>
                  </a:cubicBezTo>
                  <a:cubicBezTo>
                    <a:pt x="144969" y="516237"/>
                    <a:pt x="109250" y="470464"/>
                    <a:pt x="89406" y="426279"/>
                  </a:cubicBezTo>
                  <a:cubicBezTo>
                    <a:pt x="69562" y="382094"/>
                    <a:pt x="55539" y="320975"/>
                    <a:pt x="44956" y="280229"/>
                  </a:cubicBezTo>
                  <a:cubicBezTo>
                    <a:pt x="34373" y="239483"/>
                    <a:pt x="29345" y="210379"/>
                    <a:pt x="25906" y="181804"/>
                  </a:cubicBezTo>
                  <a:cubicBezTo>
                    <a:pt x="22467" y="153229"/>
                    <a:pt x="10561" y="137619"/>
                    <a:pt x="24319" y="108779"/>
                  </a:cubicBezTo>
                  <a:cubicBezTo>
                    <a:pt x="38077" y="79939"/>
                    <a:pt x="104752" y="7973"/>
                    <a:pt x="103694" y="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0DF8C406-4C0D-43B6-82BE-11F11127D1E9}"/>
                </a:ext>
              </a:extLst>
            </p:cNvPr>
            <p:cNvSpPr/>
            <p:nvPr/>
          </p:nvSpPr>
          <p:spPr>
            <a:xfrm>
              <a:off x="7124685" y="5846127"/>
              <a:ext cx="201311" cy="580079"/>
            </a:xfrm>
            <a:custGeom>
              <a:avLst/>
              <a:gdLst>
                <a:gd name="connsiteX0" fmla="*/ 27532 w 201311"/>
                <a:gd name="connsiteY0" fmla="*/ 106 h 580079"/>
                <a:gd name="connsiteX1" fmla="*/ 188398 w 201311"/>
                <a:gd name="connsiteY1" fmla="*/ 108056 h 580079"/>
                <a:gd name="connsiteX2" fmla="*/ 188398 w 201311"/>
                <a:gd name="connsiteY2" fmla="*/ 256223 h 580079"/>
                <a:gd name="connsiteX3" fmla="*/ 162998 w 201311"/>
                <a:gd name="connsiteY3" fmla="*/ 417090 h 580079"/>
                <a:gd name="connsiteX4" fmla="*/ 88915 w 201311"/>
                <a:gd name="connsiteY4" fmla="*/ 527156 h 580079"/>
                <a:gd name="connsiteX5" fmla="*/ 15 w 201311"/>
                <a:gd name="connsiteY5" fmla="*/ 580073 h 580079"/>
                <a:gd name="connsiteX6" fmla="*/ 82565 w 201311"/>
                <a:gd name="connsiteY6" fmla="*/ 529273 h 580079"/>
                <a:gd name="connsiteX7" fmla="*/ 175698 w 201311"/>
                <a:gd name="connsiteY7" fmla="*/ 353590 h 580079"/>
                <a:gd name="connsiteX8" fmla="*/ 171465 w 201311"/>
                <a:gd name="connsiteY8" fmla="*/ 188490 h 580079"/>
                <a:gd name="connsiteX9" fmla="*/ 156648 w 201311"/>
                <a:gd name="connsiteY9" fmla="*/ 127106 h 580079"/>
                <a:gd name="connsiteX10" fmla="*/ 27532 w 201311"/>
                <a:gd name="connsiteY10" fmla="*/ 106 h 58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311" h="580079">
                  <a:moveTo>
                    <a:pt x="27532" y="106"/>
                  </a:moveTo>
                  <a:cubicBezTo>
                    <a:pt x="32824" y="-3069"/>
                    <a:pt x="161587" y="65370"/>
                    <a:pt x="188398" y="108056"/>
                  </a:cubicBezTo>
                  <a:cubicBezTo>
                    <a:pt x="215209" y="150742"/>
                    <a:pt x="192631" y="204717"/>
                    <a:pt x="188398" y="256223"/>
                  </a:cubicBezTo>
                  <a:cubicBezTo>
                    <a:pt x="184165" y="307729"/>
                    <a:pt x="179578" y="371935"/>
                    <a:pt x="162998" y="417090"/>
                  </a:cubicBezTo>
                  <a:cubicBezTo>
                    <a:pt x="146418" y="462245"/>
                    <a:pt x="116079" y="499992"/>
                    <a:pt x="88915" y="527156"/>
                  </a:cubicBezTo>
                  <a:cubicBezTo>
                    <a:pt x="61751" y="554320"/>
                    <a:pt x="1073" y="579720"/>
                    <a:pt x="15" y="580073"/>
                  </a:cubicBezTo>
                  <a:cubicBezTo>
                    <a:pt x="-1043" y="580426"/>
                    <a:pt x="53285" y="567020"/>
                    <a:pt x="82565" y="529273"/>
                  </a:cubicBezTo>
                  <a:cubicBezTo>
                    <a:pt x="111846" y="491526"/>
                    <a:pt x="160881" y="410387"/>
                    <a:pt x="175698" y="353590"/>
                  </a:cubicBezTo>
                  <a:cubicBezTo>
                    <a:pt x="190515" y="296793"/>
                    <a:pt x="174640" y="226237"/>
                    <a:pt x="171465" y="188490"/>
                  </a:cubicBezTo>
                  <a:cubicBezTo>
                    <a:pt x="168290" y="150743"/>
                    <a:pt x="176756" y="155328"/>
                    <a:pt x="156648" y="127106"/>
                  </a:cubicBezTo>
                  <a:cubicBezTo>
                    <a:pt x="136540" y="98884"/>
                    <a:pt x="22240" y="3281"/>
                    <a:pt x="27532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D391170C-FD14-4E0B-898D-17734F4DAFA3}"/>
                </a:ext>
              </a:extLst>
            </p:cNvPr>
            <p:cNvSpPr/>
            <p:nvPr/>
          </p:nvSpPr>
          <p:spPr>
            <a:xfrm>
              <a:off x="7037898" y="6095947"/>
              <a:ext cx="68531" cy="345291"/>
            </a:xfrm>
            <a:custGeom>
              <a:avLst/>
              <a:gdLst>
                <a:gd name="connsiteX0" fmla="*/ 31769 w 68531"/>
                <a:gd name="connsiteY0" fmla="*/ 53 h 345291"/>
                <a:gd name="connsiteX1" fmla="*/ 65635 w 68531"/>
                <a:gd name="connsiteY1" fmla="*/ 235003 h 345291"/>
                <a:gd name="connsiteX2" fmla="*/ 59285 w 68531"/>
                <a:gd name="connsiteY2" fmla="*/ 319670 h 345291"/>
                <a:gd name="connsiteX3" fmla="*/ 19 w 68531"/>
                <a:gd name="connsiteY3" fmla="*/ 345070 h 345291"/>
                <a:gd name="connsiteX4" fmla="*/ 52935 w 68531"/>
                <a:gd name="connsiteY4" fmla="*/ 309086 h 345291"/>
                <a:gd name="connsiteX5" fmla="*/ 63519 w 68531"/>
                <a:gd name="connsiteY5" fmla="*/ 213836 h 345291"/>
                <a:gd name="connsiteX6" fmla="*/ 31769 w 68531"/>
                <a:gd name="connsiteY6" fmla="*/ 53 h 3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31" h="345291">
                  <a:moveTo>
                    <a:pt x="31769" y="53"/>
                  </a:moveTo>
                  <a:cubicBezTo>
                    <a:pt x="32122" y="3581"/>
                    <a:pt x="61049" y="181734"/>
                    <a:pt x="65635" y="235003"/>
                  </a:cubicBezTo>
                  <a:cubicBezTo>
                    <a:pt x="70221" y="288273"/>
                    <a:pt x="70221" y="301326"/>
                    <a:pt x="59285" y="319670"/>
                  </a:cubicBezTo>
                  <a:cubicBezTo>
                    <a:pt x="48349" y="338014"/>
                    <a:pt x="1077" y="346834"/>
                    <a:pt x="19" y="345070"/>
                  </a:cubicBezTo>
                  <a:cubicBezTo>
                    <a:pt x="-1039" y="343306"/>
                    <a:pt x="42352" y="330958"/>
                    <a:pt x="52935" y="309086"/>
                  </a:cubicBezTo>
                  <a:cubicBezTo>
                    <a:pt x="63518" y="287214"/>
                    <a:pt x="65636" y="260755"/>
                    <a:pt x="63519" y="213836"/>
                  </a:cubicBezTo>
                  <a:cubicBezTo>
                    <a:pt x="61402" y="166917"/>
                    <a:pt x="31416" y="-3475"/>
                    <a:pt x="31769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820DD818-14CF-4654-B547-2644B02CE7E4}"/>
                </a:ext>
              </a:extLst>
            </p:cNvPr>
            <p:cNvSpPr/>
            <p:nvPr/>
          </p:nvSpPr>
          <p:spPr>
            <a:xfrm>
              <a:off x="6668636" y="6895219"/>
              <a:ext cx="324832" cy="632333"/>
            </a:xfrm>
            <a:custGeom>
              <a:avLst/>
              <a:gdLst>
                <a:gd name="connsiteX0" fmla="*/ 324831 w 324832"/>
                <a:gd name="connsiteY0" fmla="*/ 881 h 632333"/>
                <a:gd name="connsiteX1" fmla="*/ 244397 w 324832"/>
                <a:gd name="connsiteY1" fmla="*/ 195614 h 632333"/>
                <a:gd name="connsiteX2" fmla="*/ 221114 w 324832"/>
                <a:gd name="connsiteY2" fmla="*/ 345898 h 632333"/>
                <a:gd name="connsiteX3" fmla="*/ 193597 w 324832"/>
                <a:gd name="connsiteY3" fmla="*/ 449614 h 632333"/>
                <a:gd name="connsiteX4" fmla="*/ 140681 w 324832"/>
                <a:gd name="connsiteY4" fmla="*/ 519464 h 632333"/>
                <a:gd name="connsiteX5" fmla="*/ 981 w 324832"/>
                <a:gd name="connsiteY5" fmla="*/ 629531 h 632333"/>
                <a:gd name="connsiteX6" fmla="*/ 81414 w 324832"/>
                <a:gd name="connsiteY6" fmla="*/ 589314 h 632333"/>
                <a:gd name="connsiteX7" fmla="*/ 138564 w 324832"/>
                <a:gd name="connsiteY7" fmla="*/ 479248 h 632333"/>
                <a:gd name="connsiteX8" fmla="*/ 242281 w 324832"/>
                <a:gd name="connsiteY8" fmla="*/ 278164 h 632333"/>
                <a:gd name="connsiteX9" fmla="*/ 324831 w 324832"/>
                <a:gd name="connsiteY9" fmla="*/ 881 h 632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832" h="632333">
                  <a:moveTo>
                    <a:pt x="324831" y="881"/>
                  </a:moveTo>
                  <a:cubicBezTo>
                    <a:pt x="325184" y="-12877"/>
                    <a:pt x="261683" y="138111"/>
                    <a:pt x="244397" y="195614"/>
                  </a:cubicBezTo>
                  <a:cubicBezTo>
                    <a:pt x="227111" y="253117"/>
                    <a:pt x="229581" y="303565"/>
                    <a:pt x="221114" y="345898"/>
                  </a:cubicBezTo>
                  <a:cubicBezTo>
                    <a:pt x="212647" y="388231"/>
                    <a:pt x="207002" y="420686"/>
                    <a:pt x="193597" y="449614"/>
                  </a:cubicBezTo>
                  <a:cubicBezTo>
                    <a:pt x="180191" y="478542"/>
                    <a:pt x="172784" y="489478"/>
                    <a:pt x="140681" y="519464"/>
                  </a:cubicBezTo>
                  <a:cubicBezTo>
                    <a:pt x="108578" y="549450"/>
                    <a:pt x="10859" y="617889"/>
                    <a:pt x="981" y="629531"/>
                  </a:cubicBezTo>
                  <a:cubicBezTo>
                    <a:pt x="-8897" y="641173"/>
                    <a:pt x="58484" y="614361"/>
                    <a:pt x="81414" y="589314"/>
                  </a:cubicBezTo>
                  <a:cubicBezTo>
                    <a:pt x="104344" y="564267"/>
                    <a:pt x="138564" y="479248"/>
                    <a:pt x="138564" y="479248"/>
                  </a:cubicBezTo>
                  <a:cubicBezTo>
                    <a:pt x="165375" y="427390"/>
                    <a:pt x="212648" y="354364"/>
                    <a:pt x="242281" y="278164"/>
                  </a:cubicBezTo>
                  <a:cubicBezTo>
                    <a:pt x="271914" y="201964"/>
                    <a:pt x="324478" y="14639"/>
                    <a:pt x="324831" y="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852EAFB8-FB8D-44B2-A809-CC05BFF37FA9}"/>
                </a:ext>
              </a:extLst>
            </p:cNvPr>
            <p:cNvSpPr/>
            <p:nvPr/>
          </p:nvSpPr>
          <p:spPr>
            <a:xfrm>
              <a:off x="7005606" y="6443471"/>
              <a:ext cx="233650" cy="184441"/>
            </a:xfrm>
            <a:custGeom>
              <a:avLst/>
              <a:gdLst>
                <a:gd name="connsiteX0" fmla="*/ 32 w 233650"/>
                <a:gd name="connsiteY0" fmla="*/ 192 h 184441"/>
                <a:gd name="connsiteX1" fmla="*/ 193707 w 233650"/>
                <a:gd name="connsiteY1" fmla="*/ 33529 h 184441"/>
                <a:gd name="connsiteX2" fmla="*/ 222282 w 233650"/>
                <a:gd name="connsiteY2" fmla="*/ 31942 h 184441"/>
                <a:gd name="connsiteX3" fmla="*/ 214344 w 233650"/>
                <a:gd name="connsiteY3" fmla="*/ 117667 h 184441"/>
                <a:gd name="connsiteX4" fmla="*/ 195294 w 233650"/>
                <a:gd name="connsiteY4" fmla="*/ 176404 h 184441"/>
                <a:gd name="connsiteX5" fmla="*/ 192119 w 233650"/>
                <a:gd name="connsiteY5" fmla="*/ 171642 h 184441"/>
                <a:gd name="connsiteX6" fmla="*/ 233394 w 233650"/>
                <a:gd name="connsiteY6" fmla="*/ 63692 h 184441"/>
                <a:gd name="connsiteX7" fmla="*/ 209582 w 233650"/>
                <a:gd name="connsiteY7" fmla="*/ 28767 h 184441"/>
                <a:gd name="connsiteX8" fmla="*/ 209582 w 233650"/>
                <a:gd name="connsiteY8" fmla="*/ 50992 h 184441"/>
                <a:gd name="connsiteX9" fmla="*/ 32 w 233650"/>
                <a:gd name="connsiteY9" fmla="*/ 192 h 18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650" h="184441">
                  <a:moveTo>
                    <a:pt x="32" y="192"/>
                  </a:moveTo>
                  <a:cubicBezTo>
                    <a:pt x="-2614" y="-2718"/>
                    <a:pt x="156665" y="28237"/>
                    <a:pt x="193707" y="33529"/>
                  </a:cubicBezTo>
                  <a:cubicBezTo>
                    <a:pt x="230749" y="38821"/>
                    <a:pt x="218843" y="17919"/>
                    <a:pt x="222282" y="31942"/>
                  </a:cubicBezTo>
                  <a:cubicBezTo>
                    <a:pt x="225721" y="45965"/>
                    <a:pt x="218842" y="93590"/>
                    <a:pt x="214344" y="117667"/>
                  </a:cubicBezTo>
                  <a:cubicBezTo>
                    <a:pt x="209846" y="141744"/>
                    <a:pt x="198998" y="167408"/>
                    <a:pt x="195294" y="176404"/>
                  </a:cubicBezTo>
                  <a:cubicBezTo>
                    <a:pt x="191590" y="185400"/>
                    <a:pt x="185769" y="190427"/>
                    <a:pt x="192119" y="171642"/>
                  </a:cubicBezTo>
                  <a:cubicBezTo>
                    <a:pt x="198469" y="152857"/>
                    <a:pt x="230484" y="87504"/>
                    <a:pt x="233394" y="63692"/>
                  </a:cubicBezTo>
                  <a:cubicBezTo>
                    <a:pt x="236304" y="39880"/>
                    <a:pt x="213551" y="30884"/>
                    <a:pt x="209582" y="28767"/>
                  </a:cubicBezTo>
                  <a:cubicBezTo>
                    <a:pt x="205613" y="26650"/>
                    <a:pt x="241332" y="54167"/>
                    <a:pt x="209582" y="50992"/>
                  </a:cubicBezTo>
                  <a:cubicBezTo>
                    <a:pt x="177832" y="47817"/>
                    <a:pt x="2678" y="3102"/>
                    <a:pt x="32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7B0974E-7362-40A8-91B4-B4029C6DD660}"/>
                </a:ext>
              </a:extLst>
            </p:cNvPr>
            <p:cNvSpPr/>
            <p:nvPr/>
          </p:nvSpPr>
          <p:spPr>
            <a:xfrm>
              <a:off x="7051537" y="6467462"/>
              <a:ext cx="60627" cy="177828"/>
            </a:xfrm>
            <a:custGeom>
              <a:avLst/>
              <a:gdLst>
                <a:gd name="connsiteX0" fmla="*/ 138 w 60627"/>
                <a:gd name="connsiteY0" fmla="*/ 13 h 177828"/>
                <a:gd name="connsiteX1" fmla="*/ 57288 w 60627"/>
                <a:gd name="connsiteY1" fmla="*/ 90501 h 177828"/>
                <a:gd name="connsiteX2" fmla="*/ 52526 w 60627"/>
                <a:gd name="connsiteY2" fmla="*/ 177813 h 177828"/>
                <a:gd name="connsiteX3" fmla="*/ 41413 w 60627"/>
                <a:gd name="connsiteY3" fmla="*/ 96851 h 177828"/>
                <a:gd name="connsiteX4" fmla="*/ 138 w 60627"/>
                <a:gd name="connsiteY4" fmla="*/ 13 h 17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27" h="177828">
                  <a:moveTo>
                    <a:pt x="138" y="13"/>
                  </a:moveTo>
                  <a:cubicBezTo>
                    <a:pt x="2784" y="-1045"/>
                    <a:pt x="48557" y="60868"/>
                    <a:pt x="57288" y="90501"/>
                  </a:cubicBezTo>
                  <a:cubicBezTo>
                    <a:pt x="66019" y="120134"/>
                    <a:pt x="55172" y="176755"/>
                    <a:pt x="52526" y="177813"/>
                  </a:cubicBezTo>
                  <a:cubicBezTo>
                    <a:pt x="49880" y="178871"/>
                    <a:pt x="49350" y="124103"/>
                    <a:pt x="41413" y="96851"/>
                  </a:cubicBezTo>
                  <a:cubicBezTo>
                    <a:pt x="33476" y="69599"/>
                    <a:pt x="-2508" y="1071"/>
                    <a:pt x="13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5FBEC7A-E07C-488E-BABF-E0E41D06F09B}"/>
                </a:ext>
              </a:extLst>
            </p:cNvPr>
            <p:cNvSpPr/>
            <p:nvPr/>
          </p:nvSpPr>
          <p:spPr>
            <a:xfrm>
              <a:off x="7107238" y="6618288"/>
              <a:ext cx="97017" cy="3674"/>
            </a:xfrm>
            <a:custGeom>
              <a:avLst/>
              <a:gdLst>
                <a:gd name="connsiteX0" fmla="*/ 0 w 97017"/>
                <a:gd name="connsiteY0" fmla="*/ 0 h 3674"/>
                <a:gd name="connsiteX1" fmla="*/ 96837 w 97017"/>
                <a:gd name="connsiteY1" fmla="*/ 3175 h 3674"/>
                <a:gd name="connsiteX2" fmla="*/ 0 w 97017"/>
                <a:gd name="connsiteY2" fmla="*/ 0 h 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17" h="3674">
                  <a:moveTo>
                    <a:pt x="0" y="0"/>
                  </a:moveTo>
                  <a:cubicBezTo>
                    <a:pt x="0" y="0"/>
                    <a:pt x="91810" y="5292"/>
                    <a:pt x="96837" y="3175"/>
                  </a:cubicBezTo>
                  <a:cubicBezTo>
                    <a:pt x="101864" y="1058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210A2155-FFBF-4176-826F-7C3FF0ECF94B}"/>
                </a:ext>
              </a:extLst>
            </p:cNvPr>
            <p:cNvSpPr/>
            <p:nvPr/>
          </p:nvSpPr>
          <p:spPr>
            <a:xfrm>
              <a:off x="7100888" y="6645275"/>
              <a:ext cx="90542" cy="3963"/>
            </a:xfrm>
            <a:custGeom>
              <a:avLst/>
              <a:gdLst>
                <a:gd name="connsiteX0" fmla="*/ 0 w 90542"/>
                <a:gd name="connsiteY0" fmla="*/ 0 h 3963"/>
                <a:gd name="connsiteX1" fmla="*/ 90487 w 90542"/>
                <a:gd name="connsiteY1" fmla="*/ 3175 h 3963"/>
                <a:gd name="connsiteX2" fmla="*/ 0 w 90542"/>
                <a:gd name="connsiteY2" fmla="*/ 0 h 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42" h="3963">
                  <a:moveTo>
                    <a:pt x="0" y="0"/>
                  </a:moveTo>
                  <a:cubicBezTo>
                    <a:pt x="0" y="0"/>
                    <a:pt x="87841" y="6085"/>
                    <a:pt x="90487" y="3175"/>
                  </a:cubicBezTo>
                  <a:cubicBezTo>
                    <a:pt x="93133" y="265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16078B99-6B38-4CD3-9E01-0BCCC630302C}"/>
                </a:ext>
              </a:extLst>
            </p:cNvPr>
            <p:cNvSpPr/>
            <p:nvPr/>
          </p:nvSpPr>
          <p:spPr>
            <a:xfrm>
              <a:off x="7067512" y="6444879"/>
              <a:ext cx="197979" cy="559113"/>
            </a:xfrm>
            <a:custGeom>
              <a:avLst/>
              <a:gdLst>
                <a:gd name="connsiteX0" fmla="*/ 38 w 197979"/>
                <a:gd name="connsiteY0" fmla="*/ 371 h 559113"/>
                <a:gd name="connsiteX1" fmla="*/ 131801 w 197979"/>
                <a:gd name="connsiteY1" fmla="*/ 11484 h 559113"/>
                <a:gd name="connsiteX2" fmla="*/ 160376 w 197979"/>
                <a:gd name="connsiteY2" fmla="*/ 46409 h 559113"/>
                <a:gd name="connsiteX3" fmla="*/ 187363 w 197979"/>
                <a:gd name="connsiteY3" fmla="*/ 198809 h 559113"/>
                <a:gd name="connsiteX4" fmla="*/ 171488 w 197979"/>
                <a:gd name="connsiteY4" fmla="*/ 317871 h 559113"/>
                <a:gd name="connsiteX5" fmla="*/ 123863 w 197979"/>
                <a:gd name="connsiteY5" fmla="*/ 454396 h 559113"/>
                <a:gd name="connsiteX6" fmla="*/ 76238 w 197979"/>
                <a:gd name="connsiteY6" fmla="*/ 557584 h 559113"/>
                <a:gd name="connsiteX7" fmla="*/ 103226 w 197979"/>
                <a:gd name="connsiteY7" fmla="*/ 508371 h 559113"/>
                <a:gd name="connsiteX8" fmla="*/ 155613 w 197979"/>
                <a:gd name="connsiteY8" fmla="*/ 403596 h 559113"/>
                <a:gd name="connsiteX9" fmla="*/ 196888 w 197979"/>
                <a:gd name="connsiteY9" fmla="*/ 192459 h 559113"/>
                <a:gd name="connsiteX10" fmla="*/ 182601 w 197979"/>
                <a:gd name="connsiteY10" fmla="*/ 105146 h 559113"/>
                <a:gd name="connsiteX11" fmla="*/ 146088 w 197979"/>
                <a:gd name="connsiteY11" fmla="*/ 22596 h 559113"/>
                <a:gd name="connsiteX12" fmla="*/ 38 w 197979"/>
                <a:gd name="connsiteY12" fmla="*/ 371 h 55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979" h="559113">
                  <a:moveTo>
                    <a:pt x="38" y="371"/>
                  </a:moveTo>
                  <a:cubicBezTo>
                    <a:pt x="-2343" y="-1481"/>
                    <a:pt x="105078" y="3811"/>
                    <a:pt x="131801" y="11484"/>
                  </a:cubicBezTo>
                  <a:cubicBezTo>
                    <a:pt x="158524" y="19157"/>
                    <a:pt x="151116" y="15188"/>
                    <a:pt x="160376" y="46409"/>
                  </a:cubicBezTo>
                  <a:cubicBezTo>
                    <a:pt x="169636" y="77630"/>
                    <a:pt x="185511" y="153565"/>
                    <a:pt x="187363" y="198809"/>
                  </a:cubicBezTo>
                  <a:cubicBezTo>
                    <a:pt x="189215" y="244053"/>
                    <a:pt x="182071" y="275273"/>
                    <a:pt x="171488" y="317871"/>
                  </a:cubicBezTo>
                  <a:cubicBezTo>
                    <a:pt x="160905" y="360469"/>
                    <a:pt x="139738" y="414444"/>
                    <a:pt x="123863" y="454396"/>
                  </a:cubicBezTo>
                  <a:cubicBezTo>
                    <a:pt x="107988" y="494348"/>
                    <a:pt x="79677" y="548588"/>
                    <a:pt x="76238" y="557584"/>
                  </a:cubicBezTo>
                  <a:cubicBezTo>
                    <a:pt x="72799" y="566580"/>
                    <a:pt x="89997" y="534036"/>
                    <a:pt x="103226" y="508371"/>
                  </a:cubicBezTo>
                  <a:cubicBezTo>
                    <a:pt x="116455" y="482706"/>
                    <a:pt x="140003" y="456248"/>
                    <a:pt x="155613" y="403596"/>
                  </a:cubicBezTo>
                  <a:cubicBezTo>
                    <a:pt x="171223" y="350944"/>
                    <a:pt x="192390" y="242201"/>
                    <a:pt x="196888" y="192459"/>
                  </a:cubicBezTo>
                  <a:cubicBezTo>
                    <a:pt x="201386" y="142717"/>
                    <a:pt x="191068" y="133456"/>
                    <a:pt x="182601" y="105146"/>
                  </a:cubicBezTo>
                  <a:cubicBezTo>
                    <a:pt x="174134" y="76836"/>
                    <a:pt x="173869" y="39000"/>
                    <a:pt x="146088" y="22596"/>
                  </a:cubicBezTo>
                  <a:cubicBezTo>
                    <a:pt x="118307" y="6192"/>
                    <a:pt x="2419" y="2223"/>
                    <a:pt x="38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33F3F32-B1B2-485F-A2F7-67D46A6E14D6}"/>
                </a:ext>
              </a:extLst>
            </p:cNvPr>
            <p:cNvSpPr/>
            <p:nvPr/>
          </p:nvSpPr>
          <p:spPr>
            <a:xfrm>
              <a:off x="7098430" y="6631977"/>
              <a:ext cx="127874" cy="186610"/>
            </a:xfrm>
            <a:custGeom>
              <a:avLst/>
              <a:gdLst>
                <a:gd name="connsiteX0" fmla="*/ 870 w 127874"/>
                <a:gd name="connsiteY0" fmla="*/ 14886 h 186610"/>
                <a:gd name="connsiteX1" fmla="*/ 94533 w 127874"/>
                <a:gd name="connsiteY1" fmla="*/ 21236 h 186610"/>
                <a:gd name="connsiteX2" fmla="*/ 104058 w 127874"/>
                <a:gd name="connsiteY2" fmla="*/ 95848 h 186610"/>
                <a:gd name="connsiteX3" fmla="*/ 113583 w 127874"/>
                <a:gd name="connsiteY3" fmla="*/ 179986 h 186610"/>
                <a:gd name="connsiteX4" fmla="*/ 127870 w 127874"/>
                <a:gd name="connsiteY4" fmla="*/ 173636 h 186610"/>
                <a:gd name="connsiteX5" fmla="*/ 115170 w 127874"/>
                <a:gd name="connsiteY5" fmla="*/ 113311 h 186610"/>
                <a:gd name="connsiteX6" fmla="*/ 115170 w 127874"/>
                <a:gd name="connsiteY6" fmla="*/ 21236 h 186610"/>
                <a:gd name="connsiteX7" fmla="*/ 51670 w 127874"/>
                <a:gd name="connsiteY7" fmla="*/ 598 h 186610"/>
                <a:gd name="connsiteX8" fmla="*/ 870 w 127874"/>
                <a:gd name="connsiteY8" fmla="*/ 14886 h 18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874" h="186610">
                  <a:moveTo>
                    <a:pt x="870" y="14886"/>
                  </a:moveTo>
                  <a:cubicBezTo>
                    <a:pt x="8014" y="18326"/>
                    <a:pt x="77335" y="7742"/>
                    <a:pt x="94533" y="21236"/>
                  </a:cubicBezTo>
                  <a:cubicBezTo>
                    <a:pt x="111731" y="34730"/>
                    <a:pt x="100883" y="69390"/>
                    <a:pt x="104058" y="95848"/>
                  </a:cubicBezTo>
                  <a:cubicBezTo>
                    <a:pt x="107233" y="122306"/>
                    <a:pt x="109614" y="167021"/>
                    <a:pt x="113583" y="179986"/>
                  </a:cubicBezTo>
                  <a:cubicBezTo>
                    <a:pt x="117552" y="192951"/>
                    <a:pt x="127606" y="184748"/>
                    <a:pt x="127870" y="173636"/>
                  </a:cubicBezTo>
                  <a:cubicBezTo>
                    <a:pt x="128134" y="162524"/>
                    <a:pt x="117287" y="138711"/>
                    <a:pt x="115170" y="113311"/>
                  </a:cubicBezTo>
                  <a:cubicBezTo>
                    <a:pt x="113053" y="87911"/>
                    <a:pt x="125753" y="40021"/>
                    <a:pt x="115170" y="21236"/>
                  </a:cubicBezTo>
                  <a:cubicBezTo>
                    <a:pt x="104587" y="2451"/>
                    <a:pt x="70984" y="4302"/>
                    <a:pt x="51670" y="598"/>
                  </a:cubicBezTo>
                  <a:cubicBezTo>
                    <a:pt x="32356" y="-3106"/>
                    <a:pt x="-6274" y="11446"/>
                    <a:pt x="870" y="14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05A899C7-DF28-4F0B-A4F1-ACB665D99F28}"/>
                </a:ext>
              </a:extLst>
            </p:cNvPr>
            <p:cNvSpPr/>
            <p:nvPr/>
          </p:nvSpPr>
          <p:spPr>
            <a:xfrm>
              <a:off x="7172057" y="6686542"/>
              <a:ext cx="28872" cy="244834"/>
            </a:xfrm>
            <a:custGeom>
              <a:avLst/>
              <a:gdLst>
                <a:gd name="connsiteX0" fmla="*/ 28843 w 28872"/>
                <a:gd name="connsiteY0" fmla="*/ 8 h 244834"/>
                <a:gd name="connsiteX1" fmla="*/ 5031 w 28872"/>
                <a:gd name="connsiteY1" fmla="*/ 142883 h 244834"/>
                <a:gd name="connsiteX2" fmla="*/ 268 w 28872"/>
                <a:gd name="connsiteY2" fmla="*/ 239721 h 244834"/>
                <a:gd name="connsiteX3" fmla="*/ 9793 w 28872"/>
                <a:gd name="connsiteY3" fmla="*/ 228608 h 244834"/>
                <a:gd name="connsiteX4" fmla="*/ 6618 w 28872"/>
                <a:gd name="connsiteY4" fmla="*/ 204796 h 244834"/>
                <a:gd name="connsiteX5" fmla="*/ 9793 w 28872"/>
                <a:gd name="connsiteY5" fmla="*/ 149233 h 244834"/>
                <a:gd name="connsiteX6" fmla="*/ 28843 w 28872"/>
                <a:gd name="connsiteY6" fmla="*/ 8 h 24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72" h="244834">
                  <a:moveTo>
                    <a:pt x="28843" y="8"/>
                  </a:moveTo>
                  <a:cubicBezTo>
                    <a:pt x="28049" y="-1050"/>
                    <a:pt x="9793" y="102931"/>
                    <a:pt x="5031" y="142883"/>
                  </a:cubicBezTo>
                  <a:cubicBezTo>
                    <a:pt x="269" y="182835"/>
                    <a:pt x="-526" y="225434"/>
                    <a:pt x="268" y="239721"/>
                  </a:cubicBezTo>
                  <a:cubicBezTo>
                    <a:pt x="1062" y="254008"/>
                    <a:pt x="8735" y="234429"/>
                    <a:pt x="9793" y="228608"/>
                  </a:cubicBezTo>
                  <a:cubicBezTo>
                    <a:pt x="10851" y="222787"/>
                    <a:pt x="6618" y="218025"/>
                    <a:pt x="6618" y="204796"/>
                  </a:cubicBezTo>
                  <a:cubicBezTo>
                    <a:pt x="6618" y="191567"/>
                    <a:pt x="5295" y="180454"/>
                    <a:pt x="9793" y="149233"/>
                  </a:cubicBezTo>
                  <a:cubicBezTo>
                    <a:pt x="14291" y="118012"/>
                    <a:pt x="29637" y="1066"/>
                    <a:pt x="2884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CA0EA6FD-8B94-4635-9BBC-6865EF4A0408}"/>
                </a:ext>
              </a:extLst>
            </p:cNvPr>
            <p:cNvSpPr/>
            <p:nvPr/>
          </p:nvSpPr>
          <p:spPr>
            <a:xfrm>
              <a:off x="7113070" y="6664314"/>
              <a:ext cx="87890" cy="303685"/>
            </a:xfrm>
            <a:custGeom>
              <a:avLst/>
              <a:gdLst>
                <a:gd name="connsiteX0" fmla="*/ 87830 w 87890"/>
                <a:gd name="connsiteY0" fmla="*/ 11 h 303685"/>
                <a:gd name="connsiteX1" fmla="*/ 11630 w 87890"/>
                <a:gd name="connsiteY1" fmla="*/ 109549 h 303685"/>
                <a:gd name="connsiteX2" fmla="*/ 5280 w 87890"/>
                <a:gd name="connsiteY2" fmla="*/ 220674 h 303685"/>
                <a:gd name="connsiteX3" fmla="*/ 60843 w 87890"/>
                <a:gd name="connsiteY3" fmla="*/ 303224 h 303685"/>
                <a:gd name="connsiteX4" fmla="*/ 35443 w 87890"/>
                <a:gd name="connsiteY4" fmla="*/ 250836 h 303685"/>
                <a:gd name="connsiteX5" fmla="*/ 17980 w 87890"/>
                <a:gd name="connsiteY5" fmla="*/ 182574 h 303685"/>
                <a:gd name="connsiteX6" fmla="*/ 24330 w 87890"/>
                <a:gd name="connsiteY6" fmla="*/ 115899 h 303685"/>
                <a:gd name="connsiteX7" fmla="*/ 87830 w 87890"/>
                <a:gd name="connsiteY7" fmla="*/ 11 h 30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890" h="303685">
                  <a:moveTo>
                    <a:pt x="87830" y="11"/>
                  </a:moveTo>
                  <a:cubicBezTo>
                    <a:pt x="85713" y="-1047"/>
                    <a:pt x="25388" y="72772"/>
                    <a:pt x="11630" y="109549"/>
                  </a:cubicBezTo>
                  <a:cubicBezTo>
                    <a:pt x="-2128" y="146326"/>
                    <a:pt x="-2922" y="188395"/>
                    <a:pt x="5280" y="220674"/>
                  </a:cubicBezTo>
                  <a:cubicBezTo>
                    <a:pt x="13482" y="252953"/>
                    <a:pt x="55816" y="298197"/>
                    <a:pt x="60843" y="303224"/>
                  </a:cubicBezTo>
                  <a:cubicBezTo>
                    <a:pt x="65870" y="308251"/>
                    <a:pt x="42587" y="270944"/>
                    <a:pt x="35443" y="250836"/>
                  </a:cubicBezTo>
                  <a:cubicBezTo>
                    <a:pt x="28299" y="230728"/>
                    <a:pt x="19832" y="205063"/>
                    <a:pt x="17980" y="182574"/>
                  </a:cubicBezTo>
                  <a:cubicBezTo>
                    <a:pt x="16128" y="160085"/>
                    <a:pt x="12424" y="145003"/>
                    <a:pt x="24330" y="115899"/>
                  </a:cubicBezTo>
                  <a:cubicBezTo>
                    <a:pt x="36236" y="86795"/>
                    <a:pt x="89947" y="1069"/>
                    <a:pt x="87830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61A64034-B996-4D39-8F26-DAC1A69D27F9}"/>
                </a:ext>
              </a:extLst>
            </p:cNvPr>
            <p:cNvSpPr/>
            <p:nvPr/>
          </p:nvSpPr>
          <p:spPr>
            <a:xfrm>
              <a:off x="7033037" y="6667499"/>
              <a:ext cx="102925" cy="324691"/>
            </a:xfrm>
            <a:custGeom>
              <a:avLst/>
              <a:gdLst>
                <a:gd name="connsiteX0" fmla="*/ 61501 w 102925"/>
                <a:gd name="connsiteY0" fmla="*/ 1 h 324691"/>
                <a:gd name="connsiteX1" fmla="*/ 7526 w 102925"/>
                <a:gd name="connsiteY1" fmla="*/ 66676 h 324691"/>
                <a:gd name="connsiteX2" fmla="*/ 2763 w 102925"/>
                <a:gd name="connsiteY2" fmla="*/ 222251 h 324691"/>
                <a:gd name="connsiteX3" fmla="*/ 29751 w 102925"/>
                <a:gd name="connsiteY3" fmla="*/ 301626 h 324691"/>
                <a:gd name="connsiteX4" fmla="*/ 66263 w 102925"/>
                <a:gd name="connsiteY4" fmla="*/ 314326 h 324691"/>
                <a:gd name="connsiteX5" fmla="*/ 102776 w 102925"/>
                <a:gd name="connsiteY5" fmla="*/ 323851 h 324691"/>
                <a:gd name="connsiteX6" fmla="*/ 51976 w 102925"/>
                <a:gd name="connsiteY6" fmla="*/ 292101 h 324691"/>
                <a:gd name="connsiteX7" fmla="*/ 24988 w 102925"/>
                <a:gd name="connsiteY7" fmla="*/ 222251 h 324691"/>
                <a:gd name="connsiteX8" fmla="*/ 13876 w 102925"/>
                <a:gd name="connsiteY8" fmla="*/ 68264 h 324691"/>
                <a:gd name="connsiteX9" fmla="*/ 61501 w 102925"/>
                <a:gd name="connsiteY9" fmla="*/ 1 h 3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5" h="324691">
                  <a:moveTo>
                    <a:pt x="61501" y="1"/>
                  </a:moveTo>
                  <a:cubicBezTo>
                    <a:pt x="60443" y="-264"/>
                    <a:pt x="17316" y="29634"/>
                    <a:pt x="7526" y="66676"/>
                  </a:cubicBezTo>
                  <a:cubicBezTo>
                    <a:pt x="-2264" y="103718"/>
                    <a:pt x="-941" y="183093"/>
                    <a:pt x="2763" y="222251"/>
                  </a:cubicBezTo>
                  <a:cubicBezTo>
                    <a:pt x="6467" y="261409"/>
                    <a:pt x="19168" y="286280"/>
                    <a:pt x="29751" y="301626"/>
                  </a:cubicBezTo>
                  <a:cubicBezTo>
                    <a:pt x="40334" y="316972"/>
                    <a:pt x="54092" y="310622"/>
                    <a:pt x="66263" y="314326"/>
                  </a:cubicBezTo>
                  <a:cubicBezTo>
                    <a:pt x="78434" y="318030"/>
                    <a:pt x="105157" y="327555"/>
                    <a:pt x="102776" y="323851"/>
                  </a:cubicBezTo>
                  <a:cubicBezTo>
                    <a:pt x="100395" y="320147"/>
                    <a:pt x="64941" y="309034"/>
                    <a:pt x="51976" y="292101"/>
                  </a:cubicBezTo>
                  <a:cubicBezTo>
                    <a:pt x="39011" y="275168"/>
                    <a:pt x="31338" y="259557"/>
                    <a:pt x="24988" y="222251"/>
                  </a:cubicBezTo>
                  <a:cubicBezTo>
                    <a:pt x="18638" y="184945"/>
                    <a:pt x="4615" y="106364"/>
                    <a:pt x="13876" y="68264"/>
                  </a:cubicBezTo>
                  <a:cubicBezTo>
                    <a:pt x="23137" y="30164"/>
                    <a:pt x="62559" y="266"/>
                    <a:pt x="6150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8E17A4E7-4D56-4B24-A05A-731884E171E8}"/>
                </a:ext>
              </a:extLst>
            </p:cNvPr>
            <p:cNvSpPr/>
            <p:nvPr/>
          </p:nvSpPr>
          <p:spPr>
            <a:xfrm>
              <a:off x="7072313" y="6954838"/>
              <a:ext cx="98466" cy="6689"/>
            </a:xfrm>
            <a:custGeom>
              <a:avLst/>
              <a:gdLst>
                <a:gd name="connsiteX0" fmla="*/ 0 w 98466"/>
                <a:gd name="connsiteY0" fmla="*/ 0 h 6689"/>
                <a:gd name="connsiteX1" fmla="*/ 98425 w 98466"/>
                <a:gd name="connsiteY1" fmla="*/ 6350 h 6689"/>
                <a:gd name="connsiteX2" fmla="*/ 0 w 98466"/>
                <a:gd name="connsiteY2" fmla="*/ 0 h 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66" h="6689">
                  <a:moveTo>
                    <a:pt x="0" y="0"/>
                  </a:moveTo>
                  <a:cubicBezTo>
                    <a:pt x="0" y="0"/>
                    <a:pt x="100806" y="8467"/>
                    <a:pt x="98425" y="6350"/>
                  </a:cubicBezTo>
                  <a:cubicBezTo>
                    <a:pt x="96044" y="4233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4A7502A4-A631-407D-A963-03F717C91B2D}"/>
                </a:ext>
              </a:extLst>
            </p:cNvPr>
            <p:cNvSpPr/>
            <p:nvPr/>
          </p:nvSpPr>
          <p:spPr>
            <a:xfrm>
              <a:off x="6781269" y="6475878"/>
              <a:ext cx="174789" cy="581066"/>
            </a:xfrm>
            <a:custGeom>
              <a:avLst/>
              <a:gdLst>
                <a:gd name="connsiteX0" fmla="*/ 152931 w 174789"/>
                <a:gd name="connsiteY0" fmla="*/ 7472 h 581066"/>
                <a:gd name="connsiteX1" fmla="*/ 171981 w 174789"/>
                <a:gd name="connsiteY1" fmla="*/ 280522 h 581066"/>
                <a:gd name="connsiteX2" fmla="*/ 85198 w 174789"/>
                <a:gd name="connsiteY2" fmla="*/ 396939 h 581066"/>
                <a:gd name="connsiteX3" fmla="*/ 8998 w 174789"/>
                <a:gd name="connsiteY3" fmla="*/ 564155 h 581066"/>
                <a:gd name="connsiteX4" fmla="*/ 6881 w 174789"/>
                <a:gd name="connsiteY4" fmla="*/ 566272 h 581066"/>
                <a:gd name="connsiteX5" fmla="*/ 57681 w 174789"/>
                <a:gd name="connsiteY5" fmla="*/ 483722 h 581066"/>
                <a:gd name="connsiteX6" fmla="*/ 131764 w 174789"/>
                <a:gd name="connsiteY6" fmla="*/ 377889 h 581066"/>
                <a:gd name="connsiteX7" fmla="*/ 140231 w 174789"/>
                <a:gd name="connsiteY7" fmla="*/ 206439 h 581066"/>
                <a:gd name="connsiteX8" fmla="*/ 146581 w 174789"/>
                <a:gd name="connsiteY8" fmla="*/ 87905 h 581066"/>
                <a:gd name="connsiteX9" fmla="*/ 152931 w 174789"/>
                <a:gd name="connsiteY9" fmla="*/ 7472 h 58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789" h="581066">
                  <a:moveTo>
                    <a:pt x="152931" y="7472"/>
                  </a:moveTo>
                  <a:cubicBezTo>
                    <a:pt x="157164" y="39575"/>
                    <a:pt x="183270" y="215611"/>
                    <a:pt x="171981" y="280522"/>
                  </a:cubicBezTo>
                  <a:cubicBezTo>
                    <a:pt x="160692" y="345433"/>
                    <a:pt x="112362" y="349667"/>
                    <a:pt x="85198" y="396939"/>
                  </a:cubicBezTo>
                  <a:cubicBezTo>
                    <a:pt x="58034" y="444211"/>
                    <a:pt x="22051" y="535933"/>
                    <a:pt x="8998" y="564155"/>
                  </a:cubicBezTo>
                  <a:cubicBezTo>
                    <a:pt x="-4055" y="592377"/>
                    <a:pt x="-1233" y="579677"/>
                    <a:pt x="6881" y="566272"/>
                  </a:cubicBezTo>
                  <a:cubicBezTo>
                    <a:pt x="14995" y="552867"/>
                    <a:pt x="36867" y="515119"/>
                    <a:pt x="57681" y="483722"/>
                  </a:cubicBezTo>
                  <a:cubicBezTo>
                    <a:pt x="78495" y="452325"/>
                    <a:pt x="118006" y="424103"/>
                    <a:pt x="131764" y="377889"/>
                  </a:cubicBezTo>
                  <a:cubicBezTo>
                    <a:pt x="145522" y="331675"/>
                    <a:pt x="137761" y="254770"/>
                    <a:pt x="140231" y="206439"/>
                  </a:cubicBezTo>
                  <a:cubicBezTo>
                    <a:pt x="142700" y="158108"/>
                    <a:pt x="144112" y="120713"/>
                    <a:pt x="146581" y="87905"/>
                  </a:cubicBezTo>
                  <a:cubicBezTo>
                    <a:pt x="149050" y="55097"/>
                    <a:pt x="148698" y="-24631"/>
                    <a:pt x="152931" y="7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88EBAFEA-A496-4A4F-B1C6-565217A1973E}"/>
                </a:ext>
              </a:extLst>
            </p:cNvPr>
            <p:cNvSpPr/>
            <p:nvPr/>
          </p:nvSpPr>
          <p:spPr>
            <a:xfrm>
              <a:off x="6756188" y="6868591"/>
              <a:ext cx="306786" cy="187021"/>
            </a:xfrm>
            <a:custGeom>
              <a:avLst/>
              <a:gdLst>
                <a:gd name="connsiteX0" fmla="*/ 305012 w 306786"/>
                <a:gd name="connsiteY0" fmla="*/ 19042 h 187021"/>
                <a:gd name="connsiteX1" fmla="*/ 186479 w 306786"/>
                <a:gd name="connsiteY1" fmla="*/ 10576 h 187021"/>
                <a:gd name="connsiteX2" fmla="*/ 2329 w 306786"/>
                <a:gd name="connsiteY2" fmla="*/ 186259 h 187021"/>
                <a:gd name="connsiteX3" fmla="*/ 93345 w 306786"/>
                <a:gd name="connsiteY3" fmla="*/ 71959 h 187021"/>
                <a:gd name="connsiteX4" fmla="*/ 247862 w 306786"/>
                <a:gd name="connsiteY4" fmla="*/ 12692 h 187021"/>
                <a:gd name="connsiteX5" fmla="*/ 305012 w 306786"/>
                <a:gd name="connsiteY5" fmla="*/ 19042 h 187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86" h="187021">
                  <a:moveTo>
                    <a:pt x="305012" y="19042"/>
                  </a:moveTo>
                  <a:cubicBezTo>
                    <a:pt x="294782" y="18689"/>
                    <a:pt x="236926" y="-17293"/>
                    <a:pt x="186479" y="10576"/>
                  </a:cubicBezTo>
                  <a:cubicBezTo>
                    <a:pt x="136032" y="38445"/>
                    <a:pt x="17851" y="176029"/>
                    <a:pt x="2329" y="186259"/>
                  </a:cubicBezTo>
                  <a:cubicBezTo>
                    <a:pt x="-13193" y="196490"/>
                    <a:pt x="52423" y="100887"/>
                    <a:pt x="93345" y="71959"/>
                  </a:cubicBezTo>
                  <a:cubicBezTo>
                    <a:pt x="134267" y="43031"/>
                    <a:pt x="216465" y="23628"/>
                    <a:pt x="247862" y="12692"/>
                  </a:cubicBezTo>
                  <a:cubicBezTo>
                    <a:pt x="279259" y="1756"/>
                    <a:pt x="315242" y="19395"/>
                    <a:pt x="305012" y="19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272FFFE2-4956-444C-89AB-62B87B4DDE61}"/>
                </a:ext>
              </a:extLst>
            </p:cNvPr>
            <p:cNvSpPr/>
            <p:nvPr/>
          </p:nvSpPr>
          <p:spPr>
            <a:xfrm>
              <a:off x="2758778" y="6608556"/>
              <a:ext cx="262290" cy="421324"/>
            </a:xfrm>
            <a:custGeom>
              <a:avLst/>
              <a:gdLst>
                <a:gd name="connsiteX0" fmla="*/ 297 w 262290"/>
                <a:gd name="connsiteY0" fmla="*/ 207 h 421324"/>
                <a:gd name="connsiteX1" fmla="*/ 100310 w 262290"/>
                <a:gd name="connsiteY1" fmla="*/ 97044 h 421324"/>
                <a:gd name="connsiteX2" fmla="*/ 101897 w 262290"/>
                <a:gd name="connsiteY2" fmla="*/ 189119 h 421324"/>
                <a:gd name="connsiteX3" fmla="*/ 136822 w 262290"/>
                <a:gd name="connsiteY3" fmla="*/ 284369 h 421324"/>
                <a:gd name="connsiteX4" fmla="*/ 260647 w 262290"/>
                <a:gd name="connsiteY4" fmla="*/ 419307 h 421324"/>
                <a:gd name="connsiteX5" fmla="*/ 203497 w 262290"/>
                <a:gd name="connsiteY5" fmla="*/ 354219 h 421324"/>
                <a:gd name="connsiteX6" fmla="*/ 139997 w 262290"/>
                <a:gd name="connsiteY6" fmla="*/ 204994 h 421324"/>
                <a:gd name="connsiteX7" fmla="*/ 136822 w 262290"/>
                <a:gd name="connsiteY7" fmla="*/ 124032 h 421324"/>
                <a:gd name="connsiteX8" fmla="*/ 297 w 262290"/>
                <a:gd name="connsiteY8" fmla="*/ 207 h 42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290" h="421324">
                  <a:moveTo>
                    <a:pt x="297" y="207"/>
                  </a:moveTo>
                  <a:cubicBezTo>
                    <a:pt x="-5788" y="-4291"/>
                    <a:pt x="83377" y="65559"/>
                    <a:pt x="100310" y="97044"/>
                  </a:cubicBezTo>
                  <a:cubicBezTo>
                    <a:pt x="117243" y="128529"/>
                    <a:pt x="95812" y="157898"/>
                    <a:pt x="101897" y="189119"/>
                  </a:cubicBezTo>
                  <a:cubicBezTo>
                    <a:pt x="107982" y="220340"/>
                    <a:pt x="110364" y="246004"/>
                    <a:pt x="136822" y="284369"/>
                  </a:cubicBezTo>
                  <a:cubicBezTo>
                    <a:pt x="163280" y="322734"/>
                    <a:pt x="249535" y="407665"/>
                    <a:pt x="260647" y="419307"/>
                  </a:cubicBezTo>
                  <a:cubicBezTo>
                    <a:pt x="271760" y="430949"/>
                    <a:pt x="223605" y="389938"/>
                    <a:pt x="203497" y="354219"/>
                  </a:cubicBezTo>
                  <a:cubicBezTo>
                    <a:pt x="183389" y="318500"/>
                    <a:pt x="151109" y="243358"/>
                    <a:pt x="139997" y="204994"/>
                  </a:cubicBezTo>
                  <a:cubicBezTo>
                    <a:pt x="128885" y="166630"/>
                    <a:pt x="162222" y="162396"/>
                    <a:pt x="136822" y="124032"/>
                  </a:cubicBezTo>
                  <a:cubicBezTo>
                    <a:pt x="111422" y="85668"/>
                    <a:pt x="6382" y="4705"/>
                    <a:pt x="297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DC13ECC0-F3F7-41C6-AA69-5EB8D271C0E8}"/>
                </a:ext>
              </a:extLst>
            </p:cNvPr>
            <p:cNvSpPr/>
            <p:nvPr/>
          </p:nvSpPr>
          <p:spPr>
            <a:xfrm>
              <a:off x="2663083" y="6618784"/>
              <a:ext cx="257919" cy="414362"/>
            </a:xfrm>
            <a:custGeom>
              <a:avLst/>
              <a:gdLst>
                <a:gd name="connsiteX0" fmla="*/ 164255 w 257919"/>
                <a:gd name="connsiteY0" fmla="*/ 9029 h 414362"/>
                <a:gd name="connsiteX1" fmla="*/ 18205 w 257919"/>
                <a:gd name="connsiteY1" fmla="*/ 9029 h 414362"/>
                <a:gd name="connsiteX2" fmla="*/ 5505 w 257919"/>
                <a:gd name="connsiteY2" fmla="*/ 109041 h 414362"/>
                <a:gd name="connsiteX3" fmla="*/ 48367 w 257919"/>
                <a:gd name="connsiteY3" fmla="*/ 191591 h 414362"/>
                <a:gd name="connsiteX4" fmla="*/ 91230 w 257919"/>
                <a:gd name="connsiteY4" fmla="*/ 285254 h 414362"/>
                <a:gd name="connsiteX5" fmla="*/ 122980 w 257919"/>
                <a:gd name="connsiteY5" fmla="*/ 393204 h 414362"/>
                <a:gd name="connsiteX6" fmla="*/ 224580 w 257919"/>
                <a:gd name="connsiteY6" fmla="*/ 413841 h 414362"/>
                <a:gd name="connsiteX7" fmla="*/ 257917 w 257919"/>
                <a:gd name="connsiteY7" fmla="*/ 383679 h 414362"/>
                <a:gd name="connsiteX8" fmla="*/ 226167 w 257919"/>
                <a:gd name="connsiteY8" fmla="*/ 304304 h 414362"/>
                <a:gd name="connsiteX9" fmla="*/ 205530 w 257919"/>
                <a:gd name="connsiteY9" fmla="*/ 228104 h 414362"/>
                <a:gd name="connsiteX10" fmla="*/ 229342 w 257919"/>
                <a:gd name="connsiteY10" fmla="*/ 345579 h 414362"/>
                <a:gd name="connsiteX11" fmla="*/ 203942 w 257919"/>
                <a:gd name="connsiteY11" fmla="*/ 380504 h 414362"/>
                <a:gd name="connsiteX12" fmla="*/ 129330 w 257919"/>
                <a:gd name="connsiteY12" fmla="*/ 347166 h 414362"/>
                <a:gd name="connsiteX13" fmla="*/ 62655 w 257919"/>
                <a:gd name="connsiteY13" fmla="*/ 215404 h 414362"/>
                <a:gd name="connsiteX14" fmla="*/ 21380 w 257919"/>
                <a:gd name="connsiteY14" fmla="*/ 161429 h 414362"/>
                <a:gd name="connsiteX15" fmla="*/ 24555 w 257919"/>
                <a:gd name="connsiteY15" fmla="*/ 93166 h 414362"/>
                <a:gd name="connsiteX16" fmla="*/ 34080 w 257919"/>
                <a:gd name="connsiteY16" fmla="*/ 47129 h 414362"/>
                <a:gd name="connsiteX17" fmla="*/ 164255 w 257919"/>
                <a:gd name="connsiteY17" fmla="*/ 9029 h 4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7919" h="414362">
                  <a:moveTo>
                    <a:pt x="164255" y="9029"/>
                  </a:moveTo>
                  <a:cubicBezTo>
                    <a:pt x="161609" y="2679"/>
                    <a:pt x="44663" y="-7640"/>
                    <a:pt x="18205" y="9029"/>
                  </a:cubicBezTo>
                  <a:cubicBezTo>
                    <a:pt x="-8253" y="25698"/>
                    <a:pt x="478" y="78614"/>
                    <a:pt x="5505" y="109041"/>
                  </a:cubicBezTo>
                  <a:cubicBezTo>
                    <a:pt x="10532" y="139468"/>
                    <a:pt x="34080" y="162222"/>
                    <a:pt x="48367" y="191591"/>
                  </a:cubicBezTo>
                  <a:cubicBezTo>
                    <a:pt x="62654" y="220960"/>
                    <a:pt x="78795" y="251652"/>
                    <a:pt x="91230" y="285254"/>
                  </a:cubicBezTo>
                  <a:cubicBezTo>
                    <a:pt x="103665" y="318856"/>
                    <a:pt x="100755" y="371773"/>
                    <a:pt x="122980" y="393204"/>
                  </a:cubicBezTo>
                  <a:cubicBezTo>
                    <a:pt x="145205" y="414635"/>
                    <a:pt x="202091" y="415428"/>
                    <a:pt x="224580" y="413841"/>
                  </a:cubicBezTo>
                  <a:cubicBezTo>
                    <a:pt x="247069" y="412254"/>
                    <a:pt x="257653" y="401935"/>
                    <a:pt x="257917" y="383679"/>
                  </a:cubicBezTo>
                  <a:cubicBezTo>
                    <a:pt x="258181" y="365423"/>
                    <a:pt x="234898" y="330233"/>
                    <a:pt x="226167" y="304304"/>
                  </a:cubicBezTo>
                  <a:cubicBezTo>
                    <a:pt x="217436" y="278375"/>
                    <a:pt x="205001" y="221225"/>
                    <a:pt x="205530" y="228104"/>
                  </a:cubicBezTo>
                  <a:cubicBezTo>
                    <a:pt x="206059" y="234983"/>
                    <a:pt x="229607" y="320179"/>
                    <a:pt x="229342" y="345579"/>
                  </a:cubicBezTo>
                  <a:cubicBezTo>
                    <a:pt x="229077" y="370979"/>
                    <a:pt x="220611" y="380240"/>
                    <a:pt x="203942" y="380504"/>
                  </a:cubicBezTo>
                  <a:cubicBezTo>
                    <a:pt x="187273" y="380769"/>
                    <a:pt x="152878" y="374683"/>
                    <a:pt x="129330" y="347166"/>
                  </a:cubicBezTo>
                  <a:cubicBezTo>
                    <a:pt x="105782" y="319649"/>
                    <a:pt x="80647" y="246360"/>
                    <a:pt x="62655" y="215404"/>
                  </a:cubicBezTo>
                  <a:cubicBezTo>
                    <a:pt x="44663" y="184448"/>
                    <a:pt x="27730" y="181802"/>
                    <a:pt x="21380" y="161429"/>
                  </a:cubicBezTo>
                  <a:cubicBezTo>
                    <a:pt x="15030" y="141056"/>
                    <a:pt x="22438" y="112216"/>
                    <a:pt x="24555" y="93166"/>
                  </a:cubicBezTo>
                  <a:cubicBezTo>
                    <a:pt x="26672" y="74116"/>
                    <a:pt x="12913" y="59829"/>
                    <a:pt x="34080" y="47129"/>
                  </a:cubicBezTo>
                  <a:cubicBezTo>
                    <a:pt x="55247" y="34429"/>
                    <a:pt x="166901" y="15379"/>
                    <a:pt x="164255" y="9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3FA23E91-D798-49B7-A215-929C59592737}"/>
                </a:ext>
              </a:extLst>
            </p:cNvPr>
            <p:cNvSpPr/>
            <p:nvPr/>
          </p:nvSpPr>
          <p:spPr>
            <a:xfrm>
              <a:off x="2882423" y="6847162"/>
              <a:ext cx="97394" cy="190640"/>
            </a:xfrm>
            <a:custGeom>
              <a:avLst/>
              <a:gdLst>
                <a:gd name="connsiteX0" fmla="*/ 477 w 97394"/>
                <a:gd name="connsiteY0" fmla="*/ 1313 h 190640"/>
                <a:gd name="connsiteX1" fmla="*/ 97315 w 97394"/>
                <a:gd name="connsiteY1" fmla="*/ 168001 h 190640"/>
                <a:gd name="connsiteX2" fmla="*/ 17940 w 97394"/>
                <a:gd name="connsiteY2" fmla="*/ 187051 h 190640"/>
                <a:gd name="connsiteX3" fmla="*/ 68740 w 97394"/>
                <a:gd name="connsiteY3" fmla="*/ 148951 h 190640"/>
                <a:gd name="connsiteX4" fmla="*/ 59215 w 97394"/>
                <a:gd name="connsiteY4" fmla="*/ 91801 h 190640"/>
                <a:gd name="connsiteX5" fmla="*/ 477 w 97394"/>
                <a:gd name="connsiteY5" fmla="*/ 1313 h 19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94" h="190640">
                  <a:moveTo>
                    <a:pt x="477" y="1313"/>
                  </a:moveTo>
                  <a:cubicBezTo>
                    <a:pt x="6827" y="14013"/>
                    <a:pt x="94405" y="137045"/>
                    <a:pt x="97315" y="168001"/>
                  </a:cubicBezTo>
                  <a:cubicBezTo>
                    <a:pt x="100225" y="198957"/>
                    <a:pt x="22702" y="190226"/>
                    <a:pt x="17940" y="187051"/>
                  </a:cubicBezTo>
                  <a:cubicBezTo>
                    <a:pt x="13178" y="183876"/>
                    <a:pt x="61861" y="164826"/>
                    <a:pt x="68740" y="148951"/>
                  </a:cubicBezTo>
                  <a:cubicBezTo>
                    <a:pt x="75619" y="133076"/>
                    <a:pt x="65300" y="111909"/>
                    <a:pt x="59215" y="91801"/>
                  </a:cubicBezTo>
                  <a:cubicBezTo>
                    <a:pt x="53130" y="71693"/>
                    <a:pt x="-5873" y="-11387"/>
                    <a:pt x="477" y="1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5387FCAC-0EA5-4A31-B8BC-7F8E2F5F960D}"/>
                </a:ext>
              </a:extLst>
            </p:cNvPr>
            <p:cNvSpPr/>
            <p:nvPr/>
          </p:nvSpPr>
          <p:spPr>
            <a:xfrm>
              <a:off x="2498083" y="6623786"/>
              <a:ext cx="249374" cy="328413"/>
            </a:xfrm>
            <a:custGeom>
              <a:avLst/>
              <a:gdLst>
                <a:gd name="connsiteX0" fmla="*/ 248292 w 249374"/>
                <a:gd name="connsiteY0" fmla="*/ 852 h 328413"/>
                <a:gd name="connsiteX1" fmla="*/ 18105 w 249374"/>
                <a:gd name="connsiteY1" fmla="*/ 42127 h 328413"/>
                <a:gd name="connsiteX2" fmla="*/ 21280 w 249374"/>
                <a:gd name="connsiteY2" fmla="*/ 231039 h 328413"/>
                <a:gd name="connsiteX3" fmla="*/ 73667 w 249374"/>
                <a:gd name="connsiteY3" fmla="*/ 327877 h 328413"/>
                <a:gd name="connsiteX4" fmla="*/ 64142 w 249374"/>
                <a:gd name="connsiteY4" fmla="*/ 191352 h 328413"/>
                <a:gd name="connsiteX5" fmla="*/ 65730 w 249374"/>
                <a:gd name="connsiteY5" fmla="*/ 291364 h 328413"/>
                <a:gd name="connsiteX6" fmla="*/ 41917 w 249374"/>
                <a:gd name="connsiteY6" fmla="*/ 237389 h 328413"/>
                <a:gd name="connsiteX7" fmla="*/ 21280 w 249374"/>
                <a:gd name="connsiteY7" fmla="*/ 181827 h 328413"/>
                <a:gd name="connsiteX8" fmla="*/ 19692 w 249374"/>
                <a:gd name="connsiteY8" fmla="*/ 108802 h 328413"/>
                <a:gd name="connsiteX9" fmla="*/ 29217 w 249374"/>
                <a:gd name="connsiteY9" fmla="*/ 69114 h 328413"/>
                <a:gd name="connsiteX10" fmla="*/ 102242 w 249374"/>
                <a:gd name="connsiteY10" fmla="*/ 18314 h 328413"/>
                <a:gd name="connsiteX11" fmla="*/ 248292 w 249374"/>
                <a:gd name="connsiteY11" fmla="*/ 852 h 3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374" h="328413">
                  <a:moveTo>
                    <a:pt x="248292" y="852"/>
                  </a:moveTo>
                  <a:cubicBezTo>
                    <a:pt x="234269" y="4821"/>
                    <a:pt x="55940" y="3763"/>
                    <a:pt x="18105" y="42127"/>
                  </a:cubicBezTo>
                  <a:cubicBezTo>
                    <a:pt x="-19730" y="80492"/>
                    <a:pt x="12020" y="183414"/>
                    <a:pt x="21280" y="231039"/>
                  </a:cubicBezTo>
                  <a:cubicBezTo>
                    <a:pt x="30540" y="278664"/>
                    <a:pt x="66523" y="334492"/>
                    <a:pt x="73667" y="327877"/>
                  </a:cubicBezTo>
                  <a:cubicBezTo>
                    <a:pt x="80811" y="321262"/>
                    <a:pt x="65465" y="197438"/>
                    <a:pt x="64142" y="191352"/>
                  </a:cubicBezTo>
                  <a:cubicBezTo>
                    <a:pt x="62819" y="185266"/>
                    <a:pt x="69434" y="283691"/>
                    <a:pt x="65730" y="291364"/>
                  </a:cubicBezTo>
                  <a:cubicBezTo>
                    <a:pt x="62026" y="299037"/>
                    <a:pt x="49325" y="255645"/>
                    <a:pt x="41917" y="237389"/>
                  </a:cubicBezTo>
                  <a:cubicBezTo>
                    <a:pt x="34509" y="219133"/>
                    <a:pt x="24984" y="203258"/>
                    <a:pt x="21280" y="181827"/>
                  </a:cubicBezTo>
                  <a:cubicBezTo>
                    <a:pt x="17576" y="160396"/>
                    <a:pt x="18369" y="127588"/>
                    <a:pt x="19692" y="108802"/>
                  </a:cubicBezTo>
                  <a:cubicBezTo>
                    <a:pt x="21015" y="90016"/>
                    <a:pt x="15459" y="84195"/>
                    <a:pt x="29217" y="69114"/>
                  </a:cubicBezTo>
                  <a:cubicBezTo>
                    <a:pt x="42975" y="54033"/>
                    <a:pt x="68375" y="29162"/>
                    <a:pt x="102242" y="18314"/>
                  </a:cubicBezTo>
                  <a:cubicBezTo>
                    <a:pt x="136109" y="7466"/>
                    <a:pt x="262315" y="-3117"/>
                    <a:pt x="248292" y="8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3B2F000-BCBB-4A2F-A01A-AAF738F3F504}"/>
                </a:ext>
              </a:extLst>
            </p:cNvPr>
            <p:cNvSpPr/>
            <p:nvPr/>
          </p:nvSpPr>
          <p:spPr>
            <a:xfrm>
              <a:off x="2540463" y="6771948"/>
              <a:ext cx="174502" cy="96518"/>
            </a:xfrm>
            <a:custGeom>
              <a:avLst/>
              <a:gdLst>
                <a:gd name="connsiteX0" fmla="*/ 172575 w 174502"/>
                <a:gd name="connsiteY0" fmla="*/ 86052 h 96518"/>
                <a:gd name="connsiteX1" fmla="*/ 74150 w 174502"/>
                <a:gd name="connsiteY1" fmla="*/ 9852 h 96518"/>
                <a:gd name="connsiteX2" fmla="*/ 36050 w 174502"/>
                <a:gd name="connsiteY2" fmla="*/ 13027 h 96518"/>
                <a:gd name="connsiteX3" fmla="*/ 9062 w 174502"/>
                <a:gd name="connsiteY3" fmla="*/ 95577 h 96518"/>
                <a:gd name="connsiteX4" fmla="*/ 4300 w 174502"/>
                <a:gd name="connsiteY4" fmla="*/ 54302 h 96518"/>
                <a:gd name="connsiteX5" fmla="*/ 67800 w 174502"/>
                <a:gd name="connsiteY5" fmla="*/ 1915 h 96518"/>
                <a:gd name="connsiteX6" fmla="*/ 134475 w 174502"/>
                <a:gd name="connsiteY6" fmla="*/ 17790 h 96518"/>
                <a:gd name="connsiteX7" fmla="*/ 172575 w 174502"/>
                <a:gd name="connsiteY7" fmla="*/ 86052 h 9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502" h="96518">
                  <a:moveTo>
                    <a:pt x="172575" y="86052"/>
                  </a:moveTo>
                  <a:cubicBezTo>
                    <a:pt x="162521" y="84729"/>
                    <a:pt x="96904" y="22023"/>
                    <a:pt x="74150" y="9852"/>
                  </a:cubicBezTo>
                  <a:cubicBezTo>
                    <a:pt x="51396" y="-2319"/>
                    <a:pt x="46898" y="-1260"/>
                    <a:pt x="36050" y="13027"/>
                  </a:cubicBezTo>
                  <a:cubicBezTo>
                    <a:pt x="25202" y="27314"/>
                    <a:pt x="14354" y="88698"/>
                    <a:pt x="9062" y="95577"/>
                  </a:cubicBezTo>
                  <a:cubicBezTo>
                    <a:pt x="3770" y="102456"/>
                    <a:pt x="-5490" y="69912"/>
                    <a:pt x="4300" y="54302"/>
                  </a:cubicBezTo>
                  <a:cubicBezTo>
                    <a:pt x="14090" y="38692"/>
                    <a:pt x="46104" y="8000"/>
                    <a:pt x="67800" y="1915"/>
                  </a:cubicBezTo>
                  <a:cubicBezTo>
                    <a:pt x="89496" y="-4170"/>
                    <a:pt x="118071" y="5090"/>
                    <a:pt x="134475" y="17790"/>
                  </a:cubicBezTo>
                  <a:cubicBezTo>
                    <a:pt x="150879" y="30490"/>
                    <a:pt x="182629" y="87375"/>
                    <a:pt x="172575" y="86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E6A330CE-743C-4EC1-A213-E4332B18CC72}"/>
                </a:ext>
              </a:extLst>
            </p:cNvPr>
            <p:cNvSpPr/>
            <p:nvPr/>
          </p:nvSpPr>
          <p:spPr>
            <a:xfrm>
              <a:off x="2579649" y="6817207"/>
              <a:ext cx="188951" cy="317654"/>
            </a:xfrm>
            <a:custGeom>
              <a:avLst/>
              <a:gdLst>
                <a:gd name="connsiteX0" fmla="*/ 39 w 188951"/>
                <a:gd name="connsiteY0" fmla="*/ 2693 h 317654"/>
                <a:gd name="connsiteX1" fmla="*/ 60364 w 188951"/>
                <a:gd name="connsiteY1" fmla="*/ 56668 h 317654"/>
                <a:gd name="connsiteX2" fmla="*/ 125451 w 188951"/>
                <a:gd name="connsiteY2" fmla="*/ 170968 h 317654"/>
                <a:gd name="connsiteX3" fmla="*/ 141326 w 188951"/>
                <a:gd name="connsiteY3" fmla="*/ 296381 h 317654"/>
                <a:gd name="connsiteX4" fmla="*/ 154026 w 188951"/>
                <a:gd name="connsiteY4" fmla="*/ 313843 h 317654"/>
                <a:gd name="connsiteX5" fmla="*/ 188951 w 188951"/>
                <a:gd name="connsiteY5" fmla="*/ 313843 h 317654"/>
                <a:gd name="connsiteX6" fmla="*/ 154026 w 188951"/>
                <a:gd name="connsiteY6" fmla="*/ 272568 h 317654"/>
                <a:gd name="connsiteX7" fmla="*/ 123864 w 188951"/>
                <a:gd name="connsiteY7" fmla="*/ 137631 h 317654"/>
                <a:gd name="connsiteX8" fmla="*/ 52426 w 188951"/>
                <a:gd name="connsiteY8" fmla="*/ 23331 h 317654"/>
                <a:gd name="connsiteX9" fmla="*/ 39 w 188951"/>
                <a:gd name="connsiteY9" fmla="*/ 2693 h 31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51" h="317654">
                  <a:moveTo>
                    <a:pt x="39" y="2693"/>
                  </a:moveTo>
                  <a:cubicBezTo>
                    <a:pt x="1362" y="8249"/>
                    <a:pt x="39462" y="28622"/>
                    <a:pt x="60364" y="56668"/>
                  </a:cubicBezTo>
                  <a:cubicBezTo>
                    <a:pt x="81266" y="84714"/>
                    <a:pt x="111957" y="131016"/>
                    <a:pt x="125451" y="170968"/>
                  </a:cubicBezTo>
                  <a:cubicBezTo>
                    <a:pt x="138945" y="210920"/>
                    <a:pt x="136564" y="272569"/>
                    <a:pt x="141326" y="296381"/>
                  </a:cubicBezTo>
                  <a:cubicBezTo>
                    <a:pt x="146088" y="320193"/>
                    <a:pt x="146089" y="310933"/>
                    <a:pt x="154026" y="313843"/>
                  </a:cubicBezTo>
                  <a:cubicBezTo>
                    <a:pt x="161963" y="316753"/>
                    <a:pt x="188951" y="320722"/>
                    <a:pt x="188951" y="313843"/>
                  </a:cubicBezTo>
                  <a:cubicBezTo>
                    <a:pt x="188951" y="306964"/>
                    <a:pt x="164874" y="301937"/>
                    <a:pt x="154026" y="272568"/>
                  </a:cubicBezTo>
                  <a:cubicBezTo>
                    <a:pt x="143178" y="243199"/>
                    <a:pt x="140797" y="179171"/>
                    <a:pt x="123864" y="137631"/>
                  </a:cubicBezTo>
                  <a:cubicBezTo>
                    <a:pt x="106931" y="96091"/>
                    <a:pt x="73857" y="48202"/>
                    <a:pt x="52426" y="23331"/>
                  </a:cubicBezTo>
                  <a:cubicBezTo>
                    <a:pt x="30995" y="-1540"/>
                    <a:pt x="-1284" y="-2863"/>
                    <a:pt x="39" y="26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AFF862E-C1E9-483C-9D26-3B8C2C7063C8}"/>
                </a:ext>
              </a:extLst>
            </p:cNvPr>
            <p:cNvSpPr/>
            <p:nvPr/>
          </p:nvSpPr>
          <p:spPr>
            <a:xfrm>
              <a:off x="2620617" y="6783001"/>
              <a:ext cx="145464" cy="337084"/>
            </a:xfrm>
            <a:custGeom>
              <a:avLst/>
              <a:gdLst>
                <a:gd name="connsiteX0" fmla="*/ 1933 w 145464"/>
                <a:gd name="connsiteY0" fmla="*/ 5149 h 337084"/>
                <a:gd name="connsiteX1" fmla="*/ 52733 w 145464"/>
                <a:gd name="connsiteY1" fmla="*/ 32137 h 337084"/>
                <a:gd name="connsiteX2" fmla="*/ 136871 w 145464"/>
                <a:gd name="connsiteY2" fmla="*/ 170249 h 337084"/>
                <a:gd name="connsiteX3" fmla="*/ 143221 w 145464"/>
                <a:gd name="connsiteY3" fmla="*/ 335349 h 337084"/>
                <a:gd name="connsiteX4" fmla="*/ 141633 w 145464"/>
                <a:gd name="connsiteY4" fmla="*/ 248037 h 337084"/>
                <a:gd name="connsiteX5" fmla="*/ 119408 w 145464"/>
                <a:gd name="connsiteY5" fmla="*/ 109924 h 337084"/>
                <a:gd name="connsiteX6" fmla="*/ 1933 w 145464"/>
                <a:gd name="connsiteY6" fmla="*/ 5149 h 3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64" h="337084">
                  <a:moveTo>
                    <a:pt x="1933" y="5149"/>
                  </a:moveTo>
                  <a:cubicBezTo>
                    <a:pt x="-9179" y="-7815"/>
                    <a:pt x="30243" y="4620"/>
                    <a:pt x="52733" y="32137"/>
                  </a:cubicBezTo>
                  <a:cubicBezTo>
                    <a:pt x="75223" y="59654"/>
                    <a:pt x="121790" y="119714"/>
                    <a:pt x="136871" y="170249"/>
                  </a:cubicBezTo>
                  <a:cubicBezTo>
                    <a:pt x="151952" y="220784"/>
                    <a:pt x="142427" y="322384"/>
                    <a:pt x="143221" y="335349"/>
                  </a:cubicBezTo>
                  <a:cubicBezTo>
                    <a:pt x="144015" y="348314"/>
                    <a:pt x="145602" y="285608"/>
                    <a:pt x="141633" y="248037"/>
                  </a:cubicBezTo>
                  <a:cubicBezTo>
                    <a:pt x="137664" y="210466"/>
                    <a:pt x="141633" y="151464"/>
                    <a:pt x="119408" y="109924"/>
                  </a:cubicBezTo>
                  <a:cubicBezTo>
                    <a:pt x="97183" y="68384"/>
                    <a:pt x="13045" y="18113"/>
                    <a:pt x="1933" y="51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46165AF-D945-4106-B23E-570FF120C03B}"/>
                </a:ext>
              </a:extLst>
            </p:cNvPr>
            <p:cNvSpPr/>
            <p:nvPr/>
          </p:nvSpPr>
          <p:spPr>
            <a:xfrm>
              <a:off x="2563793" y="6878567"/>
              <a:ext cx="122792" cy="265400"/>
            </a:xfrm>
            <a:custGeom>
              <a:avLst/>
              <a:gdLst>
                <a:gd name="connsiteX0" fmla="*/ 20 w 122792"/>
                <a:gd name="connsiteY0" fmla="*/ 71 h 265400"/>
                <a:gd name="connsiteX1" fmla="*/ 106382 w 122792"/>
                <a:gd name="connsiteY1" fmla="*/ 114371 h 265400"/>
                <a:gd name="connsiteX2" fmla="*/ 106382 w 122792"/>
                <a:gd name="connsiteY2" fmla="*/ 233433 h 265400"/>
                <a:gd name="connsiteX3" fmla="*/ 98445 w 122792"/>
                <a:gd name="connsiteY3" fmla="*/ 263596 h 265400"/>
                <a:gd name="connsiteX4" fmla="*/ 117495 w 122792"/>
                <a:gd name="connsiteY4" fmla="*/ 193746 h 265400"/>
                <a:gd name="connsiteX5" fmla="*/ 115907 w 122792"/>
                <a:gd name="connsiteY5" fmla="*/ 98496 h 265400"/>
                <a:gd name="connsiteX6" fmla="*/ 20 w 122792"/>
                <a:gd name="connsiteY6" fmla="*/ 71 h 2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792" h="265400">
                  <a:moveTo>
                    <a:pt x="20" y="71"/>
                  </a:moveTo>
                  <a:cubicBezTo>
                    <a:pt x="-1568" y="2717"/>
                    <a:pt x="88655" y="75477"/>
                    <a:pt x="106382" y="114371"/>
                  </a:cubicBezTo>
                  <a:cubicBezTo>
                    <a:pt x="124109" y="153265"/>
                    <a:pt x="107705" y="208562"/>
                    <a:pt x="106382" y="233433"/>
                  </a:cubicBezTo>
                  <a:cubicBezTo>
                    <a:pt x="105059" y="258304"/>
                    <a:pt x="96593" y="270211"/>
                    <a:pt x="98445" y="263596"/>
                  </a:cubicBezTo>
                  <a:cubicBezTo>
                    <a:pt x="100297" y="256982"/>
                    <a:pt x="114585" y="221263"/>
                    <a:pt x="117495" y="193746"/>
                  </a:cubicBezTo>
                  <a:cubicBezTo>
                    <a:pt x="120405" y="166229"/>
                    <a:pt x="128607" y="128129"/>
                    <a:pt x="115907" y="98496"/>
                  </a:cubicBezTo>
                  <a:cubicBezTo>
                    <a:pt x="103207" y="68863"/>
                    <a:pt x="1608" y="-2575"/>
                    <a:pt x="20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9EE6B31A-A6ED-4505-A4DE-B8E4D48CA1B7}"/>
                </a:ext>
              </a:extLst>
            </p:cNvPr>
            <p:cNvSpPr/>
            <p:nvPr/>
          </p:nvSpPr>
          <p:spPr>
            <a:xfrm>
              <a:off x="2507087" y="6798892"/>
              <a:ext cx="150514" cy="351752"/>
            </a:xfrm>
            <a:custGeom>
              <a:avLst/>
              <a:gdLst>
                <a:gd name="connsiteX0" fmla="*/ 1163 w 150514"/>
                <a:gd name="connsiteY0" fmla="*/ 371 h 351752"/>
                <a:gd name="connsiteX1" fmla="*/ 50376 w 150514"/>
                <a:gd name="connsiteY1" fmla="*/ 186108 h 351752"/>
                <a:gd name="connsiteX2" fmla="*/ 88476 w 150514"/>
                <a:gd name="connsiteY2" fmla="*/ 275008 h 351752"/>
                <a:gd name="connsiteX3" fmla="*/ 150388 w 150514"/>
                <a:gd name="connsiteY3" fmla="*/ 351208 h 351752"/>
                <a:gd name="connsiteX4" fmla="*/ 71013 w 150514"/>
                <a:gd name="connsiteY4" fmla="*/ 235321 h 351752"/>
                <a:gd name="connsiteX5" fmla="*/ 20213 w 150514"/>
                <a:gd name="connsiteY5" fmla="*/ 140071 h 351752"/>
                <a:gd name="connsiteX6" fmla="*/ 1163 w 150514"/>
                <a:gd name="connsiteY6" fmla="*/ 371 h 3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514" h="351752">
                  <a:moveTo>
                    <a:pt x="1163" y="371"/>
                  </a:moveTo>
                  <a:cubicBezTo>
                    <a:pt x="6190" y="8044"/>
                    <a:pt x="35824" y="140335"/>
                    <a:pt x="50376" y="186108"/>
                  </a:cubicBezTo>
                  <a:cubicBezTo>
                    <a:pt x="64928" y="231881"/>
                    <a:pt x="71807" y="247491"/>
                    <a:pt x="88476" y="275008"/>
                  </a:cubicBezTo>
                  <a:cubicBezTo>
                    <a:pt x="105145" y="302525"/>
                    <a:pt x="153298" y="357822"/>
                    <a:pt x="150388" y="351208"/>
                  </a:cubicBezTo>
                  <a:cubicBezTo>
                    <a:pt x="147478" y="344594"/>
                    <a:pt x="92709" y="270510"/>
                    <a:pt x="71013" y="235321"/>
                  </a:cubicBezTo>
                  <a:cubicBezTo>
                    <a:pt x="49317" y="200132"/>
                    <a:pt x="32119" y="173938"/>
                    <a:pt x="20213" y="140071"/>
                  </a:cubicBezTo>
                  <a:cubicBezTo>
                    <a:pt x="8307" y="106204"/>
                    <a:pt x="-3864" y="-7302"/>
                    <a:pt x="1163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7F67F97-7B64-455E-9CCE-02E433D17088}"/>
                </a:ext>
              </a:extLst>
            </p:cNvPr>
            <p:cNvSpPr/>
            <p:nvPr/>
          </p:nvSpPr>
          <p:spPr>
            <a:xfrm>
              <a:off x="2643220" y="7101376"/>
              <a:ext cx="119602" cy="58706"/>
            </a:xfrm>
            <a:custGeom>
              <a:avLst/>
              <a:gdLst>
                <a:gd name="connsiteX0" fmla="*/ 119030 w 119602"/>
                <a:gd name="connsiteY0" fmla="*/ 42374 h 58706"/>
                <a:gd name="connsiteX1" fmla="*/ 46005 w 119602"/>
                <a:gd name="connsiteY1" fmla="*/ 7449 h 58706"/>
                <a:gd name="connsiteX2" fmla="*/ 36480 w 119602"/>
                <a:gd name="connsiteY2" fmla="*/ 4274 h 58706"/>
                <a:gd name="connsiteX3" fmla="*/ 1555 w 119602"/>
                <a:gd name="connsiteY3" fmla="*/ 56662 h 58706"/>
                <a:gd name="connsiteX4" fmla="*/ 119030 w 119602"/>
                <a:gd name="connsiteY4" fmla="*/ 42374 h 5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02" h="58706">
                  <a:moveTo>
                    <a:pt x="119030" y="42374"/>
                  </a:moveTo>
                  <a:cubicBezTo>
                    <a:pt x="126438" y="34172"/>
                    <a:pt x="59763" y="13799"/>
                    <a:pt x="46005" y="7449"/>
                  </a:cubicBezTo>
                  <a:cubicBezTo>
                    <a:pt x="32247" y="1099"/>
                    <a:pt x="43888" y="-3928"/>
                    <a:pt x="36480" y="4274"/>
                  </a:cubicBezTo>
                  <a:cubicBezTo>
                    <a:pt x="29072" y="12476"/>
                    <a:pt x="-7970" y="49518"/>
                    <a:pt x="1555" y="56662"/>
                  </a:cubicBezTo>
                  <a:cubicBezTo>
                    <a:pt x="11080" y="63806"/>
                    <a:pt x="111622" y="50576"/>
                    <a:pt x="119030" y="42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3E4E0703-C79B-4F3A-9711-225505EA4995}"/>
                </a:ext>
              </a:extLst>
            </p:cNvPr>
            <p:cNvSpPr/>
            <p:nvPr/>
          </p:nvSpPr>
          <p:spPr>
            <a:xfrm>
              <a:off x="2596916" y="6916736"/>
              <a:ext cx="80277" cy="167144"/>
            </a:xfrm>
            <a:custGeom>
              <a:avLst/>
              <a:gdLst>
                <a:gd name="connsiteX0" fmla="*/ 234 w 80277"/>
                <a:gd name="connsiteY0" fmla="*/ 2 h 167144"/>
                <a:gd name="connsiteX1" fmla="*/ 51034 w 80277"/>
                <a:gd name="connsiteY1" fmla="*/ 96839 h 167144"/>
                <a:gd name="connsiteX2" fmla="*/ 43097 w 80277"/>
                <a:gd name="connsiteY2" fmla="*/ 166689 h 167144"/>
                <a:gd name="connsiteX3" fmla="*/ 73259 w 80277"/>
                <a:gd name="connsiteY3" fmla="*/ 125414 h 167144"/>
                <a:gd name="connsiteX4" fmla="*/ 74847 w 80277"/>
                <a:gd name="connsiteY4" fmla="*/ 93664 h 167144"/>
                <a:gd name="connsiteX5" fmla="*/ 234 w 80277"/>
                <a:gd name="connsiteY5" fmla="*/ 2 h 16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277" h="167144">
                  <a:moveTo>
                    <a:pt x="234" y="2"/>
                  </a:moveTo>
                  <a:cubicBezTo>
                    <a:pt x="-3735" y="531"/>
                    <a:pt x="43890" y="69058"/>
                    <a:pt x="51034" y="96839"/>
                  </a:cubicBezTo>
                  <a:cubicBezTo>
                    <a:pt x="58178" y="124620"/>
                    <a:pt x="39393" y="161927"/>
                    <a:pt x="43097" y="166689"/>
                  </a:cubicBezTo>
                  <a:cubicBezTo>
                    <a:pt x="46801" y="171451"/>
                    <a:pt x="67967" y="137585"/>
                    <a:pt x="73259" y="125414"/>
                  </a:cubicBezTo>
                  <a:cubicBezTo>
                    <a:pt x="78551" y="113243"/>
                    <a:pt x="85166" y="115624"/>
                    <a:pt x="74847" y="93664"/>
                  </a:cubicBezTo>
                  <a:cubicBezTo>
                    <a:pt x="64528" y="71704"/>
                    <a:pt x="4203" y="-527"/>
                    <a:pt x="23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4BF0A3E7-97F5-4FB1-A8D4-C65A5D3227EB}"/>
                </a:ext>
              </a:extLst>
            </p:cNvPr>
            <p:cNvSpPr/>
            <p:nvPr/>
          </p:nvSpPr>
          <p:spPr>
            <a:xfrm>
              <a:off x="2581081" y="6911974"/>
              <a:ext cx="38294" cy="147749"/>
            </a:xfrm>
            <a:custGeom>
              <a:avLst/>
              <a:gdLst>
                <a:gd name="connsiteX0" fmla="*/ 14482 w 38294"/>
                <a:gd name="connsiteY0" fmla="*/ 1 h 147749"/>
                <a:gd name="connsiteX1" fmla="*/ 194 w 38294"/>
                <a:gd name="connsiteY1" fmla="*/ 61914 h 147749"/>
                <a:gd name="connsiteX2" fmla="*/ 25594 w 38294"/>
                <a:gd name="connsiteY2" fmla="*/ 80964 h 147749"/>
                <a:gd name="connsiteX3" fmla="*/ 38294 w 38294"/>
                <a:gd name="connsiteY3" fmla="*/ 147639 h 147749"/>
                <a:gd name="connsiteX4" fmla="*/ 25594 w 38294"/>
                <a:gd name="connsiteY4" fmla="*/ 63501 h 147749"/>
                <a:gd name="connsiteX5" fmla="*/ 14482 w 38294"/>
                <a:gd name="connsiteY5" fmla="*/ 1 h 147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94" h="147749">
                  <a:moveTo>
                    <a:pt x="14482" y="1"/>
                  </a:moveTo>
                  <a:cubicBezTo>
                    <a:pt x="10249" y="-263"/>
                    <a:pt x="-1658" y="48420"/>
                    <a:pt x="194" y="61914"/>
                  </a:cubicBezTo>
                  <a:cubicBezTo>
                    <a:pt x="2046" y="75408"/>
                    <a:pt x="19244" y="66676"/>
                    <a:pt x="25594" y="80964"/>
                  </a:cubicBezTo>
                  <a:cubicBezTo>
                    <a:pt x="31944" y="95252"/>
                    <a:pt x="38294" y="150549"/>
                    <a:pt x="38294" y="147639"/>
                  </a:cubicBezTo>
                  <a:cubicBezTo>
                    <a:pt x="38294" y="144729"/>
                    <a:pt x="28769" y="82551"/>
                    <a:pt x="25594" y="63501"/>
                  </a:cubicBezTo>
                  <a:cubicBezTo>
                    <a:pt x="22419" y="44451"/>
                    <a:pt x="18715" y="265"/>
                    <a:pt x="1448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F88D7C7E-6A95-4DC5-9CE7-75532D0A0265}"/>
                </a:ext>
              </a:extLst>
            </p:cNvPr>
            <p:cNvSpPr/>
            <p:nvPr/>
          </p:nvSpPr>
          <p:spPr>
            <a:xfrm>
              <a:off x="3613925" y="2687971"/>
              <a:ext cx="1846382" cy="486099"/>
            </a:xfrm>
            <a:custGeom>
              <a:avLst/>
              <a:gdLst>
                <a:gd name="connsiteX0" fmla="*/ 1836915 w 1846382"/>
                <a:gd name="connsiteY0" fmla="*/ 365109 h 486099"/>
                <a:gd name="connsiteX1" fmla="*/ 1821675 w 1846382"/>
                <a:gd name="connsiteY1" fmla="*/ 268589 h 486099"/>
                <a:gd name="connsiteX2" fmla="*/ 1643875 w 1846382"/>
                <a:gd name="connsiteY2" fmla="*/ 100949 h 486099"/>
                <a:gd name="connsiteX3" fmla="*/ 1227315 w 1846382"/>
                <a:gd name="connsiteY3" fmla="*/ 45069 h 486099"/>
                <a:gd name="connsiteX4" fmla="*/ 785355 w 1846382"/>
                <a:gd name="connsiteY4" fmla="*/ 106029 h 486099"/>
                <a:gd name="connsiteX5" fmla="*/ 23355 w 1846382"/>
                <a:gd name="connsiteY5" fmla="*/ 481949 h 486099"/>
                <a:gd name="connsiteX6" fmla="*/ 287515 w 1846382"/>
                <a:gd name="connsiteY6" fmla="*/ 288909 h 486099"/>
                <a:gd name="connsiteX7" fmla="*/ 1206995 w 1846382"/>
                <a:gd name="connsiteY7" fmla="*/ 9509 h 486099"/>
                <a:gd name="connsiteX8" fmla="*/ 1745475 w 1846382"/>
                <a:gd name="connsiteY8" fmla="*/ 90789 h 486099"/>
                <a:gd name="connsiteX9" fmla="*/ 1836915 w 1846382"/>
                <a:gd name="connsiteY9" fmla="*/ 365109 h 48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382" h="486099">
                  <a:moveTo>
                    <a:pt x="1836915" y="365109"/>
                  </a:moveTo>
                  <a:cubicBezTo>
                    <a:pt x="1849615" y="394742"/>
                    <a:pt x="1853848" y="312616"/>
                    <a:pt x="1821675" y="268589"/>
                  </a:cubicBezTo>
                  <a:cubicBezTo>
                    <a:pt x="1789502" y="224562"/>
                    <a:pt x="1742935" y="138202"/>
                    <a:pt x="1643875" y="100949"/>
                  </a:cubicBezTo>
                  <a:cubicBezTo>
                    <a:pt x="1544815" y="63696"/>
                    <a:pt x="1370402" y="44222"/>
                    <a:pt x="1227315" y="45069"/>
                  </a:cubicBezTo>
                  <a:cubicBezTo>
                    <a:pt x="1084228" y="45916"/>
                    <a:pt x="986015" y="33216"/>
                    <a:pt x="785355" y="106029"/>
                  </a:cubicBezTo>
                  <a:cubicBezTo>
                    <a:pt x="584695" y="178842"/>
                    <a:pt x="106328" y="451469"/>
                    <a:pt x="23355" y="481949"/>
                  </a:cubicBezTo>
                  <a:cubicBezTo>
                    <a:pt x="-59618" y="512429"/>
                    <a:pt x="90242" y="367649"/>
                    <a:pt x="287515" y="288909"/>
                  </a:cubicBezTo>
                  <a:cubicBezTo>
                    <a:pt x="484788" y="210169"/>
                    <a:pt x="964002" y="42529"/>
                    <a:pt x="1206995" y="9509"/>
                  </a:cubicBezTo>
                  <a:cubicBezTo>
                    <a:pt x="1449988" y="-23511"/>
                    <a:pt x="1638795" y="35756"/>
                    <a:pt x="1745475" y="90789"/>
                  </a:cubicBezTo>
                  <a:cubicBezTo>
                    <a:pt x="1852155" y="145822"/>
                    <a:pt x="1824215" y="335476"/>
                    <a:pt x="1836915" y="365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1D872C0-032D-4C01-A844-752C45A03296}"/>
                </a:ext>
              </a:extLst>
            </p:cNvPr>
            <p:cNvSpPr/>
            <p:nvPr/>
          </p:nvSpPr>
          <p:spPr>
            <a:xfrm>
              <a:off x="5475730" y="2959176"/>
              <a:ext cx="1782076" cy="1719533"/>
            </a:xfrm>
            <a:custGeom>
              <a:avLst/>
              <a:gdLst>
                <a:gd name="connsiteX0" fmla="*/ 510 w 1782076"/>
                <a:gd name="connsiteY0" fmla="*/ 27864 h 1719533"/>
                <a:gd name="connsiteX1" fmla="*/ 163070 w 1782076"/>
                <a:gd name="connsiteY1" fmla="*/ 27864 h 1719533"/>
                <a:gd name="connsiteX2" fmla="*/ 549150 w 1782076"/>
                <a:gd name="connsiteY2" fmla="*/ 73584 h 1719533"/>
                <a:gd name="connsiteX3" fmla="*/ 1382270 w 1782076"/>
                <a:gd name="connsiteY3" fmla="*/ 855904 h 1719533"/>
                <a:gd name="connsiteX4" fmla="*/ 1773430 w 1782076"/>
                <a:gd name="connsiteY4" fmla="*/ 1709344 h 1719533"/>
                <a:gd name="connsiteX5" fmla="*/ 1580390 w 1782076"/>
                <a:gd name="connsiteY5" fmla="*/ 1257224 h 1719533"/>
                <a:gd name="connsiteX6" fmla="*/ 782830 w 1782076"/>
                <a:gd name="connsiteY6" fmla="*/ 246304 h 1719533"/>
                <a:gd name="connsiteX7" fmla="*/ 208790 w 1782076"/>
                <a:gd name="connsiteY7" fmla="*/ 83744 h 1719533"/>
                <a:gd name="connsiteX8" fmla="*/ 510 w 1782076"/>
                <a:gd name="connsiteY8" fmla="*/ 27864 h 171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076" h="1719533">
                  <a:moveTo>
                    <a:pt x="510" y="27864"/>
                  </a:moveTo>
                  <a:cubicBezTo>
                    <a:pt x="-7110" y="18551"/>
                    <a:pt x="71630" y="20244"/>
                    <a:pt x="163070" y="27864"/>
                  </a:cubicBezTo>
                  <a:cubicBezTo>
                    <a:pt x="254510" y="35484"/>
                    <a:pt x="345950" y="-64423"/>
                    <a:pt x="549150" y="73584"/>
                  </a:cubicBezTo>
                  <a:cubicBezTo>
                    <a:pt x="752350" y="211591"/>
                    <a:pt x="1178223" y="583277"/>
                    <a:pt x="1382270" y="855904"/>
                  </a:cubicBezTo>
                  <a:cubicBezTo>
                    <a:pt x="1586317" y="1128531"/>
                    <a:pt x="1740410" y="1642457"/>
                    <a:pt x="1773430" y="1709344"/>
                  </a:cubicBezTo>
                  <a:cubicBezTo>
                    <a:pt x="1806450" y="1776231"/>
                    <a:pt x="1745490" y="1501064"/>
                    <a:pt x="1580390" y="1257224"/>
                  </a:cubicBezTo>
                  <a:cubicBezTo>
                    <a:pt x="1415290" y="1013384"/>
                    <a:pt x="1011430" y="441884"/>
                    <a:pt x="782830" y="246304"/>
                  </a:cubicBezTo>
                  <a:cubicBezTo>
                    <a:pt x="554230" y="50724"/>
                    <a:pt x="339177" y="119304"/>
                    <a:pt x="208790" y="83744"/>
                  </a:cubicBezTo>
                  <a:cubicBezTo>
                    <a:pt x="78403" y="48184"/>
                    <a:pt x="8130" y="37177"/>
                    <a:pt x="510" y="27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C213B35A-DF93-4EC6-9BF8-0A8424E1063A}"/>
                </a:ext>
              </a:extLst>
            </p:cNvPr>
            <p:cNvSpPr/>
            <p:nvPr/>
          </p:nvSpPr>
          <p:spPr>
            <a:xfrm>
              <a:off x="2598404" y="3071357"/>
              <a:ext cx="1201257" cy="1582350"/>
            </a:xfrm>
            <a:custGeom>
              <a:avLst/>
              <a:gdLst>
                <a:gd name="connsiteX0" fmla="*/ 1145556 w 1201257"/>
                <a:gd name="connsiteY0" fmla="*/ 68083 h 1582350"/>
                <a:gd name="connsiteX1" fmla="*/ 1059196 w 1201257"/>
                <a:gd name="connsiteY1" fmla="*/ 93483 h 1582350"/>
                <a:gd name="connsiteX2" fmla="*/ 480076 w 1201257"/>
                <a:gd name="connsiteY2" fmla="*/ 708163 h 1582350"/>
                <a:gd name="connsiteX3" fmla="*/ 139716 w 1201257"/>
                <a:gd name="connsiteY3" fmla="*/ 1363483 h 1582350"/>
                <a:gd name="connsiteX4" fmla="*/ 7636 w 1201257"/>
                <a:gd name="connsiteY4" fmla="*/ 1581923 h 1582350"/>
                <a:gd name="connsiteX5" fmla="*/ 33036 w 1201257"/>
                <a:gd name="connsiteY5" fmla="*/ 1409203 h 1582350"/>
                <a:gd name="connsiteX6" fmla="*/ 175276 w 1201257"/>
                <a:gd name="connsiteY6" fmla="*/ 1073923 h 1582350"/>
                <a:gd name="connsiteX7" fmla="*/ 337836 w 1201257"/>
                <a:gd name="connsiteY7" fmla="*/ 728483 h 1582350"/>
                <a:gd name="connsiteX8" fmla="*/ 1145556 w 1201257"/>
                <a:gd name="connsiteY8" fmla="*/ 68083 h 158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1257" h="1582350">
                  <a:moveTo>
                    <a:pt x="1145556" y="68083"/>
                  </a:moveTo>
                  <a:cubicBezTo>
                    <a:pt x="1265783" y="-37750"/>
                    <a:pt x="1170109" y="-13197"/>
                    <a:pt x="1059196" y="93483"/>
                  </a:cubicBezTo>
                  <a:cubicBezTo>
                    <a:pt x="948283" y="200163"/>
                    <a:pt x="633323" y="496496"/>
                    <a:pt x="480076" y="708163"/>
                  </a:cubicBezTo>
                  <a:cubicBezTo>
                    <a:pt x="326829" y="919830"/>
                    <a:pt x="218456" y="1217856"/>
                    <a:pt x="139716" y="1363483"/>
                  </a:cubicBezTo>
                  <a:cubicBezTo>
                    <a:pt x="60976" y="1509110"/>
                    <a:pt x="25416" y="1574303"/>
                    <a:pt x="7636" y="1581923"/>
                  </a:cubicBezTo>
                  <a:cubicBezTo>
                    <a:pt x="-10144" y="1589543"/>
                    <a:pt x="5096" y="1493870"/>
                    <a:pt x="33036" y="1409203"/>
                  </a:cubicBezTo>
                  <a:cubicBezTo>
                    <a:pt x="60976" y="1324536"/>
                    <a:pt x="124476" y="1187376"/>
                    <a:pt x="175276" y="1073923"/>
                  </a:cubicBezTo>
                  <a:cubicBezTo>
                    <a:pt x="226076" y="960470"/>
                    <a:pt x="172736" y="900356"/>
                    <a:pt x="337836" y="728483"/>
                  </a:cubicBezTo>
                  <a:cubicBezTo>
                    <a:pt x="502936" y="556610"/>
                    <a:pt x="1025329" y="173916"/>
                    <a:pt x="1145556" y="68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A44FDABC-FB81-4840-98B7-EF54E051FFDF}"/>
                </a:ext>
              </a:extLst>
            </p:cNvPr>
            <p:cNvSpPr/>
            <p:nvPr/>
          </p:nvSpPr>
          <p:spPr>
            <a:xfrm>
              <a:off x="2381880" y="4260620"/>
              <a:ext cx="326345" cy="1707368"/>
            </a:xfrm>
            <a:custGeom>
              <a:avLst/>
              <a:gdLst>
                <a:gd name="connsiteX0" fmla="*/ 325760 w 326345"/>
                <a:gd name="connsiteY0" fmla="*/ 26900 h 1707368"/>
                <a:gd name="connsiteX1" fmla="*/ 264800 w 326345"/>
                <a:gd name="connsiteY1" fmla="*/ 103100 h 1707368"/>
                <a:gd name="connsiteX2" fmla="*/ 10800 w 326345"/>
                <a:gd name="connsiteY2" fmla="*/ 941300 h 1707368"/>
                <a:gd name="connsiteX3" fmla="*/ 46360 w 326345"/>
                <a:gd name="connsiteY3" fmla="*/ 1698220 h 1707368"/>
                <a:gd name="connsiteX4" fmla="*/ 41280 w 326345"/>
                <a:gd name="connsiteY4" fmla="*/ 1342620 h 1707368"/>
                <a:gd name="connsiteX5" fmla="*/ 102240 w 326345"/>
                <a:gd name="connsiteY5" fmla="*/ 1073380 h 1707368"/>
                <a:gd name="connsiteX6" fmla="*/ 122560 w 326345"/>
                <a:gd name="connsiteY6" fmla="*/ 636500 h 1707368"/>
                <a:gd name="connsiteX7" fmla="*/ 285120 w 326345"/>
                <a:gd name="connsiteY7" fmla="*/ 225020 h 1707368"/>
                <a:gd name="connsiteX8" fmla="*/ 325760 w 326345"/>
                <a:gd name="connsiteY8" fmla="*/ 26900 h 17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6345" h="1707368">
                  <a:moveTo>
                    <a:pt x="325760" y="26900"/>
                  </a:moveTo>
                  <a:cubicBezTo>
                    <a:pt x="322373" y="6580"/>
                    <a:pt x="317293" y="-49300"/>
                    <a:pt x="264800" y="103100"/>
                  </a:cubicBezTo>
                  <a:cubicBezTo>
                    <a:pt x="212307" y="255500"/>
                    <a:pt x="47207" y="675447"/>
                    <a:pt x="10800" y="941300"/>
                  </a:cubicBezTo>
                  <a:cubicBezTo>
                    <a:pt x="-25607" y="1207153"/>
                    <a:pt x="41280" y="1631333"/>
                    <a:pt x="46360" y="1698220"/>
                  </a:cubicBezTo>
                  <a:cubicBezTo>
                    <a:pt x="51440" y="1765107"/>
                    <a:pt x="31967" y="1446760"/>
                    <a:pt x="41280" y="1342620"/>
                  </a:cubicBezTo>
                  <a:cubicBezTo>
                    <a:pt x="50593" y="1238480"/>
                    <a:pt x="88693" y="1191067"/>
                    <a:pt x="102240" y="1073380"/>
                  </a:cubicBezTo>
                  <a:cubicBezTo>
                    <a:pt x="115787" y="955693"/>
                    <a:pt x="92080" y="777893"/>
                    <a:pt x="122560" y="636500"/>
                  </a:cubicBezTo>
                  <a:cubicBezTo>
                    <a:pt x="153040" y="495107"/>
                    <a:pt x="252100" y="330853"/>
                    <a:pt x="285120" y="225020"/>
                  </a:cubicBezTo>
                  <a:cubicBezTo>
                    <a:pt x="318140" y="119187"/>
                    <a:pt x="329147" y="47220"/>
                    <a:pt x="325760" y="26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0F595984-65F4-473D-88CC-C06ADCB422AE}"/>
                </a:ext>
              </a:extLst>
            </p:cNvPr>
            <p:cNvSpPr/>
            <p:nvPr/>
          </p:nvSpPr>
          <p:spPr>
            <a:xfrm>
              <a:off x="2408728" y="5627625"/>
              <a:ext cx="162929" cy="962958"/>
            </a:xfrm>
            <a:custGeom>
              <a:avLst/>
              <a:gdLst>
                <a:gd name="connsiteX0" fmla="*/ 24592 w 162929"/>
                <a:gd name="connsiteY0" fmla="*/ 1015 h 962958"/>
                <a:gd name="connsiteX1" fmla="*/ 9352 w 162929"/>
                <a:gd name="connsiteY1" fmla="*/ 463295 h 962958"/>
                <a:gd name="connsiteX2" fmla="*/ 161752 w 162929"/>
                <a:gd name="connsiteY2" fmla="*/ 961135 h 962958"/>
                <a:gd name="connsiteX3" fmla="*/ 80472 w 162929"/>
                <a:gd name="connsiteY3" fmla="*/ 620775 h 962958"/>
                <a:gd name="connsiteX4" fmla="*/ 90632 w 162929"/>
                <a:gd name="connsiteY4" fmla="*/ 346455 h 962958"/>
                <a:gd name="connsiteX5" fmla="*/ 24592 w 162929"/>
                <a:gd name="connsiteY5" fmla="*/ 1015 h 96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929" h="962958">
                  <a:moveTo>
                    <a:pt x="24592" y="1015"/>
                  </a:moveTo>
                  <a:cubicBezTo>
                    <a:pt x="11045" y="20488"/>
                    <a:pt x="-13508" y="303275"/>
                    <a:pt x="9352" y="463295"/>
                  </a:cubicBezTo>
                  <a:cubicBezTo>
                    <a:pt x="32212" y="623315"/>
                    <a:pt x="149899" y="934888"/>
                    <a:pt x="161752" y="961135"/>
                  </a:cubicBezTo>
                  <a:cubicBezTo>
                    <a:pt x="173605" y="987382"/>
                    <a:pt x="92325" y="723222"/>
                    <a:pt x="80472" y="620775"/>
                  </a:cubicBezTo>
                  <a:cubicBezTo>
                    <a:pt x="68619" y="518328"/>
                    <a:pt x="104179" y="445515"/>
                    <a:pt x="90632" y="346455"/>
                  </a:cubicBezTo>
                  <a:cubicBezTo>
                    <a:pt x="77085" y="247395"/>
                    <a:pt x="38139" y="-18458"/>
                    <a:pt x="24592" y="1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82447BF-9750-44EB-985B-76C2C8E53D2C}"/>
                </a:ext>
              </a:extLst>
            </p:cNvPr>
            <p:cNvSpPr/>
            <p:nvPr/>
          </p:nvSpPr>
          <p:spPr>
            <a:xfrm>
              <a:off x="7172509" y="4539022"/>
              <a:ext cx="143077" cy="1079302"/>
            </a:xfrm>
            <a:custGeom>
              <a:avLst/>
              <a:gdLst>
                <a:gd name="connsiteX0" fmla="*/ 7224 w 143077"/>
                <a:gd name="connsiteY0" fmla="*/ 13928 h 1079302"/>
                <a:gd name="connsiteX1" fmla="*/ 17808 w 143077"/>
                <a:gd name="connsiteY1" fmla="*/ 100711 h 1079302"/>
                <a:gd name="connsiteX2" fmla="*/ 117291 w 143077"/>
                <a:gd name="connsiteY2" fmla="*/ 610828 h 1079302"/>
                <a:gd name="connsiteX3" fmla="*/ 127874 w 143077"/>
                <a:gd name="connsiteY3" fmla="*/ 1065911 h 1079302"/>
                <a:gd name="connsiteX4" fmla="*/ 142691 w 143077"/>
                <a:gd name="connsiteY4" fmla="*/ 947378 h 1079302"/>
                <a:gd name="connsiteX5" fmla="*/ 110941 w 143077"/>
                <a:gd name="connsiteY5" fmla="*/ 833078 h 1079302"/>
                <a:gd name="connsiteX6" fmla="*/ 121524 w 143077"/>
                <a:gd name="connsiteY6" fmla="*/ 496528 h 1079302"/>
                <a:gd name="connsiteX7" fmla="*/ 96124 w 143077"/>
                <a:gd name="connsiteY7" fmla="*/ 289095 h 1079302"/>
                <a:gd name="connsiteX8" fmla="*/ 7224 w 143077"/>
                <a:gd name="connsiteY8" fmla="*/ 13928 h 10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077" h="1079302">
                  <a:moveTo>
                    <a:pt x="7224" y="13928"/>
                  </a:moveTo>
                  <a:cubicBezTo>
                    <a:pt x="-5829" y="-17469"/>
                    <a:pt x="-537" y="1228"/>
                    <a:pt x="17808" y="100711"/>
                  </a:cubicBezTo>
                  <a:cubicBezTo>
                    <a:pt x="36153" y="200194"/>
                    <a:pt x="98947" y="449961"/>
                    <a:pt x="117291" y="610828"/>
                  </a:cubicBezTo>
                  <a:cubicBezTo>
                    <a:pt x="135635" y="771695"/>
                    <a:pt x="123641" y="1009819"/>
                    <a:pt x="127874" y="1065911"/>
                  </a:cubicBezTo>
                  <a:cubicBezTo>
                    <a:pt x="132107" y="1122003"/>
                    <a:pt x="145513" y="986183"/>
                    <a:pt x="142691" y="947378"/>
                  </a:cubicBezTo>
                  <a:cubicBezTo>
                    <a:pt x="139869" y="908573"/>
                    <a:pt x="114469" y="908220"/>
                    <a:pt x="110941" y="833078"/>
                  </a:cubicBezTo>
                  <a:cubicBezTo>
                    <a:pt x="107413" y="757936"/>
                    <a:pt x="123994" y="587192"/>
                    <a:pt x="121524" y="496528"/>
                  </a:cubicBezTo>
                  <a:cubicBezTo>
                    <a:pt x="119055" y="405864"/>
                    <a:pt x="113410" y="367765"/>
                    <a:pt x="96124" y="289095"/>
                  </a:cubicBezTo>
                  <a:cubicBezTo>
                    <a:pt x="78838" y="210426"/>
                    <a:pt x="20277" y="45325"/>
                    <a:pt x="7224" y="13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53F6117C-012B-4048-B587-904EC2680300}"/>
                </a:ext>
              </a:extLst>
            </p:cNvPr>
            <p:cNvSpPr/>
            <p:nvPr/>
          </p:nvSpPr>
          <p:spPr>
            <a:xfrm>
              <a:off x="7261897" y="5397424"/>
              <a:ext cx="63828" cy="474028"/>
            </a:xfrm>
            <a:custGeom>
              <a:avLst/>
              <a:gdLst>
                <a:gd name="connsiteX0" fmla="*/ 23670 w 63828"/>
                <a:gd name="connsiteY0" fmla="*/ 76 h 474028"/>
                <a:gd name="connsiteX1" fmla="*/ 46953 w 63828"/>
                <a:gd name="connsiteY1" fmla="*/ 72043 h 474028"/>
                <a:gd name="connsiteX2" fmla="*/ 61770 w 63828"/>
                <a:gd name="connsiteY2" fmla="*/ 332393 h 474028"/>
                <a:gd name="connsiteX3" fmla="*/ 386 w 63828"/>
                <a:gd name="connsiteY3" fmla="*/ 472093 h 474028"/>
                <a:gd name="connsiteX4" fmla="*/ 36370 w 63828"/>
                <a:gd name="connsiteY4" fmla="*/ 235026 h 474028"/>
                <a:gd name="connsiteX5" fmla="*/ 51186 w 63828"/>
                <a:gd name="connsiteY5" fmla="*/ 80509 h 474028"/>
                <a:gd name="connsiteX6" fmla="*/ 23670 w 63828"/>
                <a:gd name="connsiteY6" fmla="*/ 76 h 47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28" h="474028">
                  <a:moveTo>
                    <a:pt x="23670" y="76"/>
                  </a:moveTo>
                  <a:cubicBezTo>
                    <a:pt x="22964" y="-1335"/>
                    <a:pt x="40603" y="16657"/>
                    <a:pt x="46953" y="72043"/>
                  </a:cubicBezTo>
                  <a:cubicBezTo>
                    <a:pt x="53303" y="127429"/>
                    <a:pt x="69531" y="265718"/>
                    <a:pt x="61770" y="332393"/>
                  </a:cubicBezTo>
                  <a:cubicBezTo>
                    <a:pt x="54009" y="399068"/>
                    <a:pt x="4619" y="488321"/>
                    <a:pt x="386" y="472093"/>
                  </a:cubicBezTo>
                  <a:cubicBezTo>
                    <a:pt x="-3847" y="455865"/>
                    <a:pt x="27903" y="300290"/>
                    <a:pt x="36370" y="235026"/>
                  </a:cubicBezTo>
                  <a:cubicBezTo>
                    <a:pt x="44837" y="169762"/>
                    <a:pt x="52244" y="113670"/>
                    <a:pt x="51186" y="80509"/>
                  </a:cubicBezTo>
                  <a:cubicBezTo>
                    <a:pt x="50128" y="47348"/>
                    <a:pt x="24376" y="1487"/>
                    <a:pt x="23670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CEC87525-1C8B-4213-8079-F515BE1717F7}"/>
                </a:ext>
              </a:extLst>
            </p:cNvPr>
            <p:cNvSpPr/>
            <p:nvPr/>
          </p:nvSpPr>
          <p:spPr>
            <a:xfrm>
              <a:off x="6483698" y="4812010"/>
              <a:ext cx="380809" cy="1720968"/>
            </a:xfrm>
            <a:custGeom>
              <a:avLst/>
              <a:gdLst>
                <a:gd name="connsiteX0" fmla="*/ 18702 w 380809"/>
                <a:gd name="connsiteY0" fmla="*/ 26690 h 1720968"/>
                <a:gd name="connsiteX1" fmla="*/ 44102 w 380809"/>
                <a:gd name="connsiteY1" fmla="*/ 94423 h 1720968"/>
                <a:gd name="connsiteX2" fmla="*/ 251535 w 380809"/>
                <a:gd name="connsiteY2" fmla="*/ 670157 h 1720968"/>
                <a:gd name="connsiteX3" fmla="*/ 281169 w 380809"/>
                <a:gd name="connsiteY3" fmla="*/ 1161223 h 1720968"/>
                <a:gd name="connsiteX4" fmla="*/ 293869 w 380809"/>
                <a:gd name="connsiteY4" fmla="*/ 1643823 h 1720968"/>
                <a:gd name="connsiteX5" fmla="*/ 268469 w 380809"/>
                <a:gd name="connsiteY5" fmla="*/ 1711557 h 1720968"/>
                <a:gd name="connsiteX6" fmla="*/ 310802 w 380809"/>
                <a:gd name="connsiteY6" fmla="*/ 1554923 h 1720968"/>
                <a:gd name="connsiteX7" fmla="*/ 340435 w 380809"/>
                <a:gd name="connsiteY7" fmla="*/ 1173923 h 1720968"/>
                <a:gd name="connsiteX8" fmla="*/ 378535 w 380809"/>
                <a:gd name="connsiteY8" fmla="*/ 822557 h 1720968"/>
                <a:gd name="connsiteX9" fmla="*/ 268469 w 380809"/>
                <a:gd name="connsiteY9" fmla="*/ 365357 h 1720968"/>
                <a:gd name="connsiteX10" fmla="*/ 18702 w 380809"/>
                <a:gd name="connsiteY10" fmla="*/ 26690 h 172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0809" h="1720968">
                  <a:moveTo>
                    <a:pt x="18702" y="26690"/>
                  </a:moveTo>
                  <a:cubicBezTo>
                    <a:pt x="-18693" y="-18466"/>
                    <a:pt x="5296" y="-12822"/>
                    <a:pt x="44102" y="94423"/>
                  </a:cubicBezTo>
                  <a:cubicBezTo>
                    <a:pt x="82908" y="201668"/>
                    <a:pt x="212024" y="492357"/>
                    <a:pt x="251535" y="670157"/>
                  </a:cubicBezTo>
                  <a:cubicBezTo>
                    <a:pt x="291046" y="847957"/>
                    <a:pt x="274113" y="998945"/>
                    <a:pt x="281169" y="1161223"/>
                  </a:cubicBezTo>
                  <a:cubicBezTo>
                    <a:pt x="288225" y="1323501"/>
                    <a:pt x="295986" y="1552101"/>
                    <a:pt x="293869" y="1643823"/>
                  </a:cubicBezTo>
                  <a:cubicBezTo>
                    <a:pt x="291752" y="1735545"/>
                    <a:pt x="265647" y="1726374"/>
                    <a:pt x="268469" y="1711557"/>
                  </a:cubicBezTo>
                  <a:cubicBezTo>
                    <a:pt x="271291" y="1696740"/>
                    <a:pt x="298808" y="1644529"/>
                    <a:pt x="310802" y="1554923"/>
                  </a:cubicBezTo>
                  <a:cubicBezTo>
                    <a:pt x="322796" y="1465317"/>
                    <a:pt x="329146" y="1295984"/>
                    <a:pt x="340435" y="1173923"/>
                  </a:cubicBezTo>
                  <a:cubicBezTo>
                    <a:pt x="351724" y="1051862"/>
                    <a:pt x="390529" y="957318"/>
                    <a:pt x="378535" y="822557"/>
                  </a:cubicBezTo>
                  <a:cubicBezTo>
                    <a:pt x="366541" y="687796"/>
                    <a:pt x="330558" y="502235"/>
                    <a:pt x="268469" y="365357"/>
                  </a:cubicBezTo>
                  <a:cubicBezTo>
                    <a:pt x="206380" y="228479"/>
                    <a:pt x="56097" y="71846"/>
                    <a:pt x="18702" y="26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B55857FF-533A-4344-8BAF-386BE6B51683}"/>
                </a:ext>
              </a:extLst>
            </p:cNvPr>
            <p:cNvSpPr/>
            <p:nvPr/>
          </p:nvSpPr>
          <p:spPr>
            <a:xfrm>
              <a:off x="2954168" y="4279355"/>
              <a:ext cx="886284" cy="2209003"/>
            </a:xfrm>
            <a:custGeom>
              <a:avLst/>
              <a:gdLst>
                <a:gd name="connsiteX0" fmla="*/ 872765 w 886284"/>
                <a:gd name="connsiteY0" fmla="*/ 80978 h 2209003"/>
                <a:gd name="connsiteX1" fmla="*/ 817732 w 886284"/>
                <a:gd name="connsiteY1" fmla="*/ 152945 h 2209003"/>
                <a:gd name="connsiteX2" fmla="*/ 339365 w 886284"/>
                <a:gd name="connsiteY2" fmla="*/ 1660012 h 2209003"/>
                <a:gd name="connsiteX3" fmla="*/ 9165 w 886284"/>
                <a:gd name="connsiteY3" fmla="*/ 2193412 h 2209003"/>
                <a:gd name="connsiteX4" fmla="*/ 114999 w 886284"/>
                <a:gd name="connsiteY4" fmla="*/ 2024078 h 2209003"/>
                <a:gd name="connsiteX5" fmla="*/ 356299 w 886284"/>
                <a:gd name="connsiteY5" fmla="*/ 1588045 h 2209003"/>
                <a:gd name="connsiteX6" fmla="*/ 834665 w 886284"/>
                <a:gd name="connsiteY6" fmla="*/ 419645 h 2209003"/>
                <a:gd name="connsiteX7" fmla="*/ 872765 w 886284"/>
                <a:gd name="connsiteY7" fmla="*/ 80978 h 220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284" h="2209003">
                  <a:moveTo>
                    <a:pt x="872765" y="80978"/>
                  </a:moveTo>
                  <a:cubicBezTo>
                    <a:pt x="869943" y="36528"/>
                    <a:pt x="906632" y="-110227"/>
                    <a:pt x="817732" y="152945"/>
                  </a:cubicBezTo>
                  <a:cubicBezTo>
                    <a:pt x="728832" y="416117"/>
                    <a:pt x="474126" y="1319934"/>
                    <a:pt x="339365" y="1660012"/>
                  </a:cubicBezTo>
                  <a:cubicBezTo>
                    <a:pt x="204604" y="2000090"/>
                    <a:pt x="46559" y="2132734"/>
                    <a:pt x="9165" y="2193412"/>
                  </a:cubicBezTo>
                  <a:cubicBezTo>
                    <a:pt x="-28229" y="2254090"/>
                    <a:pt x="57143" y="2124972"/>
                    <a:pt x="114999" y="2024078"/>
                  </a:cubicBezTo>
                  <a:cubicBezTo>
                    <a:pt x="172855" y="1923184"/>
                    <a:pt x="236355" y="1855451"/>
                    <a:pt x="356299" y="1588045"/>
                  </a:cubicBezTo>
                  <a:cubicBezTo>
                    <a:pt x="476243" y="1320640"/>
                    <a:pt x="750704" y="678584"/>
                    <a:pt x="834665" y="419645"/>
                  </a:cubicBezTo>
                  <a:cubicBezTo>
                    <a:pt x="918626" y="160706"/>
                    <a:pt x="875587" y="125428"/>
                    <a:pt x="872765" y="80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2342A479-4ADB-4C88-AE8B-0266EC6F2495}"/>
                </a:ext>
              </a:extLst>
            </p:cNvPr>
            <p:cNvSpPr/>
            <p:nvPr/>
          </p:nvSpPr>
          <p:spPr>
            <a:xfrm>
              <a:off x="3626678" y="4687210"/>
              <a:ext cx="915551" cy="1329321"/>
            </a:xfrm>
            <a:custGeom>
              <a:avLst/>
              <a:gdLst>
                <a:gd name="connsiteX0" fmla="*/ 898755 w 915551"/>
                <a:gd name="connsiteY0" fmla="*/ 54123 h 1329321"/>
                <a:gd name="connsiteX1" fmla="*/ 831022 w 915551"/>
                <a:gd name="connsiteY1" fmla="*/ 87990 h 1329321"/>
                <a:gd name="connsiteX2" fmla="*/ 335722 w 915551"/>
                <a:gd name="connsiteY2" fmla="*/ 1006623 h 1329321"/>
                <a:gd name="connsiteX3" fmla="*/ 128289 w 915551"/>
                <a:gd name="connsiteY3" fmla="*/ 1298723 h 1329321"/>
                <a:gd name="connsiteX4" fmla="*/ 1289 w 915551"/>
                <a:gd name="connsiteY4" fmla="*/ 1315657 h 1329321"/>
                <a:gd name="connsiteX5" fmla="*/ 204489 w 915551"/>
                <a:gd name="connsiteY5" fmla="*/ 1256390 h 1329321"/>
                <a:gd name="connsiteX6" fmla="*/ 327255 w 915551"/>
                <a:gd name="connsiteY6" fmla="*/ 1150557 h 1329321"/>
                <a:gd name="connsiteX7" fmla="*/ 454255 w 915551"/>
                <a:gd name="connsiteY7" fmla="*/ 837290 h 1329321"/>
                <a:gd name="connsiteX8" fmla="*/ 551622 w 915551"/>
                <a:gd name="connsiteY8" fmla="*/ 545190 h 1329321"/>
                <a:gd name="connsiteX9" fmla="*/ 648989 w 915551"/>
                <a:gd name="connsiteY9" fmla="*/ 240390 h 1329321"/>
                <a:gd name="connsiteX10" fmla="*/ 898755 w 915551"/>
                <a:gd name="connsiteY10" fmla="*/ 54123 h 132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5551" h="1329321">
                  <a:moveTo>
                    <a:pt x="898755" y="54123"/>
                  </a:moveTo>
                  <a:cubicBezTo>
                    <a:pt x="929094" y="28723"/>
                    <a:pt x="924861" y="-70760"/>
                    <a:pt x="831022" y="87990"/>
                  </a:cubicBezTo>
                  <a:cubicBezTo>
                    <a:pt x="737183" y="246740"/>
                    <a:pt x="452844" y="804834"/>
                    <a:pt x="335722" y="1006623"/>
                  </a:cubicBezTo>
                  <a:cubicBezTo>
                    <a:pt x="218600" y="1208412"/>
                    <a:pt x="184028" y="1247217"/>
                    <a:pt x="128289" y="1298723"/>
                  </a:cubicBezTo>
                  <a:cubicBezTo>
                    <a:pt x="72550" y="1350229"/>
                    <a:pt x="-11411" y="1322712"/>
                    <a:pt x="1289" y="1315657"/>
                  </a:cubicBezTo>
                  <a:cubicBezTo>
                    <a:pt x="13989" y="1308602"/>
                    <a:pt x="150161" y="1283907"/>
                    <a:pt x="204489" y="1256390"/>
                  </a:cubicBezTo>
                  <a:cubicBezTo>
                    <a:pt x="258817" y="1228873"/>
                    <a:pt x="285627" y="1220407"/>
                    <a:pt x="327255" y="1150557"/>
                  </a:cubicBezTo>
                  <a:cubicBezTo>
                    <a:pt x="368883" y="1080707"/>
                    <a:pt x="416860" y="938185"/>
                    <a:pt x="454255" y="837290"/>
                  </a:cubicBezTo>
                  <a:cubicBezTo>
                    <a:pt x="491650" y="736395"/>
                    <a:pt x="519166" y="644673"/>
                    <a:pt x="551622" y="545190"/>
                  </a:cubicBezTo>
                  <a:cubicBezTo>
                    <a:pt x="584078" y="445707"/>
                    <a:pt x="593250" y="325762"/>
                    <a:pt x="648989" y="240390"/>
                  </a:cubicBezTo>
                  <a:cubicBezTo>
                    <a:pt x="704728" y="155018"/>
                    <a:pt x="868416" y="79523"/>
                    <a:pt x="898755" y="54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C7BB83D-2B3D-4800-8B4F-0C289836F845}"/>
                </a:ext>
              </a:extLst>
            </p:cNvPr>
            <p:cNvSpPr/>
            <p:nvPr/>
          </p:nvSpPr>
          <p:spPr>
            <a:xfrm>
              <a:off x="4173374" y="4735599"/>
              <a:ext cx="414692" cy="1219630"/>
            </a:xfrm>
            <a:custGeom>
              <a:avLst/>
              <a:gdLst>
                <a:gd name="connsiteX0" fmla="*/ 411326 w 414692"/>
                <a:gd name="connsiteY0" fmla="*/ 18434 h 1219630"/>
                <a:gd name="connsiteX1" fmla="*/ 309726 w 414692"/>
                <a:gd name="connsiteY1" fmla="*/ 496801 h 1219630"/>
                <a:gd name="connsiteX2" fmla="*/ 9159 w 414692"/>
                <a:gd name="connsiteY2" fmla="*/ 1191068 h 1219630"/>
                <a:gd name="connsiteX3" fmla="*/ 85359 w 414692"/>
                <a:gd name="connsiteY3" fmla="*/ 1081001 h 1219630"/>
                <a:gd name="connsiteX4" fmla="*/ 165793 w 414692"/>
                <a:gd name="connsiteY4" fmla="*/ 1030201 h 1219630"/>
                <a:gd name="connsiteX5" fmla="*/ 195426 w 414692"/>
                <a:gd name="connsiteY5" fmla="*/ 788901 h 1219630"/>
                <a:gd name="connsiteX6" fmla="*/ 216593 w 414692"/>
                <a:gd name="connsiteY6" fmla="*/ 534901 h 1219630"/>
                <a:gd name="connsiteX7" fmla="*/ 373226 w 414692"/>
                <a:gd name="connsiteY7" fmla="*/ 136968 h 1219630"/>
                <a:gd name="connsiteX8" fmla="*/ 411326 w 414692"/>
                <a:gd name="connsiteY8" fmla="*/ 18434 h 1219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692" h="1219630">
                  <a:moveTo>
                    <a:pt x="411326" y="18434"/>
                  </a:moveTo>
                  <a:cubicBezTo>
                    <a:pt x="400743" y="78406"/>
                    <a:pt x="376754" y="301362"/>
                    <a:pt x="309726" y="496801"/>
                  </a:cubicBezTo>
                  <a:cubicBezTo>
                    <a:pt x="242698" y="692240"/>
                    <a:pt x="46553" y="1093701"/>
                    <a:pt x="9159" y="1191068"/>
                  </a:cubicBezTo>
                  <a:cubicBezTo>
                    <a:pt x="-28235" y="1288435"/>
                    <a:pt x="59253" y="1107812"/>
                    <a:pt x="85359" y="1081001"/>
                  </a:cubicBezTo>
                  <a:cubicBezTo>
                    <a:pt x="111465" y="1054190"/>
                    <a:pt x="147449" y="1078884"/>
                    <a:pt x="165793" y="1030201"/>
                  </a:cubicBezTo>
                  <a:cubicBezTo>
                    <a:pt x="184137" y="981518"/>
                    <a:pt x="186959" y="871451"/>
                    <a:pt x="195426" y="788901"/>
                  </a:cubicBezTo>
                  <a:cubicBezTo>
                    <a:pt x="203893" y="706351"/>
                    <a:pt x="186960" y="643556"/>
                    <a:pt x="216593" y="534901"/>
                  </a:cubicBezTo>
                  <a:cubicBezTo>
                    <a:pt x="246226" y="426246"/>
                    <a:pt x="339359" y="216696"/>
                    <a:pt x="373226" y="136968"/>
                  </a:cubicBezTo>
                  <a:cubicBezTo>
                    <a:pt x="407093" y="57240"/>
                    <a:pt x="421909" y="-41538"/>
                    <a:pt x="411326" y="18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8AD5A87A-F8BF-4B1B-9EAD-BF56A1DAEDA0}"/>
                </a:ext>
              </a:extLst>
            </p:cNvPr>
            <p:cNvSpPr/>
            <p:nvPr/>
          </p:nvSpPr>
          <p:spPr>
            <a:xfrm>
              <a:off x="4473651" y="4541657"/>
              <a:ext cx="605093" cy="1464031"/>
            </a:xfrm>
            <a:custGeom>
              <a:avLst/>
              <a:gdLst>
                <a:gd name="connsiteX0" fmla="*/ 597882 w 605093"/>
                <a:gd name="connsiteY0" fmla="*/ 30343 h 1464031"/>
                <a:gd name="connsiteX1" fmla="*/ 246516 w 605093"/>
                <a:gd name="connsiteY1" fmla="*/ 1004010 h 1464031"/>
                <a:gd name="connsiteX2" fmla="*/ 5216 w 605093"/>
                <a:gd name="connsiteY2" fmla="*/ 1444276 h 1464031"/>
                <a:gd name="connsiteX3" fmla="*/ 77182 w 605093"/>
                <a:gd name="connsiteY3" fmla="*/ 1385010 h 1464031"/>
                <a:gd name="connsiteX4" fmla="*/ 34849 w 605093"/>
                <a:gd name="connsiteY4" fmla="*/ 1359610 h 1464031"/>
                <a:gd name="connsiteX5" fmla="*/ 204182 w 605093"/>
                <a:gd name="connsiteY5" fmla="*/ 1169110 h 1464031"/>
                <a:gd name="connsiteX6" fmla="*/ 360816 w 605093"/>
                <a:gd name="connsiteY6" fmla="*/ 800810 h 1464031"/>
                <a:gd name="connsiteX7" fmla="*/ 369282 w 605093"/>
                <a:gd name="connsiteY7" fmla="*/ 567976 h 1464031"/>
                <a:gd name="connsiteX8" fmla="*/ 475116 w 605093"/>
                <a:gd name="connsiteY8" fmla="*/ 271643 h 1464031"/>
                <a:gd name="connsiteX9" fmla="*/ 597882 w 605093"/>
                <a:gd name="connsiteY9" fmla="*/ 30343 h 146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093" h="1464031">
                  <a:moveTo>
                    <a:pt x="597882" y="30343"/>
                  </a:moveTo>
                  <a:cubicBezTo>
                    <a:pt x="559782" y="152404"/>
                    <a:pt x="345294" y="768355"/>
                    <a:pt x="246516" y="1004010"/>
                  </a:cubicBezTo>
                  <a:cubicBezTo>
                    <a:pt x="147738" y="1239665"/>
                    <a:pt x="33438" y="1380776"/>
                    <a:pt x="5216" y="1444276"/>
                  </a:cubicBezTo>
                  <a:cubicBezTo>
                    <a:pt x="-23006" y="1507776"/>
                    <a:pt x="72243" y="1399121"/>
                    <a:pt x="77182" y="1385010"/>
                  </a:cubicBezTo>
                  <a:cubicBezTo>
                    <a:pt x="82121" y="1370899"/>
                    <a:pt x="13682" y="1395593"/>
                    <a:pt x="34849" y="1359610"/>
                  </a:cubicBezTo>
                  <a:cubicBezTo>
                    <a:pt x="56016" y="1323627"/>
                    <a:pt x="149854" y="1262243"/>
                    <a:pt x="204182" y="1169110"/>
                  </a:cubicBezTo>
                  <a:cubicBezTo>
                    <a:pt x="258510" y="1075977"/>
                    <a:pt x="333299" y="900999"/>
                    <a:pt x="360816" y="800810"/>
                  </a:cubicBezTo>
                  <a:cubicBezTo>
                    <a:pt x="388333" y="700621"/>
                    <a:pt x="350232" y="656170"/>
                    <a:pt x="369282" y="567976"/>
                  </a:cubicBezTo>
                  <a:cubicBezTo>
                    <a:pt x="388332" y="479782"/>
                    <a:pt x="437721" y="354899"/>
                    <a:pt x="475116" y="271643"/>
                  </a:cubicBezTo>
                  <a:cubicBezTo>
                    <a:pt x="512511" y="188387"/>
                    <a:pt x="635982" y="-91718"/>
                    <a:pt x="597882" y="30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BD2A845-E919-48FF-B6FB-12673506222B}"/>
                </a:ext>
              </a:extLst>
            </p:cNvPr>
            <p:cNvSpPr/>
            <p:nvPr/>
          </p:nvSpPr>
          <p:spPr>
            <a:xfrm>
              <a:off x="4935682" y="4429862"/>
              <a:ext cx="338720" cy="1549575"/>
            </a:xfrm>
            <a:custGeom>
              <a:avLst/>
              <a:gdLst>
                <a:gd name="connsiteX0" fmla="*/ 330585 w 338720"/>
                <a:gd name="connsiteY0" fmla="*/ 10905 h 1549575"/>
                <a:gd name="connsiteX1" fmla="*/ 148551 w 338720"/>
                <a:gd name="connsiteY1" fmla="*/ 1268205 h 1549575"/>
                <a:gd name="connsiteX2" fmla="*/ 63885 w 338720"/>
                <a:gd name="connsiteY2" fmla="*/ 1534905 h 1549575"/>
                <a:gd name="connsiteX3" fmla="*/ 385 w 338720"/>
                <a:gd name="connsiteY3" fmla="*/ 1505271 h 1549575"/>
                <a:gd name="connsiteX4" fmla="*/ 93518 w 338720"/>
                <a:gd name="connsiteY4" fmla="*/ 1424838 h 1549575"/>
                <a:gd name="connsiteX5" fmla="*/ 123151 w 338720"/>
                <a:gd name="connsiteY5" fmla="*/ 1297838 h 1549575"/>
                <a:gd name="connsiteX6" fmla="*/ 267085 w 338720"/>
                <a:gd name="connsiteY6" fmla="*/ 1001505 h 1549575"/>
                <a:gd name="connsiteX7" fmla="*/ 305185 w 338720"/>
                <a:gd name="connsiteY7" fmla="*/ 675538 h 1549575"/>
                <a:gd name="connsiteX8" fmla="*/ 330585 w 338720"/>
                <a:gd name="connsiteY8" fmla="*/ 10905 h 154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0" h="1549575">
                  <a:moveTo>
                    <a:pt x="330585" y="10905"/>
                  </a:moveTo>
                  <a:cubicBezTo>
                    <a:pt x="304479" y="109683"/>
                    <a:pt x="193001" y="1014205"/>
                    <a:pt x="148551" y="1268205"/>
                  </a:cubicBezTo>
                  <a:cubicBezTo>
                    <a:pt x="104101" y="1522205"/>
                    <a:pt x="88579" y="1495394"/>
                    <a:pt x="63885" y="1534905"/>
                  </a:cubicBezTo>
                  <a:cubicBezTo>
                    <a:pt x="39191" y="1574416"/>
                    <a:pt x="-4554" y="1523615"/>
                    <a:pt x="385" y="1505271"/>
                  </a:cubicBezTo>
                  <a:cubicBezTo>
                    <a:pt x="5324" y="1486927"/>
                    <a:pt x="73057" y="1459410"/>
                    <a:pt x="93518" y="1424838"/>
                  </a:cubicBezTo>
                  <a:cubicBezTo>
                    <a:pt x="113979" y="1390266"/>
                    <a:pt x="94223" y="1368393"/>
                    <a:pt x="123151" y="1297838"/>
                  </a:cubicBezTo>
                  <a:cubicBezTo>
                    <a:pt x="152079" y="1227283"/>
                    <a:pt x="236746" y="1105222"/>
                    <a:pt x="267085" y="1001505"/>
                  </a:cubicBezTo>
                  <a:cubicBezTo>
                    <a:pt x="297424" y="897788"/>
                    <a:pt x="298130" y="838521"/>
                    <a:pt x="305185" y="675538"/>
                  </a:cubicBezTo>
                  <a:cubicBezTo>
                    <a:pt x="312240" y="512555"/>
                    <a:pt x="356691" y="-87873"/>
                    <a:pt x="330585" y="10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CFD6E193-0C19-45AC-ADC8-50C9B060DE1B}"/>
                </a:ext>
              </a:extLst>
            </p:cNvPr>
            <p:cNvSpPr/>
            <p:nvPr/>
          </p:nvSpPr>
          <p:spPr>
            <a:xfrm>
              <a:off x="5282123" y="4428762"/>
              <a:ext cx="167260" cy="1519165"/>
            </a:xfrm>
            <a:custGeom>
              <a:avLst/>
              <a:gdLst>
                <a:gd name="connsiteX0" fmla="*/ 34944 w 167260"/>
                <a:gd name="connsiteY0" fmla="*/ 20471 h 1519165"/>
                <a:gd name="connsiteX1" fmla="*/ 94210 w 167260"/>
                <a:gd name="connsiteY1" fmla="*/ 824805 h 1519165"/>
                <a:gd name="connsiteX2" fmla="*/ 51877 w 167260"/>
                <a:gd name="connsiteY2" fmla="*/ 1311638 h 1519165"/>
                <a:gd name="connsiteX3" fmla="*/ 1077 w 167260"/>
                <a:gd name="connsiteY3" fmla="*/ 1519071 h 1519165"/>
                <a:gd name="connsiteX4" fmla="*/ 102677 w 167260"/>
                <a:gd name="connsiteY4" fmla="*/ 1290471 h 1519165"/>
                <a:gd name="connsiteX5" fmla="*/ 157710 w 167260"/>
                <a:gd name="connsiteY5" fmla="*/ 972971 h 1519165"/>
                <a:gd name="connsiteX6" fmla="*/ 161944 w 167260"/>
                <a:gd name="connsiteY6" fmla="*/ 591971 h 1519165"/>
                <a:gd name="connsiteX7" fmla="*/ 102677 w 167260"/>
                <a:gd name="connsiteY7" fmla="*/ 266005 h 1519165"/>
                <a:gd name="connsiteX8" fmla="*/ 34944 w 167260"/>
                <a:gd name="connsiteY8" fmla="*/ 20471 h 15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60" h="1519165">
                  <a:moveTo>
                    <a:pt x="34944" y="20471"/>
                  </a:moveTo>
                  <a:cubicBezTo>
                    <a:pt x="33533" y="113604"/>
                    <a:pt x="91388" y="609611"/>
                    <a:pt x="94210" y="824805"/>
                  </a:cubicBezTo>
                  <a:cubicBezTo>
                    <a:pt x="97032" y="1039999"/>
                    <a:pt x="67399" y="1195927"/>
                    <a:pt x="51877" y="1311638"/>
                  </a:cubicBezTo>
                  <a:cubicBezTo>
                    <a:pt x="36355" y="1427349"/>
                    <a:pt x="-7390" y="1522599"/>
                    <a:pt x="1077" y="1519071"/>
                  </a:cubicBezTo>
                  <a:cubicBezTo>
                    <a:pt x="9544" y="1515543"/>
                    <a:pt x="76572" y="1381488"/>
                    <a:pt x="102677" y="1290471"/>
                  </a:cubicBezTo>
                  <a:cubicBezTo>
                    <a:pt x="128782" y="1199454"/>
                    <a:pt x="147832" y="1089388"/>
                    <a:pt x="157710" y="972971"/>
                  </a:cubicBezTo>
                  <a:cubicBezTo>
                    <a:pt x="167588" y="856554"/>
                    <a:pt x="171116" y="709799"/>
                    <a:pt x="161944" y="591971"/>
                  </a:cubicBezTo>
                  <a:cubicBezTo>
                    <a:pt x="152772" y="474143"/>
                    <a:pt x="126666" y="354905"/>
                    <a:pt x="102677" y="266005"/>
                  </a:cubicBezTo>
                  <a:cubicBezTo>
                    <a:pt x="78688" y="177105"/>
                    <a:pt x="36355" y="-72662"/>
                    <a:pt x="34944" y="20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88EE72E3-67C1-439C-B526-6D7177AF60B0}"/>
                </a:ext>
              </a:extLst>
            </p:cNvPr>
            <p:cNvSpPr/>
            <p:nvPr/>
          </p:nvSpPr>
          <p:spPr>
            <a:xfrm>
              <a:off x="5370042" y="3451997"/>
              <a:ext cx="425874" cy="2503934"/>
            </a:xfrm>
            <a:custGeom>
              <a:avLst/>
              <a:gdLst>
                <a:gd name="connsiteX0" fmla="*/ 137525 w 425874"/>
                <a:gd name="connsiteY0" fmla="*/ 23570 h 2503934"/>
                <a:gd name="connsiteX1" fmla="*/ 425391 w 425874"/>
                <a:gd name="connsiteY1" fmla="*/ 1141170 h 2503934"/>
                <a:gd name="connsiteX2" fmla="*/ 201025 w 425874"/>
                <a:gd name="connsiteY2" fmla="*/ 1966670 h 2503934"/>
                <a:gd name="connsiteX3" fmla="*/ 10525 w 425874"/>
                <a:gd name="connsiteY3" fmla="*/ 2487370 h 2503934"/>
                <a:gd name="connsiteX4" fmla="*/ 57091 w 425874"/>
                <a:gd name="connsiteY4" fmla="*/ 2284170 h 2503934"/>
                <a:gd name="connsiteX5" fmla="*/ 328025 w 425874"/>
                <a:gd name="connsiteY5" fmla="*/ 1403636 h 2503934"/>
                <a:gd name="connsiteX6" fmla="*/ 357658 w 425874"/>
                <a:gd name="connsiteY6" fmla="*/ 1026870 h 2503934"/>
                <a:gd name="connsiteX7" fmla="*/ 340725 w 425874"/>
                <a:gd name="connsiteY7" fmla="*/ 832136 h 2503934"/>
                <a:gd name="connsiteX8" fmla="*/ 179858 w 425874"/>
                <a:gd name="connsiteY8" fmla="*/ 413036 h 2503934"/>
                <a:gd name="connsiteX9" fmla="*/ 137525 w 425874"/>
                <a:gd name="connsiteY9" fmla="*/ 23570 h 250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5874" h="2503934">
                  <a:moveTo>
                    <a:pt x="137525" y="23570"/>
                  </a:moveTo>
                  <a:cubicBezTo>
                    <a:pt x="178447" y="144926"/>
                    <a:pt x="414808" y="817320"/>
                    <a:pt x="425391" y="1141170"/>
                  </a:cubicBezTo>
                  <a:cubicBezTo>
                    <a:pt x="435974" y="1465020"/>
                    <a:pt x="270169" y="1742303"/>
                    <a:pt x="201025" y="1966670"/>
                  </a:cubicBezTo>
                  <a:cubicBezTo>
                    <a:pt x="131881" y="2191037"/>
                    <a:pt x="34514" y="2434453"/>
                    <a:pt x="10525" y="2487370"/>
                  </a:cubicBezTo>
                  <a:cubicBezTo>
                    <a:pt x="-13464" y="2540287"/>
                    <a:pt x="4174" y="2464792"/>
                    <a:pt x="57091" y="2284170"/>
                  </a:cubicBezTo>
                  <a:cubicBezTo>
                    <a:pt x="110008" y="2103548"/>
                    <a:pt x="277930" y="1613186"/>
                    <a:pt x="328025" y="1403636"/>
                  </a:cubicBezTo>
                  <a:cubicBezTo>
                    <a:pt x="378120" y="1194086"/>
                    <a:pt x="355541" y="1122120"/>
                    <a:pt x="357658" y="1026870"/>
                  </a:cubicBezTo>
                  <a:cubicBezTo>
                    <a:pt x="359775" y="931620"/>
                    <a:pt x="370358" y="934442"/>
                    <a:pt x="340725" y="832136"/>
                  </a:cubicBezTo>
                  <a:cubicBezTo>
                    <a:pt x="311092" y="729830"/>
                    <a:pt x="213019" y="543564"/>
                    <a:pt x="179858" y="413036"/>
                  </a:cubicBezTo>
                  <a:cubicBezTo>
                    <a:pt x="146697" y="282508"/>
                    <a:pt x="96603" y="-97786"/>
                    <a:pt x="137525" y="23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927F3926-45F6-407D-9F7B-579D6DCEC12D}"/>
                </a:ext>
              </a:extLst>
            </p:cNvPr>
            <p:cNvSpPr/>
            <p:nvPr/>
          </p:nvSpPr>
          <p:spPr>
            <a:xfrm>
              <a:off x="5607233" y="3490594"/>
              <a:ext cx="324758" cy="2254584"/>
            </a:xfrm>
            <a:custGeom>
              <a:avLst/>
              <a:gdLst>
                <a:gd name="connsiteX0" fmla="*/ 10400 w 324758"/>
                <a:gd name="connsiteY0" fmla="*/ 61173 h 2254584"/>
                <a:gd name="connsiteX1" fmla="*/ 27334 w 324758"/>
                <a:gd name="connsiteY1" fmla="*/ 120439 h 2254584"/>
                <a:gd name="connsiteX2" fmla="*/ 315200 w 324758"/>
                <a:gd name="connsiteY2" fmla="*/ 1331173 h 2254584"/>
                <a:gd name="connsiteX3" fmla="*/ 183967 w 324758"/>
                <a:gd name="connsiteY3" fmla="*/ 2228639 h 2254584"/>
                <a:gd name="connsiteX4" fmla="*/ 222067 w 324758"/>
                <a:gd name="connsiteY4" fmla="*/ 1945006 h 2254584"/>
                <a:gd name="connsiteX5" fmla="*/ 323667 w 324758"/>
                <a:gd name="connsiteY5" fmla="*/ 1246506 h 2254584"/>
                <a:gd name="connsiteX6" fmla="*/ 150100 w 324758"/>
                <a:gd name="connsiteY6" fmla="*/ 645373 h 2254584"/>
                <a:gd name="connsiteX7" fmla="*/ 14634 w 324758"/>
                <a:gd name="connsiteY7" fmla="*/ 277073 h 2254584"/>
                <a:gd name="connsiteX8" fmla="*/ 10400 w 324758"/>
                <a:gd name="connsiteY8" fmla="*/ 61173 h 225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758" h="2254584">
                  <a:moveTo>
                    <a:pt x="10400" y="61173"/>
                  </a:moveTo>
                  <a:cubicBezTo>
                    <a:pt x="12517" y="35067"/>
                    <a:pt x="-23466" y="-91228"/>
                    <a:pt x="27334" y="120439"/>
                  </a:cubicBezTo>
                  <a:cubicBezTo>
                    <a:pt x="78134" y="332106"/>
                    <a:pt x="289095" y="979806"/>
                    <a:pt x="315200" y="1331173"/>
                  </a:cubicBezTo>
                  <a:cubicBezTo>
                    <a:pt x="341306" y="1682540"/>
                    <a:pt x="199489" y="2126334"/>
                    <a:pt x="183967" y="2228639"/>
                  </a:cubicBezTo>
                  <a:cubicBezTo>
                    <a:pt x="168445" y="2330944"/>
                    <a:pt x="198784" y="2108695"/>
                    <a:pt x="222067" y="1945006"/>
                  </a:cubicBezTo>
                  <a:cubicBezTo>
                    <a:pt x="245350" y="1781317"/>
                    <a:pt x="335661" y="1463111"/>
                    <a:pt x="323667" y="1246506"/>
                  </a:cubicBezTo>
                  <a:cubicBezTo>
                    <a:pt x="311673" y="1029901"/>
                    <a:pt x="201606" y="806945"/>
                    <a:pt x="150100" y="645373"/>
                  </a:cubicBezTo>
                  <a:cubicBezTo>
                    <a:pt x="98595" y="483801"/>
                    <a:pt x="35095" y="373734"/>
                    <a:pt x="14634" y="277073"/>
                  </a:cubicBezTo>
                  <a:cubicBezTo>
                    <a:pt x="-5827" y="180412"/>
                    <a:pt x="8283" y="87279"/>
                    <a:pt x="10400" y="6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E7206AEC-6508-45F9-8DF2-0C9E17FB16C1}"/>
                </a:ext>
              </a:extLst>
            </p:cNvPr>
            <p:cNvSpPr/>
            <p:nvPr/>
          </p:nvSpPr>
          <p:spPr>
            <a:xfrm>
              <a:off x="5875784" y="4041310"/>
              <a:ext cx="205045" cy="1775706"/>
            </a:xfrm>
            <a:custGeom>
              <a:avLst/>
              <a:gdLst>
                <a:gd name="connsiteX0" fmla="*/ 8549 w 205045"/>
                <a:gd name="connsiteY0" fmla="*/ 18457 h 1775706"/>
                <a:gd name="connsiteX1" fmla="*/ 42416 w 205045"/>
                <a:gd name="connsiteY1" fmla="*/ 141223 h 1775706"/>
                <a:gd name="connsiteX2" fmla="*/ 203283 w 205045"/>
                <a:gd name="connsiteY2" fmla="*/ 1110657 h 1775706"/>
                <a:gd name="connsiteX3" fmla="*/ 127083 w 205045"/>
                <a:gd name="connsiteY3" fmla="*/ 1771057 h 1775706"/>
                <a:gd name="connsiteX4" fmla="*/ 110149 w 205045"/>
                <a:gd name="connsiteY4" fmla="*/ 1368890 h 1775706"/>
                <a:gd name="connsiteX5" fmla="*/ 156716 w 205045"/>
                <a:gd name="connsiteY5" fmla="*/ 691557 h 1775706"/>
                <a:gd name="connsiteX6" fmla="*/ 173649 w 205045"/>
                <a:gd name="connsiteY6" fmla="*/ 268223 h 1775706"/>
                <a:gd name="connsiteX7" fmla="*/ 8549 w 205045"/>
                <a:gd name="connsiteY7" fmla="*/ 18457 h 177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045" h="1775706">
                  <a:moveTo>
                    <a:pt x="8549" y="18457"/>
                  </a:moveTo>
                  <a:cubicBezTo>
                    <a:pt x="-13323" y="-2710"/>
                    <a:pt x="9960" y="-40810"/>
                    <a:pt x="42416" y="141223"/>
                  </a:cubicBezTo>
                  <a:cubicBezTo>
                    <a:pt x="74872" y="323256"/>
                    <a:pt x="189172" y="839018"/>
                    <a:pt x="203283" y="1110657"/>
                  </a:cubicBezTo>
                  <a:cubicBezTo>
                    <a:pt x="217394" y="1382296"/>
                    <a:pt x="142605" y="1728018"/>
                    <a:pt x="127083" y="1771057"/>
                  </a:cubicBezTo>
                  <a:cubicBezTo>
                    <a:pt x="111561" y="1814096"/>
                    <a:pt x="105210" y="1548807"/>
                    <a:pt x="110149" y="1368890"/>
                  </a:cubicBezTo>
                  <a:cubicBezTo>
                    <a:pt x="115088" y="1188973"/>
                    <a:pt x="146133" y="875001"/>
                    <a:pt x="156716" y="691557"/>
                  </a:cubicBezTo>
                  <a:cubicBezTo>
                    <a:pt x="167299" y="508113"/>
                    <a:pt x="198344" y="381112"/>
                    <a:pt x="173649" y="268223"/>
                  </a:cubicBezTo>
                  <a:cubicBezTo>
                    <a:pt x="148955" y="155334"/>
                    <a:pt x="30421" y="39624"/>
                    <a:pt x="8549" y="18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BEAE769-2363-4899-93C4-8B4AF32137C3}"/>
                </a:ext>
              </a:extLst>
            </p:cNvPr>
            <p:cNvSpPr/>
            <p:nvPr/>
          </p:nvSpPr>
          <p:spPr>
            <a:xfrm>
              <a:off x="6091214" y="3876350"/>
              <a:ext cx="528156" cy="2185656"/>
            </a:xfrm>
            <a:custGeom>
              <a:avLst/>
              <a:gdLst>
                <a:gd name="connsiteX0" fmla="*/ 553 w 528156"/>
                <a:gd name="connsiteY0" fmla="*/ 14083 h 2185656"/>
                <a:gd name="connsiteX1" fmla="*/ 453519 w 528156"/>
                <a:gd name="connsiteY1" fmla="*/ 928483 h 2185656"/>
                <a:gd name="connsiteX2" fmla="*/ 517019 w 528156"/>
                <a:gd name="connsiteY2" fmla="*/ 1787850 h 2185656"/>
                <a:gd name="connsiteX3" fmla="*/ 525486 w 528156"/>
                <a:gd name="connsiteY3" fmla="*/ 2181550 h 2185656"/>
                <a:gd name="connsiteX4" fmla="*/ 487386 w 528156"/>
                <a:gd name="connsiteY4" fmla="*/ 1974117 h 2185656"/>
                <a:gd name="connsiteX5" fmla="*/ 478919 w 528156"/>
                <a:gd name="connsiteY5" fmla="*/ 1665083 h 2185656"/>
                <a:gd name="connsiteX6" fmla="*/ 428119 w 528156"/>
                <a:gd name="connsiteY6" fmla="*/ 1317950 h 2185656"/>
                <a:gd name="connsiteX7" fmla="*/ 347686 w 528156"/>
                <a:gd name="connsiteY7" fmla="*/ 1051250 h 2185656"/>
                <a:gd name="connsiteX8" fmla="*/ 356153 w 528156"/>
                <a:gd name="connsiteY8" fmla="*/ 763383 h 2185656"/>
                <a:gd name="connsiteX9" fmla="*/ 360386 w 528156"/>
                <a:gd name="connsiteY9" fmla="*/ 399317 h 2185656"/>
                <a:gd name="connsiteX10" fmla="*/ 553 w 528156"/>
                <a:gd name="connsiteY10" fmla="*/ 14083 h 218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8156" h="2185656">
                  <a:moveTo>
                    <a:pt x="553" y="14083"/>
                  </a:moveTo>
                  <a:cubicBezTo>
                    <a:pt x="16075" y="102277"/>
                    <a:pt x="367441" y="632855"/>
                    <a:pt x="453519" y="928483"/>
                  </a:cubicBezTo>
                  <a:cubicBezTo>
                    <a:pt x="539597" y="1224111"/>
                    <a:pt x="505025" y="1579006"/>
                    <a:pt x="517019" y="1787850"/>
                  </a:cubicBezTo>
                  <a:cubicBezTo>
                    <a:pt x="529013" y="1996694"/>
                    <a:pt x="530425" y="2150506"/>
                    <a:pt x="525486" y="2181550"/>
                  </a:cubicBezTo>
                  <a:cubicBezTo>
                    <a:pt x="520547" y="2212594"/>
                    <a:pt x="495147" y="2060195"/>
                    <a:pt x="487386" y="1974117"/>
                  </a:cubicBezTo>
                  <a:cubicBezTo>
                    <a:pt x="479625" y="1888039"/>
                    <a:pt x="488797" y="1774444"/>
                    <a:pt x="478919" y="1665083"/>
                  </a:cubicBezTo>
                  <a:cubicBezTo>
                    <a:pt x="469041" y="1555722"/>
                    <a:pt x="449991" y="1420255"/>
                    <a:pt x="428119" y="1317950"/>
                  </a:cubicBezTo>
                  <a:cubicBezTo>
                    <a:pt x="406247" y="1215645"/>
                    <a:pt x="359680" y="1143678"/>
                    <a:pt x="347686" y="1051250"/>
                  </a:cubicBezTo>
                  <a:cubicBezTo>
                    <a:pt x="335692" y="958822"/>
                    <a:pt x="354036" y="872038"/>
                    <a:pt x="356153" y="763383"/>
                  </a:cubicBezTo>
                  <a:cubicBezTo>
                    <a:pt x="358270" y="654728"/>
                    <a:pt x="420358" y="522789"/>
                    <a:pt x="360386" y="399317"/>
                  </a:cubicBezTo>
                  <a:cubicBezTo>
                    <a:pt x="300414" y="275845"/>
                    <a:pt x="-14969" y="-74111"/>
                    <a:pt x="553" y="14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CB20B10B-56BF-4512-8F7B-AB9C6AAEB9F9}"/>
                </a:ext>
              </a:extLst>
            </p:cNvPr>
            <p:cNvSpPr/>
            <p:nvPr/>
          </p:nvSpPr>
          <p:spPr>
            <a:xfrm>
              <a:off x="6055085" y="4104835"/>
              <a:ext cx="313146" cy="1903666"/>
            </a:xfrm>
            <a:custGeom>
              <a:avLst/>
              <a:gdLst>
                <a:gd name="connsiteX0" fmla="*/ 7048 w 313146"/>
                <a:gd name="connsiteY0" fmla="*/ 5732 h 1903666"/>
                <a:gd name="connsiteX1" fmla="*/ 294915 w 313146"/>
                <a:gd name="connsiteY1" fmla="*/ 1140265 h 1903666"/>
                <a:gd name="connsiteX2" fmla="*/ 273748 w 313146"/>
                <a:gd name="connsiteY2" fmla="*/ 1842998 h 1903666"/>
                <a:gd name="connsiteX3" fmla="*/ 193315 w 313146"/>
                <a:gd name="connsiteY3" fmla="*/ 1864165 h 1903666"/>
                <a:gd name="connsiteX4" fmla="*/ 167915 w 313146"/>
                <a:gd name="connsiteY4" fmla="*/ 1821832 h 1903666"/>
                <a:gd name="connsiteX5" fmla="*/ 273748 w 313146"/>
                <a:gd name="connsiteY5" fmla="*/ 1762565 h 1903666"/>
                <a:gd name="connsiteX6" fmla="*/ 265282 w 313146"/>
                <a:gd name="connsiteY6" fmla="*/ 1610165 h 1903666"/>
                <a:gd name="connsiteX7" fmla="*/ 142515 w 313146"/>
                <a:gd name="connsiteY7" fmla="*/ 1305365 h 1903666"/>
                <a:gd name="connsiteX8" fmla="*/ 91715 w 313146"/>
                <a:gd name="connsiteY8" fmla="*/ 725398 h 1903666"/>
                <a:gd name="connsiteX9" fmla="*/ 7048 w 313146"/>
                <a:gd name="connsiteY9" fmla="*/ 5732 h 190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146" h="1903666">
                  <a:moveTo>
                    <a:pt x="7048" y="5732"/>
                  </a:moveTo>
                  <a:cubicBezTo>
                    <a:pt x="40915" y="74876"/>
                    <a:pt x="250465" y="834054"/>
                    <a:pt x="294915" y="1140265"/>
                  </a:cubicBezTo>
                  <a:cubicBezTo>
                    <a:pt x="339365" y="1446476"/>
                    <a:pt x="290681" y="1722348"/>
                    <a:pt x="273748" y="1842998"/>
                  </a:cubicBezTo>
                  <a:cubicBezTo>
                    <a:pt x="256815" y="1963648"/>
                    <a:pt x="210954" y="1867693"/>
                    <a:pt x="193315" y="1864165"/>
                  </a:cubicBezTo>
                  <a:cubicBezTo>
                    <a:pt x="175676" y="1860637"/>
                    <a:pt x="154510" y="1838765"/>
                    <a:pt x="167915" y="1821832"/>
                  </a:cubicBezTo>
                  <a:cubicBezTo>
                    <a:pt x="181320" y="1804899"/>
                    <a:pt x="257520" y="1797843"/>
                    <a:pt x="273748" y="1762565"/>
                  </a:cubicBezTo>
                  <a:cubicBezTo>
                    <a:pt x="289976" y="1727287"/>
                    <a:pt x="287154" y="1686365"/>
                    <a:pt x="265282" y="1610165"/>
                  </a:cubicBezTo>
                  <a:cubicBezTo>
                    <a:pt x="243410" y="1533965"/>
                    <a:pt x="171443" y="1452826"/>
                    <a:pt x="142515" y="1305365"/>
                  </a:cubicBezTo>
                  <a:cubicBezTo>
                    <a:pt x="113587" y="1157904"/>
                    <a:pt x="112176" y="939181"/>
                    <a:pt x="91715" y="725398"/>
                  </a:cubicBezTo>
                  <a:cubicBezTo>
                    <a:pt x="71254" y="511615"/>
                    <a:pt x="-26819" y="-63412"/>
                    <a:pt x="7048" y="5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FDCB686-AC3B-4F51-9BFE-16D91330B91B}"/>
                </a:ext>
              </a:extLst>
            </p:cNvPr>
            <p:cNvSpPr/>
            <p:nvPr/>
          </p:nvSpPr>
          <p:spPr>
            <a:xfrm>
              <a:off x="4719865" y="4545431"/>
              <a:ext cx="494173" cy="1344712"/>
            </a:xfrm>
            <a:custGeom>
              <a:avLst/>
              <a:gdLst>
                <a:gd name="connsiteX0" fmla="*/ 493485 w 494173"/>
                <a:gd name="connsiteY0" fmla="*/ 7519 h 1344712"/>
                <a:gd name="connsiteX1" fmla="*/ 283935 w 494173"/>
                <a:gd name="connsiteY1" fmla="*/ 877469 h 1344712"/>
                <a:gd name="connsiteX2" fmla="*/ 17235 w 494173"/>
                <a:gd name="connsiteY2" fmla="*/ 1321969 h 1344712"/>
                <a:gd name="connsiteX3" fmla="*/ 48985 w 494173"/>
                <a:gd name="connsiteY3" fmla="*/ 1252119 h 1344712"/>
                <a:gd name="connsiteX4" fmla="*/ 233135 w 494173"/>
                <a:gd name="connsiteY4" fmla="*/ 1010819 h 1344712"/>
                <a:gd name="connsiteX5" fmla="*/ 347435 w 494173"/>
                <a:gd name="connsiteY5" fmla="*/ 483769 h 1344712"/>
                <a:gd name="connsiteX6" fmla="*/ 493485 w 494173"/>
                <a:gd name="connsiteY6" fmla="*/ 7519 h 134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173" h="1344712">
                  <a:moveTo>
                    <a:pt x="493485" y="7519"/>
                  </a:moveTo>
                  <a:cubicBezTo>
                    <a:pt x="482902" y="73136"/>
                    <a:pt x="363310" y="658394"/>
                    <a:pt x="283935" y="877469"/>
                  </a:cubicBezTo>
                  <a:cubicBezTo>
                    <a:pt x="204560" y="1096544"/>
                    <a:pt x="56393" y="1259527"/>
                    <a:pt x="17235" y="1321969"/>
                  </a:cubicBezTo>
                  <a:cubicBezTo>
                    <a:pt x="-21923" y="1384411"/>
                    <a:pt x="13002" y="1303977"/>
                    <a:pt x="48985" y="1252119"/>
                  </a:cubicBezTo>
                  <a:cubicBezTo>
                    <a:pt x="84968" y="1200261"/>
                    <a:pt x="183393" y="1138877"/>
                    <a:pt x="233135" y="1010819"/>
                  </a:cubicBezTo>
                  <a:cubicBezTo>
                    <a:pt x="282877" y="882761"/>
                    <a:pt x="305102" y="644636"/>
                    <a:pt x="347435" y="483769"/>
                  </a:cubicBezTo>
                  <a:cubicBezTo>
                    <a:pt x="389768" y="322902"/>
                    <a:pt x="504068" y="-58098"/>
                    <a:pt x="493485" y="7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FEA3CDBB-8CB5-41CC-9B47-72EB681A9B02}"/>
                </a:ext>
              </a:extLst>
            </p:cNvPr>
            <p:cNvSpPr/>
            <p:nvPr/>
          </p:nvSpPr>
          <p:spPr>
            <a:xfrm>
              <a:off x="3175977" y="4358428"/>
              <a:ext cx="1322977" cy="2009742"/>
            </a:xfrm>
            <a:custGeom>
              <a:avLst/>
              <a:gdLst>
                <a:gd name="connsiteX0" fmla="*/ 1262673 w 1322977"/>
                <a:gd name="connsiteY0" fmla="*/ 105622 h 2009742"/>
                <a:gd name="connsiteX1" fmla="*/ 1211873 w 1322977"/>
                <a:gd name="connsiteY1" fmla="*/ 162772 h 2009742"/>
                <a:gd name="connsiteX2" fmla="*/ 557823 w 1322977"/>
                <a:gd name="connsiteY2" fmla="*/ 1394672 h 2009742"/>
                <a:gd name="connsiteX3" fmla="*/ 24423 w 1322977"/>
                <a:gd name="connsiteY3" fmla="*/ 1966172 h 2009742"/>
                <a:gd name="connsiteX4" fmla="*/ 94273 w 1322977"/>
                <a:gd name="connsiteY4" fmla="*/ 1947122 h 2009742"/>
                <a:gd name="connsiteX5" fmla="*/ 132373 w 1322977"/>
                <a:gd name="connsiteY5" fmla="*/ 1762972 h 2009742"/>
                <a:gd name="connsiteX6" fmla="*/ 202223 w 1322977"/>
                <a:gd name="connsiteY6" fmla="*/ 1559772 h 2009742"/>
                <a:gd name="connsiteX7" fmla="*/ 284773 w 1322977"/>
                <a:gd name="connsiteY7" fmla="*/ 1356572 h 2009742"/>
                <a:gd name="connsiteX8" fmla="*/ 595923 w 1322977"/>
                <a:gd name="connsiteY8" fmla="*/ 1013672 h 2009742"/>
                <a:gd name="connsiteX9" fmla="*/ 1262673 w 1322977"/>
                <a:gd name="connsiteY9" fmla="*/ 105622 h 200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2977" h="2009742">
                  <a:moveTo>
                    <a:pt x="1262673" y="105622"/>
                  </a:moveTo>
                  <a:cubicBezTo>
                    <a:pt x="1365331" y="-36195"/>
                    <a:pt x="1329348" y="-52070"/>
                    <a:pt x="1211873" y="162772"/>
                  </a:cubicBezTo>
                  <a:cubicBezTo>
                    <a:pt x="1094398" y="377614"/>
                    <a:pt x="755731" y="1094105"/>
                    <a:pt x="557823" y="1394672"/>
                  </a:cubicBezTo>
                  <a:cubicBezTo>
                    <a:pt x="359915" y="1695239"/>
                    <a:pt x="101681" y="1874097"/>
                    <a:pt x="24423" y="1966172"/>
                  </a:cubicBezTo>
                  <a:cubicBezTo>
                    <a:pt x="-52835" y="2058247"/>
                    <a:pt x="76281" y="1980989"/>
                    <a:pt x="94273" y="1947122"/>
                  </a:cubicBezTo>
                  <a:cubicBezTo>
                    <a:pt x="112265" y="1913255"/>
                    <a:pt x="114381" y="1827530"/>
                    <a:pt x="132373" y="1762972"/>
                  </a:cubicBezTo>
                  <a:cubicBezTo>
                    <a:pt x="150365" y="1698414"/>
                    <a:pt x="176823" y="1627505"/>
                    <a:pt x="202223" y="1559772"/>
                  </a:cubicBezTo>
                  <a:cubicBezTo>
                    <a:pt x="227623" y="1492039"/>
                    <a:pt x="219156" y="1447588"/>
                    <a:pt x="284773" y="1356572"/>
                  </a:cubicBezTo>
                  <a:cubicBezTo>
                    <a:pt x="350390" y="1265556"/>
                    <a:pt x="439290" y="1227455"/>
                    <a:pt x="595923" y="1013672"/>
                  </a:cubicBezTo>
                  <a:lnTo>
                    <a:pt x="1262673" y="10562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B992C90B-274D-4ADB-B30A-E5AE58B76308}"/>
                </a:ext>
              </a:extLst>
            </p:cNvPr>
            <p:cNvSpPr/>
            <p:nvPr/>
          </p:nvSpPr>
          <p:spPr>
            <a:xfrm>
              <a:off x="4094246" y="2748238"/>
              <a:ext cx="1364699" cy="390428"/>
            </a:xfrm>
            <a:custGeom>
              <a:avLst/>
              <a:gdLst>
                <a:gd name="connsiteX0" fmla="*/ 1351514 w 1364699"/>
                <a:gd name="connsiteY0" fmla="*/ 381042 h 390428"/>
                <a:gd name="connsiteX1" fmla="*/ 1310874 w 1364699"/>
                <a:gd name="connsiteY1" fmla="*/ 274362 h 390428"/>
                <a:gd name="connsiteX2" fmla="*/ 1173714 w 1364699"/>
                <a:gd name="connsiteY2" fmla="*/ 81322 h 390428"/>
                <a:gd name="connsiteX3" fmla="*/ 680954 w 1364699"/>
                <a:gd name="connsiteY3" fmla="*/ 5122 h 390428"/>
                <a:gd name="connsiteX4" fmla="*/ 15474 w 1364699"/>
                <a:gd name="connsiteY4" fmla="*/ 213402 h 390428"/>
                <a:gd name="connsiteX5" fmla="*/ 284714 w 1364699"/>
                <a:gd name="connsiteY5" fmla="*/ 50842 h 390428"/>
                <a:gd name="connsiteX6" fmla="*/ 1092434 w 1364699"/>
                <a:gd name="connsiteY6" fmla="*/ 35602 h 390428"/>
                <a:gd name="connsiteX7" fmla="*/ 1351514 w 1364699"/>
                <a:gd name="connsiteY7" fmla="*/ 381042 h 39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4699" h="390428">
                  <a:moveTo>
                    <a:pt x="1351514" y="381042"/>
                  </a:moveTo>
                  <a:cubicBezTo>
                    <a:pt x="1387921" y="420835"/>
                    <a:pt x="1340507" y="324315"/>
                    <a:pt x="1310874" y="274362"/>
                  </a:cubicBezTo>
                  <a:cubicBezTo>
                    <a:pt x="1281241" y="224409"/>
                    <a:pt x="1278701" y="126195"/>
                    <a:pt x="1173714" y="81322"/>
                  </a:cubicBezTo>
                  <a:cubicBezTo>
                    <a:pt x="1068727" y="36449"/>
                    <a:pt x="873994" y="-16891"/>
                    <a:pt x="680954" y="5122"/>
                  </a:cubicBezTo>
                  <a:cubicBezTo>
                    <a:pt x="487914" y="27135"/>
                    <a:pt x="81514" y="205782"/>
                    <a:pt x="15474" y="213402"/>
                  </a:cubicBezTo>
                  <a:cubicBezTo>
                    <a:pt x="-50566" y="221022"/>
                    <a:pt x="105221" y="80475"/>
                    <a:pt x="284714" y="50842"/>
                  </a:cubicBezTo>
                  <a:cubicBezTo>
                    <a:pt x="464207" y="21209"/>
                    <a:pt x="914634" y="-14351"/>
                    <a:pt x="1092434" y="35602"/>
                  </a:cubicBezTo>
                  <a:cubicBezTo>
                    <a:pt x="1270234" y="85555"/>
                    <a:pt x="1315107" y="341249"/>
                    <a:pt x="1351514" y="381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2D552D07-7FAC-4A9C-B091-2D1560FFE308}"/>
                </a:ext>
              </a:extLst>
            </p:cNvPr>
            <p:cNvSpPr/>
            <p:nvPr/>
          </p:nvSpPr>
          <p:spPr>
            <a:xfrm>
              <a:off x="3637809" y="2890467"/>
              <a:ext cx="1850550" cy="427339"/>
            </a:xfrm>
            <a:custGeom>
              <a:avLst/>
              <a:gdLst>
                <a:gd name="connsiteX0" fmla="*/ 1787631 w 1850550"/>
                <a:gd name="connsiteY0" fmla="*/ 335333 h 427339"/>
                <a:gd name="connsiteX1" fmla="*/ 1782551 w 1850550"/>
                <a:gd name="connsiteY1" fmla="*/ 284533 h 427339"/>
                <a:gd name="connsiteX2" fmla="*/ 1625071 w 1850550"/>
                <a:gd name="connsiteY2" fmla="*/ 71173 h 427339"/>
                <a:gd name="connsiteX3" fmla="*/ 1025631 w 1850550"/>
                <a:gd name="connsiteY3" fmla="*/ 10213 h 427339"/>
                <a:gd name="connsiteX4" fmla="*/ 222991 w 1850550"/>
                <a:gd name="connsiteY4" fmla="*/ 259133 h 427339"/>
                <a:gd name="connsiteX5" fmla="*/ 14711 w 1850550"/>
                <a:gd name="connsiteY5" fmla="*/ 426773 h 427339"/>
                <a:gd name="connsiteX6" fmla="*/ 537951 w 1850550"/>
                <a:gd name="connsiteY6" fmla="*/ 203253 h 427339"/>
                <a:gd name="connsiteX7" fmla="*/ 1000231 w 1850550"/>
                <a:gd name="connsiteY7" fmla="*/ 101653 h 427339"/>
                <a:gd name="connsiteX8" fmla="*/ 1787631 w 1850550"/>
                <a:gd name="connsiteY8" fmla="*/ 335333 h 42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0550" h="427339">
                  <a:moveTo>
                    <a:pt x="1787631" y="335333"/>
                  </a:moveTo>
                  <a:cubicBezTo>
                    <a:pt x="1918018" y="365813"/>
                    <a:pt x="1809644" y="328560"/>
                    <a:pt x="1782551" y="284533"/>
                  </a:cubicBezTo>
                  <a:cubicBezTo>
                    <a:pt x="1755458" y="240506"/>
                    <a:pt x="1751224" y="116893"/>
                    <a:pt x="1625071" y="71173"/>
                  </a:cubicBezTo>
                  <a:cubicBezTo>
                    <a:pt x="1498918" y="25453"/>
                    <a:pt x="1259311" y="-21114"/>
                    <a:pt x="1025631" y="10213"/>
                  </a:cubicBezTo>
                  <a:cubicBezTo>
                    <a:pt x="791951" y="41540"/>
                    <a:pt x="391478" y="189706"/>
                    <a:pt x="222991" y="259133"/>
                  </a:cubicBezTo>
                  <a:cubicBezTo>
                    <a:pt x="54504" y="328560"/>
                    <a:pt x="-37782" y="436086"/>
                    <a:pt x="14711" y="426773"/>
                  </a:cubicBezTo>
                  <a:cubicBezTo>
                    <a:pt x="67204" y="417460"/>
                    <a:pt x="373698" y="257440"/>
                    <a:pt x="537951" y="203253"/>
                  </a:cubicBezTo>
                  <a:cubicBezTo>
                    <a:pt x="702204" y="149066"/>
                    <a:pt x="791104" y="80486"/>
                    <a:pt x="1000231" y="101653"/>
                  </a:cubicBezTo>
                  <a:cubicBezTo>
                    <a:pt x="1209358" y="122820"/>
                    <a:pt x="1657244" y="304853"/>
                    <a:pt x="1787631" y="335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69DF1E11-0849-4340-90C5-94479D748D17}"/>
                </a:ext>
              </a:extLst>
            </p:cNvPr>
            <p:cNvSpPr/>
            <p:nvPr/>
          </p:nvSpPr>
          <p:spPr>
            <a:xfrm>
              <a:off x="2778073" y="3096548"/>
              <a:ext cx="2105351" cy="1084372"/>
            </a:xfrm>
            <a:custGeom>
              <a:avLst/>
              <a:gdLst>
                <a:gd name="connsiteX0" fmla="*/ 2103807 w 2105351"/>
                <a:gd name="connsiteY0" fmla="*/ 27652 h 1084372"/>
                <a:gd name="connsiteX1" fmla="*/ 2022527 w 2105351"/>
                <a:gd name="connsiteY1" fmla="*/ 2252 h 1084372"/>
                <a:gd name="connsiteX2" fmla="*/ 1570407 w 2105351"/>
                <a:gd name="connsiteY2" fmla="*/ 78452 h 1084372"/>
                <a:gd name="connsiteX3" fmla="*/ 940487 w 2105351"/>
                <a:gd name="connsiteY3" fmla="*/ 357852 h 1084372"/>
                <a:gd name="connsiteX4" fmla="*/ 478207 w 2105351"/>
                <a:gd name="connsiteY4" fmla="*/ 825212 h 1084372"/>
                <a:gd name="connsiteX5" fmla="*/ 687 w 2105351"/>
                <a:gd name="connsiteY5" fmla="*/ 1084292 h 1084372"/>
                <a:gd name="connsiteX6" fmla="*/ 376607 w 2105351"/>
                <a:gd name="connsiteY6" fmla="*/ 850612 h 1084372"/>
                <a:gd name="connsiteX7" fmla="*/ 554407 w 2105351"/>
                <a:gd name="connsiteY7" fmla="*/ 637252 h 1084372"/>
                <a:gd name="connsiteX8" fmla="*/ 1245287 w 2105351"/>
                <a:gd name="connsiteY8" fmla="*/ 373092 h 1084372"/>
                <a:gd name="connsiteX9" fmla="*/ 2103807 w 2105351"/>
                <a:gd name="connsiteY9" fmla="*/ 27652 h 108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5351" h="1084372">
                  <a:moveTo>
                    <a:pt x="2103807" y="27652"/>
                  </a:moveTo>
                  <a:cubicBezTo>
                    <a:pt x="2107617" y="10718"/>
                    <a:pt x="2111427" y="-6215"/>
                    <a:pt x="2022527" y="2252"/>
                  </a:cubicBezTo>
                  <a:cubicBezTo>
                    <a:pt x="1933627" y="10719"/>
                    <a:pt x="1750747" y="19185"/>
                    <a:pt x="1570407" y="78452"/>
                  </a:cubicBezTo>
                  <a:cubicBezTo>
                    <a:pt x="1390067" y="137719"/>
                    <a:pt x="1122520" y="233392"/>
                    <a:pt x="940487" y="357852"/>
                  </a:cubicBezTo>
                  <a:cubicBezTo>
                    <a:pt x="758454" y="482312"/>
                    <a:pt x="634840" y="704139"/>
                    <a:pt x="478207" y="825212"/>
                  </a:cubicBezTo>
                  <a:cubicBezTo>
                    <a:pt x="321574" y="946285"/>
                    <a:pt x="17620" y="1080059"/>
                    <a:pt x="687" y="1084292"/>
                  </a:cubicBezTo>
                  <a:cubicBezTo>
                    <a:pt x="-16246" y="1088525"/>
                    <a:pt x="284320" y="925119"/>
                    <a:pt x="376607" y="850612"/>
                  </a:cubicBezTo>
                  <a:cubicBezTo>
                    <a:pt x="468894" y="776105"/>
                    <a:pt x="409627" y="716839"/>
                    <a:pt x="554407" y="637252"/>
                  </a:cubicBezTo>
                  <a:cubicBezTo>
                    <a:pt x="699187" y="557665"/>
                    <a:pt x="1245287" y="373092"/>
                    <a:pt x="1245287" y="373092"/>
                  </a:cubicBezTo>
                  <a:lnTo>
                    <a:pt x="2103807" y="276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2A8A582B-15A8-4B30-A1D9-6349C9BDF345}"/>
                </a:ext>
              </a:extLst>
            </p:cNvPr>
            <p:cNvSpPr/>
            <p:nvPr/>
          </p:nvSpPr>
          <p:spPr>
            <a:xfrm>
              <a:off x="4657246" y="3235183"/>
              <a:ext cx="927426" cy="1764667"/>
            </a:xfrm>
            <a:custGeom>
              <a:avLst/>
              <a:gdLst>
                <a:gd name="connsiteX0" fmla="*/ 925674 w 927426"/>
                <a:gd name="connsiteY0" fmla="*/ 178577 h 1764667"/>
                <a:gd name="connsiteX1" fmla="*/ 803754 w 927426"/>
                <a:gd name="connsiteY1" fmla="*/ 112537 h 1764667"/>
                <a:gd name="connsiteX2" fmla="*/ 417674 w 927426"/>
                <a:gd name="connsiteY2" fmla="*/ 777 h 1764667"/>
                <a:gd name="connsiteX3" fmla="*/ 199234 w 927426"/>
                <a:gd name="connsiteY3" fmla="*/ 173497 h 1764667"/>
                <a:gd name="connsiteX4" fmla="*/ 260194 w 927426"/>
                <a:gd name="connsiteY4" fmla="*/ 910097 h 1764667"/>
                <a:gd name="connsiteX5" fmla="*/ 31594 w 927426"/>
                <a:gd name="connsiteY5" fmla="*/ 1707657 h 1764667"/>
                <a:gd name="connsiteX6" fmla="*/ 21434 w 927426"/>
                <a:gd name="connsiteY6" fmla="*/ 1641617 h 1764667"/>
                <a:gd name="connsiteX7" fmla="*/ 214474 w 927426"/>
                <a:gd name="connsiteY7" fmla="*/ 1169177 h 1764667"/>
                <a:gd name="connsiteX8" fmla="*/ 356714 w 927426"/>
                <a:gd name="connsiteY8" fmla="*/ 503697 h 1764667"/>
                <a:gd name="connsiteX9" fmla="*/ 300834 w 927426"/>
                <a:gd name="connsiteY9" fmla="*/ 336057 h 1764667"/>
                <a:gd name="connsiteX10" fmla="*/ 732634 w 927426"/>
                <a:gd name="connsiteY10" fmla="*/ 153177 h 1764667"/>
                <a:gd name="connsiteX11" fmla="*/ 925674 w 927426"/>
                <a:gd name="connsiteY11" fmla="*/ 178577 h 176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7426" h="1764667">
                  <a:moveTo>
                    <a:pt x="925674" y="178577"/>
                  </a:moveTo>
                  <a:cubicBezTo>
                    <a:pt x="937527" y="171804"/>
                    <a:pt x="888421" y="142170"/>
                    <a:pt x="803754" y="112537"/>
                  </a:cubicBezTo>
                  <a:cubicBezTo>
                    <a:pt x="719087" y="82904"/>
                    <a:pt x="518427" y="-9383"/>
                    <a:pt x="417674" y="777"/>
                  </a:cubicBezTo>
                  <a:cubicBezTo>
                    <a:pt x="316921" y="10937"/>
                    <a:pt x="225481" y="21944"/>
                    <a:pt x="199234" y="173497"/>
                  </a:cubicBezTo>
                  <a:cubicBezTo>
                    <a:pt x="172987" y="325050"/>
                    <a:pt x="288134" y="654404"/>
                    <a:pt x="260194" y="910097"/>
                  </a:cubicBezTo>
                  <a:cubicBezTo>
                    <a:pt x="232254" y="1165790"/>
                    <a:pt x="71387" y="1585737"/>
                    <a:pt x="31594" y="1707657"/>
                  </a:cubicBezTo>
                  <a:cubicBezTo>
                    <a:pt x="-8199" y="1829577"/>
                    <a:pt x="-9046" y="1731364"/>
                    <a:pt x="21434" y="1641617"/>
                  </a:cubicBezTo>
                  <a:cubicBezTo>
                    <a:pt x="51914" y="1551870"/>
                    <a:pt x="158594" y="1358830"/>
                    <a:pt x="214474" y="1169177"/>
                  </a:cubicBezTo>
                  <a:cubicBezTo>
                    <a:pt x="270354" y="979524"/>
                    <a:pt x="342321" y="642550"/>
                    <a:pt x="356714" y="503697"/>
                  </a:cubicBezTo>
                  <a:cubicBezTo>
                    <a:pt x="371107" y="364844"/>
                    <a:pt x="238181" y="394477"/>
                    <a:pt x="300834" y="336057"/>
                  </a:cubicBezTo>
                  <a:cubicBezTo>
                    <a:pt x="363487" y="277637"/>
                    <a:pt x="631881" y="179424"/>
                    <a:pt x="732634" y="153177"/>
                  </a:cubicBezTo>
                  <a:cubicBezTo>
                    <a:pt x="833387" y="126930"/>
                    <a:pt x="913821" y="185350"/>
                    <a:pt x="925674" y="178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2A6A75CA-F7AB-44ED-B2AC-ABE0EC677972}"/>
                </a:ext>
              </a:extLst>
            </p:cNvPr>
            <p:cNvSpPr/>
            <p:nvPr/>
          </p:nvSpPr>
          <p:spPr>
            <a:xfrm>
              <a:off x="4779400" y="3484759"/>
              <a:ext cx="681949" cy="1479339"/>
            </a:xfrm>
            <a:custGeom>
              <a:avLst/>
              <a:gdLst>
                <a:gd name="connsiteX0" fmla="*/ 681600 w 681949"/>
                <a:gd name="connsiteY0" fmla="*/ 5201 h 1479339"/>
                <a:gd name="connsiteX1" fmla="*/ 407280 w 681949"/>
                <a:gd name="connsiteY1" fmla="*/ 345561 h 1479339"/>
                <a:gd name="connsiteX2" fmla="*/ 183760 w 681949"/>
                <a:gd name="connsiteY2" fmla="*/ 1168521 h 1479339"/>
                <a:gd name="connsiteX3" fmla="*/ 880 w 681949"/>
                <a:gd name="connsiteY3" fmla="*/ 1478401 h 1479339"/>
                <a:gd name="connsiteX4" fmla="*/ 259960 w 681949"/>
                <a:gd name="connsiteY4" fmla="*/ 1087241 h 1479339"/>
                <a:gd name="connsiteX5" fmla="*/ 402200 w 681949"/>
                <a:gd name="connsiteY5" fmla="*/ 645281 h 1479339"/>
                <a:gd name="connsiteX6" fmla="*/ 361560 w 681949"/>
                <a:gd name="connsiteY6" fmla="*/ 421761 h 1479339"/>
                <a:gd name="connsiteX7" fmla="*/ 463160 w 681949"/>
                <a:gd name="connsiteY7" fmla="*/ 157601 h 1479339"/>
                <a:gd name="connsiteX8" fmla="*/ 681600 w 681949"/>
                <a:gd name="connsiteY8" fmla="*/ 5201 h 147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49" h="1479339">
                  <a:moveTo>
                    <a:pt x="681600" y="5201"/>
                  </a:moveTo>
                  <a:cubicBezTo>
                    <a:pt x="672287" y="36528"/>
                    <a:pt x="490253" y="151674"/>
                    <a:pt x="407280" y="345561"/>
                  </a:cubicBezTo>
                  <a:cubicBezTo>
                    <a:pt x="324307" y="539448"/>
                    <a:pt x="251493" y="979714"/>
                    <a:pt x="183760" y="1168521"/>
                  </a:cubicBezTo>
                  <a:cubicBezTo>
                    <a:pt x="116027" y="1357328"/>
                    <a:pt x="-11820" y="1491948"/>
                    <a:pt x="880" y="1478401"/>
                  </a:cubicBezTo>
                  <a:cubicBezTo>
                    <a:pt x="13580" y="1464854"/>
                    <a:pt x="193073" y="1226094"/>
                    <a:pt x="259960" y="1087241"/>
                  </a:cubicBezTo>
                  <a:cubicBezTo>
                    <a:pt x="326847" y="948388"/>
                    <a:pt x="385267" y="756194"/>
                    <a:pt x="402200" y="645281"/>
                  </a:cubicBezTo>
                  <a:cubicBezTo>
                    <a:pt x="419133" y="534368"/>
                    <a:pt x="351400" y="503041"/>
                    <a:pt x="361560" y="421761"/>
                  </a:cubicBezTo>
                  <a:cubicBezTo>
                    <a:pt x="371720" y="340481"/>
                    <a:pt x="414900" y="223641"/>
                    <a:pt x="463160" y="157601"/>
                  </a:cubicBezTo>
                  <a:cubicBezTo>
                    <a:pt x="511420" y="91561"/>
                    <a:pt x="690913" y="-26126"/>
                    <a:pt x="681600" y="5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2742A336-1120-4415-88E4-92619E62382A}"/>
                </a:ext>
              </a:extLst>
            </p:cNvPr>
            <p:cNvSpPr/>
            <p:nvPr/>
          </p:nvSpPr>
          <p:spPr>
            <a:xfrm>
              <a:off x="3707427" y="3266723"/>
              <a:ext cx="1822788" cy="1925038"/>
            </a:xfrm>
            <a:custGeom>
              <a:avLst/>
              <a:gdLst>
                <a:gd name="connsiteX0" fmla="*/ 1819613 w 1822788"/>
                <a:gd name="connsiteY0" fmla="*/ 50517 h 1925038"/>
                <a:gd name="connsiteX1" fmla="*/ 1108413 w 1822788"/>
                <a:gd name="connsiteY1" fmla="*/ 65757 h 1925038"/>
                <a:gd name="connsiteX2" fmla="*/ 569933 w 1822788"/>
                <a:gd name="connsiteY2" fmla="*/ 629637 h 1925038"/>
                <a:gd name="connsiteX3" fmla="*/ 321013 w 1822788"/>
                <a:gd name="connsiteY3" fmla="*/ 1284957 h 1925038"/>
                <a:gd name="connsiteX4" fmla="*/ 973 w 1822788"/>
                <a:gd name="connsiteY4" fmla="*/ 1925037 h 1925038"/>
                <a:gd name="connsiteX5" fmla="*/ 229573 w 1822788"/>
                <a:gd name="connsiteY5" fmla="*/ 1290037 h 1925038"/>
                <a:gd name="connsiteX6" fmla="*/ 458173 w 1822788"/>
                <a:gd name="connsiteY6" fmla="*/ 817597 h 1925038"/>
                <a:gd name="connsiteX7" fmla="*/ 808693 w 1822788"/>
                <a:gd name="connsiteY7" fmla="*/ 416277 h 1925038"/>
                <a:gd name="connsiteX8" fmla="*/ 1819613 w 1822788"/>
                <a:gd name="connsiteY8" fmla="*/ 50517 h 192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2788" h="1925038">
                  <a:moveTo>
                    <a:pt x="1819613" y="50517"/>
                  </a:moveTo>
                  <a:cubicBezTo>
                    <a:pt x="1869566" y="-7903"/>
                    <a:pt x="1316693" y="-30763"/>
                    <a:pt x="1108413" y="65757"/>
                  </a:cubicBezTo>
                  <a:cubicBezTo>
                    <a:pt x="900133" y="162277"/>
                    <a:pt x="701166" y="426437"/>
                    <a:pt x="569933" y="629637"/>
                  </a:cubicBezTo>
                  <a:cubicBezTo>
                    <a:pt x="438700" y="832837"/>
                    <a:pt x="415840" y="1069057"/>
                    <a:pt x="321013" y="1284957"/>
                  </a:cubicBezTo>
                  <a:cubicBezTo>
                    <a:pt x="226186" y="1500857"/>
                    <a:pt x="16213" y="1924190"/>
                    <a:pt x="973" y="1925037"/>
                  </a:cubicBezTo>
                  <a:cubicBezTo>
                    <a:pt x="-14267" y="1925884"/>
                    <a:pt x="153373" y="1474610"/>
                    <a:pt x="229573" y="1290037"/>
                  </a:cubicBezTo>
                  <a:cubicBezTo>
                    <a:pt x="305773" y="1105464"/>
                    <a:pt x="361653" y="963224"/>
                    <a:pt x="458173" y="817597"/>
                  </a:cubicBezTo>
                  <a:cubicBezTo>
                    <a:pt x="554693" y="671970"/>
                    <a:pt x="579246" y="541584"/>
                    <a:pt x="808693" y="416277"/>
                  </a:cubicBezTo>
                  <a:cubicBezTo>
                    <a:pt x="1038140" y="290970"/>
                    <a:pt x="1769660" y="108937"/>
                    <a:pt x="1819613" y="5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C21FB5D-8F4C-4F9B-A0C8-D2057B8B5611}"/>
                </a:ext>
              </a:extLst>
            </p:cNvPr>
            <p:cNvSpPr/>
            <p:nvPr/>
          </p:nvSpPr>
          <p:spPr>
            <a:xfrm>
              <a:off x="3240419" y="3231724"/>
              <a:ext cx="2008112" cy="2193265"/>
            </a:xfrm>
            <a:custGeom>
              <a:avLst/>
              <a:gdLst>
                <a:gd name="connsiteX0" fmla="*/ 2007221 w 2008112"/>
                <a:gd name="connsiteY0" fmla="*/ 9316 h 2193265"/>
                <a:gd name="connsiteX1" fmla="*/ 1169021 w 2008112"/>
                <a:gd name="connsiteY1" fmla="*/ 248076 h 2193265"/>
                <a:gd name="connsiteX2" fmla="*/ 401941 w 2008112"/>
                <a:gd name="connsiteY2" fmla="*/ 1345356 h 2193265"/>
                <a:gd name="connsiteX3" fmla="*/ 66661 w 2008112"/>
                <a:gd name="connsiteY3" fmla="*/ 2163236 h 2193265"/>
                <a:gd name="connsiteX4" fmla="*/ 92061 w 2008112"/>
                <a:gd name="connsiteY4" fmla="*/ 1863516 h 2193265"/>
                <a:gd name="connsiteX5" fmla="*/ 1006461 w 2008112"/>
                <a:gd name="connsiteY5" fmla="*/ 446196 h 2193265"/>
                <a:gd name="connsiteX6" fmla="*/ 2007221 w 2008112"/>
                <a:gd name="connsiteY6" fmla="*/ 9316 h 219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112" h="2193265">
                  <a:moveTo>
                    <a:pt x="2007221" y="9316"/>
                  </a:moveTo>
                  <a:cubicBezTo>
                    <a:pt x="2034314" y="-23704"/>
                    <a:pt x="1436568" y="25403"/>
                    <a:pt x="1169021" y="248076"/>
                  </a:cubicBezTo>
                  <a:cubicBezTo>
                    <a:pt x="901474" y="470749"/>
                    <a:pt x="585668" y="1026163"/>
                    <a:pt x="401941" y="1345356"/>
                  </a:cubicBezTo>
                  <a:cubicBezTo>
                    <a:pt x="218214" y="1664549"/>
                    <a:pt x="118308" y="2076876"/>
                    <a:pt x="66661" y="2163236"/>
                  </a:cubicBezTo>
                  <a:cubicBezTo>
                    <a:pt x="15014" y="2249596"/>
                    <a:pt x="-64572" y="2149689"/>
                    <a:pt x="92061" y="1863516"/>
                  </a:cubicBezTo>
                  <a:cubicBezTo>
                    <a:pt x="248694" y="1577343"/>
                    <a:pt x="687268" y="754383"/>
                    <a:pt x="1006461" y="446196"/>
                  </a:cubicBezTo>
                  <a:cubicBezTo>
                    <a:pt x="1325654" y="138009"/>
                    <a:pt x="1980128" y="42336"/>
                    <a:pt x="2007221" y="9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AF88F5C9-B416-47AD-8736-9BD36F72D408}"/>
                </a:ext>
              </a:extLst>
            </p:cNvPr>
            <p:cNvSpPr/>
            <p:nvPr/>
          </p:nvSpPr>
          <p:spPr>
            <a:xfrm>
              <a:off x="3043660" y="3263230"/>
              <a:ext cx="1495903" cy="2656453"/>
            </a:xfrm>
            <a:custGeom>
              <a:avLst/>
              <a:gdLst>
                <a:gd name="connsiteX0" fmla="*/ 1472460 w 1495903"/>
                <a:gd name="connsiteY0" fmla="*/ 84490 h 2656453"/>
                <a:gd name="connsiteX1" fmla="*/ 1274340 w 1495903"/>
                <a:gd name="connsiteY1" fmla="*/ 120050 h 2656453"/>
                <a:gd name="connsiteX2" fmla="*/ 375180 w 1495903"/>
                <a:gd name="connsiteY2" fmla="*/ 1146210 h 2656453"/>
                <a:gd name="connsiteX3" fmla="*/ 105940 w 1495903"/>
                <a:gd name="connsiteY3" fmla="*/ 2055530 h 2656453"/>
                <a:gd name="connsiteX4" fmla="*/ 121180 w 1495903"/>
                <a:gd name="connsiteY4" fmla="*/ 2543210 h 2656453"/>
                <a:gd name="connsiteX5" fmla="*/ 177060 w 1495903"/>
                <a:gd name="connsiteY5" fmla="*/ 2654970 h 2656453"/>
                <a:gd name="connsiteX6" fmla="*/ 65300 w 1495903"/>
                <a:gd name="connsiteY6" fmla="*/ 2497490 h 2656453"/>
                <a:gd name="connsiteX7" fmla="*/ 14500 w 1495903"/>
                <a:gd name="connsiteY7" fmla="*/ 2299370 h 2656453"/>
                <a:gd name="connsiteX8" fmla="*/ 329460 w 1495903"/>
                <a:gd name="connsiteY8" fmla="*/ 1344330 h 2656453"/>
                <a:gd name="connsiteX9" fmla="*/ 867940 w 1495903"/>
                <a:gd name="connsiteY9" fmla="*/ 694090 h 2656453"/>
                <a:gd name="connsiteX10" fmla="*/ 1472460 w 1495903"/>
                <a:gd name="connsiteY10" fmla="*/ 84490 h 265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5903" h="2656453">
                  <a:moveTo>
                    <a:pt x="1472460" y="84490"/>
                  </a:moveTo>
                  <a:cubicBezTo>
                    <a:pt x="1540193" y="-11183"/>
                    <a:pt x="1457220" y="-56903"/>
                    <a:pt x="1274340" y="120050"/>
                  </a:cubicBezTo>
                  <a:cubicBezTo>
                    <a:pt x="1091460" y="297003"/>
                    <a:pt x="569913" y="823630"/>
                    <a:pt x="375180" y="1146210"/>
                  </a:cubicBezTo>
                  <a:cubicBezTo>
                    <a:pt x="180447" y="1468790"/>
                    <a:pt x="148273" y="1822697"/>
                    <a:pt x="105940" y="2055530"/>
                  </a:cubicBezTo>
                  <a:cubicBezTo>
                    <a:pt x="63607" y="2288363"/>
                    <a:pt x="109327" y="2443303"/>
                    <a:pt x="121180" y="2543210"/>
                  </a:cubicBezTo>
                  <a:cubicBezTo>
                    <a:pt x="133033" y="2643117"/>
                    <a:pt x="186373" y="2662590"/>
                    <a:pt x="177060" y="2654970"/>
                  </a:cubicBezTo>
                  <a:cubicBezTo>
                    <a:pt x="167747" y="2647350"/>
                    <a:pt x="92393" y="2556757"/>
                    <a:pt x="65300" y="2497490"/>
                  </a:cubicBezTo>
                  <a:cubicBezTo>
                    <a:pt x="38207" y="2438223"/>
                    <a:pt x="-29527" y="2491563"/>
                    <a:pt x="14500" y="2299370"/>
                  </a:cubicBezTo>
                  <a:cubicBezTo>
                    <a:pt x="58527" y="2107177"/>
                    <a:pt x="187220" y="1611877"/>
                    <a:pt x="329460" y="1344330"/>
                  </a:cubicBezTo>
                  <a:cubicBezTo>
                    <a:pt x="471700" y="1076783"/>
                    <a:pt x="681673" y="905757"/>
                    <a:pt x="867940" y="694090"/>
                  </a:cubicBezTo>
                  <a:cubicBezTo>
                    <a:pt x="1054207" y="482423"/>
                    <a:pt x="1404727" y="180163"/>
                    <a:pt x="1472460" y="84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B38F4CB5-C0B7-4A93-BC3E-A166F6D16823}"/>
                </a:ext>
              </a:extLst>
            </p:cNvPr>
            <p:cNvSpPr/>
            <p:nvPr/>
          </p:nvSpPr>
          <p:spPr>
            <a:xfrm>
              <a:off x="2861288" y="3572809"/>
              <a:ext cx="1140379" cy="2552163"/>
            </a:xfrm>
            <a:custGeom>
              <a:avLst/>
              <a:gdLst>
                <a:gd name="connsiteX0" fmla="*/ 1085872 w 1140379"/>
                <a:gd name="connsiteY0" fmla="*/ 49231 h 2552163"/>
                <a:gd name="connsiteX1" fmla="*/ 44472 w 1140379"/>
                <a:gd name="connsiteY1" fmla="*/ 1573231 h 2552163"/>
                <a:gd name="connsiteX2" fmla="*/ 196872 w 1140379"/>
                <a:gd name="connsiteY2" fmla="*/ 2497791 h 2552163"/>
                <a:gd name="connsiteX3" fmla="*/ 140992 w 1140379"/>
                <a:gd name="connsiteY3" fmla="*/ 2380951 h 2552163"/>
                <a:gd name="connsiteX4" fmla="*/ 3832 w 1140379"/>
                <a:gd name="connsiteY4" fmla="*/ 1857711 h 2552163"/>
                <a:gd name="connsiteX5" fmla="*/ 308632 w 1140379"/>
                <a:gd name="connsiteY5" fmla="*/ 1303991 h 2552163"/>
                <a:gd name="connsiteX6" fmla="*/ 923312 w 1140379"/>
                <a:gd name="connsiteY6" fmla="*/ 455631 h 2552163"/>
                <a:gd name="connsiteX7" fmla="*/ 1085872 w 1140379"/>
                <a:gd name="connsiteY7" fmla="*/ 49231 h 255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0379" h="2552163">
                  <a:moveTo>
                    <a:pt x="1085872" y="49231"/>
                  </a:moveTo>
                  <a:cubicBezTo>
                    <a:pt x="939399" y="235498"/>
                    <a:pt x="192639" y="1165138"/>
                    <a:pt x="44472" y="1573231"/>
                  </a:cubicBezTo>
                  <a:cubicBezTo>
                    <a:pt x="-103695" y="1981324"/>
                    <a:pt x="180785" y="2363171"/>
                    <a:pt x="196872" y="2497791"/>
                  </a:cubicBezTo>
                  <a:cubicBezTo>
                    <a:pt x="212959" y="2632411"/>
                    <a:pt x="173165" y="2487631"/>
                    <a:pt x="140992" y="2380951"/>
                  </a:cubicBezTo>
                  <a:cubicBezTo>
                    <a:pt x="108819" y="2274271"/>
                    <a:pt x="-24108" y="2037204"/>
                    <a:pt x="3832" y="1857711"/>
                  </a:cubicBezTo>
                  <a:cubicBezTo>
                    <a:pt x="31772" y="1678218"/>
                    <a:pt x="155385" y="1537671"/>
                    <a:pt x="308632" y="1303991"/>
                  </a:cubicBezTo>
                  <a:cubicBezTo>
                    <a:pt x="461879" y="1070311"/>
                    <a:pt x="795465" y="660524"/>
                    <a:pt x="923312" y="455631"/>
                  </a:cubicBezTo>
                  <a:cubicBezTo>
                    <a:pt x="1051159" y="250738"/>
                    <a:pt x="1232345" y="-137036"/>
                    <a:pt x="1085872" y="49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24E7A583-B089-4AA9-932C-D73ECE551787}"/>
                </a:ext>
              </a:extLst>
            </p:cNvPr>
            <p:cNvSpPr/>
            <p:nvPr/>
          </p:nvSpPr>
          <p:spPr>
            <a:xfrm>
              <a:off x="2692608" y="3727835"/>
              <a:ext cx="1068755" cy="2255782"/>
            </a:xfrm>
            <a:custGeom>
              <a:avLst/>
              <a:gdLst>
                <a:gd name="connsiteX0" fmla="*/ 1051352 w 1068755"/>
                <a:gd name="connsiteY0" fmla="*/ 41525 h 2255782"/>
                <a:gd name="connsiteX1" fmla="*/ 863392 w 1068755"/>
                <a:gd name="connsiteY1" fmla="*/ 173605 h 2255782"/>
                <a:gd name="connsiteX2" fmla="*/ 30272 w 1068755"/>
                <a:gd name="connsiteY2" fmla="*/ 1225165 h 2255782"/>
                <a:gd name="connsiteX3" fmla="*/ 167432 w 1068755"/>
                <a:gd name="connsiteY3" fmla="*/ 2236085 h 2255782"/>
                <a:gd name="connsiteX4" fmla="*/ 20112 w 1068755"/>
                <a:gd name="connsiteY4" fmla="*/ 1850005 h 2255782"/>
                <a:gd name="connsiteX5" fmla="*/ 192832 w 1068755"/>
                <a:gd name="connsiteY5" fmla="*/ 1306445 h 2255782"/>
                <a:gd name="connsiteX6" fmla="*/ 543352 w 1068755"/>
                <a:gd name="connsiteY6" fmla="*/ 600325 h 2255782"/>
                <a:gd name="connsiteX7" fmla="*/ 1051352 w 1068755"/>
                <a:gd name="connsiteY7" fmla="*/ 41525 h 225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8755" h="2255782">
                  <a:moveTo>
                    <a:pt x="1051352" y="41525"/>
                  </a:moveTo>
                  <a:cubicBezTo>
                    <a:pt x="1104692" y="-29595"/>
                    <a:pt x="1033572" y="-23668"/>
                    <a:pt x="863392" y="173605"/>
                  </a:cubicBezTo>
                  <a:cubicBezTo>
                    <a:pt x="693212" y="370878"/>
                    <a:pt x="146265" y="881418"/>
                    <a:pt x="30272" y="1225165"/>
                  </a:cubicBezTo>
                  <a:cubicBezTo>
                    <a:pt x="-85721" y="1568912"/>
                    <a:pt x="169125" y="2131945"/>
                    <a:pt x="167432" y="2236085"/>
                  </a:cubicBezTo>
                  <a:cubicBezTo>
                    <a:pt x="165739" y="2340225"/>
                    <a:pt x="15879" y="2004945"/>
                    <a:pt x="20112" y="1850005"/>
                  </a:cubicBezTo>
                  <a:cubicBezTo>
                    <a:pt x="24345" y="1695065"/>
                    <a:pt x="105625" y="1514725"/>
                    <a:pt x="192832" y="1306445"/>
                  </a:cubicBezTo>
                  <a:cubicBezTo>
                    <a:pt x="280039" y="1098165"/>
                    <a:pt x="403652" y="810298"/>
                    <a:pt x="543352" y="600325"/>
                  </a:cubicBezTo>
                  <a:cubicBezTo>
                    <a:pt x="683052" y="390352"/>
                    <a:pt x="998012" y="112645"/>
                    <a:pt x="1051352" y="41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E2EEA4EB-43D1-45D7-A806-32733CA08530}"/>
                </a:ext>
              </a:extLst>
            </p:cNvPr>
            <p:cNvSpPr/>
            <p:nvPr/>
          </p:nvSpPr>
          <p:spPr>
            <a:xfrm>
              <a:off x="4109059" y="3709671"/>
              <a:ext cx="721128" cy="1026108"/>
            </a:xfrm>
            <a:custGeom>
              <a:avLst/>
              <a:gdLst>
                <a:gd name="connsiteX0" fmla="*/ 696621 w 721128"/>
                <a:gd name="connsiteY0" fmla="*/ 29209 h 1026108"/>
                <a:gd name="connsiteX1" fmla="*/ 666141 w 721128"/>
                <a:gd name="connsiteY1" fmla="*/ 105409 h 1026108"/>
                <a:gd name="connsiteX2" fmla="*/ 335941 w 721128"/>
                <a:gd name="connsiteY2" fmla="*/ 679449 h 1026108"/>
                <a:gd name="connsiteX3" fmla="*/ 661 w 721128"/>
                <a:gd name="connsiteY3" fmla="*/ 1024889 h 1026108"/>
                <a:gd name="connsiteX4" fmla="*/ 254661 w 721128"/>
                <a:gd name="connsiteY4" fmla="*/ 781049 h 1026108"/>
                <a:gd name="connsiteX5" fmla="*/ 417221 w 721128"/>
                <a:gd name="connsiteY5" fmla="*/ 440689 h 1026108"/>
                <a:gd name="connsiteX6" fmla="*/ 696621 w 721128"/>
                <a:gd name="connsiteY6" fmla="*/ 29209 h 102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1128" h="1026108">
                  <a:moveTo>
                    <a:pt x="696621" y="29209"/>
                  </a:moveTo>
                  <a:cubicBezTo>
                    <a:pt x="738108" y="-26671"/>
                    <a:pt x="726254" y="-2964"/>
                    <a:pt x="666141" y="105409"/>
                  </a:cubicBezTo>
                  <a:cubicBezTo>
                    <a:pt x="606028" y="213782"/>
                    <a:pt x="446854" y="526202"/>
                    <a:pt x="335941" y="679449"/>
                  </a:cubicBezTo>
                  <a:cubicBezTo>
                    <a:pt x="225028" y="832696"/>
                    <a:pt x="14208" y="1007956"/>
                    <a:pt x="661" y="1024889"/>
                  </a:cubicBezTo>
                  <a:cubicBezTo>
                    <a:pt x="-12886" y="1041822"/>
                    <a:pt x="185234" y="878416"/>
                    <a:pt x="254661" y="781049"/>
                  </a:cubicBezTo>
                  <a:cubicBezTo>
                    <a:pt x="324088" y="683682"/>
                    <a:pt x="340174" y="565149"/>
                    <a:pt x="417221" y="440689"/>
                  </a:cubicBezTo>
                  <a:cubicBezTo>
                    <a:pt x="494268" y="316229"/>
                    <a:pt x="655134" y="85089"/>
                    <a:pt x="696621" y="29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E089DA4A-C6D1-4049-87B5-205B32D7A96C}"/>
                </a:ext>
              </a:extLst>
            </p:cNvPr>
            <p:cNvSpPr/>
            <p:nvPr/>
          </p:nvSpPr>
          <p:spPr>
            <a:xfrm>
              <a:off x="5658065" y="3499187"/>
              <a:ext cx="975245" cy="1211726"/>
            </a:xfrm>
            <a:custGeom>
              <a:avLst/>
              <a:gdLst>
                <a:gd name="connsiteX0" fmla="*/ 6135 w 975245"/>
                <a:gd name="connsiteY0" fmla="*/ 6013 h 1211726"/>
                <a:gd name="connsiteX1" fmla="*/ 133135 w 975245"/>
                <a:gd name="connsiteY1" fmla="*/ 92373 h 1211726"/>
                <a:gd name="connsiteX2" fmla="*/ 768135 w 975245"/>
                <a:gd name="connsiteY2" fmla="*/ 549573 h 1211726"/>
                <a:gd name="connsiteX3" fmla="*/ 966255 w 975245"/>
                <a:gd name="connsiteY3" fmla="*/ 1204893 h 1211726"/>
                <a:gd name="connsiteX4" fmla="*/ 935775 w 975245"/>
                <a:gd name="connsiteY4" fmla="*/ 874693 h 1211726"/>
                <a:gd name="connsiteX5" fmla="*/ 884975 w 975245"/>
                <a:gd name="connsiteY5" fmla="*/ 595293 h 1211726"/>
                <a:gd name="connsiteX6" fmla="*/ 371895 w 975245"/>
                <a:gd name="connsiteY6" fmla="*/ 295573 h 1211726"/>
                <a:gd name="connsiteX7" fmla="*/ 6135 w 975245"/>
                <a:gd name="connsiteY7" fmla="*/ 6013 h 121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245" h="1211726">
                  <a:moveTo>
                    <a:pt x="6135" y="6013"/>
                  </a:moveTo>
                  <a:cubicBezTo>
                    <a:pt x="-33658" y="-27854"/>
                    <a:pt x="133135" y="92373"/>
                    <a:pt x="133135" y="92373"/>
                  </a:cubicBezTo>
                  <a:cubicBezTo>
                    <a:pt x="260135" y="182966"/>
                    <a:pt x="629282" y="364153"/>
                    <a:pt x="768135" y="549573"/>
                  </a:cubicBezTo>
                  <a:cubicBezTo>
                    <a:pt x="906988" y="734993"/>
                    <a:pt x="938315" y="1150706"/>
                    <a:pt x="966255" y="1204893"/>
                  </a:cubicBezTo>
                  <a:cubicBezTo>
                    <a:pt x="994195" y="1259080"/>
                    <a:pt x="949322" y="976293"/>
                    <a:pt x="935775" y="874693"/>
                  </a:cubicBezTo>
                  <a:cubicBezTo>
                    <a:pt x="922228" y="773093"/>
                    <a:pt x="978955" y="691813"/>
                    <a:pt x="884975" y="595293"/>
                  </a:cubicBezTo>
                  <a:cubicBezTo>
                    <a:pt x="790995" y="498773"/>
                    <a:pt x="520908" y="398020"/>
                    <a:pt x="371895" y="295573"/>
                  </a:cubicBezTo>
                  <a:cubicBezTo>
                    <a:pt x="222882" y="193126"/>
                    <a:pt x="45928" y="39880"/>
                    <a:pt x="6135" y="6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A66E66A4-F35A-465D-AF59-32853CBFA2E3}"/>
                </a:ext>
              </a:extLst>
            </p:cNvPr>
            <p:cNvSpPr/>
            <p:nvPr/>
          </p:nvSpPr>
          <p:spPr>
            <a:xfrm>
              <a:off x="5623477" y="3570929"/>
              <a:ext cx="391503" cy="412793"/>
            </a:xfrm>
            <a:custGeom>
              <a:avLst/>
              <a:gdLst>
                <a:gd name="connsiteX0" fmla="*/ 83 w 391503"/>
                <a:gd name="connsiteY0" fmla="*/ 311 h 412793"/>
                <a:gd name="connsiteX1" fmla="*/ 147403 w 391503"/>
                <a:gd name="connsiteY1" fmla="*/ 91751 h 412793"/>
                <a:gd name="connsiteX2" fmla="*/ 391243 w 391503"/>
                <a:gd name="connsiteY2" fmla="*/ 411791 h 412793"/>
                <a:gd name="connsiteX3" fmla="*/ 193123 w 391503"/>
                <a:gd name="connsiteY3" fmla="*/ 188271 h 412793"/>
                <a:gd name="connsiteX4" fmla="*/ 127083 w 391503"/>
                <a:gd name="connsiteY4" fmla="*/ 66351 h 412793"/>
                <a:gd name="connsiteX5" fmla="*/ 83 w 391503"/>
                <a:gd name="connsiteY5" fmla="*/ 311 h 41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503" h="412793">
                  <a:moveTo>
                    <a:pt x="83" y="311"/>
                  </a:moveTo>
                  <a:cubicBezTo>
                    <a:pt x="3470" y="4544"/>
                    <a:pt x="82210" y="23171"/>
                    <a:pt x="147403" y="91751"/>
                  </a:cubicBezTo>
                  <a:cubicBezTo>
                    <a:pt x="212596" y="160331"/>
                    <a:pt x="383623" y="395704"/>
                    <a:pt x="391243" y="411791"/>
                  </a:cubicBezTo>
                  <a:cubicBezTo>
                    <a:pt x="398863" y="427878"/>
                    <a:pt x="237150" y="245844"/>
                    <a:pt x="193123" y="188271"/>
                  </a:cubicBezTo>
                  <a:cubicBezTo>
                    <a:pt x="149096" y="130698"/>
                    <a:pt x="156716" y="96831"/>
                    <a:pt x="127083" y="66351"/>
                  </a:cubicBezTo>
                  <a:cubicBezTo>
                    <a:pt x="97450" y="35871"/>
                    <a:pt x="-3304" y="-3922"/>
                    <a:pt x="83" y="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73054118-B013-41A2-B456-635D984BE52B}"/>
                </a:ext>
              </a:extLst>
            </p:cNvPr>
            <p:cNvSpPr/>
            <p:nvPr/>
          </p:nvSpPr>
          <p:spPr>
            <a:xfrm>
              <a:off x="5450438" y="3498186"/>
              <a:ext cx="236428" cy="1656743"/>
            </a:xfrm>
            <a:custGeom>
              <a:avLst/>
              <a:gdLst>
                <a:gd name="connsiteX0" fmla="*/ 15642 w 236428"/>
                <a:gd name="connsiteY0" fmla="*/ 42574 h 1656743"/>
                <a:gd name="connsiteX1" fmla="*/ 15642 w 236428"/>
                <a:gd name="connsiteY1" fmla="*/ 144174 h 1656743"/>
                <a:gd name="connsiteX2" fmla="*/ 178202 w 236428"/>
                <a:gd name="connsiteY2" fmla="*/ 997614 h 1656743"/>
                <a:gd name="connsiteX3" fmla="*/ 91842 w 236428"/>
                <a:gd name="connsiteY3" fmla="*/ 1586894 h 1656743"/>
                <a:gd name="connsiteX4" fmla="*/ 41042 w 236428"/>
                <a:gd name="connsiteY4" fmla="*/ 1617374 h 1656743"/>
                <a:gd name="connsiteX5" fmla="*/ 173122 w 236428"/>
                <a:gd name="connsiteY5" fmla="*/ 1332894 h 1656743"/>
                <a:gd name="connsiteX6" fmla="*/ 234082 w 236428"/>
                <a:gd name="connsiteY6" fmla="*/ 1023014 h 1656743"/>
                <a:gd name="connsiteX7" fmla="*/ 96922 w 236428"/>
                <a:gd name="connsiteY7" fmla="*/ 591214 h 1656743"/>
                <a:gd name="connsiteX8" fmla="*/ 15642 w 236428"/>
                <a:gd name="connsiteY8" fmla="*/ 42574 h 165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428" h="1656743">
                  <a:moveTo>
                    <a:pt x="15642" y="42574"/>
                  </a:moveTo>
                  <a:cubicBezTo>
                    <a:pt x="2095" y="-31933"/>
                    <a:pt x="-11451" y="-14999"/>
                    <a:pt x="15642" y="144174"/>
                  </a:cubicBezTo>
                  <a:cubicBezTo>
                    <a:pt x="42735" y="303347"/>
                    <a:pt x="165502" y="757161"/>
                    <a:pt x="178202" y="997614"/>
                  </a:cubicBezTo>
                  <a:cubicBezTo>
                    <a:pt x="190902" y="1238067"/>
                    <a:pt x="114702" y="1483601"/>
                    <a:pt x="91842" y="1586894"/>
                  </a:cubicBezTo>
                  <a:cubicBezTo>
                    <a:pt x="68982" y="1690187"/>
                    <a:pt x="27495" y="1659707"/>
                    <a:pt x="41042" y="1617374"/>
                  </a:cubicBezTo>
                  <a:cubicBezTo>
                    <a:pt x="54589" y="1575041"/>
                    <a:pt x="140949" y="1431954"/>
                    <a:pt x="173122" y="1332894"/>
                  </a:cubicBezTo>
                  <a:cubicBezTo>
                    <a:pt x="205295" y="1233834"/>
                    <a:pt x="246782" y="1146627"/>
                    <a:pt x="234082" y="1023014"/>
                  </a:cubicBezTo>
                  <a:cubicBezTo>
                    <a:pt x="221382" y="899401"/>
                    <a:pt x="129942" y="756314"/>
                    <a:pt x="96922" y="591214"/>
                  </a:cubicBezTo>
                  <a:cubicBezTo>
                    <a:pt x="63902" y="426114"/>
                    <a:pt x="29189" y="117081"/>
                    <a:pt x="15642" y="42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0FA2923B-8677-479D-B62D-A20130F91F3C}"/>
                </a:ext>
              </a:extLst>
            </p:cNvPr>
            <p:cNvSpPr/>
            <p:nvPr/>
          </p:nvSpPr>
          <p:spPr>
            <a:xfrm>
              <a:off x="5338831" y="3640716"/>
              <a:ext cx="190274" cy="1124327"/>
            </a:xfrm>
            <a:custGeom>
              <a:avLst/>
              <a:gdLst>
                <a:gd name="connsiteX0" fmla="*/ 112009 w 190274"/>
                <a:gd name="connsiteY0" fmla="*/ 21964 h 1124327"/>
                <a:gd name="connsiteX1" fmla="*/ 117089 w 190274"/>
                <a:gd name="connsiteY1" fmla="*/ 783964 h 1124327"/>
                <a:gd name="connsiteX2" fmla="*/ 188209 w 190274"/>
                <a:gd name="connsiteY2" fmla="*/ 1124324 h 1124327"/>
                <a:gd name="connsiteX3" fmla="*/ 25649 w 190274"/>
                <a:gd name="connsiteY3" fmla="*/ 778884 h 1124327"/>
                <a:gd name="connsiteX4" fmla="*/ 5329 w 190274"/>
                <a:gd name="connsiteY4" fmla="*/ 656964 h 1124327"/>
                <a:gd name="connsiteX5" fmla="*/ 76449 w 190274"/>
                <a:gd name="connsiteY5" fmla="*/ 245484 h 1124327"/>
                <a:gd name="connsiteX6" fmla="*/ 112009 w 190274"/>
                <a:gd name="connsiteY6" fmla="*/ 21964 h 112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74" h="1124327">
                  <a:moveTo>
                    <a:pt x="112009" y="21964"/>
                  </a:moveTo>
                  <a:cubicBezTo>
                    <a:pt x="118782" y="111711"/>
                    <a:pt x="104389" y="600237"/>
                    <a:pt x="117089" y="783964"/>
                  </a:cubicBezTo>
                  <a:cubicBezTo>
                    <a:pt x="129789" y="967691"/>
                    <a:pt x="203449" y="1125171"/>
                    <a:pt x="188209" y="1124324"/>
                  </a:cubicBezTo>
                  <a:cubicBezTo>
                    <a:pt x="172969" y="1123477"/>
                    <a:pt x="56129" y="856777"/>
                    <a:pt x="25649" y="778884"/>
                  </a:cubicBezTo>
                  <a:cubicBezTo>
                    <a:pt x="-4831" y="700991"/>
                    <a:pt x="-3138" y="745864"/>
                    <a:pt x="5329" y="656964"/>
                  </a:cubicBezTo>
                  <a:cubicBezTo>
                    <a:pt x="13796" y="568064"/>
                    <a:pt x="56129" y="351317"/>
                    <a:pt x="76449" y="245484"/>
                  </a:cubicBezTo>
                  <a:cubicBezTo>
                    <a:pt x="96769" y="139651"/>
                    <a:pt x="105236" y="-67783"/>
                    <a:pt x="112009" y="21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E775205-4CC7-4F04-8D0A-7175FFCCF0C2}"/>
                </a:ext>
              </a:extLst>
            </p:cNvPr>
            <p:cNvSpPr/>
            <p:nvPr/>
          </p:nvSpPr>
          <p:spPr>
            <a:xfrm>
              <a:off x="5521857" y="3098006"/>
              <a:ext cx="1347641" cy="915180"/>
            </a:xfrm>
            <a:custGeom>
              <a:avLst/>
              <a:gdLst>
                <a:gd name="connsiteX0" fmla="*/ 103 w 1347641"/>
                <a:gd name="connsiteY0" fmla="*/ 794 h 915180"/>
                <a:gd name="connsiteX1" fmla="*/ 614783 w 1347641"/>
                <a:gd name="connsiteY1" fmla="*/ 178594 h 915180"/>
                <a:gd name="connsiteX2" fmla="*/ 1249783 w 1347641"/>
                <a:gd name="connsiteY2" fmla="*/ 752634 h 915180"/>
                <a:gd name="connsiteX3" fmla="*/ 1325983 w 1347641"/>
                <a:gd name="connsiteY3" fmla="*/ 905034 h 915180"/>
                <a:gd name="connsiteX4" fmla="*/ 1051663 w 1347641"/>
                <a:gd name="connsiteY4" fmla="*/ 529114 h 915180"/>
                <a:gd name="connsiteX5" fmla="*/ 660503 w 1347641"/>
                <a:gd name="connsiteY5" fmla="*/ 132874 h 915180"/>
                <a:gd name="connsiteX6" fmla="*/ 103 w 1347641"/>
                <a:gd name="connsiteY6" fmla="*/ 794 h 91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7641" h="915180">
                  <a:moveTo>
                    <a:pt x="103" y="794"/>
                  </a:moveTo>
                  <a:cubicBezTo>
                    <a:pt x="-7517" y="8414"/>
                    <a:pt x="406503" y="53287"/>
                    <a:pt x="614783" y="178594"/>
                  </a:cubicBezTo>
                  <a:cubicBezTo>
                    <a:pt x="823063" y="303901"/>
                    <a:pt x="1131250" y="631561"/>
                    <a:pt x="1249783" y="752634"/>
                  </a:cubicBezTo>
                  <a:cubicBezTo>
                    <a:pt x="1368316" y="873707"/>
                    <a:pt x="1359003" y="942287"/>
                    <a:pt x="1325983" y="905034"/>
                  </a:cubicBezTo>
                  <a:cubicBezTo>
                    <a:pt x="1292963" y="867781"/>
                    <a:pt x="1162576" y="657807"/>
                    <a:pt x="1051663" y="529114"/>
                  </a:cubicBezTo>
                  <a:cubicBezTo>
                    <a:pt x="940750" y="400421"/>
                    <a:pt x="837456" y="225161"/>
                    <a:pt x="660503" y="132874"/>
                  </a:cubicBezTo>
                  <a:cubicBezTo>
                    <a:pt x="483550" y="40587"/>
                    <a:pt x="7723" y="-6826"/>
                    <a:pt x="103" y="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37592A6-AD9B-4FB6-9C62-4EA8CA67E8C1}"/>
                </a:ext>
              </a:extLst>
            </p:cNvPr>
            <p:cNvSpPr/>
            <p:nvPr/>
          </p:nvSpPr>
          <p:spPr>
            <a:xfrm>
              <a:off x="5547341" y="3217817"/>
              <a:ext cx="1646028" cy="1286033"/>
            </a:xfrm>
            <a:custGeom>
              <a:avLst/>
              <a:gdLst>
                <a:gd name="connsiteX0" fmla="*/ 19 w 1646028"/>
                <a:gd name="connsiteY0" fmla="*/ 2903 h 1286033"/>
                <a:gd name="connsiteX1" fmla="*/ 619779 w 1646028"/>
                <a:gd name="connsiteY1" fmla="*/ 226423 h 1286033"/>
                <a:gd name="connsiteX2" fmla="*/ 1137939 w 1646028"/>
                <a:gd name="connsiteY2" fmla="*/ 724263 h 1286033"/>
                <a:gd name="connsiteX3" fmla="*/ 1635779 w 1646028"/>
                <a:gd name="connsiteY3" fmla="*/ 1267823 h 1286033"/>
                <a:gd name="connsiteX4" fmla="*/ 1432579 w 1646028"/>
                <a:gd name="connsiteY4" fmla="*/ 1095103 h 1286033"/>
                <a:gd name="connsiteX5" fmla="*/ 944899 w 1646028"/>
                <a:gd name="connsiteY5" fmla="*/ 490583 h 1286033"/>
                <a:gd name="connsiteX6" fmla="*/ 599459 w 1646028"/>
                <a:gd name="connsiteY6" fmla="*/ 124823 h 1286033"/>
                <a:gd name="connsiteX7" fmla="*/ 19 w 1646028"/>
                <a:gd name="connsiteY7" fmla="*/ 2903 h 128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6028" h="1286033">
                  <a:moveTo>
                    <a:pt x="19" y="2903"/>
                  </a:moveTo>
                  <a:cubicBezTo>
                    <a:pt x="3406" y="19836"/>
                    <a:pt x="430126" y="106196"/>
                    <a:pt x="619779" y="226423"/>
                  </a:cubicBezTo>
                  <a:cubicBezTo>
                    <a:pt x="809432" y="346650"/>
                    <a:pt x="968606" y="550696"/>
                    <a:pt x="1137939" y="724263"/>
                  </a:cubicBezTo>
                  <a:cubicBezTo>
                    <a:pt x="1307272" y="897830"/>
                    <a:pt x="1586672" y="1206016"/>
                    <a:pt x="1635779" y="1267823"/>
                  </a:cubicBezTo>
                  <a:cubicBezTo>
                    <a:pt x="1684886" y="1329630"/>
                    <a:pt x="1547726" y="1224643"/>
                    <a:pt x="1432579" y="1095103"/>
                  </a:cubicBezTo>
                  <a:cubicBezTo>
                    <a:pt x="1317432" y="965563"/>
                    <a:pt x="1083752" y="652296"/>
                    <a:pt x="944899" y="490583"/>
                  </a:cubicBezTo>
                  <a:cubicBezTo>
                    <a:pt x="806046" y="328870"/>
                    <a:pt x="755246" y="204410"/>
                    <a:pt x="599459" y="124823"/>
                  </a:cubicBezTo>
                  <a:cubicBezTo>
                    <a:pt x="443672" y="45236"/>
                    <a:pt x="-3368" y="-14030"/>
                    <a:pt x="19" y="29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AE70A33A-9634-48B4-BE5C-121EC20FA123}"/>
                </a:ext>
              </a:extLst>
            </p:cNvPr>
            <p:cNvSpPr/>
            <p:nvPr/>
          </p:nvSpPr>
          <p:spPr>
            <a:xfrm>
              <a:off x="5631015" y="3334676"/>
              <a:ext cx="1659277" cy="1409692"/>
            </a:xfrm>
            <a:custGeom>
              <a:avLst/>
              <a:gdLst>
                <a:gd name="connsiteX0" fmla="*/ 2705 w 1659277"/>
                <a:gd name="connsiteY0" fmla="*/ 2884 h 1409692"/>
                <a:gd name="connsiteX1" fmla="*/ 109385 w 1659277"/>
                <a:gd name="connsiteY1" fmla="*/ 68924 h 1409692"/>
                <a:gd name="connsiteX2" fmla="*/ 785025 w 1659277"/>
                <a:gd name="connsiteY2" fmla="*/ 485484 h 1409692"/>
                <a:gd name="connsiteX3" fmla="*/ 1145705 w 1659277"/>
                <a:gd name="connsiteY3" fmla="*/ 947764 h 1409692"/>
                <a:gd name="connsiteX4" fmla="*/ 1658785 w 1659277"/>
                <a:gd name="connsiteY4" fmla="*/ 1404964 h 1409692"/>
                <a:gd name="connsiteX5" fmla="*/ 1232065 w 1659277"/>
                <a:gd name="connsiteY5" fmla="*/ 1145884 h 1409692"/>
                <a:gd name="connsiteX6" fmla="*/ 840905 w 1659277"/>
                <a:gd name="connsiteY6" fmla="*/ 526124 h 1409692"/>
                <a:gd name="connsiteX7" fmla="*/ 246545 w 1659277"/>
                <a:gd name="connsiteY7" fmla="*/ 185764 h 1409692"/>
                <a:gd name="connsiteX8" fmla="*/ 2705 w 1659277"/>
                <a:gd name="connsiteY8" fmla="*/ 2884 h 14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9277" h="1409692">
                  <a:moveTo>
                    <a:pt x="2705" y="2884"/>
                  </a:moveTo>
                  <a:cubicBezTo>
                    <a:pt x="-20155" y="-16589"/>
                    <a:pt x="109385" y="68924"/>
                    <a:pt x="109385" y="68924"/>
                  </a:cubicBezTo>
                  <a:cubicBezTo>
                    <a:pt x="239772" y="149357"/>
                    <a:pt x="612305" y="339011"/>
                    <a:pt x="785025" y="485484"/>
                  </a:cubicBezTo>
                  <a:cubicBezTo>
                    <a:pt x="957745" y="631957"/>
                    <a:pt x="1000078" y="794517"/>
                    <a:pt x="1145705" y="947764"/>
                  </a:cubicBezTo>
                  <a:cubicBezTo>
                    <a:pt x="1291332" y="1101011"/>
                    <a:pt x="1644392" y="1371944"/>
                    <a:pt x="1658785" y="1404964"/>
                  </a:cubicBezTo>
                  <a:cubicBezTo>
                    <a:pt x="1673178" y="1437984"/>
                    <a:pt x="1368378" y="1292357"/>
                    <a:pt x="1232065" y="1145884"/>
                  </a:cubicBezTo>
                  <a:cubicBezTo>
                    <a:pt x="1095752" y="999411"/>
                    <a:pt x="1005158" y="686144"/>
                    <a:pt x="840905" y="526124"/>
                  </a:cubicBezTo>
                  <a:cubicBezTo>
                    <a:pt x="676652" y="366104"/>
                    <a:pt x="385398" y="270431"/>
                    <a:pt x="246545" y="185764"/>
                  </a:cubicBezTo>
                  <a:cubicBezTo>
                    <a:pt x="107692" y="101097"/>
                    <a:pt x="25565" y="22357"/>
                    <a:pt x="2705" y="2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4BD81B97-E2C9-43D7-AF88-C9FFD41B4D66}"/>
                </a:ext>
              </a:extLst>
            </p:cNvPr>
            <p:cNvSpPr/>
            <p:nvPr/>
          </p:nvSpPr>
          <p:spPr>
            <a:xfrm>
              <a:off x="6755994" y="4429884"/>
              <a:ext cx="576551" cy="579192"/>
            </a:xfrm>
            <a:custGeom>
              <a:avLst/>
              <a:gdLst>
                <a:gd name="connsiteX0" fmla="*/ 10566 w 576551"/>
                <a:gd name="connsiteY0" fmla="*/ 15116 h 579192"/>
                <a:gd name="connsiteX1" fmla="*/ 51206 w 576551"/>
                <a:gd name="connsiteY1" fmla="*/ 96396 h 579192"/>
                <a:gd name="connsiteX2" fmla="*/ 406806 w 576551"/>
                <a:gd name="connsiteY2" fmla="*/ 512956 h 579192"/>
                <a:gd name="connsiteX3" fmla="*/ 574446 w 576551"/>
                <a:gd name="connsiteY3" fmla="*/ 573916 h 579192"/>
                <a:gd name="connsiteX4" fmla="*/ 300126 w 576551"/>
                <a:gd name="connsiteY4" fmla="*/ 467236 h 579192"/>
                <a:gd name="connsiteX5" fmla="*/ 132486 w 576551"/>
                <a:gd name="connsiteY5" fmla="*/ 324996 h 579192"/>
                <a:gd name="connsiteX6" fmla="*/ 10566 w 576551"/>
                <a:gd name="connsiteY6" fmla="*/ 15116 h 57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551" h="579192">
                  <a:moveTo>
                    <a:pt x="10566" y="15116"/>
                  </a:moveTo>
                  <a:cubicBezTo>
                    <a:pt x="-2981" y="-22984"/>
                    <a:pt x="-14834" y="13423"/>
                    <a:pt x="51206" y="96396"/>
                  </a:cubicBezTo>
                  <a:cubicBezTo>
                    <a:pt x="117246" y="179369"/>
                    <a:pt x="319599" y="433369"/>
                    <a:pt x="406806" y="512956"/>
                  </a:cubicBezTo>
                  <a:cubicBezTo>
                    <a:pt x="494013" y="592543"/>
                    <a:pt x="592226" y="581536"/>
                    <a:pt x="574446" y="573916"/>
                  </a:cubicBezTo>
                  <a:cubicBezTo>
                    <a:pt x="556666" y="566296"/>
                    <a:pt x="373786" y="508723"/>
                    <a:pt x="300126" y="467236"/>
                  </a:cubicBezTo>
                  <a:cubicBezTo>
                    <a:pt x="226466" y="425749"/>
                    <a:pt x="179899" y="396116"/>
                    <a:pt x="132486" y="324996"/>
                  </a:cubicBezTo>
                  <a:cubicBezTo>
                    <a:pt x="85073" y="253876"/>
                    <a:pt x="24113" y="53216"/>
                    <a:pt x="10566" y="15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C2B643E1-DA23-42D6-8168-2846F944201C}"/>
                </a:ext>
              </a:extLst>
            </p:cNvPr>
            <p:cNvSpPr/>
            <p:nvPr/>
          </p:nvSpPr>
          <p:spPr>
            <a:xfrm>
              <a:off x="6741808" y="4680013"/>
              <a:ext cx="554398" cy="1045196"/>
            </a:xfrm>
            <a:custGeom>
              <a:avLst/>
              <a:gdLst>
                <a:gd name="connsiteX0" fmla="*/ 9512 w 554398"/>
                <a:gd name="connsiteY0" fmla="*/ 3747 h 1045196"/>
                <a:gd name="connsiteX1" fmla="*/ 106032 w 554398"/>
                <a:gd name="connsiteY1" fmla="*/ 181547 h 1045196"/>
                <a:gd name="connsiteX2" fmla="*/ 517512 w 554398"/>
                <a:gd name="connsiteY2" fmla="*/ 659067 h 1045196"/>
                <a:gd name="connsiteX3" fmla="*/ 497192 w 554398"/>
                <a:gd name="connsiteY3" fmla="*/ 1045147 h 1045196"/>
                <a:gd name="connsiteX4" fmla="*/ 553072 w 554398"/>
                <a:gd name="connsiteY4" fmla="*/ 684467 h 1045196"/>
                <a:gd name="connsiteX5" fmla="*/ 431152 w 554398"/>
                <a:gd name="connsiteY5" fmla="*/ 466027 h 1045196"/>
                <a:gd name="connsiteX6" fmla="*/ 50152 w 554398"/>
                <a:gd name="connsiteY6" fmla="*/ 323787 h 1045196"/>
                <a:gd name="connsiteX7" fmla="*/ 9512 w 554398"/>
                <a:gd name="connsiteY7" fmla="*/ 3747 h 10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398" h="1045196">
                  <a:moveTo>
                    <a:pt x="9512" y="3747"/>
                  </a:moveTo>
                  <a:cubicBezTo>
                    <a:pt x="18825" y="-19960"/>
                    <a:pt x="21365" y="72327"/>
                    <a:pt x="106032" y="181547"/>
                  </a:cubicBezTo>
                  <a:cubicBezTo>
                    <a:pt x="190699" y="290767"/>
                    <a:pt x="452319" y="515134"/>
                    <a:pt x="517512" y="659067"/>
                  </a:cubicBezTo>
                  <a:cubicBezTo>
                    <a:pt x="582705" y="803000"/>
                    <a:pt x="491265" y="1040914"/>
                    <a:pt x="497192" y="1045147"/>
                  </a:cubicBezTo>
                  <a:cubicBezTo>
                    <a:pt x="503119" y="1049380"/>
                    <a:pt x="564079" y="780987"/>
                    <a:pt x="553072" y="684467"/>
                  </a:cubicBezTo>
                  <a:cubicBezTo>
                    <a:pt x="542065" y="587947"/>
                    <a:pt x="514972" y="526140"/>
                    <a:pt x="431152" y="466027"/>
                  </a:cubicBezTo>
                  <a:cubicBezTo>
                    <a:pt x="347332" y="405914"/>
                    <a:pt x="118732" y="394907"/>
                    <a:pt x="50152" y="323787"/>
                  </a:cubicBezTo>
                  <a:cubicBezTo>
                    <a:pt x="-18428" y="252667"/>
                    <a:pt x="199" y="27454"/>
                    <a:pt x="9512" y="3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39579DE4-62F1-4B14-B8A9-F13EAA2E4AAE}"/>
                </a:ext>
              </a:extLst>
            </p:cNvPr>
            <p:cNvSpPr/>
            <p:nvPr/>
          </p:nvSpPr>
          <p:spPr>
            <a:xfrm>
              <a:off x="6638568" y="4845821"/>
              <a:ext cx="605717" cy="880702"/>
            </a:xfrm>
            <a:custGeom>
              <a:avLst/>
              <a:gdLst>
                <a:gd name="connsiteX0" fmla="*/ 992 w 605717"/>
                <a:gd name="connsiteY0" fmla="*/ 499 h 880702"/>
                <a:gd name="connsiteX1" fmla="*/ 92432 w 605717"/>
                <a:gd name="connsiteY1" fmla="*/ 152899 h 880702"/>
                <a:gd name="connsiteX2" fmla="*/ 595352 w 605717"/>
                <a:gd name="connsiteY2" fmla="*/ 671059 h 880702"/>
                <a:gd name="connsiteX3" fmla="*/ 442952 w 605717"/>
                <a:gd name="connsiteY3" fmla="*/ 879339 h 880702"/>
                <a:gd name="connsiteX4" fmla="*/ 575032 w 605717"/>
                <a:gd name="connsiteY4" fmla="*/ 584699 h 880702"/>
                <a:gd name="connsiteX5" fmla="*/ 310872 w 605717"/>
                <a:gd name="connsiteY5" fmla="*/ 503419 h 880702"/>
                <a:gd name="connsiteX6" fmla="*/ 61952 w 605717"/>
                <a:gd name="connsiteY6" fmla="*/ 188459 h 880702"/>
                <a:gd name="connsiteX7" fmla="*/ 992 w 605717"/>
                <a:gd name="connsiteY7" fmla="*/ 499 h 88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717" h="880702">
                  <a:moveTo>
                    <a:pt x="992" y="499"/>
                  </a:moveTo>
                  <a:cubicBezTo>
                    <a:pt x="6072" y="-5428"/>
                    <a:pt x="-6628" y="41139"/>
                    <a:pt x="92432" y="152899"/>
                  </a:cubicBezTo>
                  <a:cubicBezTo>
                    <a:pt x="191492" y="264659"/>
                    <a:pt x="536932" y="549986"/>
                    <a:pt x="595352" y="671059"/>
                  </a:cubicBezTo>
                  <a:cubicBezTo>
                    <a:pt x="653772" y="792132"/>
                    <a:pt x="446339" y="893732"/>
                    <a:pt x="442952" y="879339"/>
                  </a:cubicBezTo>
                  <a:cubicBezTo>
                    <a:pt x="439565" y="864946"/>
                    <a:pt x="597045" y="647352"/>
                    <a:pt x="575032" y="584699"/>
                  </a:cubicBezTo>
                  <a:cubicBezTo>
                    <a:pt x="553019" y="522046"/>
                    <a:pt x="396385" y="569459"/>
                    <a:pt x="310872" y="503419"/>
                  </a:cubicBezTo>
                  <a:cubicBezTo>
                    <a:pt x="225359" y="437379"/>
                    <a:pt x="114445" y="271432"/>
                    <a:pt x="61952" y="188459"/>
                  </a:cubicBezTo>
                  <a:cubicBezTo>
                    <a:pt x="9459" y="105486"/>
                    <a:pt x="-4088" y="6426"/>
                    <a:pt x="992" y="4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6B9B7AA3-C364-4221-A81F-94C8A53B484D}"/>
                </a:ext>
              </a:extLst>
            </p:cNvPr>
            <p:cNvSpPr/>
            <p:nvPr/>
          </p:nvSpPr>
          <p:spPr>
            <a:xfrm>
              <a:off x="6866188" y="5347208"/>
              <a:ext cx="208515" cy="1261563"/>
            </a:xfrm>
            <a:custGeom>
              <a:avLst/>
              <a:gdLst>
                <a:gd name="connsiteX0" fmla="*/ 73092 w 208515"/>
                <a:gd name="connsiteY0" fmla="*/ 7112 h 1261563"/>
                <a:gd name="connsiteX1" fmla="*/ 73092 w 208515"/>
                <a:gd name="connsiteY1" fmla="*/ 93472 h 1261563"/>
                <a:gd name="connsiteX2" fmla="*/ 139132 w 208515"/>
                <a:gd name="connsiteY2" fmla="*/ 692912 h 1261563"/>
                <a:gd name="connsiteX3" fmla="*/ 1972 w 208515"/>
                <a:gd name="connsiteY3" fmla="*/ 1256792 h 1261563"/>
                <a:gd name="connsiteX4" fmla="*/ 68012 w 208515"/>
                <a:gd name="connsiteY4" fmla="*/ 936752 h 1261563"/>
                <a:gd name="connsiteX5" fmla="*/ 205172 w 208515"/>
                <a:gd name="connsiteY5" fmla="*/ 464312 h 1261563"/>
                <a:gd name="connsiteX6" fmla="*/ 159452 w 208515"/>
                <a:gd name="connsiteY6" fmla="*/ 57912 h 1261563"/>
                <a:gd name="connsiteX7" fmla="*/ 73092 w 208515"/>
                <a:gd name="connsiteY7" fmla="*/ 7112 h 126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515" h="1261563">
                  <a:moveTo>
                    <a:pt x="73092" y="7112"/>
                  </a:moveTo>
                  <a:cubicBezTo>
                    <a:pt x="58699" y="13039"/>
                    <a:pt x="62085" y="-20828"/>
                    <a:pt x="73092" y="93472"/>
                  </a:cubicBezTo>
                  <a:cubicBezTo>
                    <a:pt x="84099" y="207772"/>
                    <a:pt x="150985" y="499025"/>
                    <a:pt x="139132" y="692912"/>
                  </a:cubicBezTo>
                  <a:cubicBezTo>
                    <a:pt x="127279" y="886799"/>
                    <a:pt x="13825" y="1216152"/>
                    <a:pt x="1972" y="1256792"/>
                  </a:cubicBezTo>
                  <a:cubicBezTo>
                    <a:pt x="-9881" y="1297432"/>
                    <a:pt x="34145" y="1068832"/>
                    <a:pt x="68012" y="936752"/>
                  </a:cubicBezTo>
                  <a:cubicBezTo>
                    <a:pt x="101879" y="804672"/>
                    <a:pt x="189932" y="610785"/>
                    <a:pt x="205172" y="464312"/>
                  </a:cubicBezTo>
                  <a:cubicBezTo>
                    <a:pt x="220412" y="317839"/>
                    <a:pt x="179772" y="135805"/>
                    <a:pt x="159452" y="57912"/>
                  </a:cubicBezTo>
                  <a:cubicBezTo>
                    <a:pt x="139132" y="-19981"/>
                    <a:pt x="87485" y="1185"/>
                    <a:pt x="73092" y="7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2C1FE54D-4C73-439A-9544-A6209F4737E2}"/>
                </a:ext>
              </a:extLst>
            </p:cNvPr>
            <p:cNvSpPr/>
            <p:nvPr/>
          </p:nvSpPr>
          <p:spPr>
            <a:xfrm>
              <a:off x="7034340" y="6020972"/>
              <a:ext cx="233766" cy="162326"/>
            </a:xfrm>
            <a:custGeom>
              <a:avLst/>
              <a:gdLst>
                <a:gd name="connsiteX0" fmla="*/ 3577 w 233766"/>
                <a:gd name="connsiteY0" fmla="*/ 115245 h 162326"/>
                <a:gd name="connsiteX1" fmla="*/ 43793 w 233766"/>
                <a:gd name="connsiteY1" fmla="*/ 19995 h 162326"/>
                <a:gd name="connsiteX2" fmla="*/ 183493 w 233766"/>
                <a:gd name="connsiteY2" fmla="*/ 7295 h 162326"/>
                <a:gd name="connsiteX3" fmla="*/ 227943 w 233766"/>
                <a:gd name="connsiteY3" fmla="*/ 108895 h 162326"/>
                <a:gd name="connsiteX4" fmla="*/ 227943 w 233766"/>
                <a:gd name="connsiteY4" fmla="*/ 159695 h 162326"/>
                <a:gd name="connsiteX5" fmla="*/ 179260 w 233766"/>
                <a:gd name="connsiteY5" fmla="*/ 30578 h 162326"/>
                <a:gd name="connsiteX6" fmla="*/ 119993 w 233766"/>
                <a:gd name="connsiteY6" fmla="*/ 19995 h 162326"/>
                <a:gd name="connsiteX7" fmla="*/ 3577 w 233766"/>
                <a:gd name="connsiteY7" fmla="*/ 115245 h 16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766" h="162326">
                  <a:moveTo>
                    <a:pt x="3577" y="115245"/>
                  </a:moveTo>
                  <a:cubicBezTo>
                    <a:pt x="-9123" y="115245"/>
                    <a:pt x="13807" y="37987"/>
                    <a:pt x="43793" y="19995"/>
                  </a:cubicBezTo>
                  <a:cubicBezTo>
                    <a:pt x="73779" y="2003"/>
                    <a:pt x="152801" y="-7522"/>
                    <a:pt x="183493" y="7295"/>
                  </a:cubicBezTo>
                  <a:cubicBezTo>
                    <a:pt x="214185" y="22112"/>
                    <a:pt x="220535" y="83495"/>
                    <a:pt x="227943" y="108895"/>
                  </a:cubicBezTo>
                  <a:cubicBezTo>
                    <a:pt x="235351" y="134295"/>
                    <a:pt x="236057" y="172748"/>
                    <a:pt x="227943" y="159695"/>
                  </a:cubicBezTo>
                  <a:cubicBezTo>
                    <a:pt x="219829" y="146642"/>
                    <a:pt x="197252" y="53861"/>
                    <a:pt x="179260" y="30578"/>
                  </a:cubicBezTo>
                  <a:cubicBezTo>
                    <a:pt x="161268" y="7295"/>
                    <a:pt x="148568" y="8353"/>
                    <a:pt x="119993" y="19995"/>
                  </a:cubicBezTo>
                  <a:cubicBezTo>
                    <a:pt x="91418" y="31637"/>
                    <a:pt x="16277" y="115245"/>
                    <a:pt x="3577" y="115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EF0888A1-7563-47FC-98D9-7A409A0CE9D4}"/>
                </a:ext>
              </a:extLst>
            </p:cNvPr>
            <p:cNvSpPr/>
            <p:nvPr/>
          </p:nvSpPr>
          <p:spPr>
            <a:xfrm>
              <a:off x="6583178" y="7336237"/>
              <a:ext cx="289132" cy="460033"/>
            </a:xfrm>
            <a:custGeom>
              <a:avLst/>
              <a:gdLst>
                <a:gd name="connsiteX0" fmla="*/ 289110 w 289132"/>
                <a:gd name="connsiteY0" fmla="*/ 7538 h 460033"/>
                <a:gd name="connsiteX1" fmla="*/ 241485 w 289132"/>
                <a:gd name="connsiteY1" fmla="*/ 37701 h 460033"/>
                <a:gd name="connsiteX2" fmla="*/ 138297 w 289132"/>
                <a:gd name="connsiteY2" fmla="*/ 259951 h 460033"/>
                <a:gd name="connsiteX3" fmla="*/ 1772 w 289132"/>
                <a:gd name="connsiteY3" fmla="*/ 458388 h 460033"/>
                <a:gd name="connsiteX4" fmla="*/ 65272 w 289132"/>
                <a:gd name="connsiteY4" fmla="*/ 348851 h 460033"/>
                <a:gd name="connsiteX5" fmla="*/ 133535 w 289132"/>
                <a:gd name="connsiteY5" fmla="*/ 247251 h 460033"/>
                <a:gd name="connsiteX6" fmla="*/ 246247 w 289132"/>
                <a:gd name="connsiteY6" fmla="*/ 118663 h 460033"/>
                <a:gd name="connsiteX7" fmla="*/ 289110 w 289132"/>
                <a:gd name="connsiteY7" fmla="*/ 7538 h 46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132" h="460033">
                  <a:moveTo>
                    <a:pt x="289110" y="7538"/>
                  </a:moveTo>
                  <a:cubicBezTo>
                    <a:pt x="288316" y="-5956"/>
                    <a:pt x="266620" y="-4368"/>
                    <a:pt x="241485" y="37701"/>
                  </a:cubicBezTo>
                  <a:cubicBezTo>
                    <a:pt x="216350" y="79770"/>
                    <a:pt x="178249" y="189837"/>
                    <a:pt x="138297" y="259951"/>
                  </a:cubicBezTo>
                  <a:cubicBezTo>
                    <a:pt x="98345" y="330066"/>
                    <a:pt x="13943" y="443571"/>
                    <a:pt x="1772" y="458388"/>
                  </a:cubicBezTo>
                  <a:cubicBezTo>
                    <a:pt x="-10399" y="473205"/>
                    <a:pt x="43312" y="384040"/>
                    <a:pt x="65272" y="348851"/>
                  </a:cubicBezTo>
                  <a:cubicBezTo>
                    <a:pt x="87232" y="313662"/>
                    <a:pt x="103372" y="285616"/>
                    <a:pt x="133535" y="247251"/>
                  </a:cubicBezTo>
                  <a:cubicBezTo>
                    <a:pt x="163697" y="208886"/>
                    <a:pt x="222699" y="155969"/>
                    <a:pt x="246247" y="118663"/>
                  </a:cubicBezTo>
                  <a:cubicBezTo>
                    <a:pt x="269795" y="81357"/>
                    <a:pt x="289904" y="21032"/>
                    <a:pt x="289110" y="7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3AD7538B-5888-44FE-BEE7-BAADE5191E67}"/>
                </a:ext>
              </a:extLst>
            </p:cNvPr>
            <p:cNvSpPr/>
            <p:nvPr/>
          </p:nvSpPr>
          <p:spPr>
            <a:xfrm>
              <a:off x="2733752" y="7148556"/>
              <a:ext cx="388512" cy="668355"/>
            </a:xfrm>
            <a:custGeom>
              <a:avLst/>
              <a:gdLst>
                <a:gd name="connsiteX0" fmla="*/ 17386 w 388512"/>
                <a:gd name="connsiteY0" fmla="*/ 7894 h 668355"/>
                <a:gd name="connsiteX1" fmla="*/ 17386 w 388512"/>
                <a:gd name="connsiteY1" fmla="*/ 79332 h 668355"/>
                <a:gd name="connsiteX2" fmla="*/ 217411 w 388512"/>
                <a:gd name="connsiteY2" fmla="*/ 544469 h 668355"/>
                <a:gd name="connsiteX3" fmla="*/ 387273 w 388512"/>
                <a:gd name="connsiteY3" fmla="*/ 660357 h 668355"/>
                <a:gd name="connsiteX4" fmla="*/ 292023 w 388512"/>
                <a:gd name="connsiteY4" fmla="*/ 649244 h 668355"/>
                <a:gd name="connsiteX5" fmla="*/ 249161 w 388512"/>
                <a:gd name="connsiteY5" fmla="*/ 576219 h 668355"/>
                <a:gd name="connsiteX6" fmla="*/ 201536 w 388512"/>
                <a:gd name="connsiteY6" fmla="*/ 433344 h 668355"/>
                <a:gd name="connsiteX7" fmla="*/ 144386 w 388512"/>
                <a:gd name="connsiteY7" fmla="*/ 295232 h 668355"/>
                <a:gd name="connsiteX8" fmla="*/ 79298 w 388512"/>
                <a:gd name="connsiteY8" fmla="*/ 166644 h 668355"/>
                <a:gd name="connsiteX9" fmla="*/ 17386 w 388512"/>
                <a:gd name="connsiteY9" fmla="*/ 7894 h 66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512" h="668355">
                  <a:moveTo>
                    <a:pt x="17386" y="7894"/>
                  </a:moveTo>
                  <a:cubicBezTo>
                    <a:pt x="7067" y="-6658"/>
                    <a:pt x="-15951" y="-10097"/>
                    <a:pt x="17386" y="79332"/>
                  </a:cubicBezTo>
                  <a:cubicBezTo>
                    <a:pt x="50723" y="168761"/>
                    <a:pt x="155763" y="447632"/>
                    <a:pt x="217411" y="544469"/>
                  </a:cubicBezTo>
                  <a:cubicBezTo>
                    <a:pt x="279059" y="641306"/>
                    <a:pt x="374838" y="642895"/>
                    <a:pt x="387273" y="660357"/>
                  </a:cubicBezTo>
                  <a:cubicBezTo>
                    <a:pt x="399708" y="677820"/>
                    <a:pt x="315042" y="663267"/>
                    <a:pt x="292023" y="649244"/>
                  </a:cubicBezTo>
                  <a:cubicBezTo>
                    <a:pt x="269004" y="635221"/>
                    <a:pt x="264242" y="612202"/>
                    <a:pt x="249161" y="576219"/>
                  </a:cubicBezTo>
                  <a:cubicBezTo>
                    <a:pt x="234080" y="540236"/>
                    <a:pt x="218999" y="480175"/>
                    <a:pt x="201536" y="433344"/>
                  </a:cubicBezTo>
                  <a:cubicBezTo>
                    <a:pt x="184074" y="386513"/>
                    <a:pt x="164759" y="339682"/>
                    <a:pt x="144386" y="295232"/>
                  </a:cubicBezTo>
                  <a:cubicBezTo>
                    <a:pt x="124013" y="250782"/>
                    <a:pt x="101523" y="213211"/>
                    <a:pt x="79298" y="166644"/>
                  </a:cubicBezTo>
                  <a:cubicBezTo>
                    <a:pt x="57073" y="120077"/>
                    <a:pt x="27705" y="22446"/>
                    <a:pt x="17386" y="7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B1AF32E4-FA4D-4E46-9904-2542A4E3F5C1}"/>
                </a:ext>
              </a:extLst>
            </p:cNvPr>
            <p:cNvSpPr/>
            <p:nvPr/>
          </p:nvSpPr>
          <p:spPr>
            <a:xfrm>
              <a:off x="2757462" y="7140173"/>
              <a:ext cx="301770" cy="877125"/>
            </a:xfrm>
            <a:custGeom>
              <a:avLst/>
              <a:gdLst>
                <a:gd name="connsiteX0" fmla="*/ 26 w 301770"/>
                <a:gd name="connsiteY0" fmla="*/ 402 h 877125"/>
                <a:gd name="connsiteX1" fmla="*/ 207988 w 301770"/>
                <a:gd name="connsiteY1" fmla="*/ 429027 h 877125"/>
                <a:gd name="connsiteX2" fmla="*/ 293713 w 301770"/>
                <a:gd name="connsiteY2" fmla="*/ 598890 h 877125"/>
                <a:gd name="connsiteX3" fmla="*/ 161951 w 301770"/>
                <a:gd name="connsiteY3" fmla="*/ 867177 h 877125"/>
                <a:gd name="connsiteX4" fmla="*/ 220688 w 301770"/>
                <a:gd name="connsiteY4" fmla="*/ 814790 h 877125"/>
                <a:gd name="connsiteX5" fmla="*/ 301651 w 301770"/>
                <a:gd name="connsiteY5" fmla="*/ 768752 h 877125"/>
                <a:gd name="connsiteX6" fmla="*/ 201638 w 301770"/>
                <a:gd name="connsiteY6" fmla="*/ 737002 h 877125"/>
                <a:gd name="connsiteX7" fmla="*/ 231801 w 301770"/>
                <a:gd name="connsiteY7" fmla="*/ 452840 h 877125"/>
                <a:gd name="connsiteX8" fmla="*/ 193701 w 301770"/>
                <a:gd name="connsiteY8" fmla="*/ 352827 h 877125"/>
                <a:gd name="connsiteX9" fmla="*/ 26 w 301770"/>
                <a:gd name="connsiteY9" fmla="*/ 402 h 87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770" h="877125">
                  <a:moveTo>
                    <a:pt x="26" y="402"/>
                  </a:moveTo>
                  <a:cubicBezTo>
                    <a:pt x="2407" y="13102"/>
                    <a:pt x="159040" y="329279"/>
                    <a:pt x="207988" y="429027"/>
                  </a:cubicBezTo>
                  <a:cubicBezTo>
                    <a:pt x="256936" y="528775"/>
                    <a:pt x="301386" y="525865"/>
                    <a:pt x="293713" y="598890"/>
                  </a:cubicBezTo>
                  <a:cubicBezTo>
                    <a:pt x="286040" y="671915"/>
                    <a:pt x="174122" y="831194"/>
                    <a:pt x="161951" y="867177"/>
                  </a:cubicBezTo>
                  <a:cubicBezTo>
                    <a:pt x="149780" y="903160"/>
                    <a:pt x="197405" y="831194"/>
                    <a:pt x="220688" y="814790"/>
                  </a:cubicBezTo>
                  <a:cubicBezTo>
                    <a:pt x="243971" y="798386"/>
                    <a:pt x="304826" y="781717"/>
                    <a:pt x="301651" y="768752"/>
                  </a:cubicBezTo>
                  <a:cubicBezTo>
                    <a:pt x="298476" y="755787"/>
                    <a:pt x="213280" y="789654"/>
                    <a:pt x="201638" y="737002"/>
                  </a:cubicBezTo>
                  <a:cubicBezTo>
                    <a:pt x="189996" y="684350"/>
                    <a:pt x="233124" y="516869"/>
                    <a:pt x="231801" y="452840"/>
                  </a:cubicBezTo>
                  <a:cubicBezTo>
                    <a:pt x="230478" y="388811"/>
                    <a:pt x="229949" y="426381"/>
                    <a:pt x="193701" y="352827"/>
                  </a:cubicBezTo>
                  <a:cubicBezTo>
                    <a:pt x="157453" y="279273"/>
                    <a:pt x="-2355" y="-12298"/>
                    <a:pt x="26" y="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AB9524C4-D36F-4207-AA20-08B344F43772}"/>
                </a:ext>
              </a:extLst>
            </p:cNvPr>
            <p:cNvSpPr/>
            <p:nvPr/>
          </p:nvSpPr>
          <p:spPr>
            <a:xfrm>
              <a:off x="2956926" y="7750751"/>
              <a:ext cx="190934" cy="434404"/>
            </a:xfrm>
            <a:custGeom>
              <a:avLst/>
              <a:gdLst>
                <a:gd name="connsiteX0" fmla="*/ 129174 w 190934"/>
                <a:gd name="connsiteY0" fmla="*/ 7362 h 434404"/>
                <a:gd name="connsiteX1" fmla="*/ 154574 w 190934"/>
                <a:gd name="connsiteY1" fmla="*/ 56574 h 434404"/>
                <a:gd name="connsiteX2" fmla="*/ 183149 w 190934"/>
                <a:gd name="connsiteY2" fmla="*/ 247074 h 434404"/>
                <a:gd name="connsiteX3" fmla="*/ 587 w 190934"/>
                <a:gd name="connsiteY3" fmla="*/ 431224 h 434404"/>
                <a:gd name="connsiteX4" fmla="*/ 125999 w 190934"/>
                <a:gd name="connsiteY4" fmla="*/ 353437 h 434404"/>
                <a:gd name="connsiteX5" fmla="*/ 156162 w 190934"/>
                <a:gd name="connsiteY5" fmla="*/ 221674 h 434404"/>
                <a:gd name="connsiteX6" fmla="*/ 145049 w 190934"/>
                <a:gd name="connsiteY6" fmla="*/ 189924 h 434404"/>
                <a:gd name="connsiteX7" fmla="*/ 129174 w 190934"/>
                <a:gd name="connsiteY7" fmla="*/ 7362 h 43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934" h="434404">
                  <a:moveTo>
                    <a:pt x="129174" y="7362"/>
                  </a:moveTo>
                  <a:cubicBezTo>
                    <a:pt x="130761" y="-14863"/>
                    <a:pt x="145578" y="16622"/>
                    <a:pt x="154574" y="56574"/>
                  </a:cubicBezTo>
                  <a:cubicBezTo>
                    <a:pt x="163570" y="96526"/>
                    <a:pt x="208814" y="184632"/>
                    <a:pt x="183149" y="247074"/>
                  </a:cubicBezTo>
                  <a:cubicBezTo>
                    <a:pt x="157484" y="309516"/>
                    <a:pt x="10112" y="413497"/>
                    <a:pt x="587" y="431224"/>
                  </a:cubicBezTo>
                  <a:cubicBezTo>
                    <a:pt x="-8938" y="448951"/>
                    <a:pt x="100070" y="388362"/>
                    <a:pt x="125999" y="353437"/>
                  </a:cubicBezTo>
                  <a:cubicBezTo>
                    <a:pt x="151928" y="318512"/>
                    <a:pt x="152987" y="248926"/>
                    <a:pt x="156162" y="221674"/>
                  </a:cubicBezTo>
                  <a:cubicBezTo>
                    <a:pt x="159337" y="194422"/>
                    <a:pt x="146372" y="225113"/>
                    <a:pt x="145049" y="189924"/>
                  </a:cubicBezTo>
                  <a:cubicBezTo>
                    <a:pt x="143726" y="154735"/>
                    <a:pt x="127587" y="29587"/>
                    <a:pt x="129174" y="7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CAE1244E-AD8B-46EF-BAB9-C27748B5794E}"/>
                </a:ext>
              </a:extLst>
            </p:cNvPr>
            <p:cNvSpPr/>
            <p:nvPr/>
          </p:nvSpPr>
          <p:spPr>
            <a:xfrm>
              <a:off x="3092311" y="7912925"/>
              <a:ext cx="84304" cy="430929"/>
            </a:xfrm>
            <a:custGeom>
              <a:avLst/>
              <a:gdLst>
                <a:gd name="connsiteX0" fmla="*/ 33477 w 84304"/>
                <a:gd name="connsiteY0" fmla="*/ 11875 h 430929"/>
                <a:gd name="connsiteX1" fmla="*/ 81102 w 84304"/>
                <a:gd name="connsiteY1" fmla="*/ 34100 h 430929"/>
                <a:gd name="connsiteX2" fmla="*/ 54114 w 84304"/>
                <a:gd name="connsiteY2" fmla="*/ 308738 h 430929"/>
                <a:gd name="connsiteX3" fmla="*/ 139 w 84304"/>
                <a:gd name="connsiteY3" fmla="*/ 429388 h 430929"/>
                <a:gd name="connsiteX4" fmla="*/ 71577 w 84304"/>
                <a:gd name="connsiteY4" fmla="*/ 365888 h 430929"/>
                <a:gd name="connsiteX5" fmla="*/ 84277 w 84304"/>
                <a:gd name="connsiteY5" fmla="*/ 208725 h 430929"/>
                <a:gd name="connsiteX6" fmla="*/ 74752 w 84304"/>
                <a:gd name="connsiteY6" fmla="*/ 103950 h 430929"/>
                <a:gd name="connsiteX7" fmla="*/ 33477 w 84304"/>
                <a:gd name="connsiteY7" fmla="*/ 11875 h 430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304" h="430929">
                  <a:moveTo>
                    <a:pt x="33477" y="11875"/>
                  </a:moveTo>
                  <a:cubicBezTo>
                    <a:pt x="34535" y="233"/>
                    <a:pt x="77663" y="-15377"/>
                    <a:pt x="81102" y="34100"/>
                  </a:cubicBezTo>
                  <a:cubicBezTo>
                    <a:pt x="84541" y="83577"/>
                    <a:pt x="67608" y="242857"/>
                    <a:pt x="54114" y="308738"/>
                  </a:cubicBezTo>
                  <a:cubicBezTo>
                    <a:pt x="40620" y="374619"/>
                    <a:pt x="-2771" y="419863"/>
                    <a:pt x="139" y="429388"/>
                  </a:cubicBezTo>
                  <a:cubicBezTo>
                    <a:pt x="3049" y="438913"/>
                    <a:pt x="57554" y="402665"/>
                    <a:pt x="71577" y="365888"/>
                  </a:cubicBezTo>
                  <a:cubicBezTo>
                    <a:pt x="85600" y="329111"/>
                    <a:pt x="83748" y="252381"/>
                    <a:pt x="84277" y="208725"/>
                  </a:cubicBezTo>
                  <a:cubicBezTo>
                    <a:pt x="84806" y="165069"/>
                    <a:pt x="77662" y="140198"/>
                    <a:pt x="74752" y="103950"/>
                  </a:cubicBezTo>
                  <a:cubicBezTo>
                    <a:pt x="71842" y="67702"/>
                    <a:pt x="32419" y="23517"/>
                    <a:pt x="33477" y="11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1E4947F9-0467-4BCD-9A62-9955386C570C}"/>
                </a:ext>
              </a:extLst>
            </p:cNvPr>
            <p:cNvSpPr/>
            <p:nvPr/>
          </p:nvSpPr>
          <p:spPr>
            <a:xfrm>
              <a:off x="3243224" y="8103497"/>
              <a:ext cx="28864" cy="328853"/>
            </a:xfrm>
            <a:custGeom>
              <a:avLst/>
              <a:gdLst>
                <a:gd name="connsiteX0" fmla="*/ 39 w 28864"/>
                <a:gd name="connsiteY0" fmla="*/ 2278 h 328853"/>
                <a:gd name="connsiteX1" fmla="*/ 11151 w 28864"/>
                <a:gd name="connsiteY1" fmla="*/ 308666 h 328853"/>
                <a:gd name="connsiteX2" fmla="*/ 3214 w 28864"/>
                <a:gd name="connsiteY2" fmla="*/ 294378 h 328853"/>
                <a:gd name="connsiteX3" fmla="*/ 28614 w 28864"/>
                <a:gd name="connsiteY3" fmla="*/ 251516 h 328853"/>
                <a:gd name="connsiteX4" fmla="*/ 15914 w 28864"/>
                <a:gd name="connsiteY4" fmla="*/ 172141 h 328853"/>
                <a:gd name="connsiteX5" fmla="*/ 39 w 28864"/>
                <a:gd name="connsiteY5" fmla="*/ 2278 h 328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64" h="328853">
                  <a:moveTo>
                    <a:pt x="39" y="2278"/>
                  </a:moveTo>
                  <a:cubicBezTo>
                    <a:pt x="-755" y="25032"/>
                    <a:pt x="10622" y="259983"/>
                    <a:pt x="11151" y="308666"/>
                  </a:cubicBezTo>
                  <a:cubicBezTo>
                    <a:pt x="11680" y="357349"/>
                    <a:pt x="304" y="303903"/>
                    <a:pt x="3214" y="294378"/>
                  </a:cubicBezTo>
                  <a:cubicBezTo>
                    <a:pt x="6124" y="284853"/>
                    <a:pt x="26497" y="271889"/>
                    <a:pt x="28614" y="251516"/>
                  </a:cubicBezTo>
                  <a:cubicBezTo>
                    <a:pt x="30731" y="231143"/>
                    <a:pt x="18825" y="210506"/>
                    <a:pt x="15914" y="172141"/>
                  </a:cubicBezTo>
                  <a:cubicBezTo>
                    <a:pt x="13004" y="133776"/>
                    <a:pt x="833" y="-20476"/>
                    <a:pt x="39" y="22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3FD243BA-F4B5-4ABD-9F54-18A2FE2E2F74}"/>
                </a:ext>
              </a:extLst>
            </p:cNvPr>
            <p:cNvSpPr/>
            <p:nvPr/>
          </p:nvSpPr>
          <p:spPr>
            <a:xfrm>
              <a:off x="3119611" y="8064321"/>
              <a:ext cx="140001" cy="438844"/>
            </a:xfrm>
            <a:custGeom>
              <a:avLst/>
              <a:gdLst>
                <a:gd name="connsiteX0" fmla="*/ 139527 w 140001"/>
                <a:gd name="connsiteY0" fmla="*/ 179 h 438844"/>
                <a:gd name="connsiteX1" fmla="*/ 49039 w 140001"/>
                <a:gd name="connsiteY1" fmla="*/ 304979 h 438844"/>
                <a:gd name="connsiteX2" fmla="*/ 114127 w 140001"/>
                <a:gd name="connsiteY2" fmla="*/ 435154 h 438844"/>
                <a:gd name="connsiteX3" fmla="*/ 66502 w 140001"/>
                <a:gd name="connsiteY3" fmla="*/ 398642 h 438844"/>
                <a:gd name="connsiteX4" fmla="*/ 1414 w 140001"/>
                <a:gd name="connsiteY4" fmla="*/ 351017 h 438844"/>
                <a:gd name="connsiteX5" fmla="*/ 139527 w 140001"/>
                <a:gd name="connsiteY5" fmla="*/ 179 h 43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001" h="438844">
                  <a:moveTo>
                    <a:pt x="139527" y="179"/>
                  </a:moveTo>
                  <a:cubicBezTo>
                    <a:pt x="147465" y="-7494"/>
                    <a:pt x="53272" y="232483"/>
                    <a:pt x="49039" y="304979"/>
                  </a:cubicBezTo>
                  <a:cubicBezTo>
                    <a:pt x="44806" y="377475"/>
                    <a:pt x="111216" y="419544"/>
                    <a:pt x="114127" y="435154"/>
                  </a:cubicBezTo>
                  <a:cubicBezTo>
                    <a:pt x="117037" y="450765"/>
                    <a:pt x="85287" y="412665"/>
                    <a:pt x="66502" y="398642"/>
                  </a:cubicBezTo>
                  <a:cubicBezTo>
                    <a:pt x="47717" y="384619"/>
                    <a:pt x="-9698" y="415840"/>
                    <a:pt x="1414" y="351017"/>
                  </a:cubicBezTo>
                  <a:cubicBezTo>
                    <a:pt x="12526" y="286194"/>
                    <a:pt x="131589" y="7852"/>
                    <a:pt x="139527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6577188D-1195-49B6-9FA7-D8D7138C93DB}"/>
                </a:ext>
              </a:extLst>
            </p:cNvPr>
            <p:cNvSpPr/>
            <p:nvPr/>
          </p:nvSpPr>
          <p:spPr>
            <a:xfrm>
              <a:off x="3263996" y="8222654"/>
              <a:ext cx="126143" cy="214628"/>
            </a:xfrm>
            <a:custGeom>
              <a:avLst/>
              <a:gdLst>
                <a:gd name="connsiteX0" fmla="*/ 125317 w 126143"/>
                <a:gd name="connsiteY0" fmla="*/ 16471 h 214628"/>
                <a:gd name="connsiteX1" fmla="*/ 114204 w 126143"/>
                <a:gd name="connsiteY1" fmla="*/ 179984 h 214628"/>
                <a:gd name="connsiteX2" fmla="*/ 71342 w 126143"/>
                <a:gd name="connsiteY2" fmla="*/ 208559 h 214628"/>
                <a:gd name="connsiteX3" fmla="*/ 101504 w 126143"/>
                <a:gd name="connsiteY3" fmla="*/ 95846 h 214628"/>
                <a:gd name="connsiteX4" fmla="*/ 57054 w 126143"/>
                <a:gd name="connsiteY4" fmla="*/ 596 h 214628"/>
                <a:gd name="connsiteX5" fmla="*/ 77692 w 126143"/>
                <a:gd name="connsiteY5" fmla="*/ 141884 h 214628"/>
                <a:gd name="connsiteX6" fmla="*/ 7842 w 126143"/>
                <a:gd name="connsiteY6" fmla="*/ 176809 h 214628"/>
                <a:gd name="connsiteX7" fmla="*/ 3079 w 126143"/>
                <a:gd name="connsiteY7" fmla="*/ 108546 h 214628"/>
                <a:gd name="connsiteX8" fmla="*/ 20542 w 126143"/>
                <a:gd name="connsiteY8" fmla="*/ 99021 h 214628"/>
                <a:gd name="connsiteX9" fmla="*/ 96742 w 126143"/>
                <a:gd name="connsiteY9" fmla="*/ 79971 h 214628"/>
                <a:gd name="connsiteX10" fmla="*/ 125317 w 126143"/>
                <a:gd name="connsiteY10" fmla="*/ 16471 h 21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143" h="214628">
                  <a:moveTo>
                    <a:pt x="125317" y="16471"/>
                  </a:moveTo>
                  <a:cubicBezTo>
                    <a:pt x="128227" y="33140"/>
                    <a:pt x="123200" y="147969"/>
                    <a:pt x="114204" y="179984"/>
                  </a:cubicBezTo>
                  <a:cubicBezTo>
                    <a:pt x="105208" y="211999"/>
                    <a:pt x="73459" y="222582"/>
                    <a:pt x="71342" y="208559"/>
                  </a:cubicBezTo>
                  <a:cubicBezTo>
                    <a:pt x="69225" y="194536"/>
                    <a:pt x="103885" y="130506"/>
                    <a:pt x="101504" y="95846"/>
                  </a:cubicBezTo>
                  <a:cubicBezTo>
                    <a:pt x="99123" y="61186"/>
                    <a:pt x="61023" y="-7077"/>
                    <a:pt x="57054" y="596"/>
                  </a:cubicBezTo>
                  <a:cubicBezTo>
                    <a:pt x="53085" y="8269"/>
                    <a:pt x="85894" y="112515"/>
                    <a:pt x="77692" y="141884"/>
                  </a:cubicBezTo>
                  <a:cubicBezTo>
                    <a:pt x="69490" y="171253"/>
                    <a:pt x="20277" y="182365"/>
                    <a:pt x="7842" y="176809"/>
                  </a:cubicBezTo>
                  <a:cubicBezTo>
                    <a:pt x="-4594" y="171253"/>
                    <a:pt x="962" y="121511"/>
                    <a:pt x="3079" y="108546"/>
                  </a:cubicBezTo>
                  <a:cubicBezTo>
                    <a:pt x="5196" y="95581"/>
                    <a:pt x="4932" y="103783"/>
                    <a:pt x="20542" y="99021"/>
                  </a:cubicBezTo>
                  <a:cubicBezTo>
                    <a:pt x="36152" y="94259"/>
                    <a:pt x="76634" y="90290"/>
                    <a:pt x="96742" y="79971"/>
                  </a:cubicBezTo>
                  <a:cubicBezTo>
                    <a:pt x="116850" y="69652"/>
                    <a:pt x="122407" y="-198"/>
                    <a:pt x="125317" y="16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18741C62-F560-414A-B45A-676E5C48E627}"/>
                </a:ext>
              </a:extLst>
            </p:cNvPr>
            <p:cNvSpPr/>
            <p:nvPr/>
          </p:nvSpPr>
          <p:spPr>
            <a:xfrm>
              <a:off x="2624431" y="8490343"/>
              <a:ext cx="1013856" cy="1636105"/>
            </a:xfrm>
            <a:custGeom>
              <a:avLst/>
              <a:gdLst>
                <a:gd name="connsiteX0" fmla="*/ 944269 w 1013856"/>
                <a:gd name="connsiteY0" fmla="*/ 14424 h 1636105"/>
                <a:gd name="connsiteX1" fmla="*/ 965436 w 1013856"/>
                <a:gd name="connsiteY1" fmla="*/ 247257 h 1636105"/>
                <a:gd name="connsiteX2" fmla="*/ 923102 w 1013856"/>
                <a:gd name="connsiteY2" fmla="*/ 907657 h 1636105"/>
                <a:gd name="connsiteX3" fmla="*/ 774936 w 1013856"/>
                <a:gd name="connsiteY3" fmla="*/ 1182824 h 1636105"/>
                <a:gd name="connsiteX4" fmla="*/ 355836 w 1013856"/>
                <a:gd name="connsiteY4" fmla="*/ 1428357 h 1636105"/>
                <a:gd name="connsiteX5" fmla="*/ 236 w 1013856"/>
                <a:gd name="connsiteY5" fmla="*/ 1635790 h 1636105"/>
                <a:gd name="connsiteX6" fmla="*/ 305036 w 1013856"/>
                <a:gd name="connsiteY6" fmla="*/ 1470690 h 1636105"/>
                <a:gd name="connsiteX7" fmla="*/ 550569 w 1013856"/>
                <a:gd name="connsiteY7" fmla="*/ 1280190 h 1636105"/>
                <a:gd name="connsiteX8" fmla="*/ 842669 w 1013856"/>
                <a:gd name="connsiteY8" fmla="*/ 996557 h 1636105"/>
                <a:gd name="connsiteX9" fmla="*/ 914636 w 1013856"/>
                <a:gd name="connsiteY9" fmla="*/ 861090 h 1636105"/>
                <a:gd name="connsiteX10" fmla="*/ 1003536 w 1013856"/>
                <a:gd name="connsiteY10" fmla="*/ 619790 h 1636105"/>
                <a:gd name="connsiteX11" fmla="*/ 1007769 w 1013856"/>
                <a:gd name="connsiteY11" fmla="*/ 90624 h 1636105"/>
                <a:gd name="connsiteX12" fmla="*/ 944269 w 1013856"/>
                <a:gd name="connsiteY12" fmla="*/ 14424 h 1636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3856" h="1636105">
                  <a:moveTo>
                    <a:pt x="944269" y="14424"/>
                  </a:moveTo>
                  <a:cubicBezTo>
                    <a:pt x="937214" y="40529"/>
                    <a:pt x="968964" y="98385"/>
                    <a:pt x="965436" y="247257"/>
                  </a:cubicBezTo>
                  <a:cubicBezTo>
                    <a:pt x="961908" y="396129"/>
                    <a:pt x="954852" y="751729"/>
                    <a:pt x="923102" y="907657"/>
                  </a:cubicBezTo>
                  <a:cubicBezTo>
                    <a:pt x="891352" y="1063585"/>
                    <a:pt x="869480" y="1096041"/>
                    <a:pt x="774936" y="1182824"/>
                  </a:cubicBezTo>
                  <a:cubicBezTo>
                    <a:pt x="680392" y="1269607"/>
                    <a:pt x="484953" y="1352863"/>
                    <a:pt x="355836" y="1428357"/>
                  </a:cubicBezTo>
                  <a:lnTo>
                    <a:pt x="236" y="1635790"/>
                  </a:lnTo>
                  <a:cubicBezTo>
                    <a:pt x="-8231" y="1642846"/>
                    <a:pt x="213314" y="1529957"/>
                    <a:pt x="305036" y="1470690"/>
                  </a:cubicBezTo>
                  <a:cubicBezTo>
                    <a:pt x="396758" y="1411423"/>
                    <a:pt x="460963" y="1359212"/>
                    <a:pt x="550569" y="1280190"/>
                  </a:cubicBezTo>
                  <a:cubicBezTo>
                    <a:pt x="640174" y="1201168"/>
                    <a:pt x="781991" y="1066407"/>
                    <a:pt x="842669" y="996557"/>
                  </a:cubicBezTo>
                  <a:cubicBezTo>
                    <a:pt x="903347" y="926707"/>
                    <a:pt x="887825" y="923884"/>
                    <a:pt x="914636" y="861090"/>
                  </a:cubicBezTo>
                  <a:cubicBezTo>
                    <a:pt x="941447" y="798296"/>
                    <a:pt x="988014" y="748201"/>
                    <a:pt x="1003536" y="619790"/>
                  </a:cubicBezTo>
                  <a:cubicBezTo>
                    <a:pt x="1019058" y="491379"/>
                    <a:pt x="1014119" y="192224"/>
                    <a:pt x="1007769" y="90624"/>
                  </a:cubicBezTo>
                  <a:cubicBezTo>
                    <a:pt x="1001419" y="-10976"/>
                    <a:pt x="951324" y="-11681"/>
                    <a:pt x="944269" y="14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A37A0B1E-BE6B-4A6C-B1FE-10C4FF6FCB90}"/>
                </a:ext>
              </a:extLst>
            </p:cNvPr>
            <p:cNvSpPr/>
            <p:nvPr/>
          </p:nvSpPr>
          <p:spPr>
            <a:xfrm>
              <a:off x="6080615" y="8547871"/>
              <a:ext cx="529581" cy="1558015"/>
            </a:xfrm>
            <a:custGeom>
              <a:avLst/>
              <a:gdLst>
                <a:gd name="connsiteX0" fmla="*/ 74652 w 529581"/>
                <a:gd name="connsiteY0" fmla="*/ 28862 h 1558015"/>
                <a:gd name="connsiteX1" fmla="*/ 74652 w 529581"/>
                <a:gd name="connsiteY1" fmla="*/ 92362 h 1558015"/>
                <a:gd name="connsiteX2" fmla="*/ 19618 w 529581"/>
                <a:gd name="connsiteY2" fmla="*/ 558029 h 1558015"/>
                <a:gd name="connsiteX3" fmla="*/ 176252 w 529581"/>
                <a:gd name="connsiteY3" fmla="*/ 1226896 h 1558015"/>
                <a:gd name="connsiteX4" fmla="*/ 527618 w 529581"/>
                <a:gd name="connsiteY4" fmla="*/ 1557096 h 1558015"/>
                <a:gd name="connsiteX5" fmla="*/ 307485 w 529581"/>
                <a:gd name="connsiteY5" fmla="*/ 1315796 h 1558015"/>
                <a:gd name="connsiteX6" fmla="*/ 74652 w 529581"/>
                <a:gd name="connsiteY6" fmla="*/ 1027929 h 1558015"/>
                <a:gd name="connsiteX7" fmla="*/ 15385 w 529581"/>
                <a:gd name="connsiteY7" fmla="*/ 735829 h 1558015"/>
                <a:gd name="connsiteX8" fmla="*/ 2685 w 529581"/>
                <a:gd name="connsiteY8" fmla="*/ 439496 h 1558015"/>
                <a:gd name="connsiteX9" fmla="*/ 74652 w 529581"/>
                <a:gd name="connsiteY9" fmla="*/ 28862 h 155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581" h="1558015">
                  <a:moveTo>
                    <a:pt x="74652" y="28862"/>
                  </a:moveTo>
                  <a:cubicBezTo>
                    <a:pt x="86646" y="-28994"/>
                    <a:pt x="83824" y="4168"/>
                    <a:pt x="74652" y="92362"/>
                  </a:cubicBezTo>
                  <a:cubicBezTo>
                    <a:pt x="65480" y="180556"/>
                    <a:pt x="2685" y="368940"/>
                    <a:pt x="19618" y="558029"/>
                  </a:cubicBezTo>
                  <a:cubicBezTo>
                    <a:pt x="36551" y="747118"/>
                    <a:pt x="91585" y="1060385"/>
                    <a:pt x="176252" y="1226896"/>
                  </a:cubicBezTo>
                  <a:cubicBezTo>
                    <a:pt x="260919" y="1393407"/>
                    <a:pt x="505746" y="1542279"/>
                    <a:pt x="527618" y="1557096"/>
                  </a:cubicBezTo>
                  <a:cubicBezTo>
                    <a:pt x="549490" y="1571913"/>
                    <a:pt x="382979" y="1403990"/>
                    <a:pt x="307485" y="1315796"/>
                  </a:cubicBezTo>
                  <a:cubicBezTo>
                    <a:pt x="231991" y="1227602"/>
                    <a:pt x="123335" y="1124590"/>
                    <a:pt x="74652" y="1027929"/>
                  </a:cubicBezTo>
                  <a:cubicBezTo>
                    <a:pt x="25969" y="931268"/>
                    <a:pt x="27379" y="833901"/>
                    <a:pt x="15385" y="735829"/>
                  </a:cubicBezTo>
                  <a:cubicBezTo>
                    <a:pt x="3390" y="637757"/>
                    <a:pt x="-4371" y="553796"/>
                    <a:pt x="2685" y="439496"/>
                  </a:cubicBezTo>
                  <a:cubicBezTo>
                    <a:pt x="9740" y="325196"/>
                    <a:pt x="62658" y="86718"/>
                    <a:pt x="74652" y="28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5E1DCA5B-E1CD-40F3-9C78-0F4904C0E8CB}"/>
                </a:ext>
              </a:extLst>
            </p:cNvPr>
            <p:cNvSpPr/>
            <p:nvPr/>
          </p:nvSpPr>
          <p:spPr>
            <a:xfrm>
              <a:off x="2534046" y="9982072"/>
              <a:ext cx="4120760" cy="736821"/>
            </a:xfrm>
            <a:custGeom>
              <a:avLst/>
              <a:gdLst>
                <a:gd name="connsiteX0" fmla="*/ 293821 w 4120760"/>
                <a:gd name="connsiteY0" fmla="*/ 128 h 736821"/>
                <a:gd name="connsiteX1" fmla="*/ 99087 w 4120760"/>
                <a:gd name="connsiteY1" fmla="*/ 76328 h 736821"/>
                <a:gd name="connsiteX2" fmla="*/ 116021 w 4120760"/>
                <a:gd name="connsiteY2" fmla="*/ 207561 h 736821"/>
                <a:gd name="connsiteX3" fmla="*/ 700221 w 4120760"/>
                <a:gd name="connsiteY3" fmla="*/ 554695 h 736821"/>
                <a:gd name="connsiteX4" fmla="*/ 2694121 w 4120760"/>
                <a:gd name="connsiteY4" fmla="*/ 736728 h 736821"/>
                <a:gd name="connsiteX5" fmla="*/ 3735521 w 4120760"/>
                <a:gd name="connsiteY5" fmla="*/ 533528 h 736821"/>
                <a:gd name="connsiteX6" fmla="*/ 3752454 w 4120760"/>
                <a:gd name="connsiteY6" fmla="*/ 381128 h 736821"/>
                <a:gd name="connsiteX7" fmla="*/ 3820187 w 4120760"/>
                <a:gd name="connsiteY7" fmla="*/ 271061 h 736821"/>
                <a:gd name="connsiteX8" fmla="*/ 4120754 w 4120760"/>
                <a:gd name="connsiteY8" fmla="*/ 144061 h 736821"/>
                <a:gd name="connsiteX9" fmla="*/ 3811721 w 4120760"/>
                <a:gd name="connsiteY9" fmla="*/ 296461 h 736821"/>
                <a:gd name="connsiteX10" fmla="*/ 3642387 w 4120760"/>
                <a:gd name="connsiteY10" fmla="*/ 525061 h 736821"/>
                <a:gd name="connsiteX11" fmla="*/ 2300421 w 4120760"/>
                <a:gd name="connsiteY11" fmla="*/ 694395 h 736821"/>
                <a:gd name="connsiteX12" fmla="*/ 1352154 w 4120760"/>
                <a:gd name="connsiteY12" fmla="*/ 660528 h 736821"/>
                <a:gd name="connsiteX13" fmla="*/ 154121 w 4120760"/>
                <a:gd name="connsiteY13" fmla="*/ 326095 h 736821"/>
                <a:gd name="connsiteX14" fmla="*/ 22887 w 4120760"/>
                <a:gd name="connsiteY14" fmla="*/ 118661 h 736821"/>
                <a:gd name="connsiteX15" fmla="*/ 22887 w 4120760"/>
                <a:gd name="connsiteY15" fmla="*/ 59395 h 736821"/>
                <a:gd name="connsiteX16" fmla="*/ 293821 w 4120760"/>
                <a:gd name="connsiteY16" fmla="*/ 128 h 73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0760" h="736821">
                  <a:moveTo>
                    <a:pt x="293821" y="128"/>
                  </a:moveTo>
                  <a:cubicBezTo>
                    <a:pt x="306521" y="2950"/>
                    <a:pt x="128720" y="41756"/>
                    <a:pt x="99087" y="76328"/>
                  </a:cubicBezTo>
                  <a:cubicBezTo>
                    <a:pt x="69454" y="110900"/>
                    <a:pt x="15832" y="127833"/>
                    <a:pt x="116021" y="207561"/>
                  </a:cubicBezTo>
                  <a:cubicBezTo>
                    <a:pt x="216210" y="287289"/>
                    <a:pt x="270538" y="466501"/>
                    <a:pt x="700221" y="554695"/>
                  </a:cubicBezTo>
                  <a:cubicBezTo>
                    <a:pt x="1129904" y="642889"/>
                    <a:pt x="2188238" y="740256"/>
                    <a:pt x="2694121" y="736728"/>
                  </a:cubicBezTo>
                  <a:cubicBezTo>
                    <a:pt x="3200004" y="733200"/>
                    <a:pt x="3559132" y="592795"/>
                    <a:pt x="3735521" y="533528"/>
                  </a:cubicBezTo>
                  <a:cubicBezTo>
                    <a:pt x="3911910" y="474261"/>
                    <a:pt x="3738343" y="424872"/>
                    <a:pt x="3752454" y="381128"/>
                  </a:cubicBezTo>
                  <a:cubicBezTo>
                    <a:pt x="3766565" y="337384"/>
                    <a:pt x="3758804" y="310572"/>
                    <a:pt x="3820187" y="271061"/>
                  </a:cubicBezTo>
                  <a:cubicBezTo>
                    <a:pt x="3881570" y="231550"/>
                    <a:pt x="4122165" y="139828"/>
                    <a:pt x="4120754" y="144061"/>
                  </a:cubicBezTo>
                  <a:cubicBezTo>
                    <a:pt x="4119343" y="148294"/>
                    <a:pt x="3891449" y="232961"/>
                    <a:pt x="3811721" y="296461"/>
                  </a:cubicBezTo>
                  <a:cubicBezTo>
                    <a:pt x="3731993" y="359961"/>
                    <a:pt x="3894270" y="458739"/>
                    <a:pt x="3642387" y="525061"/>
                  </a:cubicBezTo>
                  <a:cubicBezTo>
                    <a:pt x="3390504" y="591383"/>
                    <a:pt x="2682126" y="671817"/>
                    <a:pt x="2300421" y="694395"/>
                  </a:cubicBezTo>
                  <a:cubicBezTo>
                    <a:pt x="1918716" y="716973"/>
                    <a:pt x="1709871" y="721911"/>
                    <a:pt x="1352154" y="660528"/>
                  </a:cubicBezTo>
                  <a:cubicBezTo>
                    <a:pt x="994437" y="599145"/>
                    <a:pt x="375666" y="416406"/>
                    <a:pt x="154121" y="326095"/>
                  </a:cubicBezTo>
                  <a:cubicBezTo>
                    <a:pt x="-67424" y="235784"/>
                    <a:pt x="44759" y="163111"/>
                    <a:pt x="22887" y="118661"/>
                  </a:cubicBezTo>
                  <a:cubicBezTo>
                    <a:pt x="1015" y="74211"/>
                    <a:pt x="-15213" y="77034"/>
                    <a:pt x="22887" y="59395"/>
                  </a:cubicBezTo>
                  <a:cubicBezTo>
                    <a:pt x="60987" y="41756"/>
                    <a:pt x="281121" y="-2694"/>
                    <a:pt x="293821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1A1B2060-4C22-4EA5-BA95-1C1D571ECAD2}"/>
                </a:ext>
              </a:extLst>
            </p:cNvPr>
            <p:cNvSpPr/>
            <p:nvPr/>
          </p:nvSpPr>
          <p:spPr>
            <a:xfrm>
              <a:off x="2174663" y="9952673"/>
              <a:ext cx="606993" cy="233429"/>
            </a:xfrm>
            <a:custGeom>
              <a:avLst/>
              <a:gdLst>
                <a:gd name="connsiteX0" fmla="*/ 606637 w 606993"/>
                <a:gd name="connsiteY0" fmla="*/ 35877 h 233429"/>
                <a:gd name="connsiteX1" fmla="*/ 355812 w 606993"/>
                <a:gd name="connsiteY1" fmla="*/ 952 h 233429"/>
                <a:gd name="connsiteX2" fmla="*/ 273262 w 606993"/>
                <a:gd name="connsiteY2" fmla="*/ 80327 h 233429"/>
                <a:gd name="connsiteX3" fmla="*/ 193887 w 606993"/>
                <a:gd name="connsiteY3" fmla="*/ 175577 h 233429"/>
                <a:gd name="connsiteX4" fmla="*/ 212 w 606993"/>
                <a:gd name="connsiteY4" fmla="*/ 232727 h 233429"/>
                <a:gd name="connsiteX5" fmla="*/ 158962 w 606993"/>
                <a:gd name="connsiteY5" fmla="*/ 137477 h 233429"/>
                <a:gd name="connsiteX6" fmla="*/ 295487 w 606993"/>
                <a:gd name="connsiteY6" fmla="*/ 26352 h 233429"/>
                <a:gd name="connsiteX7" fmla="*/ 606637 w 606993"/>
                <a:gd name="connsiteY7" fmla="*/ 35877 h 233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6993" h="233429">
                  <a:moveTo>
                    <a:pt x="606637" y="35877"/>
                  </a:moveTo>
                  <a:cubicBezTo>
                    <a:pt x="616691" y="31644"/>
                    <a:pt x="411374" y="-6456"/>
                    <a:pt x="355812" y="952"/>
                  </a:cubicBezTo>
                  <a:cubicBezTo>
                    <a:pt x="300250" y="8360"/>
                    <a:pt x="300249" y="51223"/>
                    <a:pt x="273262" y="80327"/>
                  </a:cubicBezTo>
                  <a:cubicBezTo>
                    <a:pt x="246274" y="109431"/>
                    <a:pt x="239395" y="150177"/>
                    <a:pt x="193887" y="175577"/>
                  </a:cubicBezTo>
                  <a:cubicBezTo>
                    <a:pt x="148379" y="200977"/>
                    <a:pt x="6033" y="239077"/>
                    <a:pt x="212" y="232727"/>
                  </a:cubicBezTo>
                  <a:cubicBezTo>
                    <a:pt x="-5609" y="226377"/>
                    <a:pt x="109750" y="171873"/>
                    <a:pt x="158962" y="137477"/>
                  </a:cubicBezTo>
                  <a:cubicBezTo>
                    <a:pt x="208174" y="103081"/>
                    <a:pt x="220875" y="43814"/>
                    <a:pt x="295487" y="26352"/>
                  </a:cubicBezTo>
                  <a:cubicBezTo>
                    <a:pt x="370099" y="8890"/>
                    <a:pt x="596583" y="40110"/>
                    <a:pt x="606637" y="3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7C6B9216-182E-48C6-A280-7106D63844B4}"/>
                </a:ext>
              </a:extLst>
            </p:cNvPr>
            <p:cNvSpPr/>
            <p:nvPr/>
          </p:nvSpPr>
          <p:spPr>
            <a:xfrm>
              <a:off x="2056266" y="10172689"/>
              <a:ext cx="1766563" cy="934903"/>
            </a:xfrm>
            <a:custGeom>
              <a:avLst/>
              <a:gdLst>
                <a:gd name="connsiteX0" fmla="*/ 134484 w 1766563"/>
                <a:gd name="connsiteY0" fmla="*/ 11 h 934903"/>
                <a:gd name="connsiteX1" fmla="*/ 86859 w 1766563"/>
                <a:gd name="connsiteY1" fmla="*/ 158761 h 934903"/>
                <a:gd name="connsiteX2" fmla="*/ 512309 w 1766563"/>
                <a:gd name="connsiteY2" fmla="*/ 520711 h 934903"/>
                <a:gd name="connsiteX3" fmla="*/ 1131434 w 1766563"/>
                <a:gd name="connsiteY3" fmla="*/ 755661 h 934903"/>
                <a:gd name="connsiteX4" fmla="*/ 1766434 w 1766563"/>
                <a:gd name="connsiteY4" fmla="*/ 933461 h 934903"/>
                <a:gd name="connsiteX5" fmla="*/ 1179059 w 1766563"/>
                <a:gd name="connsiteY5" fmla="*/ 815986 h 934903"/>
                <a:gd name="connsiteX6" fmla="*/ 350384 w 1766563"/>
                <a:gd name="connsiteY6" fmla="*/ 425461 h 934903"/>
                <a:gd name="connsiteX7" fmla="*/ 26534 w 1766563"/>
                <a:gd name="connsiteY7" fmla="*/ 212736 h 934903"/>
                <a:gd name="connsiteX8" fmla="*/ 29709 w 1766563"/>
                <a:gd name="connsiteY8" fmla="*/ 165111 h 934903"/>
                <a:gd name="connsiteX9" fmla="*/ 134484 w 1766563"/>
                <a:gd name="connsiteY9" fmla="*/ 11 h 93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563" h="934903">
                  <a:moveTo>
                    <a:pt x="134484" y="11"/>
                  </a:moveTo>
                  <a:cubicBezTo>
                    <a:pt x="144009" y="-1047"/>
                    <a:pt x="23888" y="71978"/>
                    <a:pt x="86859" y="158761"/>
                  </a:cubicBezTo>
                  <a:cubicBezTo>
                    <a:pt x="149830" y="245544"/>
                    <a:pt x="338213" y="421228"/>
                    <a:pt x="512309" y="520711"/>
                  </a:cubicBezTo>
                  <a:cubicBezTo>
                    <a:pt x="686405" y="620194"/>
                    <a:pt x="922413" y="686869"/>
                    <a:pt x="1131434" y="755661"/>
                  </a:cubicBezTo>
                  <a:cubicBezTo>
                    <a:pt x="1340455" y="824453"/>
                    <a:pt x="1758497" y="923407"/>
                    <a:pt x="1766434" y="933461"/>
                  </a:cubicBezTo>
                  <a:cubicBezTo>
                    <a:pt x="1774371" y="943515"/>
                    <a:pt x="1415067" y="900653"/>
                    <a:pt x="1179059" y="815986"/>
                  </a:cubicBezTo>
                  <a:cubicBezTo>
                    <a:pt x="943051" y="731319"/>
                    <a:pt x="542471" y="526003"/>
                    <a:pt x="350384" y="425461"/>
                  </a:cubicBezTo>
                  <a:cubicBezTo>
                    <a:pt x="158297" y="324919"/>
                    <a:pt x="79980" y="256128"/>
                    <a:pt x="26534" y="212736"/>
                  </a:cubicBezTo>
                  <a:cubicBezTo>
                    <a:pt x="-26912" y="169344"/>
                    <a:pt x="14363" y="199507"/>
                    <a:pt x="29709" y="165111"/>
                  </a:cubicBezTo>
                  <a:cubicBezTo>
                    <a:pt x="45055" y="130715"/>
                    <a:pt x="124959" y="1069"/>
                    <a:pt x="13448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D6A417D-F8BC-4EB3-9B4C-D03DCC680D5D}"/>
                </a:ext>
              </a:extLst>
            </p:cNvPr>
            <p:cNvSpPr/>
            <p:nvPr/>
          </p:nvSpPr>
          <p:spPr>
            <a:xfrm>
              <a:off x="171390" y="10180682"/>
              <a:ext cx="2058853" cy="577917"/>
            </a:xfrm>
            <a:custGeom>
              <a:avLst/>
              <a:gdLst>
                <a:gd name="connsiteX0" fmla="*/ 2051110 w 2058853"/>
                <a:gd name="connsiteY0" fmla="*/ 4718 h 577917"/>
                <a:gd name="connsiteX1" fmla="*/ 1860610 w 2058853"/>
                <a:gd name="connsiteY1" fmla="*/ 55518 h 577917"/>
                <a:gd name="connsiteX2" fmla="*/ 1371660 w 2058853"/>
                <a:gd name="connsiteY2" fmla="*/ 195218 h 577917"/>
                <a:gd name="connsiteX3" fmla="*/ 584260 w 2058853"/>
                <a:gd name="connsiteY3" fmla="*/ 315868 h 577917"/>
                <a:gd name="connsiteX4" fmla="*/ 215960 w 2058853"/>
                <a:gd name="connsiteY4" fmla="*/ 461918 h 577917"/>
                <a:gd name="connsiteX5" fmla="*/ 60 w 2058853"/>
                <a:gd name="connsiteY5" fmla="*/ 576218 h 577917"/>
                <a:gd name="connsiteX6" fmla="*/ 235010 w 2058853"/>
                <a:gd name="connsiteY6" fmla="*/ 373018 h 577917"/>
                <a:gd name="connsiteX7" fmla="*/ 870010 w 2058853"/>
                <a:gd name="connsiteY7" fmla="*/ 226968 h 577917"/>
                <a:gd name="connsiteX8" fmla="*/ 1625660 w 2058853"/>
                <a:gd name="connsiteY8" fmla="*/ 163468 h 577917"/>
                <a:gd name="connsiteX9" fmla="*/ 2051110 w 2058853"/>
                <a:gd name="connsiteY9" fmla="*/ 4718 h 57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8853" h="577917">
                  <a:moveTo>
                    <a:pt x="2051110" y="4718"/>
                  </a:moveTo>
                  <a:cubicBezTo>
                    <a:pt x="2090268" y="-13274"/>
                    <a:pt x="1973852" y="23768"/>
                    <a:pt x="1860610" y="55518"/>
                  </a:cubicBezTo>
                  <a:cubicBezTo>
                    <a:pt x="1747368" y="87268"/>
                    <a:pt x="1584385" y="151826"/>
                    <a:pt x="1371660" y="195218"/>
                  </a:cubicBezTo>
                  <a:cubicBezTo>
                    <a:pt x="1158935" y="238610"/>
                    <a:pt x="776877" y="271418"/>
                    <a:pt x="584260" y="315868"/>
                  </a:cubicBezTo>
                  <a:cubicBezTo>
                    <a:pt x="391643" y="360318"/>
                    <a:pt x="313327" y="418526"/>
                    <a:pt x="215960" y="461918"/>
                  </a:cubicBezTo>
                  <a:cubicBezTo>
                    <a:pt x="118593" y="505310"/>
                    <a:pt x="-3115" y="591035"/>
                    <a:pt x="60" y="576218"/>
                  </a:cubicBezTo>
                  <a:cubicBezTo>
                    <a:pt x="3235" y="561401"/>
                    <a:pt x="90018" y="431226"/>
                    <a:pt x="235010" y="373018"/>
                  </a:cubicBezTo>
                  <a:cubicBezTo>
                    <a:pt x="380002" y="314810"/>
                    <a:pt x="638235" y="261893"/>
                    <a:pt x="870010" y="226968"/>
                  </a:cubicBezTo>
                  <a:cubicBezTo>
                    <a:pt x="1101785" y="192043"/>
                    <a:pt x="1429868" y="206860"/>
                    <a:pt x="1625660" y="163468"/>
                  </a:cubicBezTo>
                  <a:cubicBezTo>
                    <a:pt x="1821452" y="120076"/>
                    <a:pt x="2011952" y="22710"/>
                    <a:pt x="2051110" y="4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9BD01247-C363-429A-8C73-71C8D27B3D15}"/>
                </a:ext>
              </a:extLst>
            </p:cNvPr>
            <p:cNvSpPr/>
            <p:nvPr/>
          </p:nvSpPr>
          <p:spPr>
            <a:xfrm>
              <a:off x="7963887" y="10626059"/>
              <a:ext cx="1512444" cy="443210"/>
            </a:xfrm>
            <a:custGeom>
              <a:avLst/>
              <a:gdLst>
                <a:gd name="connsiteX0" fmla="*/ 81563 w 1512444"/>
                <a:gd name="connsiteY0" fmla="*/ 22891 h 443210"/>
                <a:gd name="connsiteX1" fmla="*/ 164113 w 1512444"/>
                <a:gd name="connsiteY1" fmla="*/ 22891 h 443210"/>
                <a:gd name="connsiteX2" fmla="*/ 608613 w 1512444"/>
                <a:gd name="connsiteY2" fmla="*/ 99091 h 443210"/>
                <a:gd name="connsiteX3" fmla="*/ 1249963 w 1512444"/>
                <a:gd name="connsiteY3" fmla="*/ 346741 h 443210"/>
                <a:gd name="connsiteX4" fmla="*/ 1510313 w 1512444"/>
                <a:gd name="connsiteY4" fmla="*/ 441991 h 443210"/>
                <a:gd name="connsiteX5" fmla="*/ 1288063 w 1512444"/>
                <a:gd name="connsiteY5" fmla="*/ 289591 h 443210"/>
                <a:gd name="connsiteX6" fmla="*/ 81563 w 1512444"/>
                <a:gd name="connsiteY6" fmla="*/ 22891 h 44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2444" h="443210">
                  <a:moveTo>
                    <a:pt x="81563" y="22891"/>
                  </a:moveTo>
                  <a:cubicBezTo>
                    <a:pt x="-105762" y="-21559"/>
                    <a:pt x="76271" y="10191"/>
                    <a:pt x="164113" y="22891"/>
                  </a:cubicBezTo>
                  <a:cubicBezTo>
                    <a:pt x="251955" y="35591"/>
                    <a:pt x="427638" y="45116"/>
                    <a:pt x="608613" y="99091"/>
                  </a:cubicBezTo>
                  <a:cubicBezTo>
                    <a:pt x="789588" y="153066"/>
                    <a:pt x="1099680" y="289591"/>
                    <a:pt x="1249963" y="346741"/>
                  </a:cubicBezTo>
                  <a:cubicBezTo>
                    <a:pt x="1400246" y="403891"/>
                    <a:pt x="1503963" y="451516"/>
                    <a:pt x="1510313" y="441991"/>
                  </a:cubicBezTo>
                  <a:cubicBezTo>
                    <a:pt x="1516663" y="432466"/>
                    <a:pt x="1524071" y="365791"/>
                    <a:pt x="1288063" y="289591"/>
                  </a:cubicBezTo>
                  <a:cubicBezTo>
                    <a:pt x="1052055" y="213391"/>
                    <a:pt x="268888" y="67341"/>
                    <a:pt x="81563" y="228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2C016AF8-14E3-4B9F-A857-6271C1144169}"/>
                </a:ext>
              </a:extLst>
            </p:cNvPr>
            <p:cNvSpPr/>
            <p:nvPr/>
          </p:nvSpPr>
          <p:spPr>
            <a:xfrm>
              <a:off x="6103738" y="10151278"/>
              <a:ext cx="548835" cy="932162"/>
            </a:xfrm>
            <a:custGeom>
              <a:avLst/>
              <a:gdLst>
                <a:gd name="connsiteX0" fmla="*/ 546829 w 548835"/>
                <a:gd name="connsiteY0" fmla="*/ 255 h 932162"/>
                <a:gd name="connsiteX1" fmla="*/ 186995 w 548835"/>
                <a:gd name="connsiteY1" fmla="*/ 237322 h 932162"/>
                <a:gd name="connsiteX2" fmla="*/ 9195 w 548835"/>
                <a:gd name="connsiteY2" fmla="*/ 859622 h 932162"/>
                <a:gd name="connsiteX3" fmla="*/ 30362 w 548835"/>
                <a:gd name="connsiteY3" fmla="*/ 923122 h 932162"/>
                <a:gd name="connsiteX4" fmla="*/ 72695 w 548835"/>
                <a:gd name="connsiteY4" fmla="*/ 893489 h 932162"/>
                <a:gd name="connsiteX5" fmla="*/ 174295 w 548835"/>
                <a:gd name="connsiteY5" fmla="*/ 673355 h 932162"/>
                <a:gd name="connsiteX6" fmla="*/ 292829 w 548835"/>
                <a:gd name="connsiteY6" fmla="*/ 368555 h 932162"/>
                <a:gd name="connsiteX7" fmla="*/ 330929 w 548835"/>
                <a:gd name="connsiteY7" fmla="*/ 194989 h 932162"/>
                <a:gd name="connsiteX8" fmla="*/ 546829 w 548835"/>
                <a:gd name="connsiteY8" fmla="*/ 255 h 93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8835" h="932162">
                  <a:moveTo>
                    <a:pt x="546829" y="255"/>
                  </a:moveTo>
                  <a:cubicBezTo>
                    <a:pt x="522840" y="7310"/>
                    <a:pt x="276601" y="94094"/>
                    <a:pt x="186995" y="237322"/>
                  </a:cubicBezTo>
                  <a:cubicBezTo>
                    <a:pt x="97389" y="380550"/>
                    <a:pt x="35300" y="745322"/>
                    <a:pt x="9195" y="859622"/>
                  </a:cubicBezTo>
                  <a:cubicBezTo>
                    <a:pt x="-16910" y="973922"/>
                    <a:pt x="19779" y="917478"/>
                    <a:pt x="30362" y="923122"/>
                  </a:cubicBezTo>
                  <a:cubicBezTo>
                    <a:pt x="40945" y="928766"/>
                    <a:pt x="48706" y="935117"/>
                    <a:pt x="72695" y="893489"/>
                  </a:cubicBezTo>
                  <a:cubicBezTo>
                    <a:pt x="96684" y="851861"/>
                    <a:pt x="137606" y="760844"/>
                    <a:pt x="174295" y="673355"/>
                  </a:cubicBezTo>
                  <a:cubicBezTo>
                    <a:pt x="210984" y="585866"/>
                    <a:pt x="266723" y="448283"/>
                    <a:pt x="292829" y="368555"/>
                  </a:cubicBezTo>
                  <a:cubicBezTo>
                    <a:pt x="318935" y="288827"/>
                    <a:pt x="289301" y="255667"/>
                    <a:pt x="330929" y="194989"/>
                  </a:cubicBezTo>
                  <a:cubicBezTo>
                    <a:pt x="372557" y="134311"/>
                    <a:pt x="570818" y="-6800"/>
                    <a:pt x="546829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10B9A3BF-A758-4B6F-9F65-4E441F2F5BA6}"/>
                </a:ext>
              </a:extLst>
            </p:cNvPr>
            <p:cNvSpPr/>
            <p:nvPr/>
          </p:nvSpPr>
          <p:spPr>
            <a:xfrm>
              <a:off x="4442282" y="8662323"/>
              <a:ext cx="2166102" cy="1862094"/>
            </a:xfrm>
            <a:custGeom>
              <a:avLst/>
              <a:gdLst>
                <a:gd name="connsiteX0" fmla="*/ 6951 w 2166102"/>
                <a:gd name="connsiteY0" fmla="*/ 536710 h 1862094"/>
                <a:gd name="connsiteX1" fmla="*/ 197451 w 2166102"/>
                <a:gd name="connsiteY1" fmla="*/ 672177 h 1862094"/>
                <a:gd name="connsiteX2" fmla="*/ 735085 w 2166102"/>
                <a:gd name="connsiteY2" fmla="*/ 642544 h 1862094"/>
                <a:gd name="connsiteX3" fmla="*/ 1031418 w 2166102"/>
                <a:gd name="connsiteY3" fmla="*/ 507077 h 1862094"/>
                <a:gd name="connsiteX4" fmla="*/ 1691818 w 2166102"/>
                <a:gd name="connsiteY4" fmla="*/ 7544 h 1862094"/>
                <a:gd name="connsiteX5" fmla="*/ 1560585 w 2166102"/>
                <a:gd name="connsiteY5" fmla="*/ 231910 h 1862094"/>
                <a:gd name="connsiteX6" fmla="*/ 1581751 w 2166102"/>
                <a:gd name="connsiteY6" fmla="*/ 583277 h 1862094"/>
                <a:gd name="connsiteX7" fmla="*/ 2005085 w 2166102"/>
                <a:gd name="connsiteY7" fmla="*/ 1366444 h 1862094"/>
                <a:gd name="connsiteX8" fmla="*/ 2153251 w 2166102"/>
                <a:gd name="connsiteY8" fmla="*/ 1531544 h 1862094"/>
                <a:gd name="connsiteX9" fmla="*/ 1708751 w 2166102"/>
                <a:gd name="connsiteY9" fmla="*/ 1683944 h 1862094"/>
                <a:gd name="connsiteX10" fmla="*/ 1276951 w 2166102"/>
                <a:gd name="connsiteY10" fmla="*/ 1857510 h 1862094"/>
                <a:gd name="connsiteX11" fmla="*/ 1145718 w 2166102"/>
                <a:gd name="connsiteY11" fmla="*/ 1806710 h 1862094"/>
                <a:gd name="connsiteX12" fmla="*/ 1293885 w 2166102"/>
                <a:gd name="connsiteY12" fmla="*/ 1751677 h 1862094"/>
                <a:gd name="connsiteX13" fmla="*/ 959451 w 2166102"/>
                <a:gd name="connsiteY13" fmla="*/ 1628910 h 1862094"/>
                <a:gd name="connsiteX14" fmla="*/ 967918 w 2166102"/>
                <a:gd name="connsiteY14" fmla="*/ 1370677 h 1862094"/>
                <a:gd name="connsiteX15" fmla="*/ 1018718 w 2166102"/>
                <a:gd name="connsiteY15" fmla="*/ 1044710 h 1862094"/>
                <a:gd name="connsiteX16" fmla="*/ 845151 w 2166102"/>
                <a:gd name="connsiteY16" fmla="*/ 1027777 h 1862094"/>
                <a:gd name="connsiteX17" fmla="*/ 654651 w 2166102"/>
                <a:gd name="connsiteY17" fmla="*/ 1209810 h 1862094"/>
                <a:gd name="connsiteX18" fmla="*/ 125485 w 2166102"/>
                <a:gd name="connsiteY18" fmla="*/ 1510377 h 1862094"/>
                <a:gd name="connsiteX19" fmla="*/ 680051 w 2166102"/>
                <a:gd name="connsiteY19" fmla="*/ 1197110 h 1862094"/>
                <a:gd name="connsiteX20" fmla="*/ 337151 w 2166102"/>
                <a:gd name="connsiteY20" fmla="*/ 1070110 h 1862094"/>
                <a:gd name="connsiteX21" fmla="*/ 409118 w 2166102"/>
                <a:gd name="connsiteY21" fmla="*/ 875377 h 1862094"/>
                <a:gd name="connsiteX22" fmla="*/ 6951 w 2166102"/>
                <a:gd name="connsiteY22" fmla="*/ 536710 h 186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66102" h="1862094">
                  <a:moveTo>
                    <a:pt x="6951" y="536710"/>
                  </a:moveTo>
                  <a:cubicBezTo>
                    <a:pt x="-28327" y="502843"/>
                    <a:pt x="76095" y="654538"/>
                    <a:pt x="197451" y="672177"/>
                  </a:cubicBezTo>
                  <a:cubicBezTo>
                    <a:pt x="318807" y="689816"/>
                    <a:pt x="596090" y="670061"/>
                    <a:pt x="735085" y="642544"/>
                  </a:cubicBezTo>
                  <a:cubicBezTo>
                    <a:pt x="874080" y="615027"/>
                    <a:pt x="871963" y="612910"/>
                    <a:pt x="1031418" y="507077"/>
                  </a:cubicBezTo>
                  <a:cubicBezTo>
                    <a:pt x="1190874" y="401244"/>
                    <a:pt x="1603624" y="53405"/>
                    <a:pt x="1691818" y="7544"/>
                  </a:cubicBezTo>
                  <a:cubicBezTo>
                    <a:pt x="1780012" y="-38317"/>
                    <a:pt x="1578929" y="135955"/>
                    <a:pt x="1560585" y="231910"/>
                  </a:cubicBezTo>
                  <a:cubicBezTo>
                    <a:pt x="1542241" y="327865"/>
                    <a:pt x="1507668" y="394188"/>
                    <a:pt x="1581751" y="583277"/>
                  </a:cubicBezTo>
                  <a:cubicBezTo>
                    <a:pt x="1655834" y="772366"/>
                    <a:pt x="1909835" y="1208400"/>
                    <a:pt x="2005085" y="1366444"/>
                  </a:cubicBezTo>
                  <a:cubicBezTo>
                    <a:pt x="2100335" y="1524488"/>
                    <a:pt x="2202640" y="1478627"/>
                    <a:pt x="2153251" y="1531544"/>
                  </a:cubicBezTo>
                  <a:cubicBezTo>
                    <a:pt x="2103862" y="1584461"/>
                    <a:pt x="1854801" y="1629616"/>
                    <a:pt x="1708751" y="1683944"/>
                  </a:cubicBezTo>
                  <a:cubicBezTo>
                    <a:pt x="1562701" y="1738272"/>
                    <a:pt x="1370790" y="1837049"/>
                    <a:pt x="1276951" y="1857510"/>
                  </a:cubicBezTo>
                  <a:cubicBezTo>
                    <a:pt x="1183112" y="1877971"/>
                    <a:pt x="1142896" y="1824349"/>
                    <a:pt x="1145718" y="1806710"/>
                  </a:cubicBezTo>
                  <a:cubicBezTo>
                    <a:pt x="1148540" y="1789071"/>
                    <a:pt x="1324929" y="1781310"/>
                    <a:pt x="1293885" y="1751677"/>
                  </a:cubicBezTo>
                  <a:cubicBezTo>
                    <a:pt x="1262841" y="1722044"/>
                    <a:pt x="1013779" y="1692410"/>
                    <a:pt x="959451" y="1628910"/>
                  </a:cubicBezTo>
                  <a:cubicBezTo>
                    <a:pt x="905123" y="1565410"/>
                    <a:pt x="958040" y="1468044"/>
                    <a:pt x="967918" y="1370677"/>
                  </a:cubicBezTo>
                  <a:cubicBezTo>
                    <a:pt x="977796" y="1273310"/>
                    <a:pt x="1039179" y="1101860"/>
                    <a:pt x="1018718" y="1044710"/>
                  </a:cubicBezTo>
                  <a:cubicBezTo>
                    <a:pt x="998257" y="987560"/>
                    <a:pt x="905829" y="1000260"/>
                    <a:pt x="845151" y="1027777"/>
                  </a:cubicBezTo>
                  <a:cubicBezTo>
                    <a:pt x="784473" y="1055294"/>
                    <a:pt x="774595" y="1129377"/>
                    <a:pt x="654651" y="1209810"/>
                  </a:cubicBezTo>
                  <a:cubicBezTo>
                    <a:pt x="534707" y="1290243"/>
                    <a:pt x="121252" y="1512494"/>
                    <a:pt x="125485" y="1510377"/>
                  </a:cubicBezTo>
                  <a:cubicBezTo>
                    <a:pt x="129718" y="1508260"/>
                    <a:pt x="644773" y="1270488"/>
                    <a:pt x="680051" y="1197110"/>
                  </a:cubicBezTo>
                  <a:cubicBezTo>
                    <a:pt x="715329" y="1123732"/>
                    <a:pt x="382306" y="1123732"/>
                    <a:pt x="337151" y="1070110"/>
                  </a:cubicBezTo>
                  <a:cubicBezTo>
                    <a:pt x="291996" y="1016488"/>
                    <a:pt x="461329" y="960044"/>
                    <a:pt x="409118" y="875377"/>
                  </a:cubicBezTo>
                  <a:cubicBezTo>
                    <a:pt x="356907" y="790710"/>
                    <a:pt x="42229" y="570577"/>
                    <a:pt x="6951" y="53671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5BA592C7-CDF8-4A2E-AE2E-D6804C7B7782}"/>
                </a:ext>
              </a:extLst>
            </p:cNvPr>
            <p:cNvSpPr/>
            <p:nvPr/>
          </p:nvSpPr>
          <p:spPr>
            <a:xfrm>
              <a:off x="5186568" y="6385178"/>
              <a:ext cx="1576779" cy="2878481"/>
            </a:xfrm>
            <a:custGeom>
              <a:avLst/>
              <a:gdLst>
                <a:gd name="connsiteX0" fmla="*/ 1544432 w 1576779"/>
                <a:gd name="connsiteY0" fmla="*/ 25782 h 2878481"/>
                <a:gd name="connsiteX1" fmla="*/ 1503792 w 1576779"/>
                <a:gd name="connsiteY1" fmla="*/ 137542 h 2878481"/>
                <a:gd name="connsiteX2" fmla="*/ 1122792 w 1576779"/>
                <a:gd name="connsiteY2" fmla="*/ 904622 h 2878481"/>
                <a:gd name="connsiteX3" fmla="*/ 716392 w 1576779"/>
                <a:gd name="connsiteY3" fmla="*/ 1966342 h 2878481"/>
                <a:gd name="connsiteX4" fmla="*/ 548752 w 1576779"/>
                <a:gd name="connsiteY4" fmla="*/ 2342262 h 2878481"/>
                <a:gd name="connsiteX5" fmla="*/ 112 w 1576779"/>
                <a:gd name="connsiteY5" fmla="*/ 2870582 h 2878481"/>
                <a:gd name="connsiteX6" fmla="*/ 508112 w 1576779"/>
                <a:gd name="connsiteY6" fmla="*/ 2591182 h 2878481"/>
                <a:gd name="connsiteX7" fmla="*/ 1290432 w 1576779"/>
                <a:gd name="connsiteY7" fmla="*/ 1702182 h 2878481"/>
                <a:gd name="connsiteX8" fmla="*/ 1432672 w 1576779"/>
                <a:gd name="connsiteY8" fmla="*/ 1351662 h 2878481"/>
                <a:gd name="connsiteX9" fmla="*/ 1493632 w 1576779"/>
                <a:gd name="connsiteY9" fmla="*/ 894462 h 2878481"/>
                <a:gd name="connsiteX10" fmla="*/ 1574912 w 1576779"/>
                <a:gd name="connsiteY10" fmla="*/ 437262 h 2878481"/>
                <a:gd name="connsiteX11" fmla="*/ 1544432 w 1576779"/>
                <a:gd name="connsiteY11" fmla="*/ 25782 h 287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6779" h="2878481">
                  <a:moveTo>
                    <a:pt x="1544432" y="25782"/>
                  </a:moveTo>
                  <a:cubicBezTo>
                    <a:pt x="1532579" y="-24171"/>
                    <a:pt x="1574065" y="-8931"/>
                    <a:pt x="1503792" y="137542"/>
                  </a:cubicBezTo>
                  <a:cubicBezTo>
                    <a:pt x="1433519" y="284015"/>
                    <a:pt x="1254025" y="599822"/>
                    <a:pt x="1122792" y="904622"/>
                  </a:cubicBezTo>
                  <a:cubicBezTo>
                    <a:pt x="991559" y="1209422"/>
                    <a:pt x="812065" y="1726735"/>
                    <a:pt x="716392" y="1966342"/>
                  </a:cubicBezTo>
                  <a:cubicBezTo>
                    <a:pt x="620719" y="2205949"/>
                    <a:pt x="668132" y="2191555"/>
                    <a:pt x="548752" y="2342262"/>
                  </a:cubicBezTo>
                  <a:cubicBezTo>
                    <a:pt x="429372" y="2492969"/>
                    <a:pt x="6885" y="2829095"/>
                    <a:pt x="112" y="2870582"/>
                  </a:cubicBezTo>
                  <a:cubicBezTo>
                    <a:pt x="-6661" y="2912069"/>
                    <a:pt x="293059" y="2785915"/>
                    <a:pt x="508112" y="2591182"/>
                  </a:cubicBezTo>
                  <a:cubicBezTo>
                    <a:pt x="723165" y="2396449"/>
                    <a:pt x="1136339" y="1908769"/>
                    <a:pt x="1290432" y="1702182"/>
                  </a:cubicBezTo>
                  <a:cubicBezTo>
                    <a:pt x="1444525" y="1495595"/>
                    <a:pt x="1398805" y="1486282"/>
                    <a:pt x="1432672" y="1351662"/>
                  </a:cubicBezTo>
                  <a:cubicBezTo>
                    <a:pt x="1466539" y="1217042"/>
                    <a:pt x="1469925" y="1046862"/>
                    <a:pt x="1493632" y="894462"/>
                  </a:cubicBezTo>
                  <a:cubicBezTo>
                    <a:pt x="1517339" y="742062"/>
                    <a:pt x="1565599" y="577809"/>
                    <a:pt x="1574912" y="437262"/>
                  </a:cubicBezTo>
                  <a:cubicBezTo>
                    <a:pt x="1584225" y="296715"/>
                    <a:pt x="1556285" y="75735"/>
                    <a:pt x="1544432" y="257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A977DD65-A3E2-42DC-B58F-BA8FB2097088}"/>
                </a:ext>
              </a:extLst>
            </p:cNvPr>
            <p:cNvSpPr/>
            <p:nvPr/>
          </p:nvSpPr>
          <p:spPr>
            <a:xfrm>
              <a:off x="4064762" y="5905118"/>
              <a:ext cx="480299" cy="388646"/>
            </a:xfrm>
            <a:custGeom>
              <a:avLst/>
              <a:gdLst>
                <a:gd name="connsiteX0" fmla="*/ 9821 w 480299"/>
                <a:gd name="connsiteY0" fmla="*/ 15199 h 388646"/>
                <a:gd name="connsiteX1" fmla="*/ 73321 w 480299"/>
                <a:gd name="connsiteY1" fmla="*/ 15199 h 388646"/>
                <a:gd name="connsiteX2" fmla="*/ 428921 w 480299"/>
                <a:gd name="connsiteY2" fmla="*/ 87165 h 388646"/>
                <a:gd name="connsiteX3" fmla="*/ 477605 w 480299"/>
                <a:gd name="connsiteY3" fmla="*/ 307299 h 388646"/>
                <a:gd name="connsiteX4" fmla="*/ 424688 w 480299"/>
                <a:gd name="connsiteY4" fmla="*/ 385615 h 388646"/>
                <a:gd name="connsiteX5" fmla="*/ 450088 w 480299"/>
                <a:gd name="connsiteY5" fmla="*/ 370799 h 388646"/>
                <a:gd name="connsiteX6" fmla="*/ 458555 w 480299"/>
                <a:gd name="connsiteY6" fmla="*/ 353865 h 388646"/>
                <a:gd name="connsiteX7" fmla="*/ 376005 w 480299"/>
                <a:gd name="connsiteY7" fmla="*/ 300949 h 388646"/>
                <a:gd name="connsiteX8" fmla="*/ 213021 w 480299"/>
                <a:gd name="connsiteY8" fmla="*/ 178182 h 388646"/>
                <a:gd name="connsiteX9" fmla="*/ 9821 w 480299"/>
                <a:gd name="connsiteY9" fmla="*/ 15199 h 38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299" h="388646">
                  <a:moveTo>
                    <a:pt x="9821" y="15199"/>
                  </a:moveTo>
                  <a:cubicBezTo>
                    <a:pt x="-13462" y="-11965"/>
                    <a:pt x="3471" y="3205"/>
                    <a:pt x="73321" y="15199"/>
                  </a:cubicBezTo>
                  <a:cubicBezTo>
                    <a:pt x="143171" y="27193"/>
                    <a:pt x="361540" y="38482"/>
                    <a:pt x="428921" y="87165"/>
                  </a:cubicBezTo>
                  <a:cubicBezTo>
                    <a:pt x="496302" y="135848"/>
                    <a:pt x="478311" y="257557"/>
                    <a:pt x="477605" y="307299"/>
                  </a:cubicBezTo>
                  <a:cubicBezTo>
                    <a:pt x="476900" y="357041"/>
                    <a:pt x="429274" y="375032"/>
                    <a:pt x="424688" y="385615"/>
                  </a:cubicBezTo>
                  <a:cubicBezTo>
                    <a:pt x="420102" y="396198"/>
                    <a:pt x="444444" y="376091"/>
                    <a:pt x="450088" y="370799"/>
                  </a:cubicBezTo>
                  <a:cubicBezTo>
                    <a:pt x="455732" y="365507"/>
                    <a:pt x="470902" y="365507"/>
                    <a:pt x="458555" y="353865"/>
                  </a:cubicBezTo>
                  <a:cubicBezTo>
                    <a:pt x="446208" y="342223"/>
                    <a:pt x="416927" y="330230"/>
                    <a:pt x="376005" y="300949"/>
                  </a:cubicBezTo>
                  <a:cubicBezTo>
                    <a:pt x="335083" y="271668"/>
                    <a:pt x="267702" y="226513"/>
                    <a:pt x="213021" y="178182"/>
                  </a:cubicBezTo>
                  <a:cubicBezTo>
                    <a:pt x="158340" y="129851"/>
                    <a:pt x="33104" y="42363"/>
                    <a:pt x="9821" y="1519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A0DE178-3706-42AE-8D35-00D3F2E21E76}"/>
                </a:ext>
              </a:extLst>
            </p:cNvPr>
            <p:cNvSpPr/>
            <p:nvPr/>
          </p:nvSpPr>
          <p:spPr>
            <a:xfrm>
              <a:off x="4996869" y="5790466"/>
              <a:ext cx="325114" cy="474877"/>
            </a:xfrm>
            <a:custGeom>
              <a:avLst/>
              <a:gdLst>
                <a:gd name="connsiteX0" fmla="*/ 581 w 325114"/>
                <a:gd name="connsiteY0" fmla="*/ 2851 h 474877"/>
                <a:gd name="connsiteX1" fmla="*/ 112764 w 325114"/>
                <a:gd name="connsiteY1" fmla="*/ 326701 h 474877"/>
                <a:gd name="connsiteX2" fmla="*/ 68314 w 325114"/>
                <a:gd name="connsiteY2" fmla="*/ 468517 h 474877"/>
                <a:gd name="connsiteX3" fmla="*/ 81014 w 325114"/>
                <a:gd name="connsiteY3" fmla="*/ 438884 h 474877"/>
                <a:gd name="connsiteX4" fmla="*/ 299031 w 325114"/>
                <a:gd name="connsiteY4" fmla="*/ 474867 h 474877"/>
                <a:gd name="connsiteX5" fmla="*/ 318081 w 325114"/>
                <a:gd name="connsiteY5" fmla="*/ 434651 h 474877"/>
                <a:gd name="connsiteX6" fmla="*/ 271514 w 325114"/>
                <a:gd name="connsiteY6" fmla="*/ 333051 h 474877"/>
                <a:gd name="connsiteX7" fmla="*/ 169914 w 325114"/>
                <a:gd name="connsiteY7" fmla="*/ 176417 h 474877"/>
                <a:gd name="connsiteX8" fmla="*/ 581 w 325114"/>
                <a:gd name="connsiteY8" fmla="*/ 2851 h 4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114" h="474877">
                  <a:moveTo>
                    <a:pt x="581" y="2851"/>
                  </a:moveTo>
                  <a:cubicBezTo>
                    <a:pt x="-8944" y="27898"/>
                    <a:pt x="101475" y="249090"/>
                    <a:pt x="112764" y="326701"/>
                  </a:cubicBezTo>
                  <a:cubicBezTo>
                    <a:pt x="124053" y="404312"/>
                    <a:pt x="73606" y="449820"/>
                    <a:pt x="68314" y="468517"/>
                  </a:cubicBezTo>
                  <a:cubicBezTo>
                    <a:pt x="63022" y="487214"/>
                    <a:pt x="42561" y="437826"/>
                    <a:pt x="81014" y="438884"/>
                  </a:cubicBezTo>
                  <a:cubicBezTo>
                    <a:pt x="119467" y="439942"/>
                    <a:pt x="259520" y="475573"/>
                    <a:pt x="299031" y="474867"/>
                  </a:cubicBezTo>
                  <a:cubicBezTo>
                    <a:pt x="338542" y="474162"/>
                    <a:pt x="322667" y="458287"/>
                    <a:pt x="318081" y="434651"/>
                  </a:cubicBezTo>
                  <a:cubicBezTo>
                    <a:pt x="313495" y="411015"/>
                    <a:pt x="296208" y="376090"/>
                    <a:pt x="271514" y="333051"/>
                  </a:cubicBezTo>
                  <a:cubicBezTo>
                    <a:pt x="246820" y="290012"/>
                    <a:pt x="211894" y="228275"/>
                    <a:pt x="169914" y="176417"/>
                  </a:cubicBezTo>
                  <a:cubicBezTo>
                    <a:pt x="127934" y="124559"/>
                    <a:pt x="10106" y="-22196"/>
                    <a:pt x="581" y="285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6862BE9F-CC40-4D60-A108-E8F8A28F0C2C}"/>
                </a:ext>
              </a:extLst>
            </p:cNvPr>
            <p:cNvSpPr/>
            <p:nvPr/>
          </p:nvSpPr>
          <p:spPr>
            <a:xfrm>
              <a:off x="5304846" y="4647246"/>
              <a:ext cx="1502681" cy="1665639"/>
            </a:xfrm>
            <a:custGeom>
              <a:avLst/>
              <a:gdLst>
                <a:gd name="connsiteX0" fmla="*/ 88421 w 1502681"/>
                <a:gd name="connsiteY0" fmla="*/ 64454 h 1665639"/>
                <a:gd name="connsiteX1" fmla="*/ 164621 w 1502681"/>
                <a:gd name="connsiteY1" fmla="*/ 85621 h 1665639"/>
                <a:gd name="connsiteX2" fmla="*/ 1197554 w 1502681"/>
                <a:gd name="connsiteY2" fmla="*/ 902654 h 1665639"/>
                <a:gd name="connsiteX3" fmla="*/ 1481187 w 1502681"/>
                <a:gd name="connsiteY3" fmla="*/ 1660421 h 1665639"/>
                <a:gd name="connsiteX4" fmla="*/ 1476954 w 1502681"/>
                <a:gd name="connsiteY4" fmla="*/ 1224387 h 1665639"/>
                <a:gd name="connsiteX5" fmla="*/ 1430387 w 1502681"/>
                <a:gd name="connsiteY5" fmla="*/ 970387 h 1665639"/>
                <a:gd name="connsiteX6" fmla="*/ 1023987 w 1502681"/>
                <a:gd name="connsiteY6" fmla="*/ 436987 h 1665639"/>
                <a:gd name="connsiteX7" fmla="*/ 88421 w 1502681"/>
                <a:gd name="connsiteY7" fmla="*/ 64454 h 16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81" h="1665639">
                  <a:moveTo>
                    <a:pt x="88421" y="64454"/>
                  </a:moveTo>
                  <a:cubicBezTo>
                    <a:pt x="-54807" y="5893"/>
                    <a:pt x="-20235" y="-54079"/>
                    <a:pt x="164621" y="85621"/>
                  </a:cubicBezTo>
                  <a:cubicBezTo>
                    <a:pt x="349477" y="225321"/>
                    <a:pt x="978126" y="640187"/>
                    <a:pt x="1197554" y="902654"/>
                  </a:cubicBezTo>
                  <a:cubicBezTo>
                    <a:pt x="1416982" y="1165121"/>
                    <a:pt x="1434620" y="1606799"/>
                    <a:pt x="1481187" y="1660421"/>
                  </a:cubicBezTo>
                  <a:cubicBezTo>
                    <a:pt x="1527754" y="1714043"/>
                    <a:pt x="1485421" y="1339393"/>
                    <a:pt x="1476954" y="1224387"/>
                  </a:cubicBezTo>
                  <a:cubicBezTo>
                    <a:pt x="1468487" y="1109381"/>
                    <a:pt x="1505881" y="1101620"/>
                    <a:pt x="1430387" y="970387"/>
                  </a:cubicBezTo>
                  <a:cubicBezTo>
                    <a:pt x="1354893" y="839154"/>
                    <a:pt x="1244120" y="592915"/>
                    <a:pt x="1023987" y="436987"/>
                  </a:cubicBezTo>
                  <a:cubicBezTo>
                    <a:pt x="803854" y="281059"/>
                    <a:pt x="231649" y="123015"/>
                    <a:pt x="88421" y="6445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B02A4FA6-10D7-4EB8-A84F-489A59A57001}"/>
                </a:ext>
              </a:extLst>
            </p:cNvPr>
            <p:cNvSpPr/>
            <p:nvPr/>
          </p:nvSpPr>
          <p:spPr>
            <a:xfrm>
              <a:off x="4753231" y="7955273"/>
              <a:ext cx="912870" cy="1239574"/>
            </a:xfrm>
            <a:custGeom>
              <a:avLst/>
              <a:gdLst>
                <a:gd name="connsiteX0" fmla="*/ 905889 w 912870"/>
                <a:gd name="connsiteY0" fmla="*/ 7 h 1239574"/>
                <a:gd name="connsiteX1" fmla="*/ 865249 w 912870"/>
                <a:gd name="connsiteY1" fmla="*/ 406407 h 1239574"/>
                <a:gd name="connsiteX2" fmla="*/ 596009 w 912870"/>
                <a:gd name="connsiteY2" fmla="*/ 751847 h 1239574"/>
                <a:gd name="connsiteX3" fmla="*/ 611249 w 912870"/>
                <a:gd name="connsiteY3" fmla="*/ 990607 h 1239574"/>
                <a:gd name="connsiteX4" fmla="*/ 484249 w 912870"/>
                <a:gd name="connsiteY4" fmla="*/ 1168407 h 1239574"/>
                <a:gd name="connsiteX5" fmla="*/ 138809 w 912870"/>
                <a:gd name="connsiteY5" fmla="*/ 1239527 h 1239574"/>
                <a:gd name="connsiteX6" fmla="*/ 6729 w 912870"/>
                <a:gd name="connsiteY6" fmla="*/ 1173487 h 1239574"/>
                <a:gd name="connsiteX7" fmla="*/ 326769 w 912870"/>
                <a:gd name="connsiteY7" fmla="*/ 899167 h 1239574"/>
                <a:gd name="connsiteX8" fmla="*/ 281049 w 912870"/>
                <a:gd name="connsiteY8" fmla="*/ 777247 h 1239574"/>
                <a:gd name="connsiteX9" fmla="*/ 108329 w 912870"/>
                <a:gd name="connsiteY9" fmla="*/ 706127 h 1239574"/>
                <a:gd name="connsiteX10" fmla="*/ 585849 w 912870"/>
                <a:gd name="connsiteY10" fmla="*/ 614687 h 1239574"/>
                <a:gd name="connsiteX11" fmla="*/ 783969 w 912870"/>
                <a:gd name="connsiteY11" fmla="*/ 416567 h 1239574"/>
                <a:gd name="connsiteX12" fmla="*/ 905889 w 912870"/>
                <a:gd name="connsiteY12" fmla="*/ 7 h 123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12870" h="1239574">
                  <a:moveTo>
                    <a:pt x="905889" y="7"/>
                  </a:moveTo>
                  <a:cubicBezTo>
                    <a:pt x="919436" y="-1686"/>
                    <a:pt x="916896" y="281100"/>
                    <a:pt x="865249" y="406407"/>
                  </a:cubicBezTo>
                  <a:cubicBezTo>
                    <a:pt x="813602" y="531714"/>
                    <a:pt x="638342" y="654480"/>
                    <a:pt x="596009" y="751847"/>
                  </a:cubicBezTo>
                  <a:cubicBezTo>
                    <a:pt x="553676" y="849214"/>
                    <a:pt x="629876" y="921180"/>
                    <a:pt x="611249" y="990607"/>
                  </a:cubicBezTo>
                  <a:cubicBezTo>
                    <a:pt x="592622" y="1060034"/>
                    <a:pt x="562989" y="1126920"/>
                    <a:pt x="484249" y="1168407"/>
                  </a:cubicBezTo>
                  <a:cubicBezTo>
                    <a:pt x="405509" y="1209894"/>
                    <a:pt x="218396" y="1238680"/>
                    <a:pt x="138809" y="1239527"/>
                  </a:cubicBezTo>
                  <a:cubicBezTo>
                    <a:pt x="59222" y="1240374"/>
                    <a:pt x="-24598" y="1230214"/>
                    <a:pt x="6729" y="1173487"/>
                  </a:cubicBezTo>
                  <a:cubicBezTo>
                    <a:pt x="38056" y="1116760"/>
                    <a:pt x="281049" y="965207"/>
                    <a:pt x="326769" y="899167"/>
                  </a:cubicBezTo>
                  <a:cubicBezTo>
                    <a:pt x="372489" y="833127"/>
                    <a:pt x="317456" y="809420"/>
                    <a:pt x="281049" y="777247"/>
                  </a:cubicBezTo>
                  <a:cubicBezTo>
                    <a:pt x="244642" y="745074"/>
                    <a:pt x="57529" y="733220"/>
                    <a:pt x="108329" y="706127"/>
                  </a:cubicBezTo>
                  <a:cubicBezTo>
                    <a:pt x="159129" y="679034"/>
                    <a:pt x="473242" y="662947"/>
                    <a:pt x="585849" y="614687"/>
                  </a:cubicBezTo>
                  <a:cubicBezTo>
                    <a:pt x="698456" y="566427"/>
                    <a:pt x="728936" y="518167"/>
                    <a:pt x="783969" y="416567"/>
                  </a:cubicBezTo>
                  <a:cubicBezTo>
                    <a:pt x="839002" y="314967"/>
                    <a:pt x="892342" y="1700"/>
                    <a:pt x="905889" y="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BFD8C0B7-AC89-4EBB-B8C6-D4C89DE05941}"/>
                </a:ext>
              </a:extLst>
            </p:cNvPr>
            <p:cNvSpPr/>
            <p:nvPr/>
          </p:nvSpPr>
          <p:spPr>
            <a:xfrm>
              <a:off x="3657600" y="8666480"/>
              <a:ext cx="839798" cy="569074"/>
            </a:xfrm>
            <a:custGeom>
              <a:avLst/>
              <a:gdLst>
                <a:gd name="connsiteX0" fmla="*/ 0 w 839798"/>
                <a:gd name="connsiteY0" fmla="*/ 0 h 569074"/>
                <a:gd name="connsiteX1" fmla="*/ 223520 w 839798"/>
                <a:gd name="connsiteY1" fmla="*/ 147320 h 569074"/>
                <a:gd name="connsiteX2" fmla="*/ 828040 w 839798"/>
                <a:gd name="connsiteY2" fmla="*/ 558800 h 569074"/>
                <a:gd name="connsiteX3" fmla="*/ 604520 w 839798"/>
                <a:gd name="connsiteY3" fmla="*/ 431800 h 569074"/>
                <a:gd name="connsiteX4" fmla="*/ 370840 w 839798"/>
                <a:gd name="connsiteY4" fmla="*/ 289560 h 569074"/>
                <a:gd name="connsiteX5" fmla="*/ 0 w 839798"/>
                <a:gd name="connsiteY5" fmla="*/ 0 h 5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798" h="569074">
                  <a:moveTo>
                    <a:pt x="0" y="0"/>
                  </a:moveTo>
                  <a:lnTo>
                    <a:pt x="223520" y="147320"/>
                  </a:lnTo>
                  <a:lnTo>
                    <a:pt x="828040" y="558800"/>
                  </a:lnTo>
                  <a:cubicBezTo>
                    <a:pt x="891540" y="606213"/>
                    <a:pt x="680720" y="476673"/>
                    <a:pt x="604520" y="431800"/>
                  </a:cubicBezTo>
                  <a:cubicBezTo>
                    <a:pt x="528320" y="386927"/>
                    <a:pt x="468207" y="360680"/>
                    <a:pt x="370840" y="289560"/>
                  </a:cubicBezTo>
                  <a:cubicBezTo>
                    <a:pt x="273473" y="218440"/>
                    <a:pt x="146896" y="11176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88881793-B663-4071-AC33-5828FD471A52}"/>
                </a:ext>
              </a:extLst>
            </p:cNvPr>
            <p:cNvSpPr/>
            <p:nvPr/>
          </p:nvSpPr>
          <p:spPr>
            <a:xfrm>
              <a:off x="3261274" y="6181761"/>
              <a:ext cx="363702" cy="292304"/>
            </a:xfrm>
            <a:custGeom>
              <a:avLst/>
              <a:gdLst>
                <a:gd name="connsiteX0" fmla="*/ 362459 w 363702"/>
                <a:gd name="connsiteY0" fmla="*/ 104739 h 292304"/>
                <a:gd name="connsiteX1" fmla="*/ 104226 w 363702"/>
                <a:gd name="connsiteY1" fmla="*/ 151306 h 292304"/>
                <a:gd name="connsiteX2" fmla="*/ 2626 w 363702"/>
                <a:gd name="connsiteY2" fmla="*/ 291006 h 292304"/>
                <a:gd name="connsiteX3" fmla="*/ 32259 w 363702"/>
                <a:gd name="connsiteY3" fmla="*/ 216922 h 292304"/>
                <a:gd name="connsiteX4" fmla="*/ 57659 w 363702"/>
                <a:gd name="connsiteY4" fmla="*/ 147072 h 292304"/>
                <a:gd name="connsiteX5" fmla="*/ 165609 w 363702"/>
                <a:gd name="connsiteY5" fmla="*/ 3139 h 292304"/>
                <a:gd name="connsiteX6" fmla="*/ 201593 w 363702"/>
                <a:gd name="connsiteY6" fmla="*/ 51822 h 292304"/>
                <a:gd name="connsiteX7" fmla="*/ 362459 w 363702"/>
                <a:gd name="connsiteY7" fmla="*/ 104739 h 29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702" h="292304">
                  <a:moveTo>
                    <a:pt x="362459" y="104739"/>
                  </a:moveTo>
                  <a:cubicBezTo>
                    <a:pt x="346231" y="121320"/>
                    <a:pt x="164198" y="120261"/>
                    <a:pt x="104226" y="151306"/>
                  </a:cubicBezTo>
                  <a:cubicBezTo>
                    <a:pt x="44254" y="182351"/>
                    <a:pt x="14620" y="280070"/>
                    <a:pt x="2626" y="291006"/>
                  </a:cubicBezTo>
                  <a:cubicBezTo>
                    <a:pt x="-9369" y="301942"/>
                    <a:pt x="23087" y="240911"/>
                    <a:pt x="32259" y="216922"/>
                  </a:cubicBezTo>
                  <a:cubicBezTo>
                    <a:pt x="41431" y="192933"/>
                    <a:pt x="35434" y="182703"/>
                    <a:pt x="57659" y="147072"/>
                  </a:cubicBezTo>
                  <a:cubicBezTo>
                    <a:pt x="79884" y="111442"/>
                    <a:pt x="141620" y="19014"/>
                    <a:pt x="165609" y="3139"/>
                  </a:cubicBezTo>
                  <a:cubicBezTo>
                    <a:pt x="189598" y="-12736"/>
                    <a:pt x="171960" y="35947"/>
                    <a:pt x="201593" y="51822"/>
                  </a:cubicBezTo>
                  <a:cubicBezTo>
                    <a:pt x="231226" y="67697"/>
                    <a:pt x="378687" y="88158"/>
                    <a:pt x="362459" y="1047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C6962AA3-46B2-4BEA-AF71-AB31811351D7}"/>
                </a:ext>
              </a:extLst>
            </p:cNvPr>
            <p:cNvSpPr/>
            <p:nvPr/>
          </p:nvSpPr>
          <p:spPr>
            <a:xfrm>
              <a:off x="3722959" y="8005772"/>
              <a:ext cx="615056" cy="675535"/>
            </a:xfrm>
            <a:custGeom>
              <a:avLst/>
              <a:gdLst>
                <a:gd name="connsiteX0" fmla="*/ 10841 w 615056"/>
                <a:gd name="connsiteY0" fmla="*/ 20628 h 675535"/>
                <a:gd name="connsiteX1" fmla="*/ 67991 w 615056"/>
                <a:gd name="connsiteY1" fmla="*/ 96828 h 675535"/>
                <a:gd name="connsiteX2" fmla="*/ 595041 w 615056"/>
                <a:gd name="connsiteY2" fmla="*/ 484178 h 675535"/>
                <a:gd name="connsiteX3" fmla="*/ 493441 w 615056"/>
                <a:gd name="connsiteY3" fmla="*/ 509578 h 675535"/>
                <a:gd name="connsiteX4" fmla="*/ 385491 w 615056"/>
                <a:gd name="connsiteY4" fmla="*/ 674678 h 675535"/>
                <a:gd name="connsiteX5" fmla="*/ 150541 w 615056"/>
                <a:gd name="connsiteY5" fmla="*/ 566728 h 675535"/>
                <a:gd name="connsiteX6" fmla="*/ 106091 w 615056"/>
                <a:gd name="connsiteY6" fmla="*/ 401628 h 675535"/>
                <a:gd name="connsiteX7" fmla="*/ 10841 w 615056"/>
                <a:gd name="connsiteY7" fmla="*/ 20628 h 67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56" h="675535">
                  <a:moveTo>
                    <a:pt x="10841" y="20628"/>
                  </a:moveTo>
                  <a:cubicBezTo>
                    <a:pt x="4491" y="-30172"/>
                    <a:pt x="-29376" y="19570"/>
                    <a:pt x="67991" y="96828"/>
                  </a:cubicBezTo>
                  <a:cubicBezTo>
                    <a:pt x="165358" y="174086"/>
                    <a:pt x="524133" y="415386"/>
                    <a:pt x="595041" y="484178"/>
                  </a:cubicBezTo>
                  <a:cubicBezTo>
                    <a:pt x="665949" y="552970"/>
                    <a:pt x="528366" y="477828"/>
                    <a:pt x="493441" y="509578"/>
                  </a:cubicBezTo>
                  <a:cubicBezTo>
                    <a:pt x="458516" y="541328"/>
                    <a:pt x="442641" y="665153"/>
                    <a:pt x="385491" y="674678"/>
                  </a:cubicBezTo>
                  <a:cubicBezTo>
                    <a:pt x="328341" y="684203"/>
                    <a:pt x="197108" y="612236"/>
                    <a:pt x="150541" y="566728"/>
                  </a:cubicBezTo>
                  <a:cubicBezTo>
                    <a:pt x="103974" y="521220"/>
                    <a:pt x="128316" y="488411"/>
                    <a:pt x="106091" y="401628"/>
                  </a:cubicBezTo>
                  <a:cubicBezTo>
                    <a:pt x="83866" y="314845"/>
                    <a:pt x="17191" y="71428"/>
                    <a:pt x="10841" y="206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80DB88F3-E255-46BA-8449-39C0B4C067D5}"/>
                </a:ext>
              </a:extLst>
            </p:cNvPr>
            <p:cNvSpPr/>
            <p:nvPr/>
          </p:nvSpPr>
          <p:spPr>
            <a:xfrm>
              <a:off x="5048602" y="6087508"/>
              <a:ext cx="300833" cy="966980"/>
            </a:xfrm>
            <a:custGeom>
              <a:avLst/>
              <a:gdLst>
                <a:gd name="connsiteX0" fmla="*/ 86431 w 300833"/>
                <a:gd name="connsiteY0" fmla="*/ 241325 h 966980"/>
                <a:gd name="connsiteX1" fmla="*/ 226131 w 300833"/>
                <a:gd name="connsiteY1" fmla="*/ 668892 h 966980"/>
                <a:gd name="connsiteX2" fmla="*/ 293865 w 300833"/>
                <a:gd name="connsiteY2" fmla="*/ 842459 h 966980"/>
                <a:gd name="connsiteX3" fmla="*/ 293865 w 300833"/>
                <a:gd name="connsiteY3" fmla="*/ 965225 h 966980"/>
                <a:gd name="connsiteX4" fmla="*/ 251531 w 300833"/>
                <a:gd name="connsiteY4" fmla="*/ 893259 h 966980"/>
                <a:gd name="connsiteX5" fmla="*/ 61031 w 300833"/>
                <a:gd name="connsiteY5" fmla="*/ 613859 h 966980"/>
                <a:gd name="connsiteX6" fmla="*/ 31398 w 300833"/>
                <a:gd name="connsiteY6" fmla="*/ 444525 h 966980"/>
                <a:gd name="connsiteX7" fmla="*/ 31398 w 300833"/>
                <a:gd name="connsiteY7" fmla="*/ 266725 h 966980"/>
                <a:gd name="connsiteX8" fmla="*/ 1765 w 300833"/>
                <a:gd name="connsiteY8" fmla="*/ 25 h 966980"/>
                <a:gd name="connsiteX9" fmla="*/ 86431 w 300833"/>
                <a:gd name="connsiteY9" fmla="*/ 241325 h 96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0833" h="966980">
                  <a:moveTo>
                    <a:pt x="86431" y="241325"/>
                  </a:moveTo>
                  <a:cubicBezTo>
                    <a:pt x="123825" y="352803"/>
                    <a:pt x="191559" y="568703"/>
                    <a:pt x="226131" y="668892"/>
                  </a:cubicBezTo>
                  <a:cubicBezTo>
                    <a:pt x="260703" y="769081"/>
                    <a:pt x="282576" y="793070"/>
                    <a:pt x="293865" y="842459"/>
                  </a:cubicBezTo>
                  <a:cubicBezTo>
                    <a:pt x="305154" y="891848"/>
                    <a:pt x="300921" y="956758"/>
                    <a:pt x="293865" y="965225"/>
                  </a:cubicBezTo>
                  <a:cubicBezTo>
                    <a:pt x="286809" y="973692"/>
                    <a:pt x="290337" y="951820"/>
                    <a:pt x="251531" y="893259"/>
                  </a:cubicBezTo>
                  <a:cubicBezTo>
                    <a:pt x="212725" y="834698"/>
                    <a:pt x="97720" y="688648"/>
                    <a:pt x="61031" y="613859"/>
                  </a:cubicBezTo>
                  <a:cubicBezTo>
                    <a:pt x="24342" y="539070"/>
                    <a:pt x="36337" y="502381"/>
                    <a:pt x="31398" y="444525"/>
                  </a:cubicBezTo>
                  <a:cubicBezTo>
                    <a:pt x="26459" y="386669"/>
                    <a:pt x="36337" y="340808"/>
                    <a:pt x="31398" y="266725"/>
                  </a:cubicBezTo>
                  <a:cubicBezTo>
                    <a:pt x="26459" y="192642"/>
                    <a:pt x="-8113" y="2142"/>
                    <a:pt x="1765" y="25"/>
                  </a:cubicBezTo>
                  <a:cubicBezTo>
                    <a:pt x="11643" y="-2092"/>
                    <a:pt x="49037" y="129847"/>
                    <a:pt x="86431" y="24132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A7C77C6D-F747-4E5F-BD87-F769D49F7CA6}"/>
                </a:ext>
              </a:extLst>
            </p:cNvPr>
            <p:cNvSpPr/>
            <p:nvPr/>
          </p:nvSpPr>
          <p:spPr>
            <a:xfrm>
              <a:off x="5552364" y="6486416"/>
              <a:ext cx="621083" cy="101830"/>
            </a:xfrm>
            <a:custGeom>
              <a:avLst/>
              <a:gdLst>
                <a:gd name="connsiteX0" fmla="*/ 10236 w 621083"/>
                <a:gd name="connsiteY0" fmla="*/ 57259 h 101830"/>
                <a:gd name="connsiteX1" fmla="*/ 70561 w 621083"/>
                <a:gd name="connsiteY1" fmla="*/ 66784 h 101830"/>
                <a:gd name="connsiteX2" fmla="*/ 419811 w 621083"/>
                <a:gd name="connsiteY2" fmla="*/ 76309 h 101830"/>
                <a:gd name="connsiteX3" fmla="*/ 619836 w 621083"/>
                <a:gd name="connsiteY3" fmla="*/ 109 h 101830"/>
                <a:gd name="connsiteX4" fmla="*/ 496011 w 621083"/>
                <a:gd name="connsiteY4" fmla="*/ 60434 h 101830"/>
                <a:gd name="connsiteX5" fmla="*/ 324561 w 621083"/>
                <a:gd name="connsiteY5" fmla="*/ 101709 h 101830"/>
                <a:gd name="connsiteX6" fmla="*/ 10236 w 621083"/>
                <a:gd name="connsiteY6" fmla="*/ 57259 h 101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1083" h="101830">
                  <a:moveTo>
                    <a:pt x="10236" y="57259"/>
                  </a:moveTo>
                  <a:cubicBezTo>
                    <a:pt x="-32097" y="51438"/>
                    <a:pt x="70561" y="66784"/>
                    <a:pt x="70561" y="66784"/>
                  </a:cubicBezTo>
                  <a:cubicBezTo>
                    <a:pt x="138823" y="69959"/>
                    <a:pt x="328265" y="87422"/>
                    <a:pt x="419811" y="76309"/>
                  </a:cubicBezTo>
                  <a:cubicBezTo>
                    <a:pt x="511357" y="65196"/>
                    <a:pt x="607136" y="2755"/>
                    <a:pt x="619836" y="109"/>
                  </a:cubicBezTo>
                  <a:cubicBezTo>
                    <a:pt x="632536" y="-2537"/>
                    <a:pt x="545223" y="43501"/>
                    <a:pt x="496011" y="60434"/>
                  </a:cubicBezTo>
                  <a:cubicBezTo>
                    <a:pt x="446799" y="77367"/>
                    <a:pt x="399703" y="99063"/>
                    <a:pt x="324561" y="101709"/>
                  </a:cubicBezTo>
                  <a:cubicBezTo>
                    <a:pt x="249419" y="104355"/>
                    <a:pt x="52569" y="63080"/>
                    <a:pt x="10236" y="57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3F4EBEED-AE04-4C0F-9B82-159E5E37C8AF}"/>
                </a:ext>
              </a:extLst>
            </p:cNvPr>
            <p:cNvSpPr/>
            <p:nvPr/>
          </p:nvSpPr>
          <p:spPr>
            <a:xfrm>
              <a:off x="5479848" y="6565719"/>
              <a:ext cx="532349" cy="262656"/>
            </a:xfrm>
            <a:custGeom>
              <a:avLst/>
              <a:gdLst>
                <a:gd name="connsiteX0" fmla="*/ 202 w 532349"/>
                <a:gd name="connsiteY0" fmla="*/ 181 h 262656"/>
                <a:gd name="connsiteX1" fmla="*/ 89102 w 532349"/>
                <a:gd name="connsiteY1" fmla="*/ 34048 h 262656"/>
                <a:gd name="connsiteX2" fmla="*/ 516669 w 532349"/>
                <a:gd name="connsiteY2" fmla="*/ 78498 h 262656"/>
                <a:gd name="connsiteX3" fmla="*/ 419302 w 532349"/>
                <a:gd name="connsiteY3" fmla="*/ 91198 h 262656"/>
                <a:gd name="connsiteX4" fmla="*/ 224569 w 532349"/>
                <a:gd name="connsiteY4" fmla="*/ 192798 h 262656"/>
                <a:gd name="connsiteX5" fmla="*/ 213985 w 532349"/>
                <a:gd name="connsiteY5" fmla="*/ 262648 h 262656"/>
                <a:gd name="connsiteX6" fmla="*/ 199169 w 532349"/>
                <a:gd name="connsiteY6" fmla="*/ 188564 h 262656"/>
                <a:gd name="connsiteX7" fmla="*/ 317702 w 532349"/>
                <a:gd name="connsiteY7" fmla="*/ 125064 h 262656"/>
                <a:gd name="connsiteX8" fmla="*/ 40419 w 532349"/>
                <a:gd name="connsiteY8" fmla="*/ 131414 h 262656"/>
                <a:gd name="connsiteX9" fmla="*/ 63702 w 532349"/>
                <a:gd name="connsiteY9" fmla="*/ 48864 h 262656"/>
                <a:gd name="connsiteX10" fmla="*/ 202 w 532349"/>
                <a:gd name="connsiteY10" fmla="*/ 181 h 26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2349" h="262656">
                  <a:moveTo>
                    <a:pt x="202" y="181"/>
                  </a:moveTo>
                  <a:cubicBezTo>
                    <a:pt x="4435" y="-2288"/>
                    <a:pt x="3024" y="20995"/>
                    <a:pt x="89102" y="34048"/>
                  </a:cubicBezTo>
                  <a:cubicBezTo>
                    <a:pt x="175180" y="47101"/>
                    <a:pt x="461636" y="68973"/>
                    <a:pt x="516669" y="78498"/>
                  </a:cubicBezTo>
                  <a:cubicBezTo>
                    <a:pt x="571702" y="88023"/>
                    <a:pt x="467985" y="72148"/>
                    <a:pt x="419302" y="91198"/>
                  </a:cubicBezTo>
                  <a:cubicBezTo>
                    <a:pt x="370619" y="110248"/>
                    <a:pt x="258789" y="164223"/>
                    <a:pt x="224569" y="192798"/>
                  </a:cubicBezTo>
                  <a:cubicBezTo>
                    <a:pt x="190350" y="221373"/>
                    <a:pt x="218218" y="263354"/>
                    <a:pt x="213985" y="262648"/>
                  </a:cubicBezTo>
                  <a:cubicBezTo>
                    <a:pt x="209752" y="261942"/>
                    <a:pt x="181883" y="211495"/>
                    <a:pt x="199169" y="188564"/>
                  </a:cubicBezTo>
                  <a:cubicBezTo>
                    <a:pt x="216455" y="165633"/>
                    <a:pt x="344160" y="134589"/>
                    <a:pt x="317702" y="125064"/>
                  </a:cubicBezTo>
                  <a:cubicBezTo>
                    <a:pt x="291244" y="115539"/>
                    <a:pt x="82752" y="144114"/>
                    <a:pt x="40419" y="131414"/>
                  </a:cubicBezTo>
                  <a:cubicBezTo>
                    <a:pt x="-1914" y="118714"/>
                    <a:pt x="67935" y="66150"/>
                    <a:pt x="63702" y="48864"/>
                  </a:cubicBezTo>
                  <a:cubicBezTo>
                    <a:pt x="59469" y="31578"/>
                    <a:pt x="-4031" y="2650"/>
                    <a:pt x="202" y="1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9114453C-8EB6-4A7E-9BDA-604D450898C5}"/>
                </a:ext>
              </a:extLst>
            </p:cNvPr>
            <p:cNvSpPr/>
            <p:nvPr/>
          </p:nvSpPr>
          <p:spPr>
            <a:xfrm>
              <a:off x="4161651" y="7116876"/>
              <a:ext cx="290388" cy="857114"/>
            </a:xfrm>
            <a:custGeom>
              <a:avLst/>
              <a:gdLst>
                <a:gd name="connsiteX0" fmla="*/ 283349 w 290388"/>
                <a:gd name="connsiteY0" fmla="*/ 7824 h 857114"/>
                <a:gd name="connsiteX1" fmla="*/ 54749 w 290388"/>
                <a:gd name="connsiteY1" fmla="*/ 511591 h 857114"/>
                <a:gd name="connsiteX2" fmla="*/ 58982 w 290388"/>
                <a:gd name="connsiteY2" fmla="*/ 846024 h 857114"/>
                <a:gd name="connsiteX3" fmla="*/ 16649 w 290388"/>
                <a:gd name="connsiteY3" fmla="*/ 761357 h 857114"/>
                <a:gd name="connsiteX4" fmla="*/ 8182 w 290388"/>
                <a:gd name="connsiteY4" fmla="*/ 604724 h 857114"/>
                <a:gd name="connsiteX5" fmla="*/ 130949 w 290388"/>
                <a:gd name="connsiteY5" fmla="*/ 371891 h 857114"/>
                <a:gd name="connsiteX6" fmla="*/ 224082 w 290388"/>
                <a:gd name="connsiteY6" fmla="*/ 215257 h 857114"/>
                <a:gd name="connsiteX7" fmla="*/ 283349 w 290388"/>
                <a:gd name="connsiteY7" fmla="*/ 7824 h 857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388" h="857114">
                  <a:moveTo>
                    <a:pt x="283349" y="7824"/>
                  </a:moveTo>
                  <a:cubicBezTo>
                    <a:pt x="255127" y="57213"/>
                    <a:pt x="92143" y="371891"/>
                    <a:pt x="54749" y="511591"/>
                  </a:cubicBezTo>
                  <a:cubicBezTo>
                    <a:pt x="17354" y="651291"/>
                    <a:pt x="65332" y="804396"/>
                    <a:pt x="58982" y="846024"/>
                  </a:cubicBezTo>
                  <a:cubicBezTo>
                    <a:pt x="52632" y="887652"/>
                    <a:pt x="25116" y="801573"/>
                    <a:pt x="16649" y="761357"/>
                  </a:cubicBezTo>
                  <a:cubicBezTo>
                    <a:pt x="8182" y="721141"/>
                    <a:pt x="-10868" y="669635"/>
                    <a:pt x="8182" y="604724"/>
                  </a:cubicBezTo>
                  <a:cubicBezTo>
                    <a:pt x="27232" y="539813"/>
                    <a:pt x="94966" y="436802"/>
                    <a:pt x="130949" y="371891"/>
                  </a:cubicBezTo>
                  <a:cubicBezTo>
                    <a:pt x="166932" y="306980"/>
                    <a:pt x="200799" y="273818"/>
                    <a:pt x="224082" y="215257"/>
                  </a:cubicBezTo>
                  <a:cubicBezTo>
                    <a:pt x="247365" y="156696"/>
                    <a:pt x="311571" y="-41565"/>
                    <a:pt x="283349" y="782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7D770B1D-1CFF-46E3-9A47-3F6F353B8471}"/>
                </a:ext>
              </a:extLst>
            </p:cNvPr>
            <p:cNvSpPr/>
            <p:nvPr/>
          </p:nvSpPr>
          <p:spPr>
            <a:xfrm>
              <a:off x="6589348" y="10493899"/>
              <a:ext cx="150442" cy="592694"/>
            </a:xfrm>
            <a:custGeom>
              <a:avLst/>
              <a:gdLst>
                <a:gd name="connsiteX0" fmla="*/ 149590 w 150442"/>
                <a:gd name="connsiteY0" fmla="*/ 7414 h 592694"/>
                <a:gd name="connsiteX1" fmla="*/ 81327 w 150442"/>
                <a:gd name="connsiteY1" fmla="*/ 101076 h 592694"/>
                <a:gd name="connsiteX2" fmla="*/ 30527 w 150442"/>
                <a:gd name="connsiteY2" fmla="*/ 342376 h 592694"/>
                <a:gd name="connsiteX3" fmla="*/ 27352 w 150442"/>
                <a:gd name="connsiteY3" fmla="*/ 580501 h 592694"/>
                <a:gd name="connsiteX4" fmla="*/ 14652 w 150442"/>
                <a:gd name="connsiteY4" fmla="*/ 548751 h 592694"/>
                <a:gd name="connsiteX5" fmla="*/ 365 w 150442"/>
                <a:gd name="connsiteY5" fmla="*/ 467789 h 592694"/>
                <a:gd name="connsiteX6" fmla="*/ 30527 w 150442"/>
                <a:gd name="connsiteY6" fmla="*/ 282051 h 592694"/>
                <a:gd name="connsiteX7" fmla="*/ 149590 w 150442"/>
                <a:gd name="connsiteY7" fmla="*/ 7414 h 59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42" h="592694">
                  <a:moveTo>
                    <a:pt x="149590" y="7414"/>
                  </a:moveTo>
                  <a:cubicBezTo>
                    <a:pt x="158057" y="-22749"/>
                    <a:pt x="101171" y="45249"/>
                    <a:pt x="81327" y="101076"/>
                  </a:cubicBezTo>
                  <a:cubicBezTo>
                    <a:pt x="61483" y="156903"/>
                    <a:pt x="39523" y="262472"/>
                    <a:pt x="30527" y="342376"/>
                  </a:cubicBezTo>
                  <a:cubicBezTo>
                    <a:pt x="21531" y="422280"/>
                    <a:pt x="29998" y="546105"/>
                    <a:pt x="27352" y="580501"/>
                  </a:cubicBezTo>
                  <a:cubicBezTo>
                    <a:pt x="24706" y="614897"/>
                    <a:pt x="19150" y="567536"/>
                    <a:pt x="14652" y="548751"/>
                  </a:cubicBezTo>
                  <a:cubicBezTo>
                    <a:pt x="10154" y="529966"/>
                    <a:pt x="-2281" y="512239"/>
                    <a:pt x="365" y="467789"/>
                  </a:cubicBezTo>
                  <a:cubicBezTo>
                    <a:pt x="3011" y="423339"/>
                    <a:pt x="4862" y="352430"/>
                    <a:pt x="30527" y="282051"/>
                  </a:cubicBezTo>
                  <a:cubicBezTo>
                    <a:pt x="56191" y="211672"/>
                    <a:pt x="141123" y="37577"/>
                    <a:pt x="149590" y="7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C99C1252-B0B2-443F-AF2F-F0DB6E0B7EB2}"/>
                </a:ext>
              </a:extLst>
            </p:cNvPr>
            <p:cNvSpPr/>
            <p:nvPr/>
          </p:nvSpPr>
          <p:spPr>
            <a:xfrm>
              <a:off x="6645219" y="10107432"/>
              <a:ext cx="92362" cy="390901"/>
            </a:xfrm>
            <a:custGeom>
              <a:avLst/>
              <a:gdLst>
                <a:gd name="connsiteX0" fmla="*/ 56 w 92362"/>
                <a:gd name="connsiteY0" fmla="*/ 181 h 390901"/>
                <a:gd name="connsiteX1" fmla="*/ 63556 w 92362"/>
                <a:gd name="connsiteY1" fmla="*/ 162106 h 390901"/>
                <a:gd name="connsiteX2" fmla="*/ 92131 w 92362"/>
                <a:gd name="connsiteY2" fmla="*/ 325618 h 390901"/>
                <a:gd name="connsiteX3" fmla="*/ 76256 w 92362"/>
                <a:gd name="connsiteY3" fmla="*/ 390706 h 390901"/>
                <a:gd name="connsiteX4" fmla="*/ 61969 w 92362"/>
                <a:gd name="connsiteY4" fmla="*/ 308156 h 390901"/>
                <a:gd name="connsiteX5" fmla="*/ 52444 w 92362"/>
                <a:gd name="connsiteY5" fmla="*/ 133531 h 390901"/>
                <a:gd name="connsiteX6" fmla="*/ 56 w 92362"/>
                <a:gd name="connsiteY6" fmla="*/ 181 h 39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62" h="390901">
                  <a:moveTo>
                    <a:pt x="56" y="181"/>
                  </a:moveTo>
                  <a:cubicBezTo>
                    <a:pt x="1908" y="4944"/>
                    <a:pt x="48210" y="107867"/>
                    <a:pt x="63556" y="162106"/>
                  </a:cubicBezTo>
                  <a:cubicBezTo>
                    <a:pt x="78902" y="216345"/>
                    <a:pt x="90014" y="287518"/>
                    <a:pt x="92131" y="325618"/>
                  </a:cubicBezTo>
                  <a:cubicBezTo>
                    <a:pt x="94248" y="363718"/>
                    <a:pt x="81283" y="393616"/>
                    <a:pt x="76256" y="390706"/>
                  </a:cubicBezTo>
                  <a:cubicBezTo>
                    <a:pt x="71229" y="387796"/>
                    <a:pt x="65938" y="351018"/>
                    <a:pt x="61969" y="308156"/>
                  </a:cubicBezTo>
                  <a:cubicBezTo>
                    <a:pt x="58000" y="265294"/>
                    <a:pt x="62763" y="181685"/>
                    <a:pt x="52444" y="133531"/>
                  </a:cubicBezTo>
                  <a:cubicBezTo>
                    <a:pt x="42125" y="85377"/>
                    <a:pt x="-1796" y="-4582"/>
                    <a:pt x="56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03E76789-BD56-445B-B5F9-5E43076A2F74}"/>
                </a:ext>
              </a:extLst>
            </p:cNvPr>
            <p:cNvSpPr/>
            <p:nvPr/>
          </p:nvSpPr>
          <p:spPr>
            <a:xfrm>
              <a:off x="6529493" y="9369020"/>
              <a:ext cx="187273" cy="745419"/>
            </a:xfrm>
            <a:custGeom>
              <a:avLst/>
              <a:gdLst>
                <a:gd name="connsiteX0" fmla="*/ 187220 w 187273"/>
                <a:gd name="connsiteY0" fmla="*/ 405 h 745419"/>
                <a:gd name="connsiteX1" fmla="*/ 47520 w 187273"/>
                <a:gd name="connsiteY1" fmla="*/ 117880 h 745419"/>
                <a:gd name="connsiteX2" fmla="*/ 34820 w 187273"/>
                <a:gd name="connsiteY2" fmla="*/ 330605 h 745419"/>
                <a:gd name="connsiteX3" fmla="*/ 126895 w 187273"/>
                <a:gd name="connsiteY3" fmla="*/ 711605 h 745419"/>
                <a:gd name="connsiteX4" fmla="*/ 128482 w 187273"/>
                <a:gd name="connsiteY4" fmla="*/ 724305 h 745419"/>
                <a:gd name="connsiteX5" fmla="*/ 99907 w 187273"/>
                <a:gd name="connsiteY5" fmla="*/ 690968 h 745419"/>
                <a:gd name="connsiteX6" fmla="*/ 77682 w 187273"/>
                <a:gd name="connsiteY6" fmla="*/ 652868 h 745419"/>
                <a:gd name="connsiteX7" fmla="*/ 60220 w 187273"/>
                <a:gd name="connsiteY7" fmla="*/ 529043 h 745419"/>
                <a:gd name="connsiteX8" fmla="*/ 14182 w 187273"/>
                <a:gd name="connsiteY8" fmla="*/ 313143 h 745419"/>
                <a:gd name="connsiteX9" fmla="*/ 3070 w 187273"/>
                <a:gd name="connsiteY9" fmla="*/ 170268 h 745419"/>
                <a:gd name="connsiteX10" fmla="*/ 63395 w 187273"/>
                <a:gd name="connsiteY10" fmla="*/ 82955 h 745419"/>
                <a:gd name="connsiteX11" fmla="*/ 187220 w 187273"/>
                <a:gd name="connsiteY11" fmla="*/ 405 h 74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273" h="745419">
                  <a:moveTo>
                    <a:pt x="187220" y="405"/>
                  </a:moveTo>
                  <a:cubicBezTo>
                    <a:pt x="184574" y="6226"/>
                    <a:pt x="72920" y="62847"/>
                    <a:pt x="47520" y="117880"/>
                  </a:cubicBezTo>
                  <a:cubicBezTo>
                    <a:pt x="22120" y="172913"/>
                    <a:pt x="21591" y="231651"/>
                    <a:pt x="34820" y="330605"/>
                  </a:cubicBezTo>
                  <a:cubicBezTo>
                    <a:pt x="48049" y="429559"/>
                    <a:pt x="111285" y="645988"/>
                    <a:pt x="126895" y="711605"/>
                  </a:cubicBezTo>
                  <a:cubicBezTo>
                    <a:pt x="142505" y="777222"/>
                    <a:pt x="132980" y="727744"/>
                    <a:pt x="128482" y="724305"/>
                  </a:cubicBezTo>
                  <a:cubicBezTo>
                    <a:pt x="123984" y="720866"/>
                    <a:pt x="108374" y="702874"/>
                    <a:pt x="99907" y="690968"/>
                  </a:cubicBezTo>
                  <a:cubicBezTo>
                    <a:pt x="91440" y="679062"/>
                    <a:pt x="84296" y="679856"/>
                    <a:pt x="77682" y="652868"/>
                  </a:cubicBezTo>
                  <a:cubicBezTo>
                    <a:pt x="71067" y="625881"/>
                    <a:pt x="70803" y="585664"/>
                    <a:pt x="60220" y="529043"/>
                  </a:cubicBezTo>
                  <a:cubicBezTo>
                    <a:pt x="49637" y="472422"/>
                    <a:pt x="23707" y="372939"/>
                    <a:pt x="14182" y="313143"/>
                  </a:cubicBezTo>
                  <a:cubicBezTo>
                    <a:pt x="4657" y="253347"/>
                    <a:pt x="-5132" y="208633"/>
                    <a:pt x="3070" y="170268"/>
                  </a:cubicBezTo>
                  <a:cubicBezTo>
                    <a:pt x="11272" y="131903"/>
                    <a:pt x="32439" y="113117"/>
                    <a:pt x="63395" y="82955"/>
                  </a:cubicBezTo>
                  <a:cubicBezTo>
                    <a:pt x="94351" y="52793"/>
                    <a:pt x="189866" y="-5416"/>
                    <a:pt x="187220" y="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2F7CC4D8-8FE4-403A-9B2B-A614814DBAEA}"/>
                </a:ext>
              </a:extLst>
            </p:cNvPr>
            <p:cNvSpPr/>
            <p:nvPr/>
          </p:nvSpPr>
          <p:spPr>
            <a:xfrm>
              <a:off x="6706673" y="9355403"/>
              <a:ext cx="486010" cy="809617"/>
            </a:xfrm>
            <a:custGeom>
              <a:avLst/>
              <a:gdLst>
                <a:gd name="connsiteX0" fmla="*/ 3690 w 486010"/>
                <a:gd name="connsiteY0" fmla="*/ 4497 h 809617"/>
                <a:gd name="connsiteX1" fmla="*/ 60840 w 486010"/>
                <a:gd name="connsiteY1" fmla="*/ 7672 h 809617"/>
                <a:gd name="connsiteX2" fmla="*/ 251340 w 486010"/>
                <a:gd name="connsiteY2" fmla="*/ 79110 h 809617"/>
                <a:gd name="connsiteX3" fmla="*/ 460890 w 486010"/>
                <a:gd name="connsiteY3" fmla="*/ 606160 h 809617"/>
                <a:gd name="connsiteX4" fmla="*/ 478352 w 486010"/>
                <a:gd name="connsiteY4" fmla="*/ 702997 h 809617"/>
                <a:gd name="connsiteX5" fmla="*/ 425965 w 486010"/>
                <a:gd name="connsiteY5" fmla="*/ 809360 h 809617"/>
                <a:gd name="connsiteX6" fmla="*/ 473590 w 486010"/>
                <a:gd name="connsiteY6" fmla="*/ 671247 h 809617"/>
                <a:gd name="connsiteX7" fmla="*/ 452952 w 486010"/>
                <a:gd name="connsiteY7" fmla="*/ 579172 h 809617"/>
                <a:gd name="connsiteX8" fmla="*/ 338652 w 486010"/>
                <a:gd name="connsiteY8" fmla="*/ 206110 h 809617"/>
                <a:gd name="connsiteX9" fmla="*/ 148152 w 486010"/>
                <a:gd name="connsiteY9" fmla="*/ 29897 h 809617"/>
                <a:gd name="connsiteX10" fmla="*/ 3690 w 486010"/>
                <a:gd name="connsiteY10" fmla="*/ 4497 h 80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6010" h="809617">
                  <a:moveTo>
                    <a:pt x="3690" y="4497"/>
                  </a:moveTo>
                  <a:cubicBezTo>
                    <a:pt x="-10862" y="793"/>
                    <a:pt x="19565" y="-4764"/>
                    <a:pt x="60840" y="7672"/>
                  </a:cubicBezTo>
                  <a:cubicBezTo>
                    <a:pt x="102115" y="20108"/>
                    <a:pt x="184665" y="-20638"/>
                    <a:pt x="251340" y="79110"/>
                  </a:cubicBezTo>
                  <a:cubicBezTo>
                    <a:pt x="318015" y="178858"/>
                    <a:pt x="423055" y="502179"/>
                    <a:pt x="460890" y="606160"/>
                  </a:cubicBezTo>
                  <a:cubicBezTo>
                    <a:pt x="498725" y="710141"/>
                    <a:pt x="484173" y="669130"/>
                    <a:pt x="478352" y="702997"/>
                  </a:cubicBezTo>
                  <a:cubicBezTo>
                    <a:pt x="472531" y="736864"/>
                    <a:pt x="426759" y="814652"/>
                    <a:pt x="425965" y="809360"/>
                  </a:cubicBezTo>
                  <a:cubicBezTo>
                    <a:pt x="425171" y="804068"/>
                    <a:pt x="469092" y="709612"/>
                    <a:pt x="473590" y="671247"/>
                  </a:cubicBezTo>
                  <a:cubicBezTo>
                    <a:pt x="478088" y="632882"/>
                    <a:pt x="475442" y="656695"/>
                    <a:pt x="452952" y="579172"/>
                  </a:cubicBezTo>
                  <a:cubicBezTo>
                    <a:pt x="430462" y="501649"/>
                    <a:pt x="389452" y="297656"/>
                    <a:pt x="338652" y="206110"/>
                  </a:cubicBezTo>
                  <a:cubicBezTo>
                    <a:pt x="287852" y="114564"/>
                    <a:pt x="200804" y="62441"/>
                    <a:pt x="148152" y="29897"/>
                  </a:cubicBezTo>
                  <a:cubicBezTo>
                    <a:pt x="95500" y="-2647"/>
                    <a:pt x="18242" y="8201"/>
                    <a:pt x="3690" y="4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C41D57C-6776-4FE5-BB20-6AFF8B6293DD}"/>
                </a:ext>
              </a:extLst>
            </p:cNvPr>
            <p:cNvSpPr/>
            <p:nvPr/>
          </p:nvSpPr>
          <p:spPr>
            <a:xfrm>
              <a:off x="7106112" y="9437961"/>
              <a:ext cx="417221" cy="753982"/>
            </a:xfrm>
            <a:custGeom>
              <a:avLst/>
              <a:gdLst>
                <a:gd name="connsiteX0" fmla="*/ 417051 w 417221"/>
                <a:gd name="connsiteY0" fmla="*/ 37827 h 753982"/>
                <a:gd name="connsiteX1" fmla="*/ 307513 w 417221"/>
                <a:gd name="connsiteY1" fmla="*/ 2902 h 753982"/>
                <a:gd name="connsiteX2" fmla="*/ 223376 w 417221"/>
                <a:gd name="connsiteY2" fmla="*/ 126727 h 753982"/>
                <a:gd name="connsiteX3" fmla="*/ 207501 w 417221"/>
                <a:gd name="connsiteY3" fmla="*/ 352152 h 753982"/>
                <a:gd name="connsiteX4" fmla="*/ 217026 w 417221"/>
                <a:gd name="connsiteY4" fmla="*/ 412477 h 753982"/>
                <a:gd name="connsiteX5" fmla="*/ 188451 w 417221"/>
                <a:gd name="connsiteY5" fmla="*/ 410889 h 753982"/>
                <a:gd name="connsiteX6" fmla="*/ 105901 w 417221"/>
                <a:gd name="connsiteY6" fmla="*/ 577577 h 753982"/>
                <a:gd name="connsiteX7" fmla="*/ 1126 w 417221"/>
                <a:gd name="connsiteY7" fmla="*/ 752202 h 753982"/>
                <a:gd name="connsiteX8" fmla="*/ 61451 w 417221"/>
                <a:gd name="connsiteY8" fmla="*/ 652189 h 753982"/>
                <a:gd name="connsiteX9" fmla="*/ 226551 w 417221"/>
                <a:gd name="connsiteY9" fmla="*/ 406127 h 753982"/>
                <a:gd name="connsiteX10" fmla="*/ 242426 w 417221"/>
                <a:gd name="connsiteY10" fmla="*/ 293414 h 753982"/>
                <a:gd name="connsiteX11" fmla="*/ 259888 w 417221"/>
                <a:gd name="connsiteY11" fmla="*/ 107677 h 753982"/>
                <a:gd name="connsiteX12" fmla="*/ 331326 w 417221"/>
                <a:gd name="connsiteY12" fmla="*/ 21952 h 753982"/>
                <a:gd name="connsiteX13" fmla="*/ 417051 w 417221"/>
                <a:gd name="connsiteY13" fmla="*/ 37827 h 75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7221" h="753982">
                  <a:moveTo>
                    <a:pt x="417051" y="37827"/>
                  </a:moveTo>
                  <a:cubicBezTo>
                    <a:pt x="413082" y="34652"/>
                    <a:pt x="339792" y="-11915"/>
                    <a:pt x="307513" y="2902"/>
                  </a:cubicBezTo>
                  <a:cubicBezTo>
                    <a:pt x="275234" y="17719"/>
                    <a:pt x="240045" y="68519"/>
                    <a:pt x="223376" y="126727"/>
                  </a:cubicBezTo>
                  <a:cubicBezTo>
                    <a:pt x="206707" y="184935"/>
                    <a:pt x="208559" y="304527"/>
                    <a:pt x="207501" y="352152"/>
                  </a:cubicBezTo>
                  <a:cubicBezTo>
                    <a:pt x="206443" y="399777"/>
                    <a:pt x="220201" y="402688"/>
                    <a:pt x="217026" y="412477"/>
                  </a:cubicBezTo>
                  <a:cubicBezTo>
                    <a:pt x="213851" y="422266"/>
                    <a:pt x="206972" y="383372"/>
                    <a:pt x="188451" y="410889"/>
                  </a:cubicBezTo>
                  <a:cubicBezTo>
                    <a:pt x="169930" y="438406"/>
                    <a:pt x="137122" y="520692"/>
                    <a:pt x="105901" y="577577"/>
                  </a:cubicBezTo>
                  <a:cubicBezTo>
                    <a:pt x="74680" y="634462"/>
                    <a:pt x="8534" y="739767"/>
                    <a:pt x="1126" y="752202"/>
                  </a:cubicBezTo>
                  <a:cubicBezTo>
                    <a:pt x="-6282" y="764637"/>
                    <a:pt x="23880" y="709868"/>
                    <a:pt x="61451" y="652189"/>
                  </a:cubicBezTo>
                  <a:cubicBezTo>
                    <a:pt x="99022" y="594510"/>
                    <a:pt x="196389" y="465923"/>
                    <a:pt x="226551" y="406127"/>
                  </a:cubicBezTo>
                  <a:cubicBezTo>
                    <a:pt x="256713" y="346331"/>
                    <a:pt x="236870" y="343156"/>
                    <a:pt x="242426" y="293414"/>
                  </a:cubicBezTo>
                  <a:cubicBezTo>
                    <a:pt x="247982" y="243672"/>
                    <a:pt x="245071" y="152921"/>
                    <a:pt x="259888" y="107677"/>
                  </a:cubicBezTo>
                  <a:cubicBezTo>
                    <a:pt x="274705" y="62433"/>
                    <a:pt x="308043" y="38356"/>
                    <a:pt x="331326" y="21952"/>
                  </a:cubicBezTo>
                  <a:cubicBezTo>
                    <a:pt x="354609" y="5548"/>
                    <a:pt x="421020" y="41002"/>
                    <a:pt x="417051" y="37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4F5446DB-A7C6-4CCB-9541-A8A6E54D2FBA}"/>
                </a:ext>
              </a:extLst>
            </p:cNvPr>
            <p:cNvSpPr/>
            <p:nvPr/>
          </p:nvSpPr>
          <p:spPr>
            <a:xfrm>
              <a:off x="7327052" y="9053659"/>
              <a:ext cx="150693" cy="422873"/>
            </a:xfrm>
            <a:custGeom>
              <a:avLst/>
              <a:gdLst>
                <a:gd name="connsiteX0" fmla="*/ 15136 w 150693"/>
                <a:gd name="connsiteY0" fmla="*/ 3029 h 422873"/>
                <a:gd name="connsiteX1" fmla="*/ 8786 w 150693"/>
                <a:gd name="connsiteY1" fmla="*/ 204641 h 422873"/>
                <a:gd name="connsiteX2" fmla="*/ 148486 w 150693"/>
                <a:gd name="connsiteY2" fmla="*/ 418954 h 422873"/>
                <a:gd name="connsiteX3" fmla="*/ 92923 w 150693"/>
                <a:gd name="connsiteY3" fmla="*/ 336404 h 422873"/>
                <a:gd name="connsiteX4" fmla="*/ 72286 w 150693"/>
                <a:gd name="connsiteY4" fmla="*/ 249091 h 422873"/>
                <a:gd name="connsiteX5" fmla="*/ 19898 w 150693"/>
                <a:gd name="connsiteY5" fmla="*/ 93516 h 422873"/>
                <a:gd name="connsiteX6" fmla="*/ 15136 w 150693"/>
                <a:gd name="connsiteY6" fmla="*/ 3029 h 42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93" h="422873">
                  <a:moveTo>
                    <a:pt x="15136" y="3029"/>
                  </a:moveTo>
                  <a:cubicBezTo>
                    <a:pt x="13284" y="21550"/>
                    <a:pt x="-13439" y="135320"/>
                    <a:pt x="8786" y="204641"/>
                  </a:cubicBezTo>
                  <a:cubicBezTo>
                    <a:pt x="31011" y="273962"/>
                    <a:pt x="134463" y="396994"/>
                    <a:pt x="148486" y="418954"/>
                  </a:cubicBezTo>
                  <a:cubicBezTo>
                    <a:pt x="162509" y="440914"/>
                    <a:pt x="105623" y="364714"/>
                    <a:pt x="92923" y="336404"/>
                  </a:cubicBezTo>
                  <a:cubicBezTo>
                    <a:pt x="80223" y="308094"/>
                    <a:pt x="84457" y="289572"/>
                    <a:pt x="72286" y="249091"/>
                  </a:cubicBezTo>
                  <a:cubicBezTo>
                    <a:pt x="60115" y="208610"/>
                    <a:pt x="31010" y="131616"/>
                    <a:pt x="19898" y="93516"/>
                  </a:cubicBezTo>
                  <a:cubicBezTo>
                    <a:pt x="8786" y="55416"/>
                    <a:pt x="16988" y="-15492"/>
                    <a:pt x="15136" y="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52F64C08-FDDB-434D-8D26-F34AE3118E97}"/>
                </a:ext>
              </a:extLst>
            </p:cNvPr>
            <p:cNvSpPr/>
            <p:nvPr/>
          </p:nvSpPr>
          <p:spPr>
            <a:xfrm>
              <a:off x="7183969" y="8747125"/>
              <a:ext cx="202683" cy="364582"/>
            </a:xfrm>
            <a:custGeom>
              <a:avLst/>
              <a:gdLst>
                <a:gd name="connsiteX0" fmla="*/ 13756 w 202683"/>
                <a:gd name="connsiteY0" fmla="*/ 0 h 364582"/>
                <a:gd name="connsiteX1" fmla="*/ 5819 w 202683"/>
                <a:gd name="connsiteY1" fmla="*/ 127000 h 364582"/>
                <a:gd name="connsiteX2" fmla="*/ 97894 w 202683"/>
                <a:gd name="connsiteY2" fmla="*/ 303213 h 364582"/>
                <a:gd name="connsiteX3" fmla="*/ 131231 w 202683"/>
                <a:gd name="connsiteY3" fmla="*/ 363538 h 364582"/>
                <a:gd name="connsiteX4" fmla="*/ 134406 w 202683"/>
                <a:gd name="connsiteY4" fmla="*/ 336550 h 364582"/>
                <a:gd name="connsiteX5" fmla="*/ 202669 w 202683"/>
                <a:gd name="connsiteY5" fmla="*/ 274638 h 364582"/>
                <a:gd name="connsiteX6" fmla="*/ 128056 w 202683"/>
                <a:gd name="connsiteY6" fmla="*/ 301625 h 364582"/>
                <a:gd name="connsiteX7" fmla="*/ 82019 w 202683"/>
                <a:gd name="connsiteY7" fmla="*/ 249238 h 364582"/>
                <a:gd name="connsiteX8" fmla="*/ 48681 w 202683"/>
                <a:gd name="connsiteY8" fmla="*/ 127000 h 364582"/>
                <a:gd name="connsiteX9" fmla="*/ 13756 w 202683"/>
                <a:gd name="connsiteY9" fmla="*/ 0 h 36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683" h="364582">
                  <a:moveTo>
                    <a:pt x="13756" y="0"/>
                  </a:moveTo>
                  <a:cubicBezTo>
                    <a:pt x="6612" y="0"/>
                    <a:pt x="-8204" y="76465"/>
                    <a:pt x="5819" y="127000"/>
                  </a:cubicBezTo>
                  <a:cubicBezTo>
                    <a:pt x="19842" y="177536"/>
                    <a:pt x="76992" y="263790"/>
                    <a:pt x="97894" y="303213"/>
                  </a:cubicBezTo>
                  <a:cubicBezTo>
                    <a:pt x="118796" y="342636"/>
                    <a:pt x="125146" y="357982"/>
                    <a:pt x="131231" y="363538"/>
                  </a:cubicBezTo>
                  <a:cubicBezTo>
                    <a:pt x="137316" y="369094"/>
                    <a:pt x="122500" y="351367"/>
                    <a:pt x="134406" y="336550"/>
                  </a:cubicBezTo>
                  <a:cubicBezTo>
                    <a:pt x="146312" y="321733"/>
                    <a:pt x="203727" y="280459"/>
                    <a:pt x="202669" y="274638"/>
                  </a:cubicBezTo>
                  <a:cubicBezTo>
                    <a:pt x="201611" y="268817"/>
                    <a:pt x="148164" y="305858"/>
                    <a:pt x="128056" y="301625"/>
                  </a:cubicBezTo>
                  <a:cubicBezTo>
                    <a:pt x="107948" y="297392"/>
                    <a:pt x="95248" y="278342"/>
                    <a:pt x="82019" y="249238"/>
                  </a:cubicBezTo>
                  <a:cubicBezTo>
                    <a:pt x="68790" y="220134"/>
                    <a:pt x="60587" y="163777"/>
                    <a:pt x="48681" y="127000"/>
                  </a:cubicBezTo>
                  <a:cubicBezTo>
                    <a:pt x="36775" y="90223"/>
                    <a:pt x="20900" y="0"/>
                    <a:pt x="137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3CF8976F-5E85-4FE1-9AA0-FBB95A89F6F9}"/>
                </a:ext>
              </a:extLst>
            </p:cNvPr>
            <p:cNvSpPr/>
            <p:nvPr/>
          </p:nvSpPr>
          <p:spPr>
            <a:xfrm>
              <a:off x="6956158" y="8302821"/>
              <a:ext cx="238225" cy="494487"/>
            </a:xfrm>
            <a:custGeom>
              <a:avLst/>
              <a:gdLst>
                <a:gd name="connsiteX0" fmla="*/ 178067 w 238225"/>
                <a:gd name="connsiteY0" fmla="*/ 4567 h 494487"/>
                <a:gd name="connsiteX1" fmla="*/ 82817 w 238225"/>
                <a:gd name="connsiteY1" fmla="*/ 7742 h 494487"/>
                <a:gd name="connsiteX2" fmla="*/ 24080 w 238225"/>
                <a:gd name="connsiteY2" fmla="*/ 82354 h 494487"/>
                <a:gd name="connsiteX3" fmla="*/ 62180 w 238225"/>
                <a:gd name="connsiteY3" fmla="*/ 318892 h 494487"/>
                <a:gd name="connsiteX4" fmla="*/ 235217 w 238225"/>
                <a:gd name="connsiteY4" fmla="*/ 488754 h 494487"/>
                <a:gd name="connsiteX5" fmla="*/ 163780 w 238225"/>
                <a:gd name="connsiteY5" fmla="*/ 442717 h 494487"/>
                <a:gd name="connsiteX6" fmla="*/ 57417 w 238225"/>
                <a:gd name="connsiteY6" fmla="*/ 326829 h 494487"/>
                <a:gd name="connsiteX7" fmla="*/ 1855 w 238225"/>
                <a:gd name="connsiteY7" fmla="*/ 172842 h 494487"/>
                <a:gd name="connsiteX8" fmla="*/ 17730 w 238225"/>
                <a:gd name="connsiteY8" fmla="*/ 56954 h 494487"/>
                <a:gd name="connsiteX9" fmla="*/ 62180 w 238225"/>
                <a:gd name="connsiteY9" fmla="*/ 6154 h 494487"/>
                <a:gd name="connsiteX10" fmla="*/ 178067 w 238225"/>
                <a:gd name="connsiteY10" fmla="*/ 4567 h 49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225" h="494487">
                  <a:moveTo>
                    <a:pt x="178067" y="4567"/>
                  </a:moveTo>
                  <a:cubicBezTo>
                    <a:pt x="181506" y="4832"/>
                    <a:pt x="108481" y="-5222"/>
                    <a:pt x="82817" y="7742"/>
                  </a:cubicBezTo>
                  <a:cubicBezTo>
                    <a:pt x="57153" y="20706"/>
                    <a:pt x="27520" y="30496"/>
                    <a:pt x="24080" y="82354"/>
                  </a:cubicBezTo>
                  <a:cubicBezTo>
                    <a:pt x="20640" y="134212"/>
                    <a:pt x="26990" y="251159"/>
                    <a:pt x="62180" y="318892"/>
                  </a:cubicBezTo>
                  <a:cubicBezTo>
                    <a:pt x="97370" y="386625"/>
                    <a:pt x="218284" y="468117"/>
                    <a:pt x="235217" y="488754"/>
                  </a:cubicBezTo>
                  <a:cubicBezTo>
                    <a:pt x="252150" y="509392"/>
                    <a:pt x="193413" y="469705"/>
                    <a:pt x="163780" y="442717"/>
                  </a:cubicBezTo>
                  <a:cubicBezTo>
                    <a:pt x="134147" y="415730"/>
                    <a:pt x="84404" y="371808"/>
                    <a:pt x="57417" y="326829"/>
                  </a:cubicBezTo>
                  <a:cubicBezTo>
                    <a:pt x="30430" y="281850"/>
                    <a:pt x="8469" y="217821"/>
                    <a:pt x="1855" y="172842"/>
                  </a:cubicBezTo>
                  <a:cubicBezTo>
                    <a:pt x="-4759" y="127863"/>
                    <a:pt x="7676" y="84735"/>
                    <a:pt x="17730" y="56954"/>
                  </a:cubicBezTo>
                  <a:cubicBezTo>
                    <a:pt x="27784" y="29173"/>
                    <a:pt x="36780" y="18854"/>
                    <a:pt x="62180" y="6154"/>
                  </a:cubicBezTo>
                  <a:cubicBezTo>
                    <a:pt x="87580" y="-6546"/>
                    <a:pt x="174628" y="4302"/>
                    <a:pt x="178067" y="4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EA25814B-4B60-42A9-85A8-476B3BE875CC}"/>
                </a:ext>
              </a:extLst>
            </p:cNvPr>
            <p:cNvSpPr/>
            <p:nvPr/>
          </p:nvSpPr>
          <p:spPr>
            <a:xfrm>
              <a:off x="7102090" y="8297855"/>
              <a:ext cx="154514" cy="181150"/>
            </a:xfrm>
            <a:custGeom>
              <a:avLst/>
              <a:gdLst>
                <a:gd name="connsiteX0" fmla="*/ 17848 w 154514"/>
                <a:gd name="connsiteY0" fmla="*/ 8 h 181150"/>
                <a:gd name="connsiteX1" fmla="*/ 65473 w 154514"/>
                <a:gd name="connsiteY1" fmla="*/ 128595 h 181150"/>
                <a:gd name="connsiteX2" fmla="*/ 154373 w 154514"/>
                <a:gd name="connsiteY2" fmla="*/ 180983 h 181150"/>
                <a:gd name="connsiteX3" fmla="*/ 43248 w 154514"/>
                <a:gd name="connsiteY3" fmla="*/ 144470 h 181150"/>
                <a:gd name="connsiteX4" fmla="*/ 385 w 154514"/>
                <a:gd name="connsiteY4" fmla="*/ 122245 h 181150"/>
                <a:gd name="connsiteX5" fmla="*/ 17848 w 154514"/>
                <a:gd name="connsiteY5" fmla="*/ 8 h 1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14" h="181150">
                  <a:moveTo>
                    <a:pt x="17848" y="8"/>
                  </a:moveTo>
                  <a:cubicBezTo>
                    <a:pt x="28696" y="1066"/>
                    <a:pt x="42719" y="98433"/>
                    <a:pt x="65473" y="128595"/>
                  </a:cubicBezTo>
                  <a:cubicBezTo>
                    <a:pt x="88227" y="158757"/>
                    <a:pt x="158077" y="178337"/>
                    <a:pt x="154373" y="180983"/>
                  </a:cubicBezTo>
                  <a:cubicBezTo>
                    <a:pt x="150669" y="183629"/>
                    <a:pt x="68913" y="154260"/>
                    <a:pt x="43248" y="144470"/>
                  </a:cubicBezTo>
                  <a:cubicBezTo>
                    <a:pt x="17583" y="134680"/>
                    <a:pt x="2766" y="141824"/>
                    <a:pt x="385" y="122245"/>
                  </a:cubicBezTo>
                  <a:cubicBezTo>
                    <a:pt x="-1996" y="102666"/>
                    <a:pt x="7000" y="-1050"/>
                    <a:pt x="1784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841DEB2E-0376-4848-AAD1-9F39709729B2}"/>
                </a:ext>
              </a:extLst>
            </p:cNvPr>
            <p:cNvSpPr/>
            <p:nvPr/>
          </p:nvSpPr>
          <p:spPr>
            <a:xfrm>
              <a:off x="7059090" y="8295213"/>
              <a:ext cx="596500" cy="701680"/>
            </a:xfrm>
            <a:custGeom>
              <a:avLst/>
              <a:gdLst>
                <a:gd name="connsiteX0" fmla="*/ 5285 w 596500"/>
                <a:gd name="connsiteY0" fmla="*/ 12175 h 701680"/>
                <a:gd name="connsiteX1" fmla="*/ 83073 w 596500"/>
                <a:gd name="connsiteY1" fmla="*/ 24875 h 701680"/>
                <a:gd name="connsiteX2" fmla="*/ 178323 w 596500"/>
                <a:gd name="connsiteY2" fmla="*/ 121712 h 701680"/>
                <a:gd name="connsiteX3" fmla="*/ 248173 w 596500"/>
                <a:gd name="connsiteY3" fmla="*/ 234425 h 701680"/>
                <a:gd name="connsiteX4" fmla="*/ 356123 w 596500"/>
                <a:gd name="connsiteY4" fmla="*/ 326500 h 701680"/>
                <a:gd name="connsiteX5" fmla="*/ 411685 w 596500"/>
                <a:gd name="connsiteY5" fmla="*/ 402700 h 701680"/>
                <a:gd name="connsiteX6" fmla="*/ 454548 w 596500"/>
                <a:gd name="connsiteY6" fmla="*/ 463025 h 701680"/>
                <a:gd name="connsiteX7" fmla="*/ 552973 w 596500"/>
                <a:gd name="connsiteY7" fmla="*/ 591612 h 701680"/>
                <a:gd name="connsiteX8" fmla="*/ 595835 w 596500"/>
                <a:gd name="connsiteY8" fmla="*/ 701150 h 701680"/>
                <a:gd name="connsiteX9" fmla="*/ 522810 w 596500"/>
                <a:gd name="connsiteY9" fmla="*/ 545575 h 701680"/>
                <a:gd name="connsiteX10" fmla="*/ 318023 w 596500"/>
                <a:gd name="connsiteY10" fmla="*/ 283637 h 701680"/>
                <a:gd name="connsiteX11" fmla="*/ 237060 w 596500"/>
                <a:gd name="connsiteY11" fmla="*/ 178862 h 701680"/>
                <a:gd name="connsiteX12" fmla="*/ 5285 w 596500"/>
                <a:gd name="connsiteY12" fmla="*/ 12175 h 70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6500" h="701680">
                  <a:moveTo>
                    <a:pt x="5285" y="12175"/>
                  </a:moveTo>
                  <a:cubicBezTo>
                    <a:pt x="-20379" y="-13489"/>
                    <a:pt x="54233" y="6619"/>
                    <a:pt x="83073" y="24875"/>
                  </a:cubicBezTo>
                  <a:cubicBezTo>
                    <a:pt x="111913" y="43131"/>
                    <a:pt x="150806" y="86787"/>
                    <a:pt x="178323" y="121712"/>
                  </a:cubicBezTo>
                  <a:cubicBezTo>
                    <a:pt x="205840" y="156637"/>
                    <a:pt x="218540" y="200294"/>
                    <a:pt x="248173" y="234425"/>
                  </a:cubicBezTo>
                  <a:cubicBezTo>
                    <a:pt x="277806" y="268556"/>
                    <a:pt x="328871" y="298454"/>
                    <a:pt x="356123" y="326500"/>
                  </a:cubicBezTo>
                  <a:cubicBezTo>
                    <a:pt x="383375" y="354546"/>
                    <a:pt x="395281" y="379946"/>
                    <a:pt x="411685" y="402700"/>
                  </a:cubicBezTo>
                  <a:cubicBezTo>
                    <a:pt x="428089" y="425454"/>
                    <a:pt x="431000" y="431540"/>
                    <a:pt x="454548" y="463025"/>
                  </a:cubicBezTo>
                  <a:cubicBezTo>
                    <a:pt x="478096" y="494510"/>
                    <a:pt x="529425" y="551925"/>
                    <a:pt x="552973" y="591612"/>
                  </a:cubicBezTo>
                  <a:cubicBezTo>
                    <a:pt x="576521" y="631299"/>
                    <a:pt x="600862" y="708823"/>
                    <a:pt x="595835" y="701150"/>
                  </a:cubicBezTo>
                  <a:cubicBezTo>
                    <a:pt x="590808" y="693477"/>
                    <a:pt x="569112" y="615160"/>
                    <a:pt x="522810" y="545575"/>
                  </a:cubicBezTo>
                  <a:cubicBezTo>
                    <a:pt x="476508" y="475990"/>
                    <a:pt x="365648" y="344756"/>
                    <a:pt x="318023" y="283637"/>
                  </a:cubicBezTo>
                  <a:cubicBezTo>
                    <a:pt x="270398" y="222518"/>
                    <a:pt x="283362" y="226752"/>
                    <a:pt x="237060" y="178862"/>
                  </a:cubicBezTo>
                  <a:cubicBezTo>
                    <a:pt x="190758" y="130972"/>
                    <a:pt x="30949" y="37839"/>
                    <a:pt x="5285" y="12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981F2433-EC26-484E-8E4D-A96B409A2992}"/>
                </a:ext>
              </a:extLst>
            </p:cNvPr>
            <p:cNvSpPr/>
            <p:nvPr/>
          </p:nvSpPr>
          <p:spPr>
            <a:xfrm>
              <a:off x="7647350" y="8984314"/>
              <a:ext cx="346948" cy="738745"/>
            </a:xfrm>
            <a:custGeom>
              <a:avLst/>
              <a:gdLst>
                <a:gd name="connsiteX0" fmla="*/ 4400 w 346948"/>
                <a:gd name="connsiteY0" fmla="*/ 13636 h 738745"/>
                <a:gd name="connsiteX1" fmla="*/ 169500 w 346948"/>
                <a:gd name="connsiteY1" fmla="*/ 402574 h 738745"/>
                <a:gd name="connsiteX2" fmla="*/ 264750 w 346948"/>
                <a:gd name="connsiteY2" fmla="*/ 610536 h 738745"/>
                <a:gd name="connsiteX3" fmla="*/ 334600 w 346948"/>
                <a:gd name="connsiteY3" fmla="*/ 720074 h 738745"/>
                <a:gd name="connsiteX4" fmla="*/ 340950 w 346948"/>
                <a:gd name="connsiteY4" fmla="*/ 728011 h 738745"/>
                <a:gd name="connsiteX5" fmla="*/ 271100 w 346948"/>
                <a:gd name="connsiteY5" fmla="*/ 610536 h 738745"/>
                <a:gd name="connsiteX6" fmla="*/ 237763 w 346948"/>
                <a:gd name="connsiteY6" fmla="*/ 450199 h 738745"/>
                <a:gd name="connsiteX7" fmla="*/ 134575 w 346948"/>
                <a:gd name="connsiteY7" fmla="*/ 253349 h 738745"/>
                <a:gd name="connsiteX8" fmla="*/ 55200 w 346948"/>
                <a:gd name="connsiteY8" fmla="*/ 102536 h 738745"/>
                <a:gd name="connsiteX9" fmla="*/ 4400 w 346948"/>
                <a:gd name="connsiteY9" fmla="*/ 13636 h 73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6948" h="738745">
                  <a:moveTo>
                    <a:pt x="4400" y="13636"/>
                  </a:moveTo>
                  <a:cubicBezTo>
                    <a:pt x="23450" y="63642"/>
                    <a:pt x="126108" y="303091"/>
                    <a:pt x="169500" y="402574"/>
                  </a:cubicBezTo>
                  <a:cubicBezTo>
                    <a:pt x="212892" y="502057"/>
                    <a:pt x="237233" y="557619"/>
                    <a:pt x="264750" y="610536"/>
                  </a:cubicBezTo>
                  <a:cubicBezTo>
                    <a:pt x="292267" y="663453"/>
                    <a:pt x="321900" y="700495"/>
                    <a:pt x="334600" y="720074"/>
                  </a:cubicBezTo>
                  <a:cubicBezTo>
                    <a:pt x="347300" y="739653"/>
                    <a:pt x="351533" y="746267"/>
                    <a:pt x="340950" y="728011"/>
                  </a:cubicBezTo>
                  <a:cubicBezTo>
                    <a:pt x="330367" y="709755"/>
                    <a:pt x="288298" y="656838"/>
                    <a:pt x="271100" y="610536"/>
                  </a:cubicBezTo>
                  <a:cubicBezTo>
                    <a:pt x="253902" y="564234"/>
                    <a:pt x="260517" y="509730"/>
                    <a:pt x="237763" y="450199"/>
                  </a:cubicBezTo>
                  <a:cubicBezTo>
                    <a:pt x="215009" y="390668"/>
                    <a:pt x="165002" y="311293"/>
                    <a:pt x="134575" y="253349"/>
                  </a:cubicBezTo>
                  <a:cubicBezTo>
                    <a:pt x="104148" y="195405"/>
                    <a:pt x="77425" y="140636"/>
                    <a:pt x="55200" y="102536"/>
                  </a:cubicBezTo>
                  <a:cubicBezTo>
                    <a:pt x="32975" y="64436"/>
                    <a:pt x="-14650" y="-36370"/>
                    <a:pt x="4400" y="13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0BFC532E-E0F0-4230-9994-EB985B2BC5EB}"/>
                </a:ext>
              </a:extLst>
            </p:cNvPr>
            <p:cNvSpPr/>
            <p:nvPr/>
          </p:nvSpPr>
          <p:spPr>
            <a:xfrm>
              <a:off x="7986269" y="9710585"/>
              <a:ext cx="38544" cy="154195"/>
            </a:xfrm>
            <a:custGeom>
              <a:avLst/>
              <a:gdLst>
                <a:gd name="connsiteX0" fmla="*/ 5206 w 38544"/>
                <a:gd name="connsiteY0" fmla="*/ 1740 h 154195"/>
                <a:gd name="connsiteX1" fmla="*/ 38544 w 38544"/>
                <a:gd name="connsiteY1" fmla="*/ 152553 h 154195"/>
                <a:gd name="connsiteX2" fmla="*/ 5206 w 38544"/>
                <a:gd name="connsiteY2" fmla="*/ 76353 h 154195"/>
                <a:gd name="connsiteX3" fmla="*/ 5206 w 38544"/>
                <a:gd name="connsiteY3" fmla="*/ 1740 h 15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44" h="154195">
                  <a:moveTo>
                    <a:pt x="5206" y="1740"/>
                  </a:moveTo>
                  <a:cubicBezTo>
                    <a:pt x="10762" y="14440"/>
                    <a:pt x="38544" y="140118"/>
                    <a:pt x="38544" y="152553"/>
                  </a:cubicBezTo>
                  <a:cubicBezTo>
                    <a:pt x="38544" y="164988"/>
                    <a:pt x="13408" y="103605"/>
                    <a:pt x="5206" y="76353"/>
                  </a:cubicBezTo>
                  <a:cubicBezTo>
                    <a:pt x="-2996" y="49101"/>
                    <a:pt x="-350" y="-10960"/>
                    <a:pt x="5206" y="1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389D0D72-091B-46F8-954C-2B8ED577C19C}"/>
                </a:ext>
              </a:extLst>
            </p:cNvPr>
            <p:cNvSpPr/>
            <p:nvPr/>
          </p:nvSpPr>
          <p:spPr>
            <a:xfrm>
              <a:off x="7891150" y="9718479"/>
              <a:ext cx="81866" cy="265361"/>
            </a:xfrm>
            <a:custGeom>
              <a:avLst/>
              <a:gdLst>
                <a:gd name="connsiteX0" fmla="*/ 81275 w 81866"/>
                <a:gd name="connsiteY0" fmla="*/ 1784 h 265361"/>
                <a:gd name="connsiteX1" fmla="*/ 17775 w 81866"/>
                <a:gd name="connsiteY1" fmla="*/ 219271 h 265361"/>
                <a:gd name="connsiteX2" fmla="*/ 25713 w 81866"/>
                <a:gd name="connsiteY2" fmla="*/ 265309 h 265361"/>
                <a:gd name="connsiteX3" fmla="*/ 313 w 81866"/>
                <a:gd name="connsiteY3" fmla="*/ 216096 h 265361"/>
                <a:gd name="connsiteX4" fmla="*/ 46350 w 81866"/>
                <a:gd name="connsiteY4" fmla="*/ 122434 h 265361"/>
                <a:gd name="connsiteX5" fmla="*/ 81275 w 81866"/>
                <a:gd name="connsiteY5" fmla="*/ 1784 h 26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866" h="265361">
                  <a:moveTo>
                    <a:pt x="81275" y="1784"/>
                  </a:moveTo>
                  <a:cubicBezTo>
                    <a:pt x="76512" y="17924"/>
                    <a:pt x="27035" y="175350"/>
                    <a:pt x="17775" y="219271"/>
                  </a:cubicBezTo>
                  <a:cubicBezTo>
                    <a:pt x="8515" y="263192"/>
                    <a:pt x="28623" y="265838"/>
                    <a:pt x="25713" y="265309"/>
                  </a:cubicBezTo>
                  <a:cubicBezTo>
                    <a:pt x="22803" y="264780"/>
                    <a:pt x="-3126" y="239908"/>
                    <a:pt x="313" y="216096"/>
                  </a:cubicBezTo>
                  <a:cubicBezTo>
                    <a:pt x="3752" y="192284"/>
                    <a:pt x="31798" y="161592"/>
                    <a:pt x="46350" y="122434"/>
                  </a:cubicBezTo>
                  <a:cubicBezTo>
                    <a:pt x="60902" y="83276"/>
                    <a:pt x="86038" y="-14356"/>
                    <a:pt x="81275" y="1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DAD4FA6F-955F-4B83-9ADB-228F938CB610}"/>
                </a:ext>
              </a:extLst>
            </p:cNvPr>
            <p:cNvSpPr/>
            <p:nvPr/>
          </p:nvSpPr>
          <p:spPr>
            <a:xfrm>
              <a:off x="7005436" y="7821507"/>
              <a:ext cx="312670" cy="703455"/>
            </a:xfrm>
            <a:custGeom>
              <a:avLst/>
              <a:gdLst>
                <a:gd name="connsiteX0" fmla="*/ 200227 w 312670"/>
                <a:gd name="connsiteY0" fmla="*/ 106 h 703455"/>
                <a:gd name="connsiteX1" fmla="*/ 36714 w 312670"/>
                <a:gd name="connsiteY1" fmla="*/ 33443 h 703455"/>
                <a:gd name="connsiteX2" fmla="*/ 202 w 312670"/>
                <a:gd name="connsiteY2" fmla="*/ 152506 h 703455"/>
                <a:gd name="connsiteX3" fmla="*/ 30364 w 312670"/>
                <a:gd name="connsiteY3" fmla="*/ 284268 h 703455"/>
                <a:gd name="connsiteX4" fmla="*/ 174827 w 312670"/>
                <a:gd name="connsiteY4" fmla="*/ 449368 h 703455"/>
                <a:gd name="connsiteX5" fmla="*/ 305002 w 312670"/>
                <a:gd name="connsiteY5" fmla="*/ 571606 h 703455"/>
                <a:gd name="connsiteX6" fmla="*/ 297064 w 312670"/>
                <a:gd name="connsiteY6" fmla="*/ 703368 h 703455"/>
                <a:gd name="connsiteX7" fmla="*/ 293889 w 312670"/>
                <a:gd name="connsiteY7" fmla="*/ 590656 h 703455"/>
                <a:gd name="connsiteX8" fmla="*/ 206577 w 312670"/>
                <a:gd name="connsiteY8" fmla="*/ 514456 h 703455"/>
                <a:gd name="connsiteX9" fmla="*/ 74814 w 312670"/>
                <a:gd name="connsiteY9" fmla="*/ 343006 h 703455"/>
                <a:gd name="connsiteX10" fmla="*/ 12902 w 312670"/>
                <a:gd name="connsiteY10" fmla="*/ 185843 h 703455"/>
                <a:gd name="connsiteX11" fmla="*/ 16077 w 312670"/>
                <a:gd name="connsiteY11" fmla="*/ 89006 h 703455"/>
                <a:gd name="connsiteX12" fmla="*/ 117677 w 312670"/>
                <a:gd name="connsiteY12" fmla="*/ 25506 h 703455"/>
                <a:gd name="connsiteX13" fmla="*/ 200227 w 312670"/>
                <a:gd name="connsiteY13" fmla="*/ 106 h 70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2670" h="703455">
                  <a:moveTo>
                    <a:pt x="200227" y="106"/>
                  </a:moveTo>
                  <a:cubicBezTo>
                    <a:pt x="186733" y="1429"/>
                    <a:pt x="70051" y="8043"/>
                    <a:pt x="36714" y="33443"/>
                  </a:cubicBezTo>
                  <a:cubicBezTo>
                    <a:pt x="3377" y="58843"/>
                    <a:pt x="1260" y="110702"/>
                    <a:pt x="202" y="152506"/>
                  </a:cubicBezTo>
                  <a:cubicBezTo>
                    <a:pt x="-856" y="194310"/>
                    <a:pt x="1260" y="234791"/>
                    <a:pt x="30364" y="284268"/>
                  </a:cubicBezTo>
                  <a:cubicBezTo>
                    <a:pt x="59468" y="333745"/>
                    <a:pt x="129054" y="401478"/>
                    <a:pt x="174827" y="449368"/>
                  </a:cubicBezTo>
                  <a:cubicBezTo>
                    <a:pt x="220600" y="497258"/>
                    <a:pt x="284629" y="529273"/>
                    <a:pt x="305002" y="571606"/>
                  </a:cubicBezTo>
                  <a:cubicBezTo>
                    <a:pt x="325375" y="613939"/>
                    <a:pt x="298916" y="700193"/>
                    <a:pt x="297064" y="703368"/>
                  </a:cubicBezTo>
                  <a:cubicBezTo>
                    <a:pt x="295212" y="706543"/>
                    <a:pt x="308970" y="622141"/>
                    <a:pt x="293889" y="590656"/>
                  </a:cubicBezTo>
                  <a:cubicBezTo>
                    <a:pt x="278808" y="559171"/>
                    <a:pt x="243089" y="555731"/>
                    <a:pt x="206577" y="514456"/>
                  </a:cubicBezTo>
                  <a:cubicBezTo>
                    <a:pt x="170065" y="473181"/>
                    <a:pt x="107093" y="397775"/>
                    <a:pt x="74814" y="343006"/>
                  </a:cubicBezTo>
                  <a:cubicBezTo>
                    <a:pt x="42535" y="288237"/>
                    <a:pt x="22691" y="228176"/>
                    <a:pt x="12902" y="185843"/>
                  </a:cubicBezTo>
                  <a:cubicBezTo>
                    <a:pt x="3113" y="143510"/>
                    <a:pt x="-1386" y="115729"/>
                    <a:pt x="16077" y="89006"/>
                  </a:cubicBezTo>
                  <a:cubicBezTo>
                    <a:pt x="33539" y="62283"/>
                    <a:pt x="86721" y="41117"/>
                    <a:pt x="117677" y="25506"/>
                  </a:cubicBezTo>
                  <a:cubicBezTo>
                    <a:pt x="148633" y="9896"/>
                    <a:pt x="213721" y="-1217"/>
                    <a:pt x="200227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009D34E0-884C-43F1-A795-508F0DA65F2F}"/>
                </a:ext>
              </a:extLst>
            </p:cNvPr>
            <p:cNvSpPr/>
            <p:nvPr/>
          </p:nvSpPr>
          <p:spPr>
            <a:xfrm>
              <a:off x="7278779" y="8298868"/>
              <a:ext cx="103439" cy="114637"/>
            </a:xfrm>
            <a:custGeom>
              <a:avLst/>
              <a:gdLst>
                <a:gd name="connsiteX0" fmla="*/ 1496 w 103439"/>
                <a:gd name="connsiteY0" fmla="*/ 111707 h 114637"/>
                <a:gd name="connsiteX1" fmla="*/ 103096 w 103439"/>
                <a:gd name="connsiteY1" fmla="*/ 2170 h 114637"/>
                <a:gd name="connsiteX2" fmla="*/ 34834 w 103439"/>
                <a:gd name="connsiteY2" fmla="*/ 41857 h 114637"/>
                <a:gd name="connsiteX3" fmla="*/ 41184 w 103439"/>
                <a:gd name="connsiteY3" fmla="*/ 79957 h 114637"/>
                <a:gd name="connsiteX4" fmla="*/ 1496 w 103439"/>
                <a:gd name="connsiteY4" fmla="*/ 111707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439" h="114637">
                  <a:moveTo>
                    <a:pt x="1496" y="111707"/>
                  </a:moveTo>
                  <a:cubicBezTo>
                    <a:pt x="11815" y="98742"/>
                    <a:pt x="97540" y="13812"/>
                    <a:pt x="103096" y="2170"/>
                  </a:cubicBezTo>
                  <a:cubicBezTo>
                    <a:pt x="108652" y="-9472"/>
                    <a:pt x="45153" y="28892"/>
                    <a:pt x="34834" y="41857"/>
                  </a:cubicBezTo>
                  <a:cubicBezTo>
                    <a:pt x="24515" y="54822"/>
                    <a:pt x="44888" y="68845"/>
                    <a:pt x="41184" y="79957"/>
                  </a:cubicBezTo>
                  <a:cubicBezTo>
                    <a:pt x="37480" y="91069"/>
                    <a:pt x="-8823" y="124672"/>
                    <a:pt x="1496" y="111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9112BB75-70BA-47D3-A273-35FAE0ACCFA4}"/>
                </a:ext>
              </a:extLst>
            </p:cNvPr>
            <p:cNvSpPr/>
            <p:nvPr/>
          </p:nvSpPr>
          <p:spPr>
            <a:xfrm>
              <a:off x="7553140" y="8728465"/>
              <a:ext cx="124197" cy="51999"/>
            </a:xfrm>
            <a:custGeom>
              <a:avLst/>
              <a:gdLst>
                <a:gd name="connsiteX0" fmla="*/ 4948 w 124197"/>
                <a:gd name="connsiteY0" fmla="*/ 51998 h 51999"/>
                <a:gd name="connsiteX1" fmla="*/ 124010 w 124197"/>
                <a:gd name="connsiteY1" fmla="*/ 5960 h 51999"/>
                <a:gd name="connsiteX2" fmla="*/ 31935 w 124197"/>
                <a:gd name="connsiteY2" fmla="*/ 4373 h 51999"/>
                <a:gd name="connsiteX3" fmla="*/ 4948 w 124197"/>
                <a:gd name="connsiteY3" fmla="*/ 51998 h 5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197" h="51999">
                  <a:moveTo>
                    <a:pt x="4948" y="51998"/>
                  </a:moveTo>
                  <a:cubicBezTo>
                    <a:pt x="20294" y="52262"/>
                    <a:pt x="119512" y="13897"/>
                    <a:pt x="124010" y="5960"/>
                  </a:cubicBezTo>
                  <a:cubicBezTo>
                    <a:pt x="128508" y="-1977"/>
                    <a:pt x="50720" y="-1448"/>
                    <a:pt x="31935" y="4373"/>
                  </a:cubicBezTo>
                  <a:cubicBezTo>
                    <a:pt x="13150" y="10194"/>
                    <a:pt x="-10398" y="51734"/>
                    <a:pt x="4948" y="51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9662D978-8E09-4AAB-8CF0-044455286DD7}"/>
                </a:ext>
              </a:extLst>
            </p:cNvPr>
            <p:cNvSpPr/>
            <p:nvPr/>
          </p:nvSpPr>
          <p:spPr>
            <a:xfrm>
              <a:off x="7301707" y="8487803"/>
              <a:ext cx="373940" cy="494300"/>
            </a:xfrm>
            <a:custGeom>
              <a:avLst/>
              <a:gdLst>
                <a:gd name="connsiteX0" fmla="*/ 2381 w 373940"/>
                <a:gd name="connsiteY0" fmla="*/ 11672 h 494300"/>
                <a:gd name="connsiteX1" fmla="*/ 254793 w 373940"/>
                <a:gd name="connsiteY1" fmla="*/ 300597 h 494300"/>
                <a:gd name="connsiteX2" fmla="*/ 373856 w 373940"/>
                <a:gd name="connsiteY2" fmla="*/ 494272 h 494300"/>
                <a:gd name="connsiteX3" fmla="*/ 238918 w 373940"/>
                <a:gd name="connsiteY3" fmla="*/ 313297 h 494300"/>
                <a:gd name="connsiteX4" fmla="*/ 134143 w 373940"/>
                <a:gd name="connsiteY4" fmla="*/ 81522 h 494300"/>
                <a:gd name="connsiteX5" fmla="*/ 2381 w 373940"/>
                <a:gd name="connsiteY5" fmla="*/ 11672 h 49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940" h="494300">
                  <a:moveTo>
                    <a:pt x="2381" y="11672"/>
                  </a:moveTo>
                  <a:cubicBezTo>
                    <a:pt x="22489" y="48185"/>
                    <a:pt x="192881" y="220164"/>
                    <a:pt x="254793" y="300597"/>
                  </a:cubicBezTo>
                  <a:cubicBezTo>
                    <a:pt x="316705" y="381030"/>
                    <a:pt x="376502" y="492155"/>
                    <a:pt x="373856" y="494272"/>
                  </a:cubicBezTo>
                  <a:cubicBezTo>
                    <a:pt x="371210" y="496389"/>
                    <a:pt x="278870" y="382089"/>
                    <a:pt x="238918" y="313297"/>
                  </a:cubicBezTo>
                  <a:cubicBezTo>
                    <a:pt x="198966" y="244505"/>
                    <a:pt x="173301" y="131528"/>
                    <a:pt x="134143" y="81522"/>
                  </a:cubicBezTo>
                  <a:cubicBezTo>
                    <a:pt x="94985" y="31516"/>
                    <a:pt x="-17727" y="-24841"/>
                    <a:pt x="2381" y="116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BB1EB529-0FD5-4624-A790-75E9CF5516F1}"/>
                </a:ext>
              </a:extLst>
            </p:cNvPr>
            <p:cNvSpPr/>
            <p:nvPr/>
          </p:nvSpPr>
          <p:spPr>
            <a:xfrm>
              <a:off x="7233406" y="7835595"/>
              <a:ext cx="286426" cy="375277"/>
            </a:xfrm>
            <a:custGeom>
              <a:avLst/>
              <a:gdLst>
                <a:gd name="connsiteX0" fmla="*/ 2419 w 286426"/>
                <a:gd name="connsiteY0" fmla="*/ 3480 h 375277"/>
                <a:gd name="connsiteX1" fmla="*/ 116719 w 286426"/>
                <a:gd name="connsiteY1" fmla="*/ 206680 h 375277"/>
                <a:gd name="connsiteX2" fmla="*/ 284994 w 286426"/>
                <a:gd name="connsiteY2" fmla="*/ 374955 h 375277"/>
                <a:gd name="connsiteX3" fmla="*/ 189744 w 286426"/>
                <a:gd name="connsiteY3" fmla="*/ 244780 h 375277"/>
                <a:gd name="connsiteX4" fmla="*/ 50044 w 286426"/>
                <a:gd name="connsiteY4" fmla="*/ 89205 h 375277"/>
                <a:gd name="connsiteX5" fmla="*/ 2419 w 286426"/>
                <a:gd name="connsiteY5" fmla="*/ 3480 h 37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26" h="375277">
                  <a:moveTo>
                    <a:pt x="2419" y="3480"/>
                  </a:moveTo>
                  <a:cubicBezTo>
                    <a:pt x="13531" y="23059"/>
                    <a:pt x="69623" y="144768"/>
                    <a:pt x="116719" y="206680"/>
                  </a:cubicBezTo>
                  <a:cubicBezTo>
                    <a:pt x="163815" y="268592"/>
                    <a:pt x="272823" y="368605"/>
                    <a:pt x="284994" y="374955"/>
                  </a:cubicBezTo>
                  <a:cubicBezTo>
                    <a:pt x="297165" y="381305"/>
                    <a:pt x="228902" y="292405"/>
                    <a:pt x="189744" y="244780"/>
                  </a:cubicBezTo>
                  <a:cubicBezTo>
                    <a:pt x="150586" y="197155"/>
                    <a:pt x="79677" y="126776"/>
                    <a:pt x="50044" y="89205"/>
                  </a:cubicBezTo>
                  <a:cubicBezTo>
                    <a:pt x="20411" y="51634"/>
                    <a:pt x="-8693" y="-16099"/>
                    <a:pt x="2419" y="3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EAEF0948-7E1B-4F9E-B985-58B6D1F5F2B7}"/>
                </a:ext>
              </a:extLst>
            </p:cNvPr>
            <p:cNvSpPr/>
            <p:nvPr/>
          </p:nvSpPr>
          <p:spPr>
            <a:xfrm>
              <a:off x="7132250" y="7826356"/>
              <a:ext cx="208702" cy="220072"/>
            </a:xfrm>
            <a:custGeom>
              <a:avLst/>
              <a:gdLst>
                <a:gd name="connsiteX0" fmla="*/ 81350 w 208702"/>
                <a:gd name="connsiteY0" fmla="*/ 19 h 220072"/>
                <a:gd name="connsiteX1" fmla="*/ 1975 w 208702"/>
                <a:gd name="connsiteY1" fmla="*/ 76219 h 220072"/>
                <a:gd name="connsiteX2" fmla="*/ 179775 w 208702"/>
                <a:gd name="connsiteY2" fmla="*/ 209569 h 220072"/>
                <a:gd name="connsiteX3" fmla="*/ 205175 w 208702"/>
                <a:gd name="connsiteY3" fmla="*/ 206394 h 220072"/>
                <a:gd name="connsiteX4" fmla="*/ 144850 w 208702"/>
                <a:gd name="connsiteY4" fmla="*/ 165119 h 220072"/>
                <a:gd name="connsiteX5" fmla="*/ 43250 w 208702"/>
                <a:gd name="connsiteY5" fmla="*/ 104794 h 220072"/>
                <a:gd name="connsiteX6" fmla="*/ 30550 w 208702"/>
                <a:gd name="connsiteY6" fmla="*/ 82569 h 220072"/>
                <a:gd name="connsiteX7" fmla="*/ 81350 w 208702"/>
                <a:gd name="connsiteY7" fmla="*/ 19 h 22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02" h="220072">
                  <a:moveTo>
                    <a:pt x="81350" y="19"/>
                  </a:moveTo>
                  <a:cubicBezTo>
                    <a:pt x="76588" y="-1039"/>
                    <a:pt x="-14429" y="41294"/>
                    <a:pt x="1975" y="76219"/>
                  </a:cubicBezTo>
                  <a:cubicBezTo>
                    <a:pt x="18379" y="111144"/>
                    <a:pt x="145908" y="187873"/>
                    <a:pt x="179775" y="209569"/>
                  </a:cubicBezTo>
                  <a:cubicBezTo>
                    <a:pt x="213642" y="231265"/>
                    <a:pt x="210996" y="213802"/>
                    <a:pt x="205175" y="206394"/>
                  </a:cubicBezTo>
                  <a:cubicBezTo>
                    <a:pt x="199354" y="198986"/>
                    <a:pt x="171838" y="182052"/>
                    <a:pt x="144850" y="165119"/>
                  </a:cubicBezTo>
                  <a:cubicBezTo>
                    <a:pt x="117863" y="148186"/>
                    <a:pt x="62300" y="118552"/>
                    <a:pt x="43250" y="104794"/>
                  </a:cubicBezTo>
                  <a:cubicBezTo>
                    <a:pt x="24200" y="91036"/>
                    <a:pt x="27904" y="95269"/>
                    <a:pt x="30550" y="82569"/>
                  </a:cubicBezTo>
                  <a:cubicBezTo>
                    <a:pt x="33196" y="69869"/>
                    <a:pt x="86112" y="1077"/>
                    <a:pt x="81350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61ABC5F3-134E-4B25-ACDF-EA420BA22387}"/>
                </a:ext>
              </a:extLst>
            </p:cNvPr>
            <p:cNvSpPr/>
            <p:nvPr/>
          </p:nvSpPr>
          <p:spPr>
            <a:xfrm>
              <a:off x="7501713" y="8197021"/>
              <a:ext cx="400273" cy="511968"/>
            </a:xfrm>
            <a:custGeom>
              <a:avLst/>
              <a:gdLst>
                <a:gd name="connsiteX0" fmla="*/ 3987 w 400273"/>
                <a:gd name="connsiteY0" fmla="*/ 16704 h 511968"/>
                <a:gd name="connsiteX1" fmla="*/ 296087 w 400273"/>
                <a:gd name="connsiteY1" fmla="*/ 365954 h 511968"/>
                <a:gd name="connsiteX2" fmla="*/ 388162 w 400273"/>
                <a:gd name="connsiteY2" fmla="*/ 492954 h 511968"/>
                <a:gd name="connsiteX3" fmla="*/ 388162 w 400273"/>
                <a:gd name="connsiteY3" fmla="*/ 496129 h 511968"/>
                <a:gd name="connsiteX4" fmla="*/ 286562 w 400273"/>
                <a:gd name="connsiteY4" fmla="*/ 346904 h 511968"/>
                <a:gd name="connsiteX5" fmla="*/ 184962 w 400273"/>
                <a:gd name="connsiteY5" fmla="*/ 140529 h 511968"/>
                <a:gd name="connsiteX6" fmla="*/ 130987 w 400273"/>
                <a:gd name="connsiteY6" fmla="*/ 64329 h 511968"/>
                <a:gd name="connsiteX7" fmla="*/ 3987 w 400273"/>
                <a:gd name="connsiteY7" fmla="*/ 16704 h 51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273" h="511968">
                  <a:moveTo>
                    <a:pt x="3987" y="16704"/>
                  </a:moveTo>
                  <a:cubicBezTo>
                    <a:pt x="31504" y="66975"/>
                    <a:pt x="232058" y="286579"/>
                    <a:pt x="296087" y="365954"/>
                  </a:cubicBezTo>
                  <a:cubicBezTo>
                    <a:pt x="360116" y="445329"/>
                    <a:pt x="372816" y="471258"/>
                    <a:pt x="388162" y="492954"/>
                  </a:cubicBezTo>
                  <a:cubicBezTo>
                    <a:pt x="403508" y="514650"/>
                    <a:pt x="405095" y="520471"/>
                    <a:pt x="388162" y="496129"/>
                  </a:cubicBezTo>
                  <a:cubicBezTo>
                    <a:pt x="371229" y="471787"/>
                    <a:pt x="320429" y="406171"/>
                    <a:pt x="286562" y="346904"/>
                  </a:cubicBezTo>
                  <a:cubicBezTo>
                    <a:pt x="252695" y="287637"/>
                    <a:pt x="210891" y="187625"/>
                    <a:pt x="184962" y="140529"/>
                  </a:cubicBezTo>
                  <a:cubicBezTo>
                    <a:pt x="159033" y="93433"/>
                    <a:pt x="162737" y="84966"/>
                    <a:pt x="130987" y="64329"/>
                  </a:cubicBezTo>
                  <a:cubicBezTo>
                    <a:pt x="99237" y="43692"/>
                    <a:pt x="-23530" y="-33567"/>
                    <a:pt x="3987" y="16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0A4740CC-2E53-4F23-8924-AE0674E47252}"/>
                </a:ext>
              </a:extLst>
            </p:cNvPr>
            <p:cNvSpPr/>
            <p:nvPr/>
          </p:nvSpPr>
          <p:spPr>
            <a:xfrm>
              <a:off x="7775015" y="8553904"/>
              <a:ext cx="353095" cy="1297709"/>
            </a:xfrm>
            <a:custGeom>
              <a:avLst/>
              <a:gdLst>
                <a:gd name="connsiteX0" fmla="*/ 560 w 353095"/>
                <a:gd name="connsiteY0" fmla="*/ 2721 h 1297709"/>
                <a:gd name="connsiteX1" fmla="*/ 156135 w 353095"/>
                <a:gd name="connsiteY1" fmla="*/ 304346 h 1297709"/>
                <a:gd name="connsiteX2" fmla="*/ 248210 w 353095"/>
                <a:gd name="connsiteY2" fmla="*/ 796471 h 1297709"/>
                <a:gd name="connsiteX3" fmla="*/ 292660 w 353095"/>
                <a:gd name="connsiteY3" fmla="*/ 996496 h 1297709"/>
                <a:gd name="connsiteX4" fmla="*/ 352985 w 353095"/>
                <a:gd name="connsiteY4" fmla="*/ 1155246 h 1297709"/>
                <a:gd name="connsiteX5" fmla="*/ 276785 w 353095"/>
                <a:gd name="connsiteY5" fmla="*/ 1294946 h 1297709"/>
                <a:gd name="connsiteX6" fmla="*/ 337110 w 353095"/>
                <a:gd name="connsiteY6" fmla="*/ 1025071 h 1297709"/>
                <a:gd name="connsiteX7" fmla="*/ 267260 w 353095"/>
                <a:gd name="connsiteY7" fmla="*/ 691696 h 1297709"/>
                <a:gd name="connsiteX8" fmla="*/ 232335 w 353095"/>
                <a:gd name="connsiteY8" fmla="*/ 488496 h 1297709"/>
                <a:gd name="connsiteX9" fmla="*/ 108510 w 353095"/>
                <a:gd name="connsiteY9" fmla="*/ 174171 h 1297709"/>
                <a:gd name="connsiteX10" fmla="*/ 560 w 353095"/>
                <a:gd name="connsiteY10" fmla="*/ 2721 h 129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095" h="1297709">
                  <a:moveTo>
                    <a:pt x="560" y="2721"/>
                  </a:moveTo>
                  <a:cubicBezTo>
                    <a:pt x="8497" y="24417"/>
                    <a:pt x="114860" y="172054"/>
                    <a:pt x="156135" y="304346"/>
                  </a:cubicBezTo>
                  <a:cubicBezTo>
                    <a:pt x="197410" y="436638"/>
                    <a:pt x="225456" y="681113"/>
                    <a:pt x="248210" y="796471"/>
                  </a:cubicBezTo>
                  <a:cubicBezTo>
                    <a:pt x="270964" y="911829"/>
                    <a:pt x="275198" y="936700"/>
                    <a:pt x="292660" y="996496"/>
                  </a:cubicBezTo>
                  <a:cubicBezTo>
                    <a:pt x="310122" y="1056292"/>
                    <a:pt x="355631" y="1105504"/>
                    <a:pt x="352985" y="1155246"/>
                  </a:cubicBezTo>
                  <a:cubicBezTo>
                    <a:pt x="350339" y="1204988"/>
                    <a:pt x="279431" y="1316642"/>
                    <a:pt x="276785" y="1294946"/>
                  </a:cubicBezTo>
                  <a:cubicBezTo>
                    <a:pt x="274139" y="1273250"/>
                    <a:pt x="338697" y="1125613"/>
                    <a:pt x="337110" y="1025071"/>
                  </a:cubicBezTo>
                  <a:cubicBezTo>
                    <a:pt x="335523" y="924529"/>
                    <a:pt x="284722" y="781125"/>
                    <a:pt x="267260" y="691696"/>
                  </a:cubicBezTo>
                  <a:cubicBezTo>
                    <a:pt x="249798" y="602267"/>
                    <a:pt x="258793" y="574750"/>
                    <a:pt x="232335" y="488496"/>
                  </a:cubicBezTo>
                  <a:cubicBezTo>
                    <a:pt x="205877" y="402242"/>
                    <a:pt x="146081" y="254604"/>
                    <a:pt x="108510" y="174171"/>
                  </a:cubicBezTo>
                  <a:cubicBezTo>
                    <a:pt x="70939" y="93738"/>
                    <a:pt x="-7377" y="-18975"/>
                    <a:pt x="560" y="2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AC811C88-2754-486F-B3F9-F1444A2691DB}"/>
                </a:ext>
              </a:extLst>
            </p:cNvPr>
            <p:cNvSpPr/>
            <p:nvPr/>
          </p:nvSpPr>
          <p:spPr>
            <a:xfrm>
              <a:off x="7651749" y="7507975"/>
              <a:ext cx="312061" cy="618166"/>
            </a:xfrm>
            <a:custGeom>
              <a:avLst/>
              <a:gdLst>
                <a:gd name="connsiteX0" fmla="*/ 311151 w 312061"/>
                <a:gd name="connsiteY0" fmla="*/ 5663 h 618166"/>
                <a:gd name="connsiteX1" fmla="*/ 100014 w 312061"/>
                <a:gd name="connsiteY1" fmla="*/ 18363 h 618166"/>
                <a:gd name="connsiteX2" fmla="*/ 1 w 312061"/>
                <a:gd name="connsiteY2" fmla="*/ 202513 h 618166"/>
                <a:gd name="connsiteX3" fmla="*/ 101601 w 312061"/>
                <a:gd name="connsiteY3" fmla="*/ 562875 h 618166"/>
                <a:gd name="connsiteX4" fmla="*/ 101601 w 312061"/>
                <a:gd name="connsiteY4" fmla="*/ 612088 h 618166"/>
                <a:gd name="connsiteX5" fmla="*/ 60326 w 312061"/>
                <a:gd name="connsiteY5" fmla="*/ 513663 h 618166"/>
                <a:gd name="connsiteX6" fmla="*/ 46039 w 312061"/>
                <a:gd name="connsiteY6" fmla="*/ 377138 h 618166"/>
                <a:gd name="connsiteX7" fmla="*/ 41276 w 312061"/>
                <a:gd name="connsiteY7" fmla="*/ 156475 h 618166"/>
                <a:gd name="connsiteX8" fmla="*/ 49214 w 312061"/>
                <a:gd name="connsiteY8" fmla="*/ 86625 h 618166"/>
                <a:gd name="connsiteX9" fmla="*/ 171451 w 312061"/>
                <a:gd name="connsiteY9" fmla="*/ 10425 h 618166"/>
                <a:gd name="connsiteX10" fmla="*/ 311151 w 312061"/>
                <a:gd name="connsiteY10" fmla="*/ 5663 h 61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61" h="618166">
                  <a:moveTo>
                    <a:pt x="311151" y="5663"/>
                  </a:moveTo>
                  <a:cubicBezTo>
                    <a:pt x="299245" y="6986"/>
                    <a:pt x="151872" y="-14445"/>
                    <a:pt x="100014" y="18363"/>
                  </a:cubicBezTo>
                  <a:cubicBezTo>
                    <a:pt x="48156" y="51171"/>
                    <a:pt x="-264" y="111761"/>
                    <a:pt x="1" y="202513"/>
                  </a:cubicBezTo>
                  <a:cubicBezTo>
                    <a:pt x="265" y="293265"/>
                    <a:pt x="84668" y="494613"/>
                    <a:pt x="101601" y="562875"/>
                  </a:cubicBezTo>
                  <a:cubicBezTo>
                    <a:pt x="118534" y="631137"/>
                    <a:pt x="108480" y="620290"/>
                    <a:pt x="101601" y="612088"/>
                  </a:cubicBezTo>
                  <a:cubicBezTo>
                    <a:pt x="94722" y="603886"/>
                    <a:pt x="69586" y="552821"/>
                    <a:pt x="60326" y="513663"/>
                  </a:cubicBezTo>
                  <a:cubicBezTo>
                    <a:pt x="51066" y="474505"/>
                    <a:pt x="49214" y="436669"/>
                    <a:pt x="46039" y="377138"/>
                  </a:cubicBezTo>
                  <a:cubicBezTo>
                    <a:pt x="42864" y="317607"/>
                    <a:pt x="40747" y="204894"/>
                    <a:pt x="41276" y="156475"/>
                  </a:cubicBezTo>
                  <a:cubicBezTo>
                    <a:pt x="41805" y="108056"/>
                    <a:pt x="27518" y="110966"/>
                    <a:pt x="49214" y="86625"/>
                  </a:cubicBezTo>
                  <a:cubicBezTo>
                    <a:pt x="70910" y="62284"/>
                    <a:pt x="127795" y="25771"/>
                    <a:pt x="171451" y="10425"/>
                  </a:cubicBezTo>
                  <a:cubicBezTo>
                    <a:pt x="215107" y="-4921"/>
                    <a:pt x="323057" y="4340"/>
                    <a:pt x="311151" y="56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38D1C45A-8177-422B-8017-54275F13A20B}"/>
                </a:ext>
              </a:extLst>
            </p:cNvPr>
            <p:cNvSpPr/>
            <p:nvPr/>
          </p:nvSpPr>
          <p:spPr>
            <a:xfrm>
              <a:off x="7745082" y="8102600"/>
              <a:ext cx="183081" cy="691860"/>
            </a:xfrm>
            <a:custGeom>
              <a:avLst/>
              <a:gdLst>
                <a:gd name="connsiteX0" fmla="*/ 3506 w 183081"/>
                <a:gd name="connsiteY0" fmla="*/ 3175 h 691860"/>
                <a:gd name="connsiteX1" fmla="*/ 19381 w 183081"/>
                <a:gd name="connsiteY1" fmla="*/ 65088 h 691860"/>
                <a:gd name="connsiteX2" fmla="*/ 47956 w 183081"/>
                <a:gd name="connsiteY2" fmla="*/ 407988 h 691860"/>
                <a:gd name="connsiteX3" fmla="*/ 176543 w 183081"/>
                <a:gd name="connsiteY3" fmla="*/ 647700 h 691860"/>
                <a:gd name="connsiteX4" fmla="*/ 163843 w 183081"/>
                <a:gd name="connsiteY4" fmla="*/ 690563 h 691860"/>
                <a:gd name="connsiteX5" fmla="*/ 160668 w 183081"/>
                <a:gd name="connsiteY5" fmla="*/ 628650 h 691860"/>
                <a:gd name="connsiteX6" fmla="*/ 113043 w 183081"/>
                <a:gd name="connsiteY6" fmla="*/ 509588 h 691860"/>
                <a:gd name="connsiteX7" fmla="*/ 49543 w 183081"/>
                <a:gd name="connsiteY7" fmla="*/ 396875 h 691860"/>
                <a:gd name="connsiteX8" fmla="*/ 44781 w 183081"/>
                <a:gd name="connsiteY8" fmla="*/ 255588 h 691860"/>
                <a:gd name="connsiteX9" fmla="*/ 3506 w 183081"/>
                <a:gd name="connsiteY9" fmla="*/ 112713 h 691860"/>
                <a:gd name="connsiteX10" fmla="*/ 3506 w 183081"/>
                <a:gd name="connsiteY10" fmla="*/ 3175 h 69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081" h="691860">
                  <a:moveTo>
                    <a:pt x="3506" y="3175"/>
                  </a:moveTo>
                  <a:cubicBezTo>
                    <a:pt x="6152" y="-4762"/>
                    <a:pt x="11973" y="-2381"/>
                    <a:pt x="19381" y="65088"/>
                  </a:cubicBezTo>
                  <a:cubicBezTo>
                    <a:pt x="26789" y="132557"/>
                    <a:pt x="21762" y="310886"/>
                    <a:pt x="47956" y="407988"/>
                  </a:cubicBezTo>
                  <a:cubicBezTo>
                    <a:pt x="74150" y="505090"/>
                    <a:pt x="157229" y="600604"/>
                    <a:pt x="176543" y="647700"/>
                  </a:cubicBezTo>
                  <a:cubicBezTo>
                    <a:pt x="195857" y="694796"/>
                    <a:pt x="166489" y="693738"/>
                    <a:pt x="163843" y="690563"/>
                  </a:cubicBezTo>
                  <a:cubicBezTo>
                    <a:pt x="161197" y="687388"/>
                    <a:pt x="169135" y="658813"/>
                    <a:pt x="160668" y="628650"/>
                  </a:cubicBezTo>
                  <a:cubicBezTo>
                    <a:pt x="152201" y="598488"/>
                    <a:pt x="131564" y="548217"/>
                    <a:pt x="113043" y="509588"/>
                  </a:cubicBezTo>
                  <a:cubicBezTo>
                    <a:pt x="94522" y="470959"/>
                    <a:pt x="60920" y="439208"/>
                    <a:pt x="49543" y="396875"/>
                  </a:cubicBezTo>
                  <a:cubicBezTo>
                    <a:pt x="38166" y="354542"/>
                    <a:pt x="52454" y="302948"/>
                    <a:pt x="44781" y="255588"/>
                  </a:cubicBezTo>
                  <a:cubicBezTo>
                    <a:pt x="37108" y="208228"/>
                    <a:pt x="9856" y="152400"/>
                    <a:pt x="3506" y="112713"/>
                  </a:cubicBezTo>
                  <a:cubicBezTo>
                    <a:pt x="-2844" y="73026"/>
                    <a:pt x="860" y="11112"/>
                    <a:pt x="3506" y="3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9405AF1E-DBD5-465F-8B40-0BCF5ACEA2A8}"/>
                </a:ext>
              </a:extLst>
            </p:cNvPr>
            <p:cNvSpPr/>
            <p:nvPr/>
          </p:nvSpPr>
          <p:spPr>
            <a:xfrm>
              <a:off x="8073710" y="9652106"/>
              <a:ext cx="66592" cy="384018"/>
            </a:xfrm>
            <a:custGeom>
              <a:avLst/>
              <a:gdLst>
                <a:gd name="connsiteX0" fmla="*/ 54290 w 66592"/>
                <a:gd name="connsiteY0" fmla="*/ 4657 h 384018"/>
                <a:gd name="connsiteX1" fmla="*/ 40003 w 66592"/>
                <a:gd name="connsiteY1" fmla="*/ 295169 h 384018"/>
                <a:gd name="connsiteX2" fmla="*/ 315 w 66592"/>
                <a:gd name="connsiteY2" fmla="*/ 376132 h 384018"/>
                <a:gd name="connsiteX3" fmla="*/ 63815 w 66592"/>
                <a:gd name="connsiteY3" fmla="*/ 133244 h 384018"/>
                <a:gd name="connsiteX4" fmla="*/ 54290 w 66592"/>
                <a:gd name="connsiteY4" fmla="*/ 4657 h 38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592" h="384018">
                  <a:moveTo>
                    <a:pt x="54290" y="4657"/>
                  </a:moveTo>
                  <a:cubicBezTo>
                    <a:pt x="50321" y="31645"/>
                    <a:pt x="48999" y="233257"/>
                    <a:pt x="40003" y="295169"/>
                  </a:cubicBezTo>
                  <a:cubicBezTo>
                    <a:pt x="31007" y="357081"/>
                    <a:pt x="-3654" y="403120"/>
                    <a:pt x="315" y="376132"/>
                  </a:cubicBezTo>
                  <a:cubicBezTo>
                    <a:pt x="4284" y="349145"/>
                    <a:pt x="55084" y="192246"/>
                    <a:pt x="63815" y="133244"/>
                  </a:cubicBezTo>
                  <a:cubicBezTo>
                    <a:pt x="72546" y="74242"/>
                    <a:pt x="58259" y="-22331"/>
                    <a:pt x="54290" y="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E6793F08-1512-44F1-B70D-B750F0E479CD}"/>
                </a:ext>
              </a:extLst>
            </p:cNvPr>
            <p:cNvSpPr/>
            <p:nvPr/>
          </p:nvSpPr>
          <p:spPr>
            <a:xfrm>
              <a:off x="8013667" y="9794215"/>
              <a:ext cx="33387" cy="340370"/>
            </a:xfrm>
            <a:custGeom>
              <a:avLst/>
              <a:gdLst>
                <a:gd name="connsiteX0" fmla="*/ 33 w 33387"/>
                <a:gd name="connsiteY0" fmla="*/ 3835 h 340370"/>
                <a:gd name="connsiteX1" fmla="*/ 33371 w 33387"/>
                <a:gd name="connsiteY1" fmla="*/ 226085 h 340370"/>
                <a:gd name="connsiteX2" fmla="*/ 4796 w 33387"/>
                <a:gd name="connsiteY2" fmla="*/ 338798 h 340370"/>
                <a:gd name="connsiteX3" fmla="*/ 27021 w 33387"/>
                <a:gd name="connsiteY3" fmla="*/ 148298 h 340370"/>
                <a:gd name="connsiteX4" fmla="*/ 27021 w 33387"/>
                <a:gd name="connsiteY4" fmla="*/ 89560 h 340370"/>
                <a:gd name="connsiteX5" fmla="*/ 33 w 33387"/>
                <a:gd name="connsiteY5" fmla="*/ 3835 h 34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87" h="340370">
                  <a:moveTo>
                    <a:pt x="33" y="3835"/>
                  </a:moveTo>
                  <a:cubicBezTo>
                    <a:pt x="1091" y="26589"/>
                    <a:pt x="32577" y="170258"/>
                    <a:pt x="33371" y="226085"/>
                  </a:cubicBezTo>
                  <a:cubicBezTo>
                    <a:pt x="34165" y="281912"/>
                    <a:pt x="5854" y="351762"/>
                    <a:pt x="4796" y="338798"/>
                  </a:cubicBezTo>
                  <a:cubicBezTo>
                    <a:pt x="3738" y="325834"/>
                    <a:pt x="23317" y="189838"/>
                    <a:pt x="27021" y="148298"/>
                  </a:cubicBezTo>
                  <a:cubicBezTo>
                    <a:pt x="30725" y="106758"/>
                    <a:pt x="30725" y="113108"/>
                    <a:pt x="27021" y="89560"/>
                  </a:cubicBezTo>
                  <a:cubicBezTo>
                    <a:pt x="23317" y="66012"/>
                    <a:pt x="-1025" y="-18919"/>
                    <a:pt x="33" y="38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D9DBB02F-27BA-4112-85B0-9589A8EAC35D}"/>
                </a:ext>
              </a:extLst>
            </p:cNvPr>
            <p:cNvSpPr/>
            <p:nvPr/>
          </p:nvSpPr>
          <p:spPr>
            <a:xfrm>
              <a:off x="7847268" y="7497061"/>
              <a:ext cx="168825" cy="315567"/>
            </a:xfrm>
            <a:custGeom>
              <a:avLst/>
              <a:gdLst>
                <a:gd name="connsiteX0" fmla="*/ 3449 w 168825"/>
                <a:gd name="connsiteY0" fmla="*/ 172 h 315567"/>
                <a:gd name="connsiteX1" fmla="*/ 138915 w 168825"/>
                <a:gd name="connsiteY1" fmla="*/ 48856 h 315567"/>
                <a:gd name="connsiteX2" fmla="*/ 147382 w 168825"/>
                <a:gd name="connsiteY2" fmla="*/ 199139 h 315567"/>
                <a:gd name="connsiteX3" fmla="*/ 168549 w 168825"/>
                <a:gd name="connsiteY3" fmla="*/ 315556 h 315567"/>
                <a:gd name="connsiteX4" fmla="*/ 157965 w 168825"/>
                <a:gd name="connsiteY4" fmla="*/ 192789 h 315567"/>
                <a:gd name="connsiteX5" fmla="*/ 136799 w 168825"/>
                <a:gd name="connsiteY5" fmla="*/ 84839 h 315567"/>
                <a:gd name="connsiteX6" fmla="*/ 45782 w 168825"/>
                <a:gd name="connsiteY6" fmla="*/ 34039 h 315567"/>
                <a:gd name="connsiteX7" fmla="*/ 3449 w 168825"/>
                <a:gd name="connsiteY7" fmla="*/ 172 h 3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25" h="315567">
                  <a:moveTo>
                    <a:pt x="3449" y="172"/>
                  </a:moveTo>
                  <a:cubicBezTo>
                    <a:pt x="18971" y="2642"/>
                    <a:pt x="114926" y="15695"/>
                    <a:pt x="138915" y="48856"/>
                  </a:cubicBezTo>
                  <a:cubicBezTo>
                    <a:pt x="162904" y="82017"/>
                    <a:pt x="142443" y="154689"/>
                    <a:pt x="147382" y="199139"/>
                  </a:cubicBezTo>
                  <a:cubicBezTo>
                    <a:pt x="152321" y="243589"/>
                    <a:pt x="166785" y="316614"/>
                    <a:pt x="168549" y="315556"/>
                  </a:cubicBezTo>
                  <a:cubicBezTo>
                    <a:pt x="170313" y="314498"/>
                    <a:pt x="163257" y="231242"/>
                    <a:pt x="157965" y="192789"/>
                  </a:cubicBezTo>
                  <a:cubicBezTo>
                    <a:pt x="152673" y="154336"/>
                    <a:pt x="155496" y="111297"/>
                    <a:pt x="136799" y="84839"/>
                  </a:cubicBezTo>
                  <a:cubicBezTo>
                    <a:pt x="118102" y="58381"/>
                    <a:pt x="62715" y="45681"/>
                    <a:pt x="45782" y="34039"/>
                  </a:cubicBezTo>
                  <a:cubicBezTo>
                    <a:pt x="28849" y="22397"/>
                    <a:pt x="-12073" y="-2298"/>
                    <a:pt x="3449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8E0CDCF9-B052-4AF3-8A43-0CB6EFA559A4}"/>
                </a:ext>
              </a:extLst>
            </p:cNvPr>
            <p:cNvSpPr/>
            <p:nvPr/>
          </p:nvSpPr>
          <p:spPr>
            <a:xfrm>
              <a:off x="7890471" y="7518434"/>
              <a:ext cx="76720" cy="293724"/>
            </a:xfrm>
            <a:custGeom>
              <a:avLst/>
              <a:gdLst>
                <a:gd name="connsiteX0" fmla="*/ 462 w 76720"/>
                <a:gd name="connsiteY0" fmla="*/ 2083 h 293724"/>
                <a:gd name="connsiteX1" fmla="*/ 23746 w 76720"/>
                <a:gd name="connsiteY1" fmla="*/ 177766 h 293724"/>
                <a:gd name="connsiteX2" fmla="*/ 76662 w 76720"/>
                <a:gd name="connsiteY2" fmla="*/ 292066 h 293724"/>
                <a:gd name="connsiteX3" fmla="*/ 34329 w 76720"/>
                <a:gd name="connsiteY3" fmla="*/ 234916 h 293724"/>
                <a:gd name="connsiteX4" fmla="*/ 42796 w 76720"/>
                <a:gd name="connsiteY4" fmla="*/ 90983 h 293724"/>
                <a:gd name="connsiteX5" fmla="*/ 462 w 76720"/>
                <a:gd name="connsiteY5" fmla="*/ 2083 h 2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20" h="293724">
                  <a:moveTo>
                    <a:pt x="462" y="2083"/>
                  </a:moveTo>
                  <a:cubicBezTo>
                    <a:pt x="-2713" y="16547"/>
                    <a:pt x="11046" y="129436"/>
                    <a:pt x="23746" y="177766"/>
                  </a:cubicBezTo>
                  <a:cubicBezTo>
                    <a:pt x="36446" y="226096"/>
                    <a:pt x="74898" y="282541"/>
                    <a:pt x="76662" y="292066"/>
                  </a:cubicBezTo>
                  <a:cubicBezTo>
                    <a:pt x="78426" y="301591"/>
                    <a:pt x="39973" y="268430"/>
                    <a:pt x="34329" y="234916"/>
                  </a:cubicBezTo>
                  <a:cubicBezTo>
                    <a:pt x="28685" y="201402"/>
                    <a:pt x="48441" y="130141"/>
                    <a:pt x="42796" y="90983"/>
                  </a:cubicBezTo>
                  <a:cubicBezTo>
                    <a:pt x="37152" y="51825"/>
                    <a:pt x="3637" y="-12381"/>
                    <a:pt x="462" y="2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2C2D8FA3-41E2-42E6-BAA5-898C68C3B18B}"/>
                </a:ext>
              </a:extLst>
            </p:cNvPr>
            <p:cNvSpPr/>
            <p:nvPr/>
          </p:nvSpPr>
          <p:spPr>
            <a:xfrm>
              <a:off x="7915774" y="7702503"/>
              <a:ext cx="81177" cy="96111"/>
            </a:xfrm>
            <a:custGeom>
              <a:avLst/>
              <a:gdLst>
                <a:gd name="connsiteX0" fmla="*/ 2676 w 81177"/>
                <a:gd name="connsiteY0" fmla="*/ 47 h 96111"/>
                <a:gd name="connsiteX1" fmla="*/ 80993 w 81177"/>
                <a:gd name="connsiteY1" fmla="*/ 91064 h 96111"/>
                <a:gd name="connsiteX2" fmla="*/ 23843 w 81177"/>
                <a:gd name="connsiteY2" fmla="*/ 78364 h 96111"/>
                <a:gd name="connsiteX3" fmla="*/ 2676 w 81177"/>
                <a:gd name="connsiteY3" fmla="*/ 47 h 9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77" h="96111">
                  <a:moveTo>
                    <a:pt x="2676" y="47"/>
                  </a:moveTo>
                  <a:cubicBezTo>
                    <a:pt x="12201" y="2164"/>
                    <a:pt x="77465" y="78011"/>
                    <a:pt x="80993" y="91064"/>
                  </a:cubicBezTo>
                  <a:cubicBezTo>
                    <a:pt x="84521" y="104117"/>
                    <a:pt x="36543" y="88947"/>
                    <a:pt x="23843" y="78364"/>
                  </a:cubicBezTo>
                  <a:cubicBezTo>
                    <a:pt x="11143" y="67781"/>
                    <a:pt x="-6849" y="-2070"/>
                    <a:pt x="2676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933CE9A3-28B1-4B3C-A27B-FD511A95B583}"/>
                </a:ext>
              </a:extLst>
            </p:cNvPr>
            <p:cNvSpPr/>
            <p:nvPr/>
          </p:nvSpPr>
          <p:spPr>
            <a:xfrm>
              <a:off x="8017871" y="7796958"/>
              <a:ext cx="97455" cy="411961"/>
            </a:xfrm>
            <a:custGeom>
              <a:avLst/>
              <a:gdLst>
                <a:gd name="connsiteX0" fmla="*/ 62 w 97455"/>
                <a:gd name="connsiteY0" fmla="*/ 842 h 411961"/>
                <a:gd name="connsiteX1" fmla="*/ 44512 w 97455"/>
                <a:gd name="connsiteY1" fmla="*/ 210392 h 411961"/>
                <a:gd name="connsiteX2" fmla="*/ 59329 w 97455"/>
                <a:gd name="connsiteY2" fmla="*/ 320459 h 411961"/>
                <a:gd name="connsiteX3" fmla="*/ 97429 w 97455"/>
                <a:gd name="connsiteY3" fmla="*/ 411475 h 411961"/>
                <a:gd name="connsiteX4" fmla="*/ 52979 w 97455"/>
                <a:gd name="connsiteY4" fmla="*/ 280242 h 411961"/>
                <a:gd name="connsiteX5" fmla="*/ 52979 w 97455"/>
                <a:gd name="connsiteY5" fmla="*/ 189225 h 411961"/>
                <a:gd name="connsiteX6" fmla="*/ 55096 w 97455"/>
                <a:gd name="connsiteY6" fmla="*/ 138425 h 411961"/>
                <a:gd name="connsiteX7" fmla="*/ 62 w 97455"/>
                <a:gd name="connsiteY7" fmla="*/ 842 h 41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55" h="411961">
                  <a:moveTo>
                    <a:pt x="62" y="842"/>
                  </a:moveTo>
                  <a:cubicBezTo>
                    <a:pt x="-1702" y="12837"/>
                    <a:pt x="34634" y="157123"/>
                    <a:pt x="44512" y="210392"/>
                  </a:cubicBezTo>
                  <a:cubicBezTo>
                    <a:pt x="54390" y="263661"/>
                    <a:pt x="50509" y="286945"/>
                    <a:pt x="59329" y="320459"/>
                  </a:cubicBezTo>
                  <a:cubicBezTo>
                    <a:pt x="68149" y="353973"/>
                    <a:pt x="98487" y="418178"/>
                    <a:pt x="97429" y="411475"/>
                  </a:cubicBezTo>
                  <a:cubicBezTo>
                    <a:pt x="96371" y="404772"/>
                    <a:pt x="60387" y="317284"/>
                    <a:pt x="52979" y="280242"/>
                  </a:cubicBezTo>
                  <a:cubicBezTo>
                    <a:pt x="45571" y="243200"/>
                    <a:pt x="52626" y="212861"/>
                    <a:pt x="52979" y="189225"/>
                  </a:cubicBezTo>
                  <a:cubicBezTo>
                    <a:pt x="53332" y="165589"/>
                    <a:pt x="61093" y="168411"/>
                    <a:pt x="55096" y="138425"/>
                  </a:cubicBezTo>
                  <a:cubicBezTo>
                    <a:pt x="49099" y="108439"/>
                    <a:pt x="1826" y="-11153"/>
                    <a:pt x="62" y="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35122CE2-3F92-4475-8969-AA7C5211376F}"/>
                </a:ext>
              </a:extLst>
            </p:cNvPr>
            <p:cNvSpPr/>
            <p:nvPr/>
          </p:nvSpPr>
          <p:spPr>
            <a:xfrm>
              <a:off x="8100803" y="8176451"/>
              <a:ext cx="103172" cy="321984"/>
            </a:xfrm>
            <a:custGeom>
              <a:avLst/>
              <a:gdLst>
                <a:gd name="connsiteX0" fmla="*/ 1797 w 103172"/>
                <a:gd name="connsiteY0" fmla="*/ 2349 h 321984"/>
                <a:gd name="connsiteX1" fmla="*/ 99164 w 103172"/>
                <a:gd name="connsiteY1" fmla="*/ 199199 h 321984"/>
                <a:gd name="connsiteX2" fmla="*/ 82230 w 103172"/>
                <a:gd name="connsiteY2" fmla="*/ 321966 h 321984"/>
                <a:gd name="connsiteX3" fmla="*/ 61064 w 103172"/>
                <a:gd name="connsiteY3" fmla="*/ 207666 h 321984"/>
                <a:gd name="connsiteX4" fmla="*/ 37780 w 103172"/>
                <a:gd name="connsiteY4" fmla="*/ 97599 h 321984"/>
                <a:gd name="connsiteX5" fmla="*/ 1797 w 103172"/>
                <a:gd name="connsiteY5" fmla="*/ 2349 h 32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172" h="321984">
                  <a:moveTo>
                    <a:pt x="1797" y="2349"/>
                  </a:moveTo>
                  <a:cubicBezTo>
                    <a:pt x="12028" y="19282"/>
                    <a:pt x="85759" y="145930"/>
                    <a:pt x="99164" y="199199"/>
                  </a:cubicBezTo>
                  <a:cubicBezTo>
                    <a:pt x="112570" y="252469"/>
                    <a:pt x="88580" y="320555"/>
                    <a:pt x="82230" y="321966"/>
                  </a:cubicBezTo>
                  <a:cubicBezTo>
                    <a:pt x="75880" y="323377"/>
                    <a:pt x="68472" y="245061"/>
                    <a:pt x="61064" y="207666"/>
                  </a:cubicBezTo>
                  <a:cubicBezTo>
                    <a:pt x="53656" y="170272"/>
                    <a:pt x="47658" y="130760"/>
                    <a:pt x="37780" y="97599"/>
                  </a:cubicBezTo>
                  <a:cubicBezTo>
                    <a:pt x="27902" y="64438"/>
                    <a:pt x="-8434" y="-14584"/>
                    <a:pt x="1797" y="2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7BE7E69-624E-4D59-8FD0-0D68DE616707}"/>
                </a:ext>
              </a:extLst>
            </p:cNvPr>
            <p:cNvSpPr/>
            <p:nvPr/>
          </p:nvSpPr>
          <p:spPr>
            <a:xfrm>
              <a:off x="8186434" y="8485104"/>
              <a:ext cx="74923" cy="398188"/>
            </a:xfrm>
            <a:custGeom>
              <a:avLst/>
              <a:gdLst>
                <a:gd name="connsiteX0" fmla="*/ 833 w 74923"/>
                <a:gd name="connsiteY0" fmla="*/ 613 h 398188"/>
                <a:gd name="connsiteX1" fmla="*/ 43166 w 74923"/>
                <a:gd name="connsiteY1" fmla="*/ 138196 h 398188"/>
                <a:gd name="connsiteX2" fmla="*/ 24116 w 74923"/>
                <a:gd name="connsiteY2" fmla="*/ 396429 h 398188"/>
                <a:gd name="connsiteX3" fmla="*/ 74916 w 74923"/>
                <a:gd name="connsiteY3" fmla="*/ 244029 h 398188"/>
                <a:gd name="connsiteX4" fmla="*/ 19883 w 74923"/>
                <a:gd name="connsiteY4" fmla="*/ 93746 h 398188"/>
                <a:gd name="connsiteX5" fmla="*/ 833 w 74923"/>
                <a:gd name="connsiteY5" fmla="*/ 613 h 39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23" h="398188">
                  <a:moveTo>
                    <a:pt x="833" y="613"/>
                  </a:moveTo>
                  <a:cubicBezTo>
                    <a:pt x="4714" y="8021"/>
                    <a:pt x="39286" y="72227"/>
                    <a:pt x="43166" y="138196"/>
                  </a:cubicBezTo>
                  <a:cubicBezTo>
                    <a:pt x="47046" y="204165"/>
                    <a:pt x="18824" y="378790"/>
                    <a:pt x="24116" y="396429"/>
                  </a:cubicBezTo>
                  <a:cubicBezTo>
                    <a:pt x="29408" y="414068"/>
                    <a:pt x="75621" y="294476"/>
                    <a:pt x="74916" y="244029"/>
                  </a:cubicBezTo>
                  <a:cubicBezTo>
                    <a:pt x="74211" y="193582"/>
                    <a:pt x="32583" y="132904"/>
                    <a:pt x="19883" y="93746"/>
                  </a:cubicBezTo>
                  <a:cubicBezTo>
                    <a:pt x="7183" y="54588"/>
                    <a:pt x="-3048" y="-6795"/>
                    <a:pt x="833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257FE2E0-0C17-4BF8-815D-9A529CF56222}"/>
                </a:ext>
              </a:extLst>
            </p:cNvPr>
            <p:cNvSpPr/>
            <p:nvPr/>
          </p:nvSpPr>
          <p:spPr>
            <a:xfrm>
              <a:off x="8185989" y="8819063"/>
              <a:ext cx="63339" cy="832756"/>
            </a:xfrm>
            <a:custGeom>
              <a:avLst/>
              <a:gdLst>
                <a:gd name="connsiteX0" fmla="*/ 39378 w 63339"/>
                <a:gd name="connsiteY0" fmla="*/ 24370 h 832756"/>
                <a:gd name="connsiteX1" fmla="*/ 22444 w 63339"/>
                <a:gd name="connsiteY1" fmla="*/ 441354 h 832756"/>
                <a:gd name="connsiteX2" fmla="*/ 1278 w 63339"/>
                <a:gd name="connsiteY2" fmla="*/ 642437 h 832756"/>
                <a:gd name="connsiteX3" fmla="*/ 62661 w 63339"/>
                <a:gd name="connsiteY3" fmla="*/ 830820 h 832756"/>
                <a:gd name="connsiteX4" fmla="*/ 35144 w 63339"/>
                <a:gd name="connsiteY4" fmla="*/ 724987 h 832756"/>
                <a:gd name="connsiteX5" fmla="*/ 52078 w 63339"/>
                <a:gd name="connsiteY5" fmla="*/ 485804 h 832756"/>
                <a:gd name="connsiteX6" fmla="*/ 58428 w 63339"/>
                <a:gd name="connsiteY6" fmla="*/ 94220 h 832756"/>
                <a:gd name="connsiteX7" fmla="*/ 39378 w 63339"/>
                <a:gd name="connsiteY7" fmla="*/ 24370 h 83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39" h="832756">
                  <a:moveTo>
                    <a:pt x="39378" y="24370"/>
                  </a:moveTo>
                  <a:cubicBezTo>
                    <a:pt x="33381" y="82226"/>
                    <a:pt x="28794" y="338343"/>
                    <a:pt x="22444" y="441354"/>
                  </a:cubicBezTo>
                  <a:cubicBezTo>
                    <a:pt x="16094" y="544365"/>
                    <a:pt x="-5425" y="577526"/>
                    <a:pt x="1278" y="642437"/>
                  </a:cubicBezTo>
                  <a:cubicBezTo>
                    <a:pt x="7981" y="707348"/>
                    <a:pt x="57017" y="817062"/>
                    <a:pt x="62661" y="830820"/>
                  </a:cubicBezTo>
                  <a:cubicBezTo>
                    <a:pt x="68305" y="844578"/>
                    <a:pt x="36908" y="782490"/>
                    <a:pt x="35144" y="724987"/>
                  </a:cubicBezTo>
                  <a:cubicBezTo>
                    <a:pt x="33380" y="667484"/>
                    <a:pt x="48197" y="590932"/>
                    <a:pt x="52078" y="485804"/>
                  </a:cubicBezTo>
                  <a:cubicBezTo>
                    <a:pt x="55959" y="380676"/>
                    <a:pt x="60192" y="167951"/>
                    <a:pt x="58428" y="94220"/>
                  </a:cubicBezTo>
                  <a:cubicBezTo>
                    <a:pt x="56664" y="20489"/>
                    <a:pt x="45375" y="-33486"/>
                    <a:pt x="39378" y="24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9DFF819A-D6D9-495E-B004-3694CDCF8FEA}"/>
                </a:ext>
              </a:extLst>
            </p:cNvPr>
            <p:cNvSpPr/>
            <p:nvPr/>
          </p:nvSpPr>
          <p:spPr>
            <a:xfrm>
              <a:off x="8032824" y="9585010"/>
              <a:ext cx="232459" cy="1077643"/>
            </a:xfrm>
            <a:custGeom>
              <a:avLst/>
              <a:gdLst>
                <a:gd name="connsiteX0" fmla="*/ 205243 w 232459"/>
                <a:gd name="connsiteY0" fmla="*/ 1373 h 1077643"/>
                <a:gd name="connsiteX1" fmla="*/ 230643 w 232459"/>
                <a:gd name="connsiteY1" fmla="*/ 191873 h 1077643"/>
                <a:gd name="connsiteX2" fmla="*/ 150209 w 232459"/>
                <a:gd name="connsiteY2" fmla="*/ 458573 h 1077643"/>
                <a:gd name="connsiteX3" fmla="*/ 44376 w 232459"/>
                <a:gd name="connsiteY3" fmla="*/ 860740 h 1077643"/>
                <a:gd name="connsiteX4" fmla="*/ 23209 w 232459"/>
                <a:gd name="connsiteY4" fmla="*/ 1074523 h 1077643"/>
                <a:gd name="connsiteX5" fmla="*/ 10509 w 232459"/>
                <a:gd name="connsiteY5" fmla="*/ 943290 h 1077643"/>
                <a:gd name="connsiteX6" fmla="*/ 188309 w 232459"/>
                <a:gd name="connsiteY6" fmla="*/ 382373 h 1077643"/>
                <a:gd name="connsiteX7" fmla="*/ 203126 w 232459"/>
                <a:gd name="connsiteY7" fmla="*/ 191873 h 1077643"/>
                <a:gd name="connsiteX8" fmla="*/ 192543 w 232459"/>
                <a:gd name="connsiteY8" fmla="*/ 109323 h 1077643"/>
                <a:gd name="connsiteX9" fmla="*/ 205243 w 232459"/>
                <a:gd name="connsiteY9" fmla="*/ 1373 h 10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459" h="1077643">
                  <a:moveTo>
                    <a:pt x="205243" y="1373"/>
                  </a:moveTo>
                  <a:cubicBezTo>
                    <a:pt x="211593" y="15131"/>
                    <a:pt x="239815" y="115673"/>
                    <a:pt x="230643" y="191873"/>
                  </a:cubicBezTo>
                  <a:cubicBezTo>
                    <a:pt x="221471" y="268073"/>
                    <a:pt x="181254" y="347095"/>
                    <a:pt x="150209" y="458573"/>
                  </a:cubicBezTo>
                  <a:cubicBezTo>
                    <a:pt x="119164" y="570051"/>
                    <a:pt x="65543" y="758082"/>
                    <a:pt x="44376" y="860740"/>
                  </a:cubicBezTo>
                  <a:cubicBezTo>
                    <a:pt x="23209" y="963398"/>
                    <a:pt x="28853" y="1060765"/>
                    <a:pt x="23209" y="1074523"/>
                  </a:cubicBezTo>
                  <a:cubicBezTo>
                    <a:pt x="17565" y="1088281"/>
                    <a:pt x="-17008" y="1058648"/>
                    <a:pt x="10509" y="943290"/>
                  </a:cubicBezTo>
                  <a:cubicBezTo>
                    <a:pt x="38026" y="827932"/>
                    <a:pt x="156206" y="507609"/>
                    <a:pt x="188309" y="382373"/>
                  </a:cubicBezTo>
                  <a:cubicBezTo>
                    <a:pt x="220412" y="257137"/>
                    <a:pt x="202420" y="237381"/>
                    <a:pt x="203126" y="191873"/>
                  </a:cubicBezTo>
                  <a:cubicBezTo>
                    <a:pt x="203832" y="146365"/>
                    <a:pt x="191838" y="137545"/>
                    <a:pt x="192543" y="109323"/>
                  </a:cubicBezTo>
                  <a:cubicBezTo>
                    <a:pt x="193248" y="81101"/>
                    <a:pt x="198893" y="-12385"/>
                    <a:pt x="205243" y="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E28AAA3-3713-4380-AA54-7A34CB05564B}"/>
                </a:ext>
              </a:extLst>
            </p:cNvPr>
            <p:cNvSpPr/>
            <p:nvPr/>
          </p:nvSpPr>
          <p:spPr>
            <a:xfrm>
              <a:off x="8077193" y="7983498"/>
              <a:ext cx="116487" cy="358943"/>
            </a:xfrm>
            <a:custGeom>
              <a:avLst/>
              <a:gdLst>
                <a:gd name="connsiteX0" fmla="*/ 7 w 116487"/>
                <a:gd name="connsiteY0" fmla="*/ 40 h 358943"/>
                <a:gd name="connsiteX1" fmla="*/ 80970 w 116487"/>
                <a:gd name="connsiteY1" fmla="*/ 31790 h 358943"/>
                <a:gd name="connsiteX2" fmla="*/ 88907 w 116487"/>
                <a:gd name="connsiteY2" fmla="*/ 95290 h 358943"/>
                <a:gd name="connsiteX3" fmla="*/ 98432 w 116487"/>
                <a:gd name="connsiteY3" fmla="*/ 242927 h 358943"/>
                <a:gd name="connsiteX4" fmla="*/ 98432 w 116487"/>
                <a:gd name="connsiteY4" fmla="*/ 358815 h 358943"/>
                <a:gd name="connsiteX5" fmla="*/ 112720 w 116487"/>
                <a:gd name="connsiteY5" fmla="*/ 261977 h 358943"/>
                <a:gd name="connsiteX6" fmla="*/ 114307 w 116487"/>
                <a:gd name="connsiteY6" fmla="*/ 96877 h 358943"/>
                <a:gd name="connsiteX7" fmla="*/ 85732 w 116487"/>
                <a:gd name="connsiteY7" fmla="*/ 27027 h 358943"/>
                <a:gd name="connsiteX8" fmla="*/ 7 w 116487"/>
                <a:gd name="connsiteY8" fmla="*/ 40 h 35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487" h="358943">
                  <a:moveTo>
                    <a:pt x="7" y="40"/>
                  </a:moveTo>
                  <a:cubicBezTo>
                    <a:pt x="-787" y="834"/>
                    <a:pt x="66153" y="15915"/>
                    <a:pt x="80970" y="31790"/>
                  </a:cubicBezTo>
                  <a:cubicBezTo>
                    <a:pt x="95787" y="47665"/>
                    <a:pt x="85997" y="60101"/>
                    <a:pt x="88907" y="95290"/>
                  </a:cubicBezTo>
                  <a:cubicBezTo>
                    <a:pt x="91817" y="130479"/>
                    <a:pt x="96845" y="199006"/>
                    <a:pt x="98432" y="242927"/>
                  </a:cubicBezTo>
                  <a:cubicBezTo>
                    <a:pt x="100019" y="286848"/>
                    <a:pt x="96051" y="355640"/>
                    <a:pt x="98432" y="358815"/>
                  </a:cubicBezTo>
                  <a:cubicBezTo>
                    <a:pt x="100813" y="361990"/>
                    <a:pt x="110074" y="305633"/>
                    <a:pt x="112720" y="261977"/>
                  </a:cubicBezTo>
                  <a:cubicBezTo>
                    <a:pt x="115366" y="218321"/>
                    <a:pt x="118805" y="136035"/>
                    <a:pt x="114307" y="96877"/>
                  </a:cubicBezTo>
                  <a:cubicBezTo>
                    <a:pt x="109809" y="57719"/>
                    <a:pt x="102136" y="43960"/>
                    <a:pt x="85732" y="27027"/>
                  </a:cubicBezTo>
                  <a:cubicBezTo>
                    <a:pt x="69328" y="10094"/>
                    <a:pt x="801" y="-754"/>
                    <a:pt x="7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258251F5-8216-40A4-ABD5-955E4268DC03}"/>
                </a:ext>
              </a:extLst>
            </p:cNvPr>
            <p:cNvSpPr/>
            <p:nvPr/>
          </p:nvSpPr>
          <p:spPr>
            <a:xfrm>
              <a:off x="8088373" y="7992901"/>
              <a:ext cx="19137" cy="152209"/>
            </a:xfrm>
            <a:custGeom>
              <a:avLst/>
              <a:gdLst>
                <a:gd name="connsiteX0" fmla="*/ 18990 w 19137"/>
                <a:gd name="connsiteY0" fmla="*/ 162 h 152209"/>
                <a:gd name="connsiteX1" fmla="*/ 9465 w 19137"/>
                <a:gd name="connsiteY1" fmla="*/ 123987 h 152209"/>
                <a:gd name="connsiteX2" fmla="*/ 1527 w 19137"/>
                <a:gd name="connsiteY2" fmla="*/ 150974 h 152209"/>
                <a:gd name="connsiteX3" fmla="*/ 1527 w 19137"/>
                <a:gd name="connsiteY3" fmla="*/ 98587 h 152209"/>
                <a:gd name="connsiteX4" fmla="*/ 18990 w 19137"/>
                <a:gd name="connsiteY4" fmla="*/ 162 h 15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37" h="152209">
                  <a:moveTo>
                    <a:pt x="18990" y="162"/>
                  </a:moveTo>
                  <a:cubicBezTo>
                    <a:pt x="20313" y="4395"/>
                    <a:pt x="12375" y="98852"/>
                    <a:pt x="9465" y="123987"/>
                  </a:cubicBezTo>
                  <a:cubicBezTo>
                    <a:pt x="6554" y="149122"/>
                    <a:pt x="2850" y="155207"/>
                    <a:pt x="1527" y="150974"/>
                  </a:cubicBezTo>
                  <a:cubicBezTo>
                    <a:pt x="204" y="146741"/>
                    <a:pt x="-1119" y="121341"/>
                    <a:pt x="1527" y="98587"/>
                  </a:cubicBezTo>
                  <a:cubicBezTo>
                    <a:pt x="4173" y="75833"/>
                    <a:pt x="17667" y="-4071"/>
                    <a:pt x="18990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680F40BA-21A8-45E9-B9F3-0F51257779C8}"/>
                </a:ext>
              </a:extLst>
            </p:cNvPr>
            <p:cNvSpPr/>
            <p:nvPr/>
          </p:nvSpPr>
          <p:spPr>
            <a:xfrm>
              <a:off x="6762739" y="9938942"/>
              <a:ext cx="406101" cy="119466"/>
            </a:xfrm>
            <a:custGeom>
              <a:avLst/>
              <a:gdLst>
                <a:gd name="connsiteX0" fmla="*/ 400061 w 406101"/>
                <a:gd name="connsiteY0" fmla="*/ 77125 h 119466"/>
                <a:gd name="connsiteX1" fmla="*/ 192628 w 406101"/>
                <a:gd name="connsiteY1" fmla="*/ 70775 h 119466"/>
                <a:gd name="connsiteX2" fmla="*/ 11 w 406101"/>
                <a:gd name="connsiteY2" fmla="*/ 119458 h 119466"/>
                <a:gd name="connsiteX3" fmla="*/ 201094 w 406101"/>
                <a:gd name="connsiteY3" fmla="*/ 66541 h 119466"/>
                <a:gd name="connsiteX4" fmla="*/ 328094 w 406101"/>
                <a:gd name="connsiteY4" fmla="*/ 30558 h 119466"/>
                <a:gd name="connsiteX5" fmla="*/ 349261 w 406101"/>
                <a:gd name="connsiteY5" fmla="*/ 925 h 119466"/>
                <a:gd name="connsiteX6" fmla="*/ 400061 w 406101"/>
                <a:gd name="connsiteY6" fmla="*/ 77125 h 11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101" h="119466">
                  <a:moveTo>
                    <a:pt x="400061" y="77125"/>
                  </a:moveTo>
                  <a:cubicBezTo>
                    <a:pt x="373955" y="88767"/>
                    <a:pt x="259303" y="63719"/>
                    <a:pt x="192628" y="70775"/>
                  </a:cubicBezTo>
                  <a:cubicBezTo>
                    <a:pt x="125953" y="77831"/>
                    <a:pt x="-1400" y="120164"/>
                    <a:pt x="11" y="119458"/>
                  </a:cubicBezTo>
                  <a:cubicBezTo>
                    <a:pt x="1422" y="118752"/>
                    <a:pt x="146413" y="81358"/>
                    <a:pt x="201094" y="66541"/>
                  </a:cubicBezTo>
                  <a:cubicBezTo>
                    <a:pt x="255774" y="51724"/>
                    <a:pt x="303400" y="41494"/>
                    <a:pt x="328094" y="30558"/>
                  </a:cubicBezTo>
                  <a:cubicBezTo>
                    <a:pt x="352788" y="19622"/>
                    <a:pt x="338678" y="-5072"/>
                    <a:pt x="349261" y="925"/>
                  </a:cubicBezTo>
                  <a:cubicBezTo>
                    <a:pt x="359844" y="6922"/>
                    <a:pt x="426167" y="65483"/>
                    <a:pt x="400061" y="77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5B747E71-ABB4-49F2-9D44-5E14C22DB7EF}"/>
                </a:ext>
              </a:extLst>
            </p:cNvPr>
            <p:cNvSpPr/>
            <p:nvPr/>
          </p:nvSpPr>
          <p:spPr>
            <a:xfrm>
              <a:off x="6986992" y="10079504"/>
              <a:ext cx="193143" cy="190788"/>
            </a:xfrm>
            <a:custGeom>
              <a:avLst/>
              <a:gdLst>
                <a:gd name="connsiteX0" fmla="*/ 125 w 193143"/>
                <a:gd name="connsiteY0" fmla="*/ 190563 h 190788"/>
                <a:gd name="connsiteX1" fmla="*/ 139825 w 193143"/>
                <a:gd name="connsiteY1" fmla="*/ 137646 h 190788"/>
                <a:gd name="connsiteX2" fmla="*/ 192741 w 193143"/>
                <a:gd name="connsiteY2" fmla="*/ 63 h 190788"/>
                <a:gd name="connsiteX3" fmla="*/ 116541 w 193143"/>
                <a:gd name="connsiteY3" fmla="*/ 120713 h 190788"/>
                <a:gd name="connsiteX4" fmla="*/ 125 w 193143"/>
                <a:gd name="connsiteY4" fmla="*/ 190563 h 19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143" h="190788">
                  <a:moveTo>
                    <a:pt x="125" y="190563"/>
                  </a:moveTo>
                  <a:cubicBezTo>
                    <a:pt x="4006" y="193385"/>
                    <a:pt x="107722" y="169396"/>
                    <a:pt x="139825" y="137646"/>
                  </a:cubicBezTo>
                  <a:cubicBezTo>
                    <a:pt x="171928" y="105896"/>
                    <a:pt x="196622" y="2885"/>
                    <a:pt x="192741" y="63"/>
                  </a:cubicBezTo>
                  <a:cubicBezTo>
                    <a:pt x="188860" y="-2759"/>
                    <a:pt x="149349" y="88963"/>
                    <a:pt x="116541" y="120713"/>
                  </a:cubicBezTo>
                  <a:cubicBezTo>
                    <a:pt x="83733" y="152463"/>
                    <a:pt x="-3756" y="187741"/>
                    <a:pt x="125" y="190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0D0E8225-A846-40DC-8427-303816FF63B4}"/>
                </a:ext>
              </a:extLst>
            </p:cNvPr>
            <p:cNvSpPr/>
            <p:nvPr/>
          </p:nvSpPr>
          <p:spPr>
            <a:xfrm>
              <a:off x="6849843" y="10215861"/>
              <a:ext cx="296227" cy="987786"/>
            </a:xfrm>
            <a:custGeom>
              <a:avLst/>
              <a:gdLst>
                <a:gd name="connsiteX0" fmla="*/ 289674 w 296227"/>
                <a:gd name="connsiteY0" fmla="*/ 9756 h 987786"/>
                <a:gd name="connsiteX1" fmla="*/ 97057 w 296227"/>
                <a:gd name="connsiteY1" fmla="*/ 469072 h 987786"/>
                <a:gd name="connsiteX2" fmla="*/ 1807 w 296227"/>
                <a:gd name="connsiteY2" fmla="*/ 725189 h 987786"/>
                <a:gd name="connsiteX3" fmla="*/ 175374 w 296227"/>
                <a:gd name="connsiteY3" fmla="*/ 983422 h 987786"/>
                <a:gd name="connsiteX4" fmla="*/ 67424 w 296227"/>
                <a:gd name="connsiteY4" fmla="*/ 877589 h 987786"/>
                <a:gd name="connsiteX5" fmla="*/ 1807 w 296227"/>
                <a:gd name="connsiteY5" fmla="*/ 748472 h 987786"/>
                <a:gd name="connsiteX6" fmla="*/ 46257 w 296227"/>
                <a:gd name="connsiteY6" fmla="*/ 570672 h 987786"/>
                <a:gd name="connsiteX7" fmla="*/ 232524 w 296227"/>
                <a:gd name="connsiteY7" fmla="*/ 187556 h 987786"/>
                <a:gd name="connsiteX8" fmla="*/ 289674 w 296227"/>
                <a:gd name="connsiteY8" fmla="*/ 9756 h 9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7" h="987786">
                  <a:moveTo>
                    <a:pt x="289674" y="9756"/>
                  </a:moveTo>
                  <a:cubicBezTo>
                    <a:pt x="267096" y="56675"/>
                    <a:pt x="145035" y="349833"/>
                    <a:pt x="97057" y="469072"/>
                  </a:cubicBezTo>
                  <a:cubicBezTo>
                    <a:pt x="49079" y="588311"/>
                    <a:pt x="-11246" y="639464"/>
                    <a:pt x="1807" y="725189"/>
                  </a:cubicBezTo>
                  <a:cubicBezTo>
                    <a:pt x="14860" y="810914"/>
                    <a:pt x="164438" y="958022"/>
                    <a:pt x="175374" y="983422"/>
                  </a:cubicBezTo>
                  <a:cubicBezTo>
                    <a:pt x="186310" y="1008822"/>
                    <a:pt x="96352" y="916747"/>
                    <a:pt x="67424" y="877589"/>
                  </a:cubicBezTo>
                  <a:cubicBezTo>
                    <a:pt x="38496" y="838431"/>
                    <a:pt x="5335" y="799625"/>
                    <a:pt x="1807" y="748472"/>
                  </a:cubicBezTo>
                  <a:cubicBezTo>
                    <a:pt x="-1721" y="697319"/>
                    <a:pt x="7804" y="664158"/>
                    <a:pt x="46257" y="570672"/>
                  </a:cubicBezTo>
                  <a:cubicBezTo>
                    <a:pt x="84710" y="477186"/>
                    <a:pt x="192660" y="279631"/>
                    <a:pt x="232524" y="187556"/>
                  </a:cubicBezTo>
                  <a:cubicBezTo>
                    <a:pt x="272388" y="95481"/>
                    <a:pt x="312252" y="-37163"/>
                    <a:pt x="289674" y="9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4EFB63C8-BE56-4D66-BA86-13F8B355476B}"/>
                </a:ext>
              </a:extLst>
            </p:cNvPr>
            <p:cNvSpPr/>
            <p:nvPr/>
          </p:nvSpPr>
          <p:spPr>
            <a:xfrm>
              <a:off x="7811020" y="9771563"/>
              <a:ext cx="445419" cy="1354678"/>
            </a:xfrm>
            <a:custGeom>
              <a:avLst/>
              <a:gdLst>
                <a:gd name="connsiteX0" fmla="*/ 443980 w 445419"/>
                <a:gd name="connsiteY0" fmla="*/ 4262 h 1354678"/>
                <a:gd name="connsiteX1" fmla="*/ 253480 w 445419"/>
                <a:gd name="connsiteY1" fmla="*/ 594812 h 1354678"/>
                <a:gd name="connsiteX2" fmla="*/ 126480 w 445419"/>
                <a:gd name="connsiteY2" fmla="*/ 1252037 h 1354678"/>
                <a:gd name="connsiteX3" fmla="*/ 132830 w 445419"/>
                <a:gd name="connsiteY3" fmla="*/ 1334587 h 1354678"/>
                <a:gd name="connsiteX4" fmla="*/ 110605 w 445419"/>
                <a:gd name="connsiteY4" fmla="*/ 1163137 h 1354678"/>
                <a:gd name="connsiteX5" fmla="*/ 151880 w 445419"/>
                <a:gd name="connsiteY5" fmla="*/ 842462 h 1354678"/>
                <a:gd name="connsiteX6" fmla="*/ 234430 w 445419"/>
                <a:gd name="connsiteY6" fmla="*/ 636087 h 1354678"/>
                <a:gd name="connsiteX7" fmla="*/ 256655 w 445419"/>
                <a:gd name="connsiteY7" fmla="*/ 474162 h 1354678"/>
                <a:gd name="connsiteX8" fmla="*/ 310630 w 445419"/>
                <a:gd name="connsiteY8" fmla="*/ 201112 h 1354678"/>
                <a:gd name="connsiteX9" fmla="*/ 186805 w 445419"/>
                <a:gd name="connsiteY9" fmla="*/ 302712 h 1354678"/>
                <a:gd name="connsiteX10" fmla="*/ 177280 w 445419"/>
                <a:gd name="connsiteY10" fmla="*/ 194762 h 1354678"/>
                <a:gd name="connsiteX11" fmla="*/ 97905 w 445419"/>
                <a:gd name="connsiteY11" fmla="*/ 261437 h 1354678"/>
                <a:gd name="connsiteX12" fmla="*/ 78855 w 445419"/>
                <a:gd name="connsiteY12" fmla="*/ 115387 h 1354678"/>
                <a:gd name="connsiteX13" fmla="*/ 101080 w 445419"/>
                <a:gd name="connsiteY13" fmla="*/ 16962 h 1354678"/>
                <a:gd name="connsiteX14" fmla="*/ 91555 w 445419"/>
                <a:gd name="connsiteY14" fmla="*/ 255087 h 1354678"/>
                <a:gd name="connsiteX15" fmla="*/ 202680 w 445419"/>
                <a:gd name="connsiteY15" fmla="*/ 363037 h 1354678"/>
                <a:gd name="connsiteX16" fmla="*/ 2655 w 445419"/>
                <a:gd name="connsiteY16" fmla="*/ 1258387 h 1354678"/>
                <a:gd name="connsiteX17" fmla="*/ 91555 w 445419"/>
                <a:gd name="connsiteY17" fmla="*/ 1290137 h 1354678"/>
                <a:gd name="connsiteX18" fmla="*/ 145530 w 445419"/>
                <a:gd name="connsiteY18" fmla="*/ 905962 h 1354678"/>
                <a:gd name="connsiteX19" fmla="*/ 443980 w 445419"/>
                <a:gd name="connsiteY19" fmla="*/ 4262 h 135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5419" h="1354678">
                  <a:moveTo>
                    <a:pt x="443980" y="4262"/>
                  </a:moveTo>
                  <a:cubicBezTo>
                    <a:pt x="461972" y="-47596"/>
                    <a:pt x="306397" y="386849"/>
                    <a:pt x="253480" y="594812"/>
                  </a:cubicBezTo>
                  <a:cubicBezTo>
                    <a:pt x="200563" y="802775"/>
                    <a:pt x="146588" y="1128741"/>
                    <a:pt x="126480" y="1252037"/>
                  </a:cubicBezTo>
                  <a:cubicBezTo>
                    <a:pt x="106372" y="1375333"/>
                    <a:pt x="135476" y="1349404"/>
                    <a:pt x="132830" y="1334587"/>
                  </a:cubicBezTo>
                  <a:cubicBezTo>
                    <a:pt x="130184" y="1319770"/>
                    <a:pt x="107430" y="1245158"/>
                    <a:pt x="110605" y="1163137"/>
                  </a:cubicBezTo>
                  <a:cubicBezTo>
                    <a:pt x="113780" y="1081116"/>
                    <a:pt x="131242" y="930304"/>
                    <a:pt x="151880" y="842462"/>
                  </a:cubicBezTo>
                  <a:cubicBezTo>
                    <a:pt x="172517" y="754620"/>
                    <a:pt x="216968" y="697470"/>
                    <a:pt x="234430" y="636087"/>
                  </a:cubicBezTo>
                  <a:cubicBezTo>
                    <a:pt x="251892" y="574704"/>
                    <a:pt x="243955" y="546658"/>
                    <a:pt x="256655" y="474162"/>
                  </a:cubicBezTo>
                  <a:cubicBezTo>
                    <a:pt x="269355" y="401666"/>
                    <a:pt x="322272" y="229687"/>
                    <a:pt x="310630" y="201112"/>
                  </a:cubicBezTo>
                  <a:cubicBezTo>
                    <a:pt x="298988" y="172537"/>
                    <a:pt x="209030" y="303770"/>
                    <a:pt x="186805" y="302712"/>
                  </a:cubicBezTo>
                  <a:cubicBezTo>
                    <a:pt x="164580" y="301654"/>
                    <a:pt x="192097" y="201641"/>
                    <a:pt x="177280" y="194762"/>
                  </a:cubicBezTo>
                  <a:cubicBezTo>
                    <a:pt x="162463" y="187883"/>
                    <a:pt x="114309" y="274666"/>
                    <a:pt x="97905" y="261437"/>
                  </a:cubicBezTo>
                  <a:cubicBezTo>
                    <a:pt x="81501" y="248208"/>
                    <a:pt x="78326" y="156133"/>
                    <a:pt x="78855" y="115387"/>
                  </a:cubicBezTo>
                  <a:cubicBezTo>
                    <a:pt x="79384" y="74641"/>
                    <a:pt x="98963" y="-6321"/>
                    <a:pt x="101080" y="16962"/>
                  </a:cubicBezTo>
                  <a:cubicBezTo>
                    <a:pt x="103197" y="40245"/>
                    <a:pt x="74622" y="197408"/>
                    <a:pt x="91555" y="255087"/>
                  </a:cubicBezTo>
                  <a:cubicBezTo>
                    <a:pt x="108488" y="312766"/>
                    <a:pt x="217497" y="195820"/>
                    <a:pt x="202680" y="363037"/>
                  </a:cubicBezTo>
                  <a:cubicBezTo>
                    <a:pt x="187863" y="530254"/>
                    <a:pt x="21176" y="1103870"/>
                    <a:pt x="2655" y="1258387"/>
                  </a:cubicBezTo>
                  <a:cubicBezTo>
                    <a:pt x="-15866" y="1412904"/>
                    <a:pt x="67743" y="1348874"/>
                    <a:pt x="91555" y="1290137"/>
                  </a:cubicBezTo>
                  <a:cubicBezTo>
                    <a:pt x="115367" y="1231400"/>
                    <a:pt x="86793" y="1117099"/>
                    <a:pt x="145530" y="905962"/>
                  </a:cubicBezTo>
                  <a:cubicBezTo>
                    <a:pt x="204267" y="694825"/>
                    <a:pt x="425988" y="56120"/>
                    <a:pt x="443980" y="42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8C262CF1-964C-4A1A-92E9-F3FFEF74FE96}"/>
                </a:ext>
              </a:extLst>
            </p:cNvPr>
            <p:cNvSpPr/>
            <p:nvPr/>
          </p:nvSpPr>
          <p:spPr>
            <a:xfrm>
              <a:off x="7583205" y="9919589"/>
              <a:ext cx="408422" cy="1167580"/>
            </a:xfrm>
            <a:custGeom>
              <a:avLst/>
              <a:gdLst>
                <a:gd name="connsiteX0" fmla="*/ 408270 w 408422"/>
                <a:gd name="connsiteY0" fmla="*/ 14986 h 1167580"/>
                <a:gd name="connsiteX1" fmla="*/ 265395 w 408422"/>
                <a:gd name="connsiteY1" fmla="*/ 576961 h 1167580"/>
                <a:gd name="connsiteX2" fmla="*/ 11395 w 408422"/>
                <a:gd name="connsiteY2" fmla="*/ 1164336 h 1167580"/>
                <a:gd name="connsiteX3" fmla="*/ 68545 w 408422"/>
                <a:gd name="connsiteY3" fmla="*/ 786511 h 1167580"/>
                <a:gd name="connsiteX4" fmla="*/ 287620 w 408422"/>
                <a:gd name="connsiteY4" fmla="*/ 218186 h 1167580"/>
                <a:gd name="connsiteX5" fmla="*/ 408270 w 408422"/>
                <a:gd name="connsiteY5" fmla="*/ 14986 h 116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422" h="1167580">
                  <a:moveTo>
                    <a:pt x="408270" y="14986"/>
                  </a:moveTo>
                  <a:cubicBezTo>
                    <a:pt x="404566" y="74782"/>
                    <a:pt x="331541" y="385403"/>
                    <a:pt x="265395" y="576961"/>
                  </a:cubicBezTo>
                  <a:cubicBezTo>
                    <a:pt x="199249" y="768519"/>
                    <a:pt x="44203" y="1129411"/>
                    <a:pt x="11395" y="1164336"/>
                  </a:cubicBezTo>
                  <a:cubicBezTo>
                    <a:pt x="-21413" y="1199261"/>
                    <a:pt x="22508" y="944203"/>
                    <a:pt x="68545" y="786511"/>
                  </a:cubicBezTo>
                  <a:cubicBezTo>
                    <a:pt x="114582" y="628819"/>
                    <a:pt x="227824" y="351536"/>
                    <a:pt x="287620" y="218186"/>
                  </a:cubicBezTo>
                  <a:cubicBezTo>
                    <a:pt x="347416" y="84836"/>
                    <a:pt x="411974" y="-44810"/>
                    <a:pt x="408270" y="149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314B77F8-BBD0-4078-92FF-CB97BCA4A0EB}"/>
                </a:ext>
              </a:extLst>
            </p:cNvPr>
            <p:cNvSpPr/>
            <p:nvPr/>
          </p:nvSpPr>
          <p:spPr>
            <a:xfrm>
              <a:off x="2552593" y="4727690"/>
              <a:ext cx="363311" cy="1879513"/>
            </a:xfrm>
            <a:custGeom>
              <a:avLst/>
              <a:gdLst>
                <a:gd name="connsiteX0" fmla="*/ 190607 w 363311"/>
                <a:gd name="connsiteY0" fmla="*/ 3060 h 1879513"/>
                <a:gd name="connsiteX1" fmla="*/ 44557 w 363311"/>
                <a:gd name="connsiteY1" fmla="*/ 676160 h 1879513"/>
                <a:gd name="connsiteX2" fmla="*/ 279507 w 363311"/>
                <a:gd name="connsiteY2" fmla="*/ 1234960 h 1879513"/>
                <a:gd name="connsiteX3" fmla="*/ 362057 w 363311"/>
                <a:gd name="connsiteY3" fmla="*/ 1565160 h 1879513"/>
                <a:gd name="connsiteX4" fmla="*/ 330307 w 363311"/>
                <a:gd name="connsiteY4" fmla="*/ 1869960 h 1879513"/>
                <a:gd name="connsiteX5" fmla="*/ 343007 w 363311"/>
                <a:gd name="connsiteY5" fmla="*/ 1755660 h 1879513"/>
                <a:gd name="connsiteX6" fmla="*/ 235057 w 363311"/>
                <a:gd name="connsiteY6" fmla="*/ 1292110 h 1879513"/>
                <a:gd name="connsiteX7" fmla="*/ 63607 w 363311"/>
                <a:gd name="connsiteY7" fmla="*/ 1133360 h 1879513"/>
                <a:gd name="connsiteX8" fmla="*/ 38207 w 363311"/>
                <a:gd name="connsiteY8" fmla="*/ 1063510 h 1879513"/>
                <a:gd name="connsiteX9" fmla="*/ 107 w 363311"/>
                <a:gd name="connsiteY9" fmla="*/ 809510 h 1879513"/>
                <a:gd name="connsiteX10" fmla="*/ 50907 w 363311"/>
                <a:gd name="connsiteY10" fmla="*/ 441210 h 1879513"/>
                <a:gd name="connsiteX11" fmla="*/ 190607 w 363311"/>
                <a:gd name="connsiteY11" fmla="*/ 3060 h 187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311" h="1879513">
                  <a:moveTo>
                    <a:pt x="190607" y="3060"/>
                  </a:moveTo>
                  <a:cubicBezTo>
                    <a:pt x="189549" y="42218"/>
                    <a:pt x="29740" y="470844"/>
                    <a:pt x="44557" y="676160"/>
                  </a:cubicBezTo>
                  <a:cubicBezTo>
                    <a:pt x="59374" y="881476"/>
                    <a:pt x="226590" y="1086793"/>
                    <a:pt x="279507" y="1234960"/>
                  </a:cubicBezTo>
                  <a:cubicBezTo>
                    <a:pt x="332424" y="1383127"/>
                    <a:pt x="353590" y="1459327"/>
                    <a:pt x="362057" y="1565160"/>
                  </a:cubicBezTo>
                  <a:cubicBezTo>
                    <a:pt x="370524" y="1670993"/>
                    <a:pt x="333482" y="1838210"/>
                    <a:pt x="330307" y="1869960"/>
                  </a:cubicBezTo>
                  <a:cubicBezTo>
                    <a:pt x="327132" y="1901710"/>
                    <a:pt x="358882" y="1851968"/>
                    <a:pt x="343007" y="1755660"/>
                  </a:cubicBezTo>
                  <a:cubicBezTo>
                    <a:pt x="327132" y="1659352"/>
                    <a:pt x="281624" y="1395827"/>
                    <a:pt x="235057" y="1292110"/>
                  </a:cubicBezTo>
                  <a:cubicBezTo>
                    <a:pt x="188490" y="1188393"/>
                    <a:pt x="96415" y="1171460"/>
                    <a:pt x="63607" y="1133360"/>
                  </a:cubicBezTo>
                  <a:cubicBezTo>
                    <a:pt x="30799" y="1095260"/>
                    <a:pt x="48790" y="1117485"/>
                    <a:pt x="38207" y="1063510"/>
                  </a:cubicBezTo>
                  <a:cubicBezTo>
                    <a:pt x="27624" y="1009535"/>
                    <a:pt x="-2010" y="913227"/>
                    <a:pt x="107" y="809510"/>
                  </a:cubicBezTo>
                  <a:cubicBezTo>
                    <a:pt x="2224" y="705793"/>
                    <a:pt x="21274" y="571385"/>
                    <a:pt x="50907" y="441210"/>
                  </a:cubicBezTo>
                  <a:cubicBezTo>
                    <a:pt x="80540" y="311035"/>
                    <a:pt x="191665" y="-36098"/>
                    <a:pt x="190607" y="3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11309E58-0447-4A15-9233-7826C6B5B1B9}"/>
                </a:ext>
              </a:extLst>
            </p:cNvPr>
            <p:cNvSpPr/>
            <p:nvPr/>
          </p:nvSpPr>
          <p:spPr>
            <a:xfrm>
              <a:off x="2620784" y="6189264"/>
              <a:ext cx="113574" cy="155687"/>
            </a:xfrm>
            <a:custGeom>
              <a:avLst/>
              <a:gdLst>
                <a:gd name="connsiteX0" fmla="*/ 112891 w 113574"/>
                <a:gd name="connsiteY0" fmla="*/ 399 h 155687"/>
                <a:gd name="connsiteX1" fmla="*/ 52566 w 113574"/>
                <a:gd name="connsiteY1" fmla="*/ 94061 h 155687"/>
                <a:gd name="connsiteX2" fmla="*/ 60504 w 113574"/>
                <a:gd name="connsiteY2" fmla="*/ 154386 h 155687"/>
                <a:gd name="connsiteX3" fmla="*/ 55741 w 113574"/>
                <a:gd name="connsiteY3" fmla="*/ 136924 h 155687"/>
                <a:gd name="connsiteX4" fmla="*/ 50979 w 113574"/>
                <a:gd name="connsiteY4" fmla="*/ 119461 h 155687"/>
                <a:gd name="connsiteX5" fmla="*/ 9704 w 113574"/>
                <a:gd name="connsiteY5" fmla="*/ 105174 h 155687"/>
                <a:gd name="connsiteX6" fmla="*/ 6529 w 113574"/>
                <a:gd name="connsiteY6" fmla="*/ 62311 h 155687"/>
                <a:gd name="connsiteX7" fmla="*/ 112891 w 113574"/>
                <a:gd name="connsiteY7" fmla="*/ 399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574" h="155687">
                  <a:moveTo>
                    <a:pt x="112891" y="399"/>
                  </a:moveTo>
                  <a:cubicBezTo>
                    <a:pt x="120564" y="5691"/>
                    <a:pt x="61297" y="68397"/>
                    <a:pt x="52566" y="94061"/>
                  </a:cubicBezTo>
                  <a:cubicBezTo>
                    <a:pt x="43835" y="119725"/>
                    <a:pt x="59975" y="147242"/>
                    <a:pt x="60504" y="154386"/>
                  </a:cubicBezTo>
                  <a:cubicBezTo>
                    <a:pt x="61033" y="161530"/>
                    <a:pt x="55741" y="136924"/>
                    <a:pt x="55741" y="136924"/>
                  </a:cubicBezTo>
                  <a:cubicBezTo>
                    <a:pt x="54153" y="131103"/>
                    <a:pt x="58652" y="124753"/>
                    <a:pt x="50979" y="119461"/>
                  </a:cubicBezTo>
                  <a:cubicBezTo>
                    <a:pt x="43306" y="114169"/>
                    <a:pt x="17112" y="114699"/>
                    <a:pt x="9704" y="105174"/>
                  </a:cubicBezTo>
                  <a:cubicBezTo>
                    <a:pt x="2296" y="95649"/>
                    <a:pt x="-6171" y="80832"/>
                    <a:pt x="6529" y="62311"/>
                  </a:cubicBezTo>
                  <a:cubicBezTo>
                    <a:pt x="19229" y="43790"/>
                    <a:pt x="105218" y="-4893"/>
                    <a:pt x="112891" y="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209CE372-40EC-40AD-97DF-FD05B00342DC}"/>
                </a:ext>
              </a:extLst>
            </p:cNvPr>
            <p:cNvSpPr/>
            <p:nvPr/>
          </p:nvSpPr>
          <p:spPr>
            <a:xfrm>
              <a:off x="2639839" y="6025321"/>
              <a:ext cx="145719" cy="380267"/>
            </a:xfrm>
            <a:custGeom>
              <a:avLst/>
              <a:gdLst>
                <a:gd name="connsiteX0" fmla="*/ 3349 w 145719"/>
                <a:gd name="connsiteY0" fmla="*/ 2417 h 380267"/>
                <a:gd name="connsiteX1" fmla="*/ 136699 w 145719"/>
                <a:gd name="connsiteY1" fmla="*/ 199267 h 380267"/>
                <a:gd name="connsiteX2" fmla="*/ 128761 w 145719"/>
                <a:gd name="connsiteY2" fmla="*/ 272292 h 380267"/>
                <a:gd name="connsiteX3" fmla="*/ 89074 w 145719"/>
                <a:gd name="connsiteY3" fmla="*/ 380242 h 380267"/>
                <a:gd name="connsiteX4" fmla="*/ 131936 w 145719"/>
                <a:gd name="connsiteY4" fmla="*/ 281817 h 380267"/>
                <a:gd name="connsiteX5" fmla="*/ 123999 w 145719"/>
                <a:gd name="connsiteY5" fmla="*/ 218317 h 380267"/>
                <a:gd name="connsiteX6" fmla="*/ 46211 w 145719"/>
                <a:gd name="connsiteY6" fmla="*/ 96079 h 380267"/>
                <a:gd name="connsiteX7" fmla="*/ 3349 w 145719"/>
                <a:gd name="connsiteY7" fmla="*/ 2417 h 38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719" h="380267">
                  <a:moveTo>
                    <a:pt x="3349" y="2417"/>
                  </a:moveTo>
                  <a:cubicBezTo>
                    <a:pt x="18430" y="19615"/>
                    <a:pt x="115797" y="154288"/>
                    <a:pt x="136699" y="199267"/>
                  </a:cubicBezTo>
                  <a:cubicBezTo>
                    <a:pt x="157601" y="244246"/>
                    <a:pt x="136699" y="242129"/>
                    <a:pt x="128761" y="272292"/>
                  </a:cubicBezTo>
                  <a:cubicBezTo>
                    <a:pt x="120823" y="302455"/>
                    <a:pt x="88545" y="378655"/>
                    <a:pt x="89074" y="380242"/>
                  </a:cubicBezTo>
                  <a:cubicBezTo>
                    <a:pt x="89603" y="381829"/>
                    <a:pt x="126115" y="308805"/>
                    <a:pt x="131936" y="281817"/>
                  </a:cubicBezTo>
                  <a:cubicBezTo>
                    <a:pt x="137757" y="254829"/>
                    <a:pt x="138287" y="249273"/>
                    <a:pt x="123999" y="218317"/>
                  </a:cubicBezTo>
                  <a:cubicBezTo>
                    <a:pt x="109712" y="187361"/>
                    <a:pt x="64467" y="127829"/>
                    <a:pt x="46211" y="96079"/>
                  </a:cubicBezTo>
                  <a:cubicBezTo>
                    <a:pt x="27955" y="64329"/>
                    <a:pt x="-11732" y="-14781"/>
                    <a:pt x="3349" y="2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9A022C8B-50A5-4A71-BDE9-718BFFF4A99B}"/>
                </a:ext>
              </a:extLst>
            </p:cNvPr>
            <p:cNvSpPr/>
            <p:nvPr/>
          </p:nvSpPr>
          <p:spPr>
            <a:xfrm>
              <a:off x="2762999" y="6245033"/>
              <a:ext cx="113613" cy="364034"/>
            </a:xfrm>
            <a:custGeom>
              <a:avLst/>
              <a:gdLst>
                <a:gd name="connsiteX0" fmla="*/ 45289 w 113613"/>
                <a:gd name="connsiteY0" fmla="*/ 3367 h 364034"/>
                <a:gd name="connsiteX1" fmla="*/ 57989 w 113613"/>
                <a:gd name="connsiteY1" fmla="*/ 254192 h 364034"/>
                <a:gd name="connsiteX2" fmla="*/ 839 w 113613"/>
                <a:gd name="connsiteY2" fmla="*/ 324042 h 364034"/>
                <a:gd name="connsiteX3" fmla="*/ 108789 w 113613"/>
                <a:gd name="connsiteY3" fmla="*/ 204980 h 364034"/>
                <a:gd name="connsiteX4" fmla="*/ 57989 w 113613"/>
                <a:gd name="connsiteY4" fmla="*/ 336742 h 364034"/>
                <a:gd name="connsiteX5" fmla="*/ 91326 w 113613"/>
                <a:gd name="connsiteY5" fmla="*/ 358967 h 364034"/>
                <a:gd name="connsiteX6" fmla="*/ 113551 w 113613"/>
                <a:gd name="connsiteY6" fmla="*/ 268480 h 364034"/>
                <a:gd name="connsiteX7" fmla="*/ 97676 w 113613"/>
                <a:gd name="connsiteY7" fmla="*/ 197042 h 364034"/>
                <a:gd name="connsiteX8" fmla="*/ 88151 w 113613"/>
                <a:gd name="connsiteY8" fmla="*/ 114492 h 364034"/>
                <a:gd name="connsiteX9" fmla="*/ 45289 w 113613"/>
                <a:gd name="connsiteY9" fmla="*/ 3367 h 36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613" h="364034">
                  <a:moveTo>
                    <a:pt x="45289" y="3367"/>
                  </a:moveTo>
                  <a:cubicBezTo>
                    <a:pt x="40262" y="26650"/>
                    <a:pt x="65397" y="200746"/>
                    <a:pt x="57989" y="254192"/>
                  </a:cubicBezTo>
                  <a:cubicBezTo>
                    <a:pt x="50581" y="307638"/>
                    <a:pt x="-7628" y="332244"/>
                    <a:pt x="839" y="324042"/>
                  </a:cubicBezTo>
                  <a:cubicBezTo>
                    <a:pt x="9306" y="315840"/>
                    <a:pt x="99264" y="202863"/>
                    <a:pt x="108789" y="204980"/>
                  </a:cubicBezTo>
                  <a:cubicBezTo>
                    <a:pt x="118314" y="207097"/>
                    <a:pt x="60900" y="311078"/>
                    <a:pt x="57989" y="336742"/>
                  </a:cubicBezTo>
                  <a:cubicBezTo>
                    <a:pt x="55079" y="362407"/>
                    <a:pt x="82066" y="370344"/>
                    <a:pt x="91326" y="358967"/>
                  </a:cubicBezTo>
                  <a:cubicBezTo>
                    <a:pt x="100586" y="347590"/>
                    <a:pt x="112493" y="295467"/>
                    <a:pt x="113551" y="268480"/>
                  </a:cubicBezTo>
                  <a:cubicBezTo>
                    <a:pt x="114609" y="241493"/>
                    <a:pt x="101909" y="222707"/>
                    <a:pt x="97676" y="197042"/>
                  </a:cubicBezTo>
                  <a:cubicBezTo>
                    <a:pt x="93443" y="171377"/>
                    <a:pt x="93972" y="144919"/>
                    <a:pt x="88151" y="114492"/>
                  </a:cubicBezTo>
                  <a:cubicBezTo>
                    <a:pt x="82330" y="84065"/>
                    <a:pt x="50316" y="-19916"/>
                    <a:pt x="45289" y="3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E15E977A-340A-4664-985F-4AC7CF74235D}"/>
                </a:ext>
              </a:extLst>
            </p:cNvPr>
            <p:cNvSpPr/>
            <p:nvPr/>
          </p:nvSpPr>
          <p:spPr>
            <a:xfrm>
              <a:off x="2900202" y="6587554"/>
              <a:ext cx="265273" cy="765420"/>
            </a:xfrm>
            <a:custGeom>
              <a:avLst/>
              <a:gdLst>
                <a:gd name="connsiteX0" fmla="*/ 43023 w 265273"/>
                <a:gd name="connsiteY0" fmla="*/ 6921 h 765420"/>
                <a:gd name="connsiteX1" fmla="*/ 125573 w 265273"/>
                <a:gd name="connsiteY1" fmla="*/ 335534 h 765420"/>
                <a:gd name="connsiteX2" fmla="*/ 179548 w 265273"/>
                <a:gd name="connsiteY2" fmla="*/ 618109 h 765420"/>
                <a:gd name="connsiteX3" fmla="*/ 265273 w 265273"/>
                <a:gd name="connsiteY3" fmla="*/ 764159 h 765420"/>
                <a:gd name="connsiteX4" fmla="*/ 179548 w 265273"/>
                <a:gd name="connsiteY4" fmla="*/ 673671 h 765420"/>
                <a:gd name="connsiteX5" fmla="*/ 125573 w 265273"/>
                <a:gd name="connsiteY5" fmla="*/ 422846 h 765420"/>
                <a:gd name="connsiteX6" fmla="*/ 41436 w 265273"/>
                <a:gd name="connsiteY6" fmla="*/ 216471 h 765420"/>
                <a:gd name="connsiteX7" fmla="*/ 161 w 265273"/>
                <a:gd name="connsiteY7" fmla="*/ 118046 h 765420"/>
                <a:gd name="connsiteX8" fmla="*/ 43023 w 265273"/>
                <a:gd name="connsiteY8" fmla="*/ 6921 h 765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273" h="765420">
                  <a:moveTo>
                    <a:pt x="43023" y="6921"/>
                  </a:moveTo>
                  <a:cubicBezTo>
                    <a:pt x="63925" y="43169"/>
                    <a:pt x="102819" y="233669"/>
                    <a:pt x="125573" y="335534"/>
                  </a:cubicBezTo>
                  <a:cubicBezTo>
                    <a:pt x="148327" y="437399"/>
                    <a:pt x="156265" y="546671"/>
                    <a:pt x="179548" y="618109"/>
                  </a:cubicBezTo>
                  <a:cubicBezTo>
                    <a:pt x="202831" y="689547"/>
                    <a:pt x="265273" y="754899"/>
                    <a:pt x="265273" y="764159"/>
                  </a:cubicBezTo>
                  <a:cubicBezTo>
                    <a:pt x="265273" y="773419"/>
                    <a:pt x="202831" y="730556"/>
                    <a:pt x="179548" y="673671"/>
                  </a:cubicBezTo>
                  <a:cubicBezTo>
                    <a:pt x="156265" y="616786"/>
                    <a:pt x="148592" y="499046"/>
                    <a:pt x="125573" y="422846"/>
                  </a:cubicBezTo>
                  <a:cubicBezTo>
                    <a:pt x="102554" y="346646"/>
                    <a:pt x="62338" y="267271"/>
                    <a:pt x="41436" y="216471"/>
                  </a:cubicBezTo>
                  <a:cubicBezTo>
                    <a:pt x="20534" y="165671"/>
                    <a:pt x="2542" y="149002"/>
                    <a:pt x="161" y="118046"/>
                  </a:cubicBezTo>
                  <a:cubicBezTo>
                    <a:pt x="-2220" y="87090"/>
                    <a:pt x="22121" y="-29327"/>
                    <a:pt x="43023" y="69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FF33525D-CA46-4A44-B583-7753F16F1246}"/>
                </a:ext>
              </a:extLst>
            </p:cNvPr>
            <p:cNvSpPr/>
            <p:nvPr/>
          </p:nvSpPr>
          <p:spPr>
            <a:xfrm>
              <a:off x="3158033" y="6894699"/>
              <a:ext cx="648558" cy="1100706"/>
            </a:xfrm>
            <a:custGeom>
              <a:avLst/>
              <a:gdLst>
                <a:gd name="connsiteX0" fmla="*/ 29667 w 648558"/>
                <a:gd name="connsiteY0" fmla="*/ 20451 h 1100706"/>
                <a:gd name="connsiteX1" fmla="*/ 563067 w 648558"/>
                <a:gd name="connsiteY1" fmla="*/ 699901 h 1100706"/>
                <a:gd name="connsiteX2" fmla="*/ 594817 w 648558"/>
                <a:gd name="connsiteY2" fmla="*/ 947551 h 1100706"/>
                <a:gd name="connsiteX3" fmla="*/ 645617 w 648558"/>
                <a:gd name="connsiteY3" fmla="*/ 1099951 h 1100706"/>
                <a:gd name="connsiteX4" fmla="*/ 499567 w 648558"/>
                <a:gd name="connsiteY4" fmla="*/ 998351 h 1100706"/>
                <a:gd name="connsiteX5" fmla="*/ 251917 w 648558"/>
                <a:gd name="connsiteY5" fmla="*/ 826901 h 1100706"/>
                <a:gd name="connsiteX6" fmla="*/ 156667 w 648558"/>
                <a:gd name="connsiteY6" fmla="*/ 553851 h 1100706"/>
                <a:gd name="connsiteX7" fmla="*/ 74117 w 648558"/>
                <a:gd name="connsiteY7" fmla="*/ 357001 h 1100706"/>
                <a:gd name="connsiteX8" fmla="*/ 67767 w 648558"/>
                <a:gd name="connsiteY8" fmla="*/ 191901 h 1100706"/>
                <a:gd name="connsiteX9" fmla="*/ 29667 w 648558"/>
                <a:gd name="connsiteY9" fmla="*/ 20451 h 110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558" h="1100706">
                  <a:moveTo>
                    <a:pt x="29667" y="20451"/>
                  </a:moveTo>
                  <a:cubicBezTo>
                    <a:pt x="112217" y="105118"/>
                    <a:pt x="468875" y="545384"/>
                    <a:pt x="563067" y="699901"/>
                  </a:cubicBezTo>
                  <a:cubicBezTo>
                    <a:pt x="657259" y="854418"/>
                    <a:pt x="581059" y="880876"/>
                    <a:pt x="594817" y="947551"/>
                  </a:cubicBezTo>
                  <a:cubicBezTo>
                    <a:pt x="608575" y="1014226"/>
                    <a:pt x="661492" y="1091484"/>
                    <a:pt x="645617" y="1099951"/>
                  </a:cubicBezTo>
                  <a:cubicBezTo>
                    <a:pt x="629742" y="1108418"/>
                    <a:pt x="565184" y="1043859"/>
                    <a:pt x="499567" y="998351"/>
                  </a:cubicBezTo>
                  <a:cubicBezTo>
                    <a:pt x="433950" y="952843"/>
                    <a:pt x="309067" y="900984"/>
                    <a:pt x="251917" y="826901"/>
                  </a:cubicBezTo>
                  <a:cubicBezTo>
                    <a:pt x="194767" y="752818"/>
                    <a:pt x="186300" y="632168"/>
                    <a:pt x="156667" y="553851"/>
                  </a:cubicBezTo>
                  <a:cubicBezTo>
                    <a:pt x="127034" y="475534"/>
                    <a:pt x="88934" y="417326"/>
                    <a:pt x="74117" y="357001"/>
                  </a:cubicBezTo>
                  <a:cubicBezTo>
                    <a:pt x="59300" y="296676"/>
                    <a:pt x="73059" y="245876"/>
                    <a:pt x="67767" y="191901"/>
                  </a:cubicBezTo>
                  <a:cubicBezTo>
                    <a:pt x="62475" y="137926"/>
                    <a:pt x="-52883" y="-64216"/>
                    <a:pt x="29667" y="2045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527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32</cp:revision>
  <dcterms:created xsi:type="dcterms:W3CDTF">2021-06-05T13:35:45Z</dcterms:created>
  <dcterms:modified xsi:type="dcterms:W3CDTF">2022-12-18T07:01:59Z</dcterms:modified>
</cp:coreProperties>
</file>